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70" r:id="rId5"/>
    <p:sldId id="269" r:id="rId6"/>
    <p:sldId id="271" r:id="rId7"/>
    <p:sldId id="268" r:id="rId8"/>
    <p:sldId id="273" r:id="rId9"/>
  </p:sldIdLst>
  <p:sldSz cx="12192000" cy="6858000"/>
  <p:notesSz cx="6858000" cy="9144000"/>
  <p:embeddedFontLst>
    <p:embeddedFont>
      <p:font typeface="Kanit Bold" panose="00000800000000000000" pitchFamily="2" charset="-34"/>
      <p:bold r:id="rId10"/>
      <p:boldItalic r:id="rId11"/>
    </p:embeddedFont>
    <p:embeddedFont>
      <p:font typeface="Kanit Light" panose="00000400000000000000" pitchFamily="2" charset="-34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FCDCE1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42" d="100"/>
          <a:sy n="42" d="100"/>
        </p:scale>
        <p:origin x="1073" y="17"/>
      </p:cViewPr>
      <p:guideLst>
        <p:guide orient="horz" pos="2160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3CF71A-1148-4A55-A0EA-DCF45F470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5E7B-EC24-49A5-B214-7BF87BEC9930}" type="datetimeFigureOut">
              <a:rPr lang="en-US" smtClean="0"/>
              <a:t>7/30/22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EF9B14-234C-47AB-8D4D-481FF2FC9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5F5C7-6909-4035-A831-204E2FF07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B94A-9C34-4142-AE99-D2E431B52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2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34B8E89-060D-4BE7-8BFD-F49109BC76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5763" y="273050"/>
            <a:ext cx="5464175" cy="30734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001D88F3-8D12-430E-B449-FB62B4741B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6191" y="273050"/>
            <a:ext cx="5464175" cy="30734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A3C0B250-9D17-4687-871B-DF62CE040C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5763" y="3460750"/>
            <a:ext cx="5464175" cy="30734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CB83D869-A594-449D-86F4-BBA362D4DC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42064" y="3511550"/>
            <a:ext cx="5464175" cy="30734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2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0D1609-DDF3-4B87-BF16-3353D7D61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F878A-0268-45F1-91E6-5C7478ECF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29241-0949-4DCC-A219-F7FC30DD06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45E7B-EC24-49A5-B214-7BF87BEC9930}" type="datetimeFigureOut">
              <a:rPr lang="en-US" smtClean="0"/>
              <a:t>7/30/22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F8766-7F49-4065-9036-98D104AF2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8450A-CA1A-4074-A419-04599CE45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DB94A-9C34-4142-AE99-D2E431B520C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E0E525-78B4-4E2F-A4CD-846079C7F39C}"/>
              </a:ext>
            </a:extLst>
          </p:cNvPr>
          <p:cNvSpPr txBox="1"/>
          <p:nvPr userDrawn="1"/>
        </p:nvSpPr>
        <p:spPr>
          <a:xfrm>
            <a:off x="1216025" y="7038579"/>
            <a:ext cx="1006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| By PowerPointHub.com | PowerPointhubth@gmail.com | Facebook : PowerPoint Hub | Not allow for commercial use. | 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Copyright 2021 , Thailand </a:t>
            </a:r>
          </a:p>
        </p:txBody>
      </p:sp>
    </p:spTree>
    <p:extLst>
      <p:ext uri="{BB962C8B-B14F-4D97-AF65-F5344CB8AC3E}">
        <p14:creationId xmlns:p14="http://schemas.microsoft.com/office/powerpoint/2010/main" val="92736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>
            <a:extLst>
              <a:ext uri="{FF2B5EF4-FFF2-40B4-BE49-F238E27FC236}">
                <a16:creationId xmlns:a16="http://schemas.microsoft.com/office/drawing/2014/main" id="{540ED37E-3EB2-49FD-B960-73A5B34716E0}"/>
              </a:ext>
            </a:extLst>
          </p:cNvPr>
          <p:cNvGrpSpPr/>
          <p:nvPr/>
        </p:nvGrpSpPr>
        <p:grpSpPr>
          <a:xfrm>
            <a:off x="8645373" y="4839366"/>
            <a:ext cx="671259" cy="671259"/>
            <a:chOff x="1991709" y="1088275"/>
            <a:chExt cx="671259" cy="671259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7A7603C-1544-40E9-824A-0ED5A1775DD1}"/>
                </a:ext>
              </a:extLst>
            </p:cNvPr>
            <p:cNvSpPr/>
            <p:nvPr/>
          </p:nvSpPr>
          <p:spPr>
            <a:xfrm>
              <a:off x="1991709" y="1088275"/>
              <a:ext cx="671259" cy="6712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Graphic 92" descr="Marker with solid fill">
              <a:extLst>
                <a:ext uri="{FF2B5EF4-FFF2-40B4-BE49-F238E27FC236}">
                  <a16:creationId xmlns:a16="http://schemas.microsoft.com/office/drawing/2014/main" id="{C2F1B54A-4192-4BC9-9948-8080EE00F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19320" y="1195046"/>
              <a:ext cx="441005" cy="441005"/>
            </a:xfrm>
            <a:prstGeom prst="rect">
              <a:avLst/>
            </a:prstGeom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30702188-1421-4DC3-9DFA-A7FD44A231CF}"/>
              </a:ext>
            </a:extLst>
          </p:cNvPr>
          <p:cNvSpPr txBox="1"/>
          <p:nvPr/>
        </p:nvSpPr>
        <p:spPr>
          <a:xfrm>
            <a:off x="2627650" y="427537"/>
            <a:ext cx="69914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>
                <a:solidFill>
                  <a:srgbClr val="000000"/>
                </a:solidFill>
                <a:latin typeface="+mj-lt"/>
                <a:cs typeface="Anakotmai Bold" panose="00000800000000000000" pitchFamily="2" charset="-34"/>
              </a:rPr>
              <a:t>แผนที่</a:t>
            </a:r>
            <a:r>
              <a:rPr lang="th-TH" sz="4400" b="0" i="0">
                <a:solidFill>
                  <a:srgbClr val="000000"/>
                </a:solidFill>
                <a:effectLst/>
                <a:latin typeface="+mj-lt"/>
                <a:cs typeface="Anakotmai Bold" panose="00000800000000000000" pitchFamily="2" charset="-34"/>
              </a:rPr>
              <a:t>จังหวั</a:t>
            </a:r>
            <a:r>
              <a:rPr lang="th-TH" sz="4400">
                <a:solidFill>
                  <a:srgbClr val="000000"/>
                </a:solidFill>
                <a:latin typeface="+mj-lt"/>
                <a:cs typeface="Anakotmai Bold" panose="00000800000000000000" pitchFamily="2" charset="-34"/>
              </a:rPr>
              <a:t>ด</a:t>
            </a:r>
            <a:r>
              <a:rPr lang="th-TH" sz="4400" b="0" i="0">
                <a:solidFill>
                  <a:srgbClr val="000000"/>
                </a:solidFill>
                <a:effectLst/>
                <a:latin typeface="+mj-lt"/>
                <a:cs typeface="Anakotmai Bold" panose="00000800000000000000" pitchFamily="2" charset="-34"/>
              </a:rPr>
              <a:t>ชัยภูมิ</a:t>
            </a:r>
          </a:p>
        </p:txBody>
      </p:sp>
      <p:cxnSp>
        <p:nvCxnSpPr>
          <p:cNvPr id="51" name="Elbow Connector 2">
            <a:extLst>
              <a:ext uri="{FF2B5EF4-FFF2-40B4-BE49-F238E27FC236}">
                <a16:creationId xmlns:a16="http://schemas.microsoft.com/office/drawing/2014/main" id="{6941889A-2E70-4D19-9C8C-25388596C4B1}"/>
              </a:ext>
            </a:extLst>
          </p:cNvPr>
          <p:cNvCxnSpPr>
            <a:cxnSpLocks/>
          </p:cNvCxnSpPr>
          <p:nvPr/>
        </p:nvCxnSpPr>
        <p:spPr>
          <a:xfrm flipV="1">
            <a:off x="6848792" y="1915119"/>
            <a:ext cx="1693305" cy="741169"/>
          </a:xfrm>
          <a:prstGeom prst="bentConnector3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6">
            <a:extLst>
              <a:ext uri="{FF2B5EF4-FFF2-40B4-BE49-F238E27FC236}">
                <a16:creationId xmlns:a16="http://schemas.microsoft.com/office/drawing/2014/main" id="{AA7BC3DE-B8E0-463A-B3D8-22132DCA470D}"/>
              </a:ext>
            </a:extLst>
          </p:cNvPr>
          <p:cNvCxnSpPr>
            <a:cxnSpLocks/>
          </p:cNvCxnSpPr>
          <p:nvPr/>
        </p:nvCxnSpPr>
        <p:spPr>
          <a:xfrm rot="10800000" flipV="1">
            <a:off x="3062081" y="4097933"/>
            <a:ext cx="1415537" cy="663807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9">
            <a:extLst>
              <a:ext uri="{FF2B5EF4-FFF2-40B4-BE49-F238E27FC236}">
                <a16:creationId xmlns:a16="http://schemas.microsoft.com/office/drawing/2014/main" id="{8848E361-BB64-4B0E-B4BC-B085789A5F5C}"/>
              </a:ext>
            </a:extLst>
          </p:cNvPr>
          <p:cNvCxnSpPr>
            <a:cxnSpLocks/>
            <a:stCxn id="23" idx="488"/>
            <a:endCxn id="93" idx="1"/>
          </p:cNvCxnSpPr>
          <p:nvPr/>
        </p:nvCxnSpPr>
        <p:spPr>
          <a:xfrm>
            <a:off x="7843257" y="4167440"/>
            <a:ext cx="929727" cy="999200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75023A6-94D9-896C-D99A-A51E729B9BA8}"/>
              </a:ext>
            </a:extLst>
          </p:cNvPr>
          <p:cNvGrpSpPr/>
          <p:nvPr/>
        </p:nvGrpSpPr>
        <p:grpSpPr>
          <a:xfrm>
            <a:off x="294270" y="1933824"/>
            <a:ext cx="3810069" cy="1581166"/>
            <a:chOff x="712228" y="2123990"/>
            <a:chExt cx="3403366" cy="1581166"/>
          </a:xfrm>
        </p:grpSpPr>
        <p:cxnSp>
          <p:nvCxnSpPr>
            <p:cNvPr id="52" name="Elbow Connector 4">
              <a:extLst>
                <a:ext uri="{FF2B5EF4-FFF2-40B4-BE49-F238E27FC236}">
                  <a16:creationId xmlns:a16="http://schemas.microsoft.com/office/drawing/2014/main" id="{ACA0712F-D711-4F2F-9FC2-4DD887B68B56}"/>
                </a:ext>
              </a:extLst>
            </p:cNvPr>
            <p:cNvCxnSpPr>
              <a:cxnSpLocks/>
            </p:cNvCxnSpPr>
            <p:nvPr/>
          </p:nvCxnSpPr>
          <p:spPr>
            <a:xfrm>
              <a:off x="2958538" y="2415720"/>
              <a:ext cx="1157056" cy="502168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A77A7E7-E796-47A7-9E2B-7F189775CA45}"/>
                </a:ext>
              </a:extLst>
            </p:cNvPr>
            <p:cNvGrpSpPr/>
            <p:nvPr/>
          </p:nvGrpSpPr>
          <p:grpSpPr>
            <a:xfrm>
              <a:off x="712228" y="2863483"/>
              <a:ext cx="2654204" cy="841673"/>
              <a:chOff x="271901" y="3206343"/>
              <a:chExt cx="4130195" cy="841673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E558688-6DEB-4AF3-9A80-4B729937EB46}"/>
                  </a:ext>
                </a:extLst>
              </p:cNvPr>
              <p:cNvSpPr/>
              <p:nvPr/>
            </p:nvSpPr>
            <p:spPr>
              <a:xfrm>
                <a:off x="287633" y="3424768"/>
                <a:ext cx="4114463" cy="623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th-TH" sz="1200">
                    <a:solidFill>
                      <a:schemeClr val="tx2"/>
                    </a:solidFill>
                    <a:cs typeface="Kanit Light" panose="00000400000000000000" pitchFamily="2" charset="-34"/>
                  </a:rPr>
                  <a:t>ชัยภูมิประชารัฐโลกาภิวัฒน์พันธกิจวิสาหกิจเศรษฐกิย ยุคใหม่พัฒนา</a:t>
                </a:r>
                <a:endParaRPr lang="en-US" sz="1200" dirty="0">
                  <a:solidFill>
                    <a:schemeClr val="tx2"/>
                  </a:solidFill>
                  <a:cs typeface="Kanit Light" panose="00000400000000000000" pitchFamily="2" charset="-34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CEC37FE-2887-4AEC-8D65-4F1AF6E02658}"/>
                  </a:ext>
                </a:extLst>
              </p:cNvPr>
              <p:cNvSpPr txBox="1"/>
              <p:nvPr/>
            </p:nvSpPr>
            <p:spPr>
              <a:xfrm>
                <a:off x="271901" y="3206343"/>
                <a:ext cx="4112430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r"/>
                <a:r>
                  <a:rPr lang="th-TH" sz="1600">
                    <a:solidFill>
                      <a:schemeClr val="tx2"/>
                    </a:solidFill>
                    <a:latin typeface="Kanit Bold" panose="00000800000000000000" pitchFamily="2" charset="-34"/>
                    <a:cs typeface="Kanit Bold" panose="00000800000000000000" pitchFamily="2" charset="-34"/>
                  </a:rPr>
                  <a:t>ชัยภูมิสร้างสรรค์</a:t>
                </a:r>
                <a:endParaRPr lang="en-US" sz="1600" dirty="0">
                  <a:solidFill>
                    <a:schemeClr val="tx2"/>
                  </a:solidFill>
                  <a:latin typeface="Kanit Bold" panose="00000800000000000000" pitchFamily="2" charset="-34"/>
                  <a:cs typeface="Kanit Bold" panose="00000800000000000000" pitchFamily="2" charset="-34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3BD3988-E635-4E85-B0C5-4BC80CD459EE}"/>
                </a:ext>
              </a:extLst>
            </p:cNvPr>
            <p:cNvGrpSpPr/>
            <p:nvPr/>
          </p:nvGrpSpPr>
          <p:grpSpPr>
            <a:xfrm>
              <a:off x="2522662" y="2123990"/>
              <a:ext cx="671259" cy="671259"/>
              <a:chOff x="1991709" y="1088275"/>
              <a:chExt cx="671259" cy="671259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76DE369-C56D-452B-BB03-F172166675BC}"/>
                  </a:ext>
                </a:extLst>
              </p:cNvPr>
              <p:cNvSpPr/>
              <p:nvPr/>
            </p:nvSpPr>
            <p:spPr>
              <a:xfrm>
                <a:off x="1991709" y="1088275"/>
                <a:ext cx="671259" cy="67125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2" name="Graphic 61" descr="Marker with solid fill">
                <a:extLst>
                  <a:ext uri="{FF2B5EF4-FFF2-40B4-BE49-F238E27FC236}">
                    <a16:creationId xmlns:a16="http://schemas.microsoft.com/office/drawing/2014/main" id="{BDE6F06C-CE4A-414A-B6D1-0D988A9EB6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119320" y="1195046"/>
                <a:ext cx="441005" cy="441005"/>
              </a:xfrm>
              <a:prstGeom prst="rect">
                <a:avLst/>
              </a:prstGeom>
            </p:spPr>
          </p:pic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DE1DBE1-0EB4-4FFA-81A6-587F457AB60B}"/>
              </a:ext>
            </a:extLst>
          </p:cNvPr>
          <p:cNvGrpSpPr/>
          <p:nvPr/>
        </p:nvGrpSpPr>
        <p:grpSpPr>
          <a:xfrm>
            <a:off x="882313" y="5027617"/>
            <a:ext cx="2654204" cy="841673"/>
            <a:chOff x="271901" y="3206343"/>
            <a:chExt cx="4130195" cy="841673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C4CDB57-CC8E-4C11-8AEB-302D851F68EE}"/>
                </a:ext>
              </a:extLst>
            </p:cNvPr>
            <p:cNvSpPr/>
            <p:nvPr/>
          </p:nvSpPr>
          <p:spPr>
            <a:xfrm>
              <a:off x="287633" y="3424768"/>
              <a:ext cx="4114463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th-TH" sz="1200">
                  <a:solidFill>
                    <a:schemeClr val="tx2"/>
                  </a:solidFill>
                  <a:cs typeface="Kanit Light" panose="00000400000000000000" pitchFamily="2" charset="-34"/>
                </a:rPr>
                <a:t>ชัยภูมิประชารัฐโลกาภิวัฒน์พันธกิจวิสาหกิจเศรษฐกิย ยุคใหม่พัฒนา</a:t>
              </a:r>
              <a:endParaRPr lang="en-US" sz="1200" dirty="0">
                <a:solidFill>
                  <a:schemeClr val="tx2"/>
                </a:solidFill>
                <a:cs typeface="Kanit Light" panose="00000400000000000000" pitchFamily="2" charset="-34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C1920BF-7F07-4B21-BCEE-71140F7D5ED0}"/>
                </a:ext>
              </a:extLst>
            </p:cNvPr>
            <p:cNvSpPr txBox="1"/>
            <p:nvPr/>
          </p:nvSpPr>
          <p:spPr>
            <a:xfrm>
              <a:off x="271901" y="3206343"/>
              <a:ext cx="4112430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r"/>
              <a:r>
                <a:rPr lang="th-TH" sz="1600">
                  <a:solidFill>
                    <a:schemeClr val="tx2"/>
                  </a:solidFill>
                  <a:latin typeface="Kanit Bold" panose="00000800000000000000" pitchFamily="2" charset="-34"/>
                  <a:cs typeface="Kanit Bold" panose="00000800000000000000" pitchFamily="2" charset="-34"/>
                </a:rPr>
                <a:t>ชัยภูมิประชารัฐ</a:t>
              </a:r>
              <a:endParaRPr lang="en-US" sz="1600" dirty="0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endParaRPr>
            </a:p>
          </p:txBody>
        </p:sp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E2DE2A81-1727-4429-BB7E-662578781145}"/>
              </a:ext>
            </a:extLst>
          </p:cNvPr>
          <p:cNvSpPr/>
          <p:nvPr/>
        </p:nvSpPr>
        <p:spPr>
          <a:xfrm>
            <a:off x="2600796" y="4289973"/>
            <a:ext cx="671259" cy="6712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Graphic 71" descr="Marker with solid fill">
            <a:extLst>
              <a:ext uri="{FF2B5EF4-FFF2-40B4-BE49-F238E27FC236}">
                <a16:creationId xmlns:a16="http://schemas.microsoft.com/office/drawing/2014/main" id="{9ACB6583-1ED3-4291-B3B8-2F77044E11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31560" y="4365215"/>
            <a:ext cx="441005" cy="441005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BD1B9F91-2933-4777-B422-3D952EA4EAEB}"/>
              </a:ext>
            </a:extLst>
          </p:cNvPr>
          <p:cNvGrpSpPr/>
          <p:nvPr/>
        </p:nvGrpSpPr>
        <p:grpSpPr>
          <a:xfrm>
            <a:off x="8542097" y="2257920"/>
            <a:ext cx="2654204" cy="841673"/>
            <a:chOff x="271901" y="3206343"/>
            <a:chExt cx="4130195" cy="841673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2CAD2E5-12B6-427D-ABA7-4F341B66C382}"/>
                </a:ext>
              </a:extLst>
            </p:cNvPr>
            <p:cNvSpPr/>
            <p:nvPr/>
          </p:nvSpPr>
          <p:spPr>
            <a:xfrm>
              <a:off x="287633" y="3424768"/>
              <a:ext cx="4114463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1200">
                  <a:solidFill>
                    <a:schemeClr val="tx2"/>
                  </a:solidFill>
                  <a:cs typeface="Kanit Light" panose="00000400000000000000" pitchFamily="2" charset="-34"/>
                </a:rPr>
                <a:t>ชัยภูมิประชารัฐโลกาภิวัฒน์พันธกิจวิสาหกิจเศรษฐกิย ยุคใหม่พัฒนา</a:t>
              </a:r>
              <a:endParaRPr lang="en-US" sz="1200" dirty="0">
                <a:solidFill>
                  <a:schemeClr val="tx2"/>
                </a:solidFill>
                <a:cs typeface="Kanit Light" panose="00000400000000000000" pitchFamily="2" charset="-34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6D8835A-EEFA-4720-903E-57AF348A50DA}"/>
                </a:ext>
              </a:extLst>
            </p:cNvPr>
            <p:cNvSpPr txBox="1"/>
            <p:nvPr/>
          </p:nvSpPr>
          <p:spPr>
            <a:xfrm>
              <a:off x="271901" y="3206343"/>
              <a:ext cx="4112430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th-TH" sz="1600">
                  <a:solidFill>
                    <a:schemeClr val="tx2"/>
                  </a:solidFill>
                  <a:latin typeface="Kanit Bold" panose="00000800000000000000" pitchFamily="2" charset="-34"/>
                  <a:cs typeface="Kanit Bold" panose="00000800000000000000" pitchFamily="2" charset="-34"/>
                </a:rPr>
                <a:t>ชัยภูมิระดับสากล</a:t>
              </a:r>
              <a:endParaRPr lang="en-US" sz="1600" dirty="0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95473F5-39CB-42FB-B120-4EEA908D39B1}"/>
              </a:ext>
            </a:extLst>
          </p:cNvPr>
          <p:cNvGrpSpPr/>
          <p:nvPr/>
        </p:nvGrpSpPr>
        <p:grpSpPr>
          <a:xfrm>
            <a:off x="8542097" y="1506865"/>
            <a:ext cx="671259" cy="671259"/>
            <a:chOff x="1991709" y="1088275"/>
            <a:chExt cx="671259" cy="671259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524087D7-C2F4-46BE-8D0F-78E4B72DC1FF}"/>
                </a:ext>
              </a:extLst>
            </p:cNvPr>
            <p:cNvSpPr/>
            <p:nvPr/>
          </p:nvSpPr>
          <p:spPr>
            <a:xfrm>
              <a:off x="1991709" y="1088275"/>
              <a:ext cx="671259" cy="67125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4" name="Graphic 83" descr="Marker with solid fill">
              <a:extLst>
                <a:ext uri="{FF2B5EF4-FFF2-40B4-BE49-F238E27FC236}">
                  <a16:creationId xmlns:a16="http://schemas.microsoft.com/office/drawing/2014/main" id="{7BC0DB00-F038-4BB2-A9CA-55C19CE88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119320" y="1195046"/>
              <a:ext cx="441005" cy="441005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7C0EC73-B426-4129-8A36-61482446B1D6}"/>
              </a:ext>
            </a:extLst>
          </p:cNvPr>
          <p:cNvGrpSpPr/>
          <p:nvPr/>
        </p:nvGrpSpPr>
        <p:grpSpPr>
          <a:xfrm>
            <a:off x="8645373" y="5590421"/>
            <a:ext cx="2654204" cy="841673"/>
            <a:chOff x="271901" y="3206343"/>
            <a:chExt cx="4130195" cy="841673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654B515-2D5A-4077-936F-2DBDF2B41B9B}"/>
                </a:ext>
              </a:extLst>
            </p:cNvPr>
            <p:cNvSpPr/>
            <p:nvPr/>
          </p:nvSpPr>
          <p:spPr>
            <a:xfrm>
              <a:off x="287633" y="3424768"/>
              <a:ext cx="4114463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1200">
                  <a:solidFill>
                    <a:schemeClr val="tx2"/>
                  </a:solidFill>
                  <a:cs typeface="Kanit Light" panose="00000400000000000000" pitchFamily="2" charset="-34"/>
                </a:rPr>
                <a:t>ชัยภูมิประชารัฐโลกาภิวัฒน์พันธกิจวิสาหกิจเศรษฐกิย ยุคใหม่พัฒนา</a:t>
              </a:r>
              <a:endParaRPr lang="en-US" sz="1200" dirty="0">
                <a:solidFill>
                  <a:schemeClr val="tx2"/>
                </a:solidFill>
                <a:cs typeface="Kanit Light" panose="00000400000000000000" pitchFamily="2" charset="-34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630F169-5857-40E5-8CA1-F574E5C47BAF}"/>
                </a:ext>
              </a:extLst>
            </p:cNvPr>
            <p:cNvSpPr txBox="1"/>
            <p:nvPr/>
          </p:nvSpPr>
          <p:spPr>
            <a:xfrm>
              <a:off x="271901" y="3206343"/>
              <a:ext cx="4112430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th-TH" sz="1600">
                  <a:solidFill>
                    <a:schemeClr val="tx2"/>
                  </a:solidFill>
                  <a:latin typeface="Kanit Bold" panose="00000800000000000000" pitchFamily="2" charset="-34"/>
                  <a:cs typeface="Kanit Bold" panose="00000800000000000000" pitchFamily="2" charset="-34"/>
                </a:rPr>
                <a:t>ชัยภูมิล้ำสมัย</a:t>
              </a:r>
              <a:endParaRPr lang="en-US" sz="1600" dirty="0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0C519BA-3621-4EC9-C273-F8FEAC81DA09}"/>
              </a:ext>
            </a:extLst>
          </p:cNvPr>
          <p:cNvGrpSpPr/>
          <p:nvPr/>
        </p:nvGrpSpPr>
        <p:grpSpPr>
          <a:xfrm>
            <a:off x="3934657" y="1089771"/>
            <a:ext cx="4418191" cy="5464020"/>
            <a:chOff x="1442651" y="975714"/>
            <a:chExt cx="3751633" cy="463968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88A7C0F-1925-CBA1-C5EA-CB1D7C817D45}"/>
                </a:ext>
              </a:extLst>
            </p:cNvPr>
            <p:cNvGrpSpPr/>
            <p:nvPr/>
          </p:nvGrpSpPr>
          <p:grpSpPr>
            <a:xfrm>
              <a:off x="1442651" y="975714"/>
              <a:ext cx="3630365" cy="4639681"/>
              <a:chOff x="1442651" y="975714"/>
              <a:chExt cx="3630365" cy="4639681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ED77FF2-407C-4FB4-356D-B6A6C07C2986}"/>
                  </a:ext>
                </a:extLst>
              </p:cNvPr>
              <p:cNvSpPr/>
              <p:nvPr/>
            </p:nvSpPr>
            <p:spPr>
              <a:xfrm>
                <a:off x="2832118" y="3132683"/>
                <a:ext cx="1614101" cy="1505488"/>
              </a:xfrm>
              <a:custGeom>
                <a:avLst/>
                <a:gdLst>
                  <a:gd name="connsiteX0" fmla="*/ 330267 w 1614101"/>
                  <a:gd name="connsiteY0" fmla="*/ 547717 h 1505488"/>
                  <a:gd name="connsiteX1" fmla="*/ 322863 w 1614101"/>
                  <a:gd name="connsiteY1" fmla="*/ 542781 h 1505488"/>
                  <a:gd name="connsiteX2" fmla="*/ 310521 w 1614101"/>
                  <a:gd name="connsiteY2" fmla="*/ 535375 h 1505488"/>
                  <a:gd name="connsiteX3" fmla="*/ 300646 w 1614101"/>
                  <a:gd name="connsiteY3" fmla="*/ 527969 h 1505488"/>
                  <a:gd name="connsiteX4" fmla="*/ 295708 w 1614101"/>
                  <a:gd name="connsiteY4" fmla="*/ 523033 h 1505488"/>
                  <a:gd name="connsiteX5" fmla="*/ 293241 w 1614101"/>
                  <a:gd name="connsiteY5" fmla="*/ 520564 h 1505488"/>
                  <a:gd name="connsiteX6" fmla="*/ 290771 w 1614101"/>
                  <a:gd name="connsiteY6" fmla="*/ 515627 h 1505488"/>
                  <a:gd name="connsiteX7" fmla="*/ 288304 w 1614101"/>
                  <a:gd name="connsiteY7" fmla="*/ 513158 h 1505488"/>
                  <a:gd name="connsiteX8" fmla="*/ 283366 w 1614101"/>
                  <a:gd name="connsiteY8" fmla="*/ 508222 h 1505488"/>
                  <a:gd name="connsiteX9" fmla="*/ 283366 w 1614101"/>
                  <a:gd name="connsiteY9" fmla="*/ 493410 h 1505488"/>
                  <a:gd name="connsiteX10" fmla="*/ 280896 w 1614101"/>
                  <a:gd name="connsiteY10" fmla="*/ 493410 h 1505488"/>
                  <a:gd name="connsiteX11" fmla="*/ 268554 w 1614101"/>
                  <a:gd name="connsiteY11" fmla="*/ 490941 h 1505488"/>
                  <a:gd name="connsiteX12" fmla="*/ 263616 w 1614101"/>
                  <a:gd name="connsiteY12" fmla="*/ 490941 h 1505488"/>
                  <a:gd name="connsiteX13" fmla="*/ 251274 w 1614101"/>
                  <a:gd name="connsiteY13" fmla="*/ 488474 h 1505488"/>
                  <a:gd name="connsiteX14" fmla="*/ 236465 w 1614101"/>
                  <a:gd name="connsiteY14" fmla="*/ 486005 h 1505488"/>
                  <a:gd name="connsiteX15" fmla="*/ 229057 w 1614101"/>
                  <a:gd name="connsiteY15" fmla="*/ 486005 h 1505488"/>
                  <a:gd name="connsiteX16" fmla="*/ 219186 w 1614101"/>
                  <a:gd name="connsiteY16" fmla="*/ 483536 h 1505488"/>
                  <a:gd name="connsiteX17" fmla="*/ 216715 w 1614101"/>
                  <a:gd name="connsiteY17" fmla="*/ 483536 h 1505488"/>
                  <a:gd name="connsiteX18" fmla="*/ 206840 w 1614101"/>
                  <a:gd name="connsiteY18" fmla="*/ 481068 h 1505488"/>
                  <a:gd name="connsiteX19" fmla="*/ 196969 w 1614101"/>
                  <a:gd name="connsiteY19" fmla="*/ 478599 h 1505488"/>
                  <a:gd name="connsiteX20" fmla="*/ 189561 w 1614101"/>
                  <a:gd name="connsiteY20" fmla="*/ 476130 h 1505488"/>
                  <a:gd name="connsiteX21" fmla="*/ 172281 w 1614101"/>
                  <a:gd name="connsiteY21" fmla="*/ 476130 h 1505488"/>
                  <a:gd name="connsiteX22" fmla="*/ 162409 w 1614101"/>
                  <a:gd name="connsiteY22" fmla="*/ 473661 h 1505488"/>
                  <a:gd name="connsiteX23" fmla="*/ 155002 w 1614101"/>
                  <a:gd name="connsiteY23" fmla="*/ 471194 h 1505488"/>
                  <a:gd name="connsiteX24" fmla="*/ 152535 w 1614101"/>
                  <a:gd name="connsiteY24" fmla="*/ 468726 h 1505488"/>
                  <a:gd name="connsiteX25" fmla="*/ 147597 w 1614101"/>
                  <a:gd name="connsiteY25" fmla="*/ 471194 h 1505488"/>
                  <a:gd name="connsiteX26" fmla="*/ 145130 w 1614101"/>
                  <a:gd name="connsiteY26" fmla="*/ 468726 h 1505488"/>
                  <a:gd name="connsiteX27" fmla="*/ 147597 w 1614101"/>
                  <a:gd name="connsiteY27" fmla="*/ 466257 h 1505488"/>
                  <a:gd name="connsiteX28" fmla="*/ 147597 w 1614101"/>
                  <a:gd name="connsiteY28" fmla="*/ 463788 h 1505488"/>
                  <a:gd name="connsiteX29" fmla="*/ 140192 w 1614101"/>
                  <a:gd name="connsiteY29" fmla="*/ 463788 h 1505488"/>
                  <a:gd name="connsiteX30" fmla="*/ 137722 w 1614101"/>
                  <a:gd name="connsiteY30" fmla="*/ 466257 h 1505488"/>
                  <a:gd name="connsiteX31" fmla="*/ 122913 w 1614101"/>
                  <a:gd name="connsiteY31" fmla="*/ 466257 h 1505488"/>
                  <a:gd name="connsiteX32" fmla="*/ 117975 w 1614101"/>
                  <a:gd name="connsiteY32" fmla="*/ 463788 h 1505488"/>
                  <a:gd name="connsiteX33" fmla="*/ 108101 w 1614101"/>
                  <a:gd name="connsiteY33" fmla="*/ 463788 h 1505488"/>
                  <a:gd name="connsiteX34" fmla="*/ 100696 w 1614101"/>
                  <a:gd name="connsiteY34" fmla="*/ 458851 h 1505488"/>
                  <a:gd name="connsiteX35" fmla="*/ 100696 w 1614101"/>
                  <a:gd name="connsiteY35" fmla="*/ 456382 h 1505488"/>
                  <a:gd name="connsiteX36" fmla="*/ 95758 w 1614101"/>
                  <a:gd name="connsiteY36" fmla="*/ 453915 h 1505488"/>
                  <a:gd name="connsiteX37" fmla="*/ 88354 w 1614101"/>
                  <a:gd name="connsiteY37" fmla="*/ 453915 h 1505488"/>
                  <a:gd name="connsiteX38" fmla="*/ 81050 w 1614101"/>
                  <a:gd name="connsiteY38" fmla="*/ 448977 h 1505488"/>
                  <a:gd name="connsiteX39" fmla="*/ 76112 w 1614101"/>
                  <a:gd name="connsiteY39" fmla="*/ 446509 h 1505488"/>
                  <a:gd name="connsiteX40" fmla="*/ 71074 w 1614101"/>
                  <a:gd name="connsiteY40" fmla="*/ 444040 h 1505488"/>
                  <a:gd name="connsiteX41" fmla="*/ 68708 w 1614101"/>
                  <a:gd name="connsiteY41" fmla="*/ 439102 h 1505488"/>
                  <a:gd name="connsiteX42" fmla="*/ 66137 w 1614101"/>
                  <a:gd name="connsiteY42" fmla="*/ 434166 h 1505488"/>
                  <a:gd name="connsiteX43" fmla="*/ 66137 w 1614101"/>
                  <a:gd name="connsiteY43" fmla="*/ 431698 h 1505488"/>
                  <a:gd name="connsiteX44" fmla="*/ 61199 w 1614101"/>
                  <a:gd name="connsiteY44" fmla="*/ 424292 h 1505488"/>
                  <a:gd name="connsiteX45" fmla="*/ 58833 w 1614101"/>
                  <a:gd name="connsiteY45" fmla="*/ 421823 h 1505488"/>
                  <a:gd name="connsiteX46" fmla="*/ 56365 w 1614101"/>
                  <a:gd name="connsiteY46" fmla="*/ 416887 h 1505488"/>
                  <a:gd name="connsiteX47" fmla="*/ 56365 w 1614101"/>
                  <a:gd name="connsiteY47" fmla="*/ 414418 h 1505488"/>
                  <a:gd name="connsiteX48" fmla="*/ 53795 w 1614101"/>
                  <a:gd name="connsiteY48" fmla="*/ 407012 h 1505488"/>
                  <a:gd name="connsiteX49" fmla="*/ 51428 w 1614101"/>
                  <a:gd name="connsiteY49" fmla="*/ 404543 h 1505488"/>
                  <a:gd name="connsiteX50" fmla="*/ 46491 w 1614101"/>
                  <a:gd name="connsiteY50" fmla="*/ 404543 h 1505488"/>
                  <a:gd name="connsiteX51" fmla="*/ 39086 w 1614101"/>
                  <a:gd name="connsiteY51" fmla="*/ 402074 h 1505488"/>
                  <a:gd name="connsiteX52" fmla="*/ 34148 w 1614101"/>
                  <a:gd name="connsiteY52" fmla="*/ 394670 h 1505488"/>
                  <a:gd name="connsiteX53" fmla="*/ 29211 w 1614101"/>
                  <a:gd name="connsiteY53" fmla="*/ 387264 h 1505488"/>
                  <a:gd name="connsiteX54" fmla="*/ 24274 w 1614101"/>
                  <a:gd name="connsiteY54" fmla="*/ 382326 h 1505488"/>
                  <a:gd name="connsiteX55" fmla="*/ 21806 w 1614101"/>
                  <a:gd name="connsiteY55" fmla="*/ 379859 h 1505488"/>
                  <a:gd name="connsiteX56" fmla="*/ 19336 w 1614101"/>
                  <a:gd name="connsiteY56" fmla="*/ 372453 h 1505488"/>
                  <a:gd name="connsiteX57" fmla="*/ 14399 w 1614101"/>
                  <a:gd name="connsiteY57" fmla="*/ 365047 h 1505488"/>
                  <a:gd name="connsiteX58" fmla="*/ 14399 w 1614101"/>
                  <a:gd name="connsiteY58" fmla="*/ 362580 h 1505488"/>
                  <a:gd name="connsiteX59" fmla="*/ 9464 w 1614101"/>
                  <a:gd name="connsiteY59" fmla="*/ 355173 h 1505488"/>
                  <a:gd name="connsiteX60" fmla="*/ 4527 w 1614101"/>
                  <a:gd name="connsiteY60" fmla="*/ 347767 h 1505488"/>
                  <a:gd name="connsiteX61" fmla="*/ 2057 w 1614101"/>
                  <a:gd name="connsiteY61" fmla="*/ 342831 h 1505488"/>
                  <a:gd name="connsiteX62" fmla="*/ -411 w 1614101"/>
                  <a:gd name="connsiteY62" fmla="*/ 340362 h 1505488"/>
                  <a:gd name="connsiteX63" fmla="*/ -411 w 1614101"/>
                  <a:gd name="connsiteY63" fmla="*/ 337894 h 1505488"/>
                  <a:gd name="connsiteX64" fmla="*/ 4527 w 1614101"/>
                  <a:gd name="connsiteY64" fmla="*/ 337894 h 1505488"/>
                  <a:gd name="connsiteX65" fmla="*/ 16869 w 1614101"/>
                  <a:gd name="connsiteY65" fmla="*/ 335425 h 1505488"/>
                  <a:gd name="connsiteX66" fmla="*/ 31678 w 1614101"/>
                  <a:gd name="connsiteY66" fmla="*/ 337894 h 1505488"/>
                  <a:gd name="connsiteX67" fmla="*/ 39086 w 1614101"/>
                  <a:gd name="connsiteY67" fmla="*/ 337894 h 1505488"/>
                  <a:gd name="connsiteX68" fmla="*/ 76112 w 1614101"/>
                  <a:gd name="connsiteY68" fmla="*/ 335425 h 1505488"/>
                  <a:gd name="connsiteX69" fmla="*/ 127951 w 1614101"/>
                  <a:gd name="connsiteY69" fmla="*/ 335425 h 1505488"/>
                  <a:gd name="connsiteX70" fmla="*/ 137826 w 1614101"/>
                  <a:gd name="connsiteY70" fmla="*/ 332956 h 1505488"/>
                  <a:gd name="connsiteX71" fmla="*/ 155105 w 1614101"/>
                  <a:gd name="connsiteY71" fmla="*/ 325552 h 1505488"/>
                  <a:gd name="connsiteX72" fmla="*/ 162409 w 1614101"/>
                  <a:gd name="connsiteY72" fmla="*/ 323083 h 1505488"/>
                  <a:gd name="connsiteX73" fmla="*/ 189561 w 1614101"/>
                  <a:gd name="connsiteY73" fmla="*/ 313208 h 1505488"/>
                  <a:gd name="connsiteX74" fmla="*/ 226590 w 1614101"/>
                  <a:gd name="connsiteY74" fmla="*/ 300866 h 1505488"/>
                  <a:gd name="connsiteX75" fmla="*/ 243870 w 1614101"/>
                  <a:gd name="connsiteY75" fmla="*/ 295928 h 1505488"/>
                  <a:gd name="connsiteX76" fmla="*/ 261149 w 1614101"/>
                  <a:gd name="connsiteY76" fmla="*/ 290993 h 1505488"/>
                  <a:gd name="connsiteX77" fmla="*/ 285833 w 1614101"/>
                  <a:gd name="connsiteY77" fmla="*/ 283586 h 1505488"/>
                  <a:gd name="connsiteX78" fmla="*/ 295708 w 1614101"/>
                  <a:gd name="connsiteY78" fmla="*/ 281118 h 1505488"/>
                  <a:gd name="connsiteX79" fmla="*/ 310521 w 1614101"/>
                  <a:gd name="connsiteY79" fmla="*/ 273711 h 1505488"/>
                  <a:gd name="connsiteX80" fmla="*/ 320393 w 1614101"/>
                  <a:gd name="connsiteY80" fmla="*/ 273711 h 1505488"/>
                  <a:gd name="connsiteX81" fmla="*/ 335205 w 1614101"/>
                  <a:gd name="connsiteY81" fmla="*/ 266307 h 1505488"/>
                  <a:gd name="connsiteX82" fmla="*/ 352484 w 1614101"/>
                  <a:gd name="connsiteY82" fmla="*/ 263838 h 1505488"/>
                  <a:gd name="connsiteX83" fmla="*/ 367294 w 1614101"/>
                  <a:gd name="connsiteY83" fmla="*/ 261369 h 1505488"/>
                  <a:gd name="connsiteX84" fmla="*/ 379639 w 1614101"/>
                  <a:gd name="connsiteY84" fmla="*/ 256432 h 1505488"/>
                  <a:gd name="connsiteX85" fmla="*/ 401856 w 1614101"/>
                  <a:gd name="connsiteY85" fmla="*/ 249027 h 1505488"/>
                  <a:gd name="connsiteX86" fmla="*/ 411728 w 1614101"/>
                  <a:gd name="connsiteY86" fmla="*/ 244090 h 1505488"/>
                  <a:gd name="connsiteX87" fmla="*/ 424070 w 1614101"/>
                  <a:gd name="connsiteY87" fmla="*/ 244090 h 1505488"/>
                  <a:gd name="connsiteX88" fmla="*/ 441349 w 1614101"/>
                  <a:gd name="connsiteY88" fmla="*/ 246559 h 1505488"/>
                  <a:gd name="connsiteX89" fmla="*/ 458629 w 1614101"/>
                  <a:gd name="connsiteY89" fmla="*/ 249027 h 1505488"/>
                  <a:gd name="connsiteX90" fmla="*/ 468504 w 1614101"/>
                  <a:gd name="connsiteY90" fmla="*/ 246559 h 1505488"/>
                  <a:gd name="connsiteX91" fmla="*/ 475908 w 1614101"/>
                  <a:gd name="connsiteY91" fmla="*/ 244090 h 1505488"/>
                  <a:gd name="connsiteX92" fmla="*/ 478379 w 1614101"/>
                  <a:gd name="connsiteY92" fmla="*/ 241621 h 1505488"/>
                  <a:gd name="connsiteX93" fmla="*/ 480846 w 1614101"/>
                  <a:gd name="connsiteY93" fmla="*/ 239152 h 1505488"/>
                  <a:gd name="connsiteX94" fmla="*/ 483316 w 1614101"/>
                  <a:gd name="connsiteY94" fmla="*/ 236685 h 1505488"/>
                  <a:gd name="connsiteX95" fmla="*/ 483316 w 1614101"/>
                  <a:gd name="connsiteY95" fmla="*/ 229279 h 1505488"/>
                  <a:gd name="connsiteX96" fmla="*/ 485783 w 1614101"/>
                  <a:gd name="connsiteY96" fmla="*/ 216937 h 1505488"/>
                  <a:gd name="connsiteX97" fmla="*/ 490721 w 1614101"/>
                  <a:gd name="connsiteY97" fmla="*/ 209531 h 1505488"/>
                  <a:gd name="connsiteX98" fmla="*/ 495658 w 1614101"/>
                  <a:gd name="connsiteY98" fmla="*/ 202125 h 1505488"/>
                  <a:gd name="connsiteX99" fmla="*/ 498125 w 1614101"/>
                  <a:gd name="connsiteY99" fmla="*/ 197189 h 1505488"/>
                  <a:gd name="connsiteX100" fmla="*/ 505533 w 1614101"/>
                  <a:gd name="connsiteY100" fmla="*/ 184845 h 1505488"/>
                  <a:gd name="connsiteX101" fmla="*/ 512938 w 1614101"/>
                  <a:gd name="connsiteY101" fmla="*/ 174972 h 1505488"/>
                  <a:gd name="connsiteX102" fmla="*/ 527750 w 1614101"/>
                  <a:gd name="connsiteY102" fmla="*/ 167565 h 1505488"/>
                  <a:gd name="connsiteX103" fmla="*/ 532685 w 1614101"/>
                  <a:gd name="connsiteY103" fmla="*/ 157692 h 1505488"/>
                  <a:gd name="connsiteX104" fmla="*/ 535155 w 1614101"/>
                  <a:gd name="connsiteY104" fmla="*/ 157692 h 1505488"/>
                  <a:gd name="connsiteX105" fmla="*/ 542559 w 1614101"/>
                  <a:gd name="connsiteY105" fmla="*/ 145350 h 1505488"/>
                  <a:gd name="connsiteX106" fmla="*/ 557372 w 1614101"/>
                  <a:gd name="connsiteY106" fmla="*/ 137944 h 1505488"/>
                  <a:gd name="connsiteX107" fmla="*/ 567244 w 1614101"/>
                  <a:gd name="connsiteY107" fmla="*/ 130538 h 1505488"/>
                  <a:gd name="connsiteX108" fmla="*/ 572181 w 1614101"/>
                  <a:gd name="connsiteY108" fmla="*/ 125602 h 1505488"/>
                  <a:gd name="connsiteX109" fmla="*/ 589461 w 1614101"/>
                  <a:gd name="connsiteY109" fmla="*/ 123133 h 1505488"/>
                  <a:gd name="connsiteX110" fmla="*/ 601806 w 1614101"/>
                  <a:gd name="connsiteY110" fmla="*/ 120664 h 1505488"/>
                  <a:gd name="connsiteX111" fmla="*/ 604273 w 1614101"/>
                  <a:gd name="connsiteY111" fmla="*/ 120664 h 1505488"/>
                  <a:gd name="connsiteX112" fmla="*/ 611678 w 1614101"/>
                  <a:gd name="connsiteY112" fmla="*/ 115727 h 1505488"/>
                  <a:gd name="connsiteX113" fmla="*/ 614148 w 1614101"/>
                  <a:gd name="connsiteY113" fmla="*/ 110789 h 1505488"/>
                  <a:gd name="connsiteX114" fmla="*/ 614148 w 1614101"/>
                  <a:gd name="connsiteY114" fmla="*/ 103487 h 1505488"/>
                  <a:gd name="connsiteX115" fmla="*/ 616615 w 1614101"/>
                  <a:gd name="connsiteY115" fmla="*/ 101020 h 1505488"/>
                  <a:gd name="connsiteX116" fmla="*/ 619085 w 1614101"/>
                  <a:gd name="connsiteY116" fmla="*/ 95978 h 1505488"/>
                  <a:gd name="connsiteX117" fmla="*/ 624020 w 1614101"/>
                  <a:gd name="connsiteY117" fmla="*/ 93510 h 1505488"/>
                  <a:gd name="connsiteX118" fmla="*/ 628957 w 1614101"/>
                  <a:gd name="connsiteY118" fmla="*/ 88574 h 1505488"/>
                  <a:gd name="connsiteX119" fmla="*/ 631428 w 1614101"/>
                  <a:gd name="connsiteY119" fmla="*/ 86207 h 1505488"/>
                  <a:gd name="connsiteX120" fmla="*/ 631428 w 1614101"/>
                  <a:gd name="connsiteY120" fmla="*/ 73761 h 1505488"/>
                  <a:gd name="connsiteX121" fmla="*/ 633895 w 1614101"/>
                  <a:gd name="connsiteY121" fmla="*/ 71294 h 1505488"/>
                  <a:gd name="connsiteX122" fmla="*/ 636365 w 1614101"/>
                  <a:gd name="connsiteY122" fmla="*/ 66459 h 1505488"/>
                  <a:gd name="connsiteX123" fmla="*/ 641299 w 1614101"/>
                  <a:gd name="connsiteY123" fmla="*/ 59054 h 1505488"/>
                  <a:gd name="connsiteX124" fmla="*/ 643770 w 1614101"/>
                  <a:gd name="connsiteY124" fmla="*/ 54117 h 1505488"/>
                  <a:gd name="connsiteX125" fmla="*/ 646237 w 1614101"/>
                  <a:gd name="connsiteY125" fmla="*/ 49179 h 1505488"/>
                  <a:gd name="connsiteX126" fmla="*/ 653645 w 1614101"/>
                  <a:gd name="connsiteY126" fmla="*/ 41775 h 1505488"/>
                  <a:gd name="connsiteX127" fmla="*/ 656112 w 1614101"/>
                  <a:gd name="connsiteY127" fmla="*/ 36837 h 1505488"/>
                  <a:gd name="connsiteX128" fmla="*/ 663516 w 1614101"/>
                  <a:gd name="connsiteY128" fmla="*/ 29431 h 1505488"/>
                  <a:gd name="connsiteX129" fmla="*/ 668454 w 1614101"/>
                  <a:gd name="connsiteY129" fmla="*/ 22026 h 1505488"/>
                  <a:gd name="connsiteX130" fmla="*/ 673391 w 1614101"/>
                  <a:gd name="connsiteY130" fmla="*/ 17089 h 1505488"/>
                  <a:gd name="connsiteX131" fmla="*/ 678329 w 1614101"/>
                  <a:gd name="connsiteY131" fmla="*/ 9684 h 1505488"/>
                  <a:gd name="connsiteX132" fmla="*/ 683163 w 1614101"/>
                  <a:gd name="connsiteY132" fmla="*/ 7216 h 1505488"/>
                  <a:gd name="connsiteX133" fmla="*/ 690671 w 1614101"/>
                  <a:gd name="connsiteY133" fmla="*/ 7216 h 1505488"/>
                  <a:gd name="connsiteX134" fmla="*/ 698075 w 1614101"/>
                  <a:gd name="connsiteY134" fmla="*/ 9684 h 1505488"/>
                  <a:gd name="connsiteX135" fmla="*/ 705380 w 1614101"/>
                  <a:gd name="connsiteY135" fmla="*/ 12151 h 1505488"/>
                  <a:gd name="connsiteX136" fmla="*/ 707847 w 1614101"/>
                  <a:gd name="connsiteY136" fmla="*/ 14620 h 1505488"/>
                  <a:gd name="connsiteX137" fmla="*/ 710317 w 1614101"/>
                  <a:gd name="connsiteY137" fmla="*/ 17089 h 1505488"/>
                  <a:gd name="connsiteX138" fmla="*/ 715254 w 1614101"/>
                  <a:gd name="connsiteY138" fmla="*/ 24495 h 1505488"/>
                  <a:gd name="connsiteX139" fmla="*/ 722659 w 1614101"/>
                  <a:gd name="connsiteY139" fmla="*/ 31900 h 1505488"/>
                  <a:gd name="connsiteX140" fmla="*/ 732534 w 1614101"/>
                  <a:gd name="connsiteY140" fmla="*/ 36837 h 1505488"/>
                  <a:gd name="connsiteX141" fmla="*/ 737472 w 1614101"/>
                  <a:gd name="connsiteY141" fmla="*/ 39306 h 1505488"/>
                  <a:gd name="connsiteX142" fmla="*/ 762156 w 1614101"/>
                  <a:gd name="connsiteY142" fmla="*/ 39306 h 1505488"/>
                  <a:gd name="connsiteX143" fmla="*/ 764623 w 1614101"/>
                  <a:gd name="connsiteY143" fmla="*/ 41775 h 1505488"/>
                  <a:gd name="connsiteX144" fmla="*/ 774498 w 1614101"/>
                  <a:gd name="connsiteY144" fmla="*/ 44243 h 1505488"/>
                  <a:gd name="connsiteX145" fmla="*/ 779435 w 1614101"/>
                  <a:gd name="connsiteY145" fmla="*/ 44243 h 1505488"/>
                  <a:gd name="connsiteX146" fmla="*/ 781902 w 1614101"/>
                  <a:gd name="connsiteY146" fmla="*/ 39306 h 1505488"/>
                  <a:gd name="connsiteX147" fmla="*/ 781902 w 1614101"/>
                  <a:gd name="connsiteY147" fmla="*/ 36837 h 1505488"/>
                  <a:gd name="connsiteX148" fmla="*/ 784373 w 1614101"/>
                  <a:gd name="connsiteY148" fmla="*/ 34368 h 1505488"/>
                  <a:gd name="connsiteX149" fmla="*/ 786840 w 1614101"/>
                  <a:gd name="connsiteY149" fmla="*/ 31900 h 1505488"/>
                  <a:gd name="connsiteX150" fmla="*/ 789310 w 1614101"/>
                  <a:gd name="connsiteY150" fmla="*/ 31900 h 1505488"/>
                  <a:gd name="connsiteX151" fmla="*/ 789310 w 1614101"/>
                  <a:gd name="connsiteY151" fmla="*/ 34368 h 1505488"/>
                  <a:gd name="connsiteX152" fmla="*/ 794244 w 1614101"/>
                  <a:gd name="connsiteY152" fmla="*/ 34368 h 1505488"/>
                  <a:gd name="connsiteX153" fmla="*/ 796715 w 1614101"/>
                  <a:gd name="connsiteY153" fmla="*/ 31900 h 1505488"/>
                  <a:gd name="connsiteX154" fmla="*/ 799182 w 1614101"/>
                  <a:gd name="connsiteY154" fmla="*/ 29431 h 1505488"/>
                  <a:gd name="connsiteX155" fmla="*/ 801652 w 1614101"/>
                  <a:gd name="connsiteY155" fmla="*/ 26964 h 1505488"/>
                  <a:gd name="connsiteX156" fmla="*/ 804119 w 1614101"/>
                  <a:gd name="connsiteY156" fmla="*/ 24495 h 1505488"/>
                  <a:gd name="connsiteX157" fmla="*/ 806590 w 1614101"/>
                  <a:gd name="connsiteY157" fmla="*/ 22026 h 1505488"/>
                  <a:gd name="connsiteX158" fmla="*/ 809057 w 1614101"/>
                  <a:gd name="connsiteY158" fmla="*/ 17089 h 1505488"/>
                  <a:gd name="connsiteX159" fmla="*/ 809057 w 1614101"/>
                  <a:gd name="connsiteY159" fmla="*/ 14620 h 1505488"/>
                  <a:gd name="connsiteX160" fmla="*/ 811524 w 1614101"/>
                  <a:gd name="connsiteY160" fmla="*/ 12151 h 1505488"/>
                  <a:gd name="connsiteX161" fmla="*/ 811524 w 1614101"/>
                  <a:gd name="connsiteY161" fmla="*/ 9684 h 1505488"/>
                  <a:gd name="connsiteX162" fmla="*/ 813994 w 1614101"/>
                  <a:gd name="connsiteY162" fmla="*/ 7216 h 1505488"/>
                  <a:gd name="connsiteX163" fmla="*/ 821399 w 1614101"/>
                  <a:gd name="connsiteY163" fmla="*/ 4747 h 1505488"/>
                  <a:gd name="connsiteX164" fmla="*/ 828804 w 1614101"/>
                  <a:gd name="connsiteY164" fmla="*/ 2278 h 1505488"/>
                  <a:gd name="connsiteX165" fmla="*/ 831274 w 1614101"/>
                  <a:gd name="connsiteY165" fmla="*/ -191 h 1505488"/>
                  <a:gd name="connsiteX166" fmla="*/ 838678 w 1614101"/>
                  <a:gd name="connsiteY166" fmla="*/ -191 h 1505488"/>
                  <a:gd name="connsiteX167" fmla="*/ 841149 w 1614101"/>
                  <a:gd name="connsiteY167" fmla="*/ 2278 h 1505488"/>
                  <a:gd name="connsiteX168" fmla="*/ 846086 w 1614101"/>
                  <a:gd name="connsiteY168" fmla="*/ 2278 h 1505488"/>
                  <a:gd name="connsiteX169" fmla="*/ 848553 w 1614101"/>
                  <a:gd name="connsiteY169" fmla="*/ 4747 h 1505488"/>
                  <a:gd name="connsiteX170" fmla="*/ 855958 w 1614101"/>
                  <a:gd name="connsiteY170" fmla="*/ 4747 h 1505488"/>
                  <a:gd name="connsiteX171" fmla="*/ 858428 w 1614101"/>
                  <a:gd name="connsiteY171" fmla="*/ 9684 h 1505488"/>
                  <a:gd name="connsiteX172" fmla="*/ 860895 w 1614101"/>
                  <a:gd name="connsiteY172" fmla="*/ 14620 h 1505488"/>
                  <a:gd name="connsiteX173" fmla="*/ 865833 w 1614101"/>
                  <a:gd name="connsiteY173" fmla="*/ 17089 h 1505488"/>
                  <a:gd name="connsiteX174" fmla="*/ 870770 w 1614101"/>
                  <a:gd name="connsiteY174" fmla="*/ 19558 h 1505488"/>
                  <a:gd name="connsiteX175" fmla="*/ 878175 w 1614101"/>
                  <a:gd name="connsiteY175" fmla="*/ 22026 h 1505488"/>
                  <a:gd name="connsiteX176" fmla="*/ 888050 w 1614101"/>
                  <a:gd name="connsiteY176" fmla="*/ 22026 h 1505488"/>
                  <a:gd name="connsiteX177" fmla="*/ 890517 w 1614101"/>
                  <a:gd name="connsiteY177" fmla="*/ 19558 h 1505488"/>
                  <a:gd name="connsiteX178" fmla="*/ 892987 w 1614101"/>
                  <a:gd name="connsiteY178" fmla="*/ 14620 h 1505488"/>
                  <a:gd name="connsiteX179" fmla="*/ 897925 w 1614101"/>
                  <a:gd name="connsiteY179" fmla="*/ 9684 h 1505488"/>
                  <a:gd name="connsiteX180" fmla="*/ 902859 w 1614101"/>
                  <a:gd name="connsiteY180" fmla="*/ 9684 h 1505488"/>
                  <a:gd name="connsiteX181" fmla="*/ 910267 w 1614101"/>
                  <a:gd name="connsiteY181" fmla="*/ 14620 h 1505488"/>
                  <a:gd name="connsiteX182" fmla="*/ 912734 w 1614101"/>
                  <a:gd name="connsiteY182" fmla="*/ 14620 h 1505488"/>
                  <a:gd name="connsiteX183" fmla="*/ 915204 w 1614101"/>
                  <a:gd name="connsiteY183" fmla="*/ 19558 h 1505488"/>
                  <a:gd name="connsiteX184" fmla="*/ 917672 w 1614101"/>
                  <a:gd name="connsiteY184" fmla="*/ 19558 h 1505488"/>
                  <a:gd name="connsiteX185" fmla="*/ 917672 w 1614101"/>
                  <a:gd name="connsiteY185" fmla="*/ 24495 h 1505488"/>
                  <a:gd name="connsiteX186" fmla="*/ 920139 w 1614101"/>
                  <a:gd name="connsiteY186" fmla="*/ 31900 h 1505488"/>
                  <a:gd name="connsiteX187" fmla="*/ 922609 w 1614101"/>
                  <a:gd name="connsiteY187" fmla="*/ 31900 h 1505488"/>
                  <a:gd name="connsiteX188" fmla="*/ 925076 w 1614101"/>
                  <a:gd name="connsiteY188" fmla="*/ 39306 h 1505488"/>
                  <a:gd name="connsiteX189" fmla="*/ 927547 w 1614101"/>
                  <a:gd name="connsiteY189" fmla="*/ 41775 h 1505488"/>
                  <a:gd name="connsiteX190" fmla="*/ 937421 w 1614101"/>
                  <a:gd name="connsiteY190" fmla="*/ 46712 h 1505488"/>
                  <a:gd name="connsiteX191" fmla="*/ 944826 w 1614101"/>
                  <a:gd name="connsiteY191" fmla="*/ 49179 h 1505488"/>
                  <a:gd name="connsiteX192" fmla="*/ 952231 w 1614101"/>
                  <a:gd name="connsiteY192" fmla="*/ 54117 h 1505488"/>
                  <a:gd name="connsiteX193" fmla="*/ 952231 w 1614101"/>
                  <a:gd name="connsiteY193" fmla="*/ 56585 h 1505488"/>
                  <a:gd name="connsiteX194" fmla="*/ 949764 w 1614101"/>
                  <a:gd name="connsiteY194" fmla="*/ 61523 h 1505488"/>
                  <a:gd name="connsiteX195" fmla="*/ 947293 w 1614101"/>
                  <a:gd name="connsiteY195" fmla="*/ 68928 h 1505488"/>
                  <a:gd name="connsiteX196" fmla="*/ 949764 w 1614101"/>
                  <a:gd name="connsiteY196" fmla="*/ 73761 h 1505488"/>
                  <a:gd name="connsiteX197" fmla="*/ 949764 w 1614101"/>
                  <a:gd name="connsiteY197" fmla="*/ 76230 h 1505488"/>
                  <a:gd name="connsiteX198" fmla="*/ 947293 w 1614101"/>
                  <a:gd name="connsiteY198" fmla="*/ 81271 h 1505488"/>
                  <a:gd name="connsiteX199" fmla="*/ 942356 w 1614101"/>
                  <a:gd name="connsiteY199" fmla="*/ 91043 h 1505488"/>
                  <a:gd name="connsiteX200" fmla="*/ 942356 w 1614101"/>
                  <a:gd name="connsiteY200" fmla="*/ 95978 h 1505488"/>
                  <a:gd name="connsiteX201" fmla="*/ 939889 w 1614101"/>
                  <a:gd name="connsiteY201" fmla="*/ 103487 h 1505488"/>
                  <a:gd name="connsiteX202" fmla="*/ 934951 w 1614101"/>
                  <a:gd name="connsiteY202" fmla="*/ 108322 h 1505488"/>
                  <a:gd name="connsiteX203" fmla="*/ 930014 w 1614101"/>
                  <a:gd name="connsiteY203" fmla="*/ 113258 h 1505488"/>
                  <a:gd name="connsiteX204" fmla="*/ 927547 w 1614101"/>
                  <a:gd name="connsiteY204" fmla="*/ 120664 h 1505488"/>
                  <a:gd name="connsiteX205" fmla="*/ 925076 w 1614101"/>
                  <a:gd name="connsiteY205" fmla="*/ 125602 h 1505488"/>
                  <a:gd name="connsiteX206" fmla="*/ 920139 w 1614101"/>
                  <a:gd name="connsiteY206" fmla="*/ 133006 h 1505488"/>
                  <a:gd name="connsiteX207" fmla="*/ 915204 w 1614101"/>
                  <a:gd name="connsiteY207" fmla="*/ 135475 h 1505488"/>
                  <a:gd name="connsiteX208" fmla="*/ 912734 w 1614101"/>
                  <a:gd name="connsiteY208" fmla="*/ 140413 h 1505488"/>
                  <a:gd name="connsiteX209" fmla="*/ 910267 w 1614101"/>
                  <a:gd name="connsiteY209" fmla="*/ 145350 h 1505488"/>
                  <a:gd name="connsiteX210" fmla="*/ 907797 w 1614101"/>
                  <a:gd name="connsiteY210" fmla="*/ 147817 h 1505488"/>
                  <a:gd name="connsiteX211" fmla="*/ 907797 w 1614101"/>
                  <a:gd name="connsiteY211" fmla="*/ 160161 h 1505488"/>
                  <a:gd name="connsiteX212" fmla="*/ 910267 w 1614101"/>
                  <a:gd name="connsiteY212" fmla="*/ 170034 h 1505488"/>
                  <a:gd name="connsiteX213" fmla="*/ 912734 w 1614101"/>
                  <a:gd name="connsiteY213" fmla="*/ 172503 h 1505488"/>
                  <a:gd name="connsiteX214" fmla="*/ 915204 w 1614101"/>
                  <a:gd name="connsiteY214" fmla="*/ 172503 h 1505488"/>
                  <a:gd name="connsiteX215" fmla="*/ 917672 w 1614101"/>
                  <a:gd name="connsiteY215" fmla="*/ 170034 h 1505488"/>
                  <a:gd name="connsiteX216" fmla="*/ 917672 w 1614101"/>
                  <a:gd name="connsiteY216" fmla="*/ 167565 h 1505488"/>
                  <a:gd name="connsiteX217" fmla="*/ 922609 w 1614101"/>
                  <a:gd name="connsiteY217" fmla="*/ 162630 h 1505488"/>
                  <a:gd name="connsiteX218" fmla="*/ 925076 w 1614101"/>
                  <a:gd name="connsiteY218" fmla="*/ 155223 h 1505488"/>
                  <a:gd name="connsiteX219" fmla="*/ 927547 w 1614101"/>
                  <a:gd name="connsiteY219" fmla="*/ 152755 h 1505488"/>
                  <a:gd name="connsiteX220" fmla="*/ 937421 w 1614101"/>
                  <a:gd name="connsiteY220" fmla="*/ 152755 h 1505488"/>
                  <a:gd name="connsiteX221" fmla="*/ 942356 w 1614101"/>
                  <a:gd name="connsiteY221" fmla="*/ 155223 h 1505488"/>
                  <a:gd name="connsiteX222" fmla="*/ 952231 w 1614101"/>
                  <a:gd name="connsiteY222" fmla="*/ 157692 h 1505488"/>
                  <a:gd name="connsiteX223" fmla="*/ 959635 w 1614101"/>
                  <a:gd name="connsiteY223" fmla="*/ 162630 h 1505488"/>
                  <a:gd name="connsiteX224" fmla="*/ 962106 w 1614101"/>
                  <a:gd name="connsiteY224" fmla="*/ 165097 h 1505488"/>
                  <a:gd name="connsiteX225" fmla="*/ 967043 w 1614101"/>
                  <a:gd name="connsiteY225" fmla="*/ 170034 h 1505488"/>
                  <a:gd name="connsiteX226" fmla="*/ 971981 w 1614101"/>
                  <a:gd name="connsiteY226" fmla="*/ 172503 h 1505488"/>
                  <a:gd name="connsiteX227" fmla="*/ 974448 w 1614101"/>
                  <a:gd name="connsiteY227" fmla="*/ 174972 h 1505488"/>
                  <a:gd name="connsiteX228" fmla="*/ 991727 w 1614101"/>
                  <a:gd name="connsiteY228" fmla="*/ 174972 h 1505488"/>
                  <a:gd name="connsiteX229" fmla="*/ 996665 w 1614101"/>
                  <a:gd name="connsiteY229" fmla="*/ 172503 h 1505488"/>
                  <a:gd name="connsiteX230" fmla="*/ 1006540 w 1614101"/>
                  <a:gd name="connsiteY230" fmla="*/ 167565 h 1505488"/>
                  <a:gd name="connsiteX231" fmla="*/ 1009007 w 1614101"/>
                  <a:gd name="connsiteY231" fmla="*/ 165097 h 1505488"/>
                  <a:gd name="connsiteX232" fmla="*/ 1016411 w 1614101"/>
                  <a:gd name="connsiteY232" fmla="*/ 160161 h 1505488"/>
                  <a:gd name="connsiteX233" fmla="*/ 1023819 w 1614101"/>
                  <a:gd name="connsiteY233" fmla="*/ 157692 h 1505488"/>
                  <a:gd name="connsiteX234" fmla="*/ 1033691 w 1614101"/>
                  <a:gd name="connsiteY234" fmla="*/ 155223 h 1505488"/>
                  <a:gd name="connsiteX235" fmla="*/ 1050971 w 1614101"/>
                  <a:gd name="connsiteY235" fmla="*/ 155223 h 1505488"/>
                  <a:gd name="connsiteX236" fmla="*/ 1058378 w 1614101"/>
                  <a:gd name="connsiteY236" fmla="*/ 152755 h 1505488"/>
                  <a:gd name="connsiteX237" fmla="*/ 1070720 w 1614101"/>
                  <a:gd name="connsiteY237" fmla="*/ 147817 h 1505488"/>
                  <a:gd name="connsiteX238" fmla="*/ 1078125 w 1614101"/>
                  <a:gd name="connsiteY238" fmla="*/ 145350 h 1505488"/>
                  <a:gd name="connsiteX239" fmla="*/ 1083062 w 1614101"/>
                  <a:gd name="connsiteY239" fmla="*/ 137944 h 1505488"/>
                  <a:gd name="connsiteX240" fmla="*/ 1083062 w 1614101"/>
                  <a:gd name="connsiteY240" fmla="*/ 135475 h 1505488"/>
                  <a:gd name="connsiteX241" fmla="*/ 1085530 w 1614101"/>
                  <a:gd name="connsiteY241" fmla="*/ 130538 h 1505488"/>
                  <a:gd name="connsiteX242" fmla="*/ 1088000 w 1614101"/>
                  <a:gd name="connsiteY242" fmla="*/ 128069 h 1505488"/>
                  <a:gd name="connsiteX243" fmla="*/ 1090467 w 1614101"/>
                  <a:gd name="connsiteY243" fmla="*/ 130538 h 1505488"/>
                  <a:gd name="connsiteX244" fmla="*/ 1090467 w 1614101"/>
                  <a:gd name="connsiteY244" fmla="*/ 160161 h 1505488"/>
                  <a:gd name="connsiteX245" fmla="*/ 1092937 w 1614101"/>
                  <a:gd name="connsiteY245" fmla="*/ 165097 h 1505488"/>
                  <a:gd name="connsiteX246" fmla="*/ 1092937 w 1614101"/>
                  <a:gd name="connsiteY246" fmla="*/ 174972 h 1505488"/>
                  <a:gd name="connsiteX247" fmla="*/ 1095405 w 1614101"/>
                  <a:gd name="connsiteY247" fmla="*/ 182376 h 1505488"/>
                  <a:gd name="connsiteX248" fmla="*/ 1095405 w 1614101"/>
                  <a:gd name="connsiteY248" fmla="*/ 202125 h 1505488"/>
                  <a:gd name="connsiteX249" fmla="*/ 1092937 w 1614101"/>
                  <a:gd name="connsiteY249" fmla="*/ 204593 h 1505488"/>
                  <a:gd name="connsiteX250" fmla="*/ 1090467 w 1614101"/>
                  <a:gd name="connsiteY250" fmla="*/ 209531 h 1505488"/>
                  <a:gd name="connsiteX251" fmla="*/ 1085530 w 1614101"/>
                  <a:gd name="connsiteY251" fmla="*/ 214468 h 1505488"/>
                  <a:gd name="connsiteX252" fmla="*/ 1078125 w 1614101"/>
                  <a:gd name="connsiteY252" fmla="*/ 219404 h 1505488"/>
                  <a:gd name="connsiteX253" fmla="*/ 1070720 w 1614101"/>
                  <a:gd name="connsiteY253" fmla="*/ 224342 h 1505488"/>
                  <a:gd name="connsiteX254" fmla="*/ 1065783 w 1614101"/>
                  <a:gd name="connsiteY254" fmla="*/ 226810 h 1505488"/>
                  <a:gd name="connsiteX255" fmla="*/ 1063316 w 1614101"/>
                  <a:gd name="connsiteY255" fmla="*/ 229279 h 1505488"/>
                  <a:gd name="connsiteX256" fmla="*/ 1063316 w 1614101"/>
                  <a:gd name="connsiteY256" fmla="*/ 234216 h 1505488"/>
                  <a:gd name="connsiteX257" fmla="*/ 1065783 w 1614101"/>
                  <a:gd name="connsiteY257" fmla="*/ 236685 h 1505488"/>
                  <a:gd name="connsiteX258" fmla="*/ 1085530 w 1614101"/>
                  <a:gd name="connsiteY258" fmla="*/ 236685 h 1505488"/>
                  <a:gd name="connsiteX259" fmla="*/ 1088000 w 1614101"/>
                  <a:gd name="connsiteY259" fmla="*/ 239152 h 1505488"/>
                  <a:gd name="connsiteX260" fmla="*/ 1090467 w 1614101"/>
                  <a:gd name="connsiteY260" fmla="*/ 241621 h 1505488"/>
                  <a:gd name="connsiteX261" fmla="*/ 1095405 w 1614101"/>
                  <a:gd name="connsiteY261" fmla="*/ 246559 h 1505488"/>
                  <a:gd name="connsiteX262" fmla="*/ 1095405 w 1614101"/>
                  <a:gd name="connsiteY262" fmla="*/ 249027 h 1505488"/>
                  <a:gd name="connsiteX263" fmla="*/ 1097875 w 1614101"/>
                  <a:gd name="connsiteY263" fmla="*/ 251496 h 1505488"/>
                  <a:gd name="connsiteX264" fmla="*/ 1100342 w 1614101"/>
                  <a:gd name="connsiteY264" fmla="*/ 256432 h 1505488"/>
                  <a:gd name="connsiteX265" fmla="*/ 1105279 w 1614101"/>
                  <a:gd name="connsiteY265" fmla="*/ 258901 h 1505488"/>
                  <a:gd name="connsiteX266" fmla="*/ 1112684 w 1614101"/>
                  <a:gd name="connsiteY266" fmla="*/ 263838 h 1505488"/>
                  <a:gd name="connsiteX267" fmla="*/ 1122559 w 1614101"/>
                  <a:gd name="connsiteY267" fmla="*/ 268776 h 1505488"/>
                  <a:gd name="connsiteX268" fmla="*/ 1127393 w 1614101"/>
                  <a:gd name="connsiteY268" fmla="*/ 271244 h 1505488"/>
                  <a:gd name="connsiteX269" fmla="*/ 1134901 w 1614101"/>
                  <a:gd name="connsiteY269" fmla="*/ 271244 h 1505488"/>
                  <a:gd name="connsiteX270" fmla="*/ 1139839 w 1614101"/>
                  <a:gd name="connsiteY270" fmla="*/ 268776 h 1505488"/>
                  <a:gd name="connsiteX271" fmla="*/ 1157118 w 1614101"/>
                  <a:gd name="connsiteY271" fmla="*/ 268776 h 1505488"/>
                  <a:gd name="connsiteX272" fmla="*/ 1161952 w 1614101"/>
                  <a:gd name="connsiteY272" fmla="*/ 273711 h 1505488"/>
                  <a:gd name="connsiteX273" fmla="*/ 1166889 w 1614101"/>
                  <a:gd name="connsiteY273" fmla="*/ 278649 h 1505488"/>
                  <a:gd name="connsiteX274" fmla="*/ 1174294 w 1614101"/>
                  <a:gd name="connsiteY274" fmla="*/ 286055 h 1505488"/>
                  <a:gd name="connsiteX275" fmla="*/ 1181702 w 1614101"/>
                  <a:gd name="connsiteY275" fmla="*/ 290993 h 1505488"/>
                  <a:gd name="connsiteX276" fmla="*/ 1184169 w 1614101"/>
                  <a:gd name="connsiteY276" fmla="*/ 293460 h 1505488"/>
                  <a:gd name="connsiteX277" fmla="*/ 1186636 w 1614101"/>
                  <a:gd name="connsiteY277" fmla="*/ 293460 h 1505488"/>
                  <a:gd name="connsiteX278" fmla="*/ 1194044 w 1614101"/>
                  <a:gd name="connsiteY278" fmla="*/ 290993 h 1505488"/>
                  <a:gd name="connsiteX279" fmla="*/ 1203916 w 1614101"/>
                  <a:gd name="connsiteY279" fmla="*/ 288524 h 1505488"/>
                  <a:gd name="connsiteX280" fmla="*/ 1213791 w 1614101"/>
                  <a:gd name="connsiteY280" fmla="*/ 288524 h 1505488"/>
                  <a:gd name="connsiteX281" fmla="*/ 1221195 w 1614101"/>
                  <a:gd name="connsiteY281" fmla="*/ 293460 h 1505488"/>
                  <a:gd name="connsiteX282" fmla="*/ 1228603 w 1614101"/>
                  <a:gd name="connsiteY282" fmla="*/ 295928 h 1505488"/>
                  <a:gd name="connsiteX283" fmla="*/ 1236008 w 1614101"/>
                  <a:gd name="connsiteY283" fmla="*/ 298397 h 1505488"/>
                  <a:gd name="connsiteX284" fmla="*/ 1250820 w 1614101"/>
                  <a:gd name="connsiteY284" fmla="*/ 300866 h 1505488"/>
                  <a:gd name="connsiteX285" fmla="*/ 1255754 w 1614101"/>
                  <a:gd name="connsiteY285" fmla="*/ 308272 h 1505488"/>
                  <a:gd name="connsiteX286" fmla="*/ 1263162 w 1614101"/>
                  <a:gd name="connsiteY286" fmla="*/ 320614 h 1505488"/>
                  <a:gd name="connsiteX287" fmla="*/ 1268100 w 1614101"/>
                  <a:gd name="connsiteY287" fmla="*/ 332956 h 1505488"/>
                  <a:gd name="connsiteX288" fmla="*/ 1270567 w 1614101"/>
                  <a:gd name="connsiteY288" fmla="*/ 340362 h 1505488"/>
                  <a:gd name="connsiteX289" fmla="*/ 1280442 w 1614101"/>
                  <a:gd name="connsiteY289" fmla="*/ 360111 h 1505488"/>
                  <a:gd name="connsiteX290" fmla="*/ 1287846 w 1614101"/>
                  <a:gd name="connsiteY290" fmla="*/ 369984 h 1505488"/>
                  <a:gd name="connsiteX291" fmla="*/ 1297721 w 1614101"/>
                  <a:gd name="connsiteY291" fmla="*/ 377390 h 1505488"/>
                  <a:gd name="connsiteX292" fmla="*/ 1307596 w 1614101"/>
                  <a:gd name="connsiteY292" fmla="*/ 389732 h 1505488"/>
                  <a:gd name="connsiteX293" fmla="*/ 1319938 w 1614101"/>
                  <a:gd name="connsiteY293" fmla="*/ 404543 h 1505488"/>
                  <a:gd name="connsiteX294" fmla="*/ 1332280 w 1614101"/>
                  <a:gd name="connsiteY294" fmla="*/ 421823 h 1505488"/>
                  <a:gd name="connsiteX295" fmla="*/ 1339685 w 1614101"/>
                  <a:gd name="connsiteY295" fmla="*/ 436634 h 1505488"/>
                  <a:gd name="connsiteX296" fmla="*/ 1349560 w 1614101"/>
                  <a:gd name="connsiteY296" fmla="*/ 453915 h 1505488"/>
                  <a:gd name="connsiteX297" fmla="*/ 1354497 w 1614101"/>
                  <a:gd name="connsiteY297" fmla="*/ 466257 h 1505488"/>
                  <a:gd name="connsiteX298" fmla="*/ 1364369 w 1614101"/>
                  <a:gd name="connsiteY298" fmla="*/ 483536 h 1505488"/>
                  <a:gd name="connsiteX299" fmla="*/ 1371777 w 1614101"/>
                  <a:gd name="connsiteY299" fmla="*/ 495878 h 1505488"/>
                  <a:gd name="connsiteX300" fmla="*/ 1374244 w 1614101"/>
                  <a:gd name="connsiteY300" fmla="*/ 500816 h 1505488"/>
                  <a:gd name="connsiteX301" fmla="*/ 1379181 w 1614101"/>
                  <a:gd name="connsiteY301" fmla="*/ 510689 h 1505488"/>
                  <a:gd name="connsiteX302" fmla="*/ 1384119 w 1614101"/>
                  <a:gd name="connsiteY302" fmla="*/ 517992 h 1505488"/>
                  <a:gd name="connsiteX303" fmla="*/ 1386586 w 1614101"/>
                  <a:gd name="connsiteY303" fmla="*/ 525502 h 1505488"/>
                  <a:gd name="connsiteX304" fmla="*/ 1391524 w 1614101"/>
                  <a:gd name="connsiteY304" fmla="*/ 537740 h 1505488"/>
                  <a:gd name="connsiteX305" fmla="*/ 1396461 w 1614101"/>
                  <a:gd name="connsiteY305" fmla="*/ 545250 h 1505488"/>
                  <a:gd name="connsiteX306" fmla="*/ 1396461 w 1614101"/>
                  <a:gd name="connsiteY306" fmla="*/ 547717 h 1505488"/>
                  <a:gd name="connsiteX307" fmla="*/ 1403866 w 1614101"/>
                  <a:gd name="connsiteY307" fmla="*/ 560061 h 1505488"/>
                  <a:gd name="connsiteX308" fmla="*/ 1408803 w 1614101"/>
                  <a:gd name="connsiteY308" fmla="*/ 569832 h 1505488"/>
                  <a:gd name="connsiteX309" fmla="*/ 1416211 w 1614101"/>
                  <a:gd name="connsiteY309" fmla="*/ 579809 h 1505488"/>
                  <a:gd name="connsiteX310" fmla="*/ 1426083 w 1614101"/>
                  <a:gd name="connsiteY310" fmla="*/ 592048 h 1505488"/>
                  <a:gd name="connsiteX311" fmla="*/ 1431020 w 1614101"/>
                  <a:gd name="connsiteY311" fmla="*/ 599454 h 1505488"/>
                  <a:gd name="connsiteX312" fmla="*/ 1435958 w 1614101"/>
                  <a:gd name="connsiteY312" fmla="*/ 604391 h 1505488"/>
                  <a:gd name="connsiteX313" fmla="*/ 1438425 w 1614101"/>
                  <a:gd name="connsiteY313" fmla="*/ 606860 h 1505488"/>
                  <a:gd name="connsiteX314" fmla="*/ 1443362 w 1614101"/>
                  <a:gd name="connsiteY314" fmla="*/ 611796 h 1505488"/>
                  <a:gd name="connsiteX315" fmla="*/ 1445832 w 1614101"/>
                  <a:gd name="connsiteY315" fmla="*/ 614265 h 1505488"/>
                  <a:gd name="connsiteX316" fmla="*/ 1450770 w 1614101"/>
                  <a:gd name="connsiteY316" fmla="*/ 621671 h 1505488"/>
                  <a:gd name="connsiteX317" fmla="*/ 1453237 w 1614101"/>
                  <a:gd name="connsiteY317" fmla="*/ 626607 h 1505488"/>
                  <a:gd name="connsiteX318" fmla="*/ 1458175 w 1614101"/>
                  <a:gd name="connsiteY318" fmla="*/ 631544 h 1505488"/>
                  <a:gd name="connsiteX319" fmla="*/ 1465579 w 1614101"/>
                  <a:gd name="connsiteY319" fmla="*/ 643888 h 1505488"/>
                  <a:gd name="connsiteX320" fmla="*/ 1470517 w 1614101"/>
                  <a:gd name="connsiteY320" fmla="*/ 651292 h 1505488"/>
                  <a:gd name="connsiteX321" fmla="*/ 1472984 w 1614101"/>
                  <a:gd name="connsiteY321" fmla="*/ 656230 h 1505488"/>
                  <a:gd name="connsiteX322" fmla="*/ 1475454 w 1614101"/>
                  <a:gd name="connsiteY322" fmla="*/ 666103 h 1505488"/>
                  <a:gd name="connsiteX323" fmla="*/ 1477921 w 1614101"/>
                  <a:gd name="connsiteY323" fmla="*/ 673509 h 1505488"/>
                  <a:gd name="connsiteX324" fmla="*/ 1482859 w 1614101"/>
                  <a:gd name="connsiteY324" fmla="*/ 685851 h 1505488"/>
                  <a:gd name="connsiteX325" fmla="*/ 1485329 w 1614101"/>
                  <a:gd name="connsiteY325" fmla="*/ 688320 h 1505488"/>
                  <a:gd name="connsiteX326" fmla="*/ 1487796 w 1614101"/>
                  <a:gd name="connsiteY326" fmla="*/ 695726 h 1505488"/>
                  <a:gd name="connsiteX327" fmla="*/ 1490266 w 1614101"/>
                  <a:gd name="connsiteY327" fmla="*/ 698195 h 1505488"/>
                  <a:gd name="connsiteX328" fmla="*/ 1490266 w 1614101"/>
                  <a:gd name="connsiteY328" fmla="*/ 713006 h 1505488"/>
                  <a:gd name="connsiteX329" fmla="*/ 1487796 w 1614101"/>
                  <a:gd name="connsiteY329" fmla="*/ 725348 h 1505488"/>
                  <a:gd name="connsiteX330" fmla="*/ 1492734 w 1614101"/>
                  <a:gd name="connsiteY330" fmla="*/ 737690 h 1505488"/>
                  <a:gd name="connsiteX331" fmla="*/ 1495201 w 1614101"/>
                  <a:gd name="connsiteY331" fmla="*/ 742628 h 1505488"/>
                  <a:gd name="connsiteX332" fmla="*/ 1497671 w 1614101"/>
                  <a:gd name="connsiteY332" fmla="*/ 747565 h 1505488"/>
                  <a:gd name="connsiteX333" fmla="*/ 1500138 w 1614101"/>
                  <a:gd name="connsiteY333" fmla="*/ 754970 h 1505488"/>
                  <a:gd name="connsiteX334" fmla="*/ 1502609 w 1614101"/>
                  <a:gd name="connsiteY334" fmla="*/ 759907 h 1505488"/>
                  <a:gd name="connsiteX335" fmla="*/ 1502609 w 1614101"/>
                  <a:gd name="connsiteY335" fmla="*/ 769782 h 1505488"/>
                  <a:gd name="connsiteX336" fmla="*/ 1500138 w 1614101"/>
                  <a:gd name="connsiteY336" fmla="*/ 774718 h 1505488"/>
                  <a:gd name="connsiteX337" fmla="*/ 1500138 w 1614101"/>
                  <a:gd name="connsiteY337" fmla="*/ 777187 h 1505488"/>
                  <a:gd name="connsiteX338" fmla="*/ 1502609 w 1614101"/>
                  <a:gd name="connsiteY338" fmla="*/ 787062 h 1505488"/>
                  <a:gd name="connsiteX339" fmla="*/ 1505076 w 1614101"/>
                  <a:gd name="connsiteY339" fmla="*/ 794466 h 1505488"/>
                  <a:gd name="connsiteX340" fmla="*/ 1502609 w 1614101"/>
                  <a:gd name="connsiteY340" fmla="*/ 796935 h 1505488"/>
                  <a:gd name="connsiteX341" fmla="*/ 1505076 w 1614101"/>
                  <a:gd name="connsiteY341" fmla="*/ 799404 h 1505488"/>
                  <a:gd name="connsiteX342" fmla="*/ 1505076 w 1614101"/>
                  <a:gd name="connsiteY342" fmla="*/ 801872 h 1505488"/>
                  <a:gd name="connsiteX343" fmla="*/ 1510013 w 1614101"/>
                  <a:gd name="connsiteY343" fmla="*/ 806810 h 1505488"/>
                  <a:gd name="connsiteX344" fmla="*/ 1510013 w 1614101"/>
                  <a:gd name="connsiteY344" fmla="*/ 809277 h 1505488"/>
                  <a:gd name="connsiteX345" fmla="*/ 1512480 w 1614101"/>
                  <a:gd name="connsiteY345" fmla="*/ 809277 h 1505488"/>
                  <a:gd name="connsiteX346" fmla="*/ 1514951 w 1614101"/>
                  <a:gd name="connsiteY346" fmla="*/ 811746 h 1505488"/>
                  <a:gd name="connsiteX347" fmla="*/ 1517418 w 1614101"/>
                  <a:gd name="connsiteY347" fmla="*/ 811746 h 1505488"/>
                  <a:gd name="connsiteX348" fmla="*/ 1519888 w 1614101"/>
                  <a:gd name="connsiteY348" fmla="*/ 814215 h 1505488"/>
                  <a:gd name="connsiteX349" fmla="*/ 1522355 w 1614101"/>
                  <a:gd name="connsiteY349" fmla="*/ 816683 h 1505488"/>
                  <a:gd name="connsiteX350" fmla="*/ 1524826 w 1614101"/>
                  <a:gd name="connsiteY350" fmla="*/ 819152 h 1505488"/>
                  <a:gd name="connsiteX351" fmla="*/ 1532230 w 1614101"/>
                  <a:gd name="connsiteY351" fmla="*/ 819152 h 1505488"/>
                  <a:gd name="connsiteX352" fmla="*/ 1534697 w 1614101"/>
                  <a:gd name="connsiteY352" fmla="*/ 821621 h 1505488"/>
                  <a:gd name="connsiteX353" fmla="*/ 1537168 w 1614101"/>
                  <a:gd name="connsiteY353" fmla="*/ 826557 h 1505488"/>
                  <a:gd name="connsiteX354" fmla="*/ 1537168 w 1614101"/>
                  <a:gd name="connsiteY354" fmla="*/ 831494 h 1505488"/>
                  <a:gd name="connsiteX355" fmla="*/ 1539635 w 1614101"/>
                  <a:gd name="connsiteY355" fmla="*/ 838900 h 1505488"/>
                  <a:gd name="connsiteX356" fmla="*/ 1539635 w 1614101"/>
                  <a:gd name="connsiteY356" fmla="*/ 841369 h 1505488"/>
                  <a:gd name="connsiteX357" fmla="*/ 1542105 w 1614101"/>
                  <a:gd name="connsiteY357" fmla="*/ 846305 h 1505488"/>
                  <a:gd name="connsiteX358" fmla="*/ 1542105 w 1614101"/>
                  <a:gd name="connsiteY358" fmla="*/ 851242 h 1505488"/>
                  <a:gd name="connsiteX359" fmla="*/ 1544572 w 1614101"/>
                  <a:gd name="connsiteY359" fmla="*/ 853711 h 1505488"/>
                  <a:gd name="connsiteX360" fmla="*/ 1547039 w 1614101"/>
                  <a:gd name="connsiteY360" fmla="*/ 856180 h 1505488"/>
                  <a:gd name="connsiteX361" fmla="*/ 1547039 w 1614101"/>
                  <a:gd name="connsiteY361" fmla="*/ 863584 h 1505488"/>
                  <a:gd name="connsiteX362" fmla="*/ 1544572 w 1614101"/>
                  <a:gd name="connsiteY362" fmla="*/ 868522 h 1505488"/>
                  <a:gd name="connsiteX363" fmla="*/ 1542105 w 1614101"/>
                  <a:gd name="connsiteY363" fmla="*/ 873459 h 1505488"/>
                  <a:gd name="connsiteX364" fmla="*/ 1542105 w 1614101"/>
                  <a:gd name="connsiteY364" fmla="*/ 878397 h 1505488"/>
                  <a:gd name="connsiteX365" fmla="*/ 1539635 w 1614101"/>
                  <a:gd name="connsiteY365" fmla="*/ 883333 h 1505488"/>
                  <a:gd name="connsiteX366" fmla="*/ 1542105 w 1614101"/>
                  <a:gd name="connsiteY366" fmla="*/ 883333 h 1505488"/>
                  <a:gd name="connsiteX367" fmla="*/ 1542105 w 1614101"/>
                  <a:gd name="connsiteY367" fmla="*/ 885801 h 1505488"/>
                  <a:gd name="connsiteX368" fmla="*/ 1539635 w 1614101"/>
                  <a:gd name="connsiteY368" fmla="*/ 888270 h 1505488"/>
                  <a:gd name="connsiteX369" fmla="*/ 1537168 w 1614101"/>
                  <a:gd name="connsiteY369" fmla="*/ 888270 h 1505488"/>
                  <a:gd name="connsiteX370" fmla="*/ 1542105 w 1614101"/>
                  <a:gd name="connsiteY370" fmla="*/ 893208 h 1505488"/>
                  <a:gd name="connsiteX371" fmla="*/ 1547039 w 1614101"/>
                  <a:gd name="connsiteY371" fmla="*/ 893208 h 1505488"/>
                  <a:gd name="connsiteX372" fmla="*/ 1547039 w 1614101"/>
                  <a:gd name="connsiteY372" fmla="*/ 890739 h 1505488"/>
                  <a:gd name="connsiteX373" fmla="*/ 1556914 w 1614101"/>
                  <a:gd name="connsiteY373" fmla="*/ 890739 h 1505488"/>
                  <a:gd name="connsiteX374" fmla="*/ 1559385 w 1614101"/>
                  <a:gd name="connsiteY374" fmla="*/ 893208 h 1505488"/>
                  <a:gd name="connsiteX375" fmla="*/ 1561852 w 1614101"/>
                  <a:gd name="connsiteY375" fmla="*/ 893208 h 1505488"/>
                  <a:gd name="connsiteX376" fmla="*/ 1564319 w 1614101"/>
                  <a:gd name="connsiteY376" fmla="*/ 895676 h 1505488"/>
                  <a:gd name="connsiteX377" fmla="*/ 1566789 w 1614101"/>
                  <a:gd name="connsiteY377" fmla="*/ 898145 h 1505488"/>
                  <a:gd name="connsiteX378" fmla="*/ 1564319 w 1614101"/>
                  <a:gd name="connsiteY378" fmla="*/ 900612 h 1505488"/>
                  <a:gd name="connsiteX379" fmla="*/ 1559385 w 1614101"/>
                  <a:gd name="connsiteY379" fmla="*/ 903081 h 1505488"/>
                  <a:gd name="connsiteX380" fmla="*/ 1556914 w 1614101"/>
                  <a:gd name="connsiteY380" fmla="*/ 903081 h 1505488"/>
                  <a:gd name="connsiteX381" fmla="*/ 1554447 w 1614101"/>
                  <a:gd name="connsiteY381" fmla="*/ 905550 h 1505488"/>
                  <a:gd name="connsiteX382" fmla="*/ 1551977 w 1614101"/>
                  <a:gd name="connsiteY382" fmla="*/ 910487 h 1505488"/>
                  <a:gd name="connsiteX383" fmla="*/ 1551977 w 1614101"/>
                  <a:gd name="connsiteY383" fmla="*/ 915425 h 1505488"/>
                  <a:gd name="connsiteX384" fmla="*/ 1554447 w 1614101"/>
                  <a:gd name="connsiteY384" fmla="*/ 917892 h 1505488"/>
                  <a:gd name="connsiteX385" fmla="*/ 1554447 w 1614101"/>
                  <a:gd name="connsiteY385" fmla="*/ 915425 h 1505488"/>
                  <a:gd name="connsiteX386" fmla="*/ 1556914 w 1614101"/>
                  <a:gd name="connsiteY386" fmla="*/ 915425 h 1505488"/>
                  <a:gd name="connsiteX387" fmla="*/ 1561852 w 1614101"/>
                  <a:gd name="connsiteY387" fmla="*/ 912956 h 1505488"/>
                  <a:gd name="connsiteX388" fmla="*/ 1561852 w 1614101"/>
                  <a:gd name="connsiteY388" fmla="*/ 915425 h 1505488"/>
                  <a:gd name="connsiteX389" fmla="*/ 1564319 w 1614101"/>
                  <a:gd name="connsiteY389" fmla="*/ 912956 h 1505488"/>
                  <a:gd name="connsiteX390" fmla="*/ 1564319 w 1614101"/>
                  <a:gd name="connsiteY390" fmla="*/ 910487 h 1505488"/>
                  <a:gd name="connsiteX391" fmla="*/ 1561852 w 1614101"/>
                  <a:gd name="connsiteY391" fmla="*/ 910487 h 1505488"/>
                  <a:gd name="connsiteX392" fmla="*/ 1561852 w 1614101"/>
                  <a:gd name="connsiteY392" fmla="*/ 908018 h 1505488"/>
                  <a:gd name="connsiteX393" fmla="*/ 1564319 w 1614101"/>
                  <a:gd name="connsiteY393" fmla="*/ 908018 h 1505488"/>
                  <a:gd name="connsiteX394" fmla="*/ 1566789 w 1614101"/>
                  <a:gd name="connsiteY394" fmla="*/ 905550 h 1505488"/>
                  <a:gd name="connsiteX395" fmla="*/ 1569256 w 1614101"/>
                  <a:gd name="connsiteY395" fmla="*/ 905550 h 1505488"/>
                  <a:gd name="connsiteX396" fmla="*/ 1569256 w 1614101"/>
                  <a:gd name="connsiteY396" fmla="*/ 903081 h 1505488"/>
                  <a:gd name="connsiteX397" fmla="*/ 1571623 w 1614101"/>
                  <a:gd name="connsiteY397" fmla="*/ 900612 h 1505488"/>
                  <a:gd name="connsiteX398" fmla="*/ 1574194 w 1614101"/>
                  <a:gd name="connsiteY398" fmla="*/ 903081 h 1505488"/>
                  <a:gd name="connsiteX399" fmla="*/ 1574194 w 1614101"/>
                  <a:gd name="connsiteY399" fmla="*/ 908018 h 1505488"/>
                  <a:gd name="connsiteX400" fmla="*/ 1576664 w 1614101"/>
                  <a:gd name="connsiteY400" fmla="*/ 908018 h 1505488"/>
                  <a:gd name="connsiteX401" fmla="*/ 1576664 w 1614101"/>
                  <a:gd name="connsiteY401" fmla="*/ 912956 h 1505488"/>
                  <a:gd name="connsiteX402" fmla="*/ 1579131 w 1614101"/>
                  <a:gd name="connsiteY402" fmla="*/ 915425 h 1505488"/>
                  <a:gd name="connsiteX403" fmla="*/ 1579131 w 1614101"/>
                  <a:gd name="connsiteY403" fmla="*/ 920361 h 1505488"/>
                  <a:gd name="connsiteX404" fmla="*/ 1581498 w 1614101"/>
                  <a:gd name="connsiteY404" fmla="*/ 927767 h 1505488"/>
                  <a:gd name="connsiteX405" fmla="*/ 1581498 w 1614101"/>
                  <a:gd name="connsiteY405" fmla="*/ 930235 h 1505488"/>
                  <a:gd name="connsiteX406" fmla="*/ 1584069 w 1614101"/>
                  <a:gd name="connsiteY406" fmla="*/ 935171 h 1505488"/>
                  <a:gd name="connsiteX407" fmla="*/ 1584069 w 1614101"/>
                  <a:gd name="connsiteY407" fmla="*/ 940109 h 1505488"/>
                  <a:gd name="connsiteX408" fmla="*/ 1586536 w 1614101"/>
                  <a:gd name="connsiteY408" fmla="*/ 947515 h 1505488"/>
                  <a:gd name="connsiteX409" fmla="*/ 1588903 w 1614101"/>
                  <a:gd name="connsiteY409" fmla="*/ 954920 h 1505488"/>
                  <a:gd name="connsiteX410" fmla="*/ 1588903 w 1614101"/>
                  <a:gd name="connsiteY410" fmla="*/ 962326 h 1505488"/>
                  <a:gd name="connsiteX411" fmla="*/ 1613690 w 1614101"/>
                  <a:gd name="connsiteY411" fmla="*/ 991947 h 1505488"/>
                  <a:gd name="connsiteX412" fmla="*/ 1611120 w 1614101"/>
                  <a:gd name="connsiteY412" fmla="*/ 994416 h 1505488"/>
                  <a:gd name="connsiteX413" fmla="*/ 1608753 w 1614101"/>
                  <a:gd name="connsiteY413" fmla="*/ 996885 h 1505488"/>
                  <a:gd name="connsiteX414" fmla="*/ 1611120 w 1614101"/>
                  <a:gd name="connsiteY414" fmla="*/ 999354 h 1505488"/>
                  <a:gd name="connsiteX415" fmla="*/ 1611120 w 1614101"/>
                  <a:gd name="connsiteY415" fmla="*/ 1009227 h 1505488"/>
                  <a:gd name="connsiteX416" fmla="*/ 1608753 w 1614101"/>
                  <a:gd name="connsiteY416" fmla="*/ 1014165 h 1505488"/>
                  <a:gd name="connsiteX417" fmla="*/ 1608753 w 1614101"/>
                  <a:gd name="connsiteY417" fmla="*/ 1019102 h 1505488"/>
                  <a:gd name="connsiteX418" fmla="*/ 1613690 w 1614101"/>
                  <a:gd name="connsiteY418" fmla="*/ 1021571 h 1505488"/>
                  <a:gd name="connsiteX419" fmla="*/ 1613690 w 1614101"/>
                  <a:gd name="connsiteY419" fmla="*/ 1026507 h 1505488"/>
                  <a:gd name="connsiteX420" fmla="*/ 1611120 w 1614101"/>
                  <a:gd name="connsiteY420" fmla="*/ 1028975 h 1505488"/>
                  <a:gd name="connsiteX421" fmla="*/ 1603816 w 1614101"/>
                  <a:gd name="connsiteY421" fmla="*/ 1026507 h 1505488"/>
                  <a:gd name="connsiteX422" fmla="*/ 1601348 w 1614101"/>
                  <a:gd name="connsiteY422" fmla="*/ 1026507 h 1505488"/>
                  <a:gd name="connsiteX423" fmla="*/ 1596411 w 1614101"/>
                  <a:gd name="connsiteY423" fmla="*/ 1028975 h 1505488"/>
                  <a:gd name="connsiteX424" fmla="*/ 1596411 w 1614101"/>
                  <a:gd name="connsiteY424" fmla="*/ 1031444 h 1505488"/>
                  <a:gd name="connsiteX425" fmla="*/ 1593840 w 1614101"/>
                  <a:gd name="connsiteY425" fmla="*/ 1036382 h 1505488"/>
                  <a:gd name="connsiteX426" fmla="*/ 1593840 w 1614101"/>
                  <a:gd name="connsiteY426" fmla="*/ 1043786 h 1505488"/>
                  <a:gd name="connsiteX427" fmla="*/ 1584069 w 1614101"/>
                  <a:gd name="connsiteY427" fmla="*/ 1048724 h 1505488"/>
                  <a:gd name="connsiteX428" fmla="*/ 1571623 w 1614101"/>
                  <a:gd name="connsiteY428" fmla="*/ 1053661 h 1505488"/>
                  <a:gd name="connsiteX429" fmla="*/ 1564319 w 1614101"/>
                  <a:gd name="connsiteY429" fmla="*/ 1053661 h 1505488"/>
                  <a:gd name="connsiteX430" fmla="*/ 1561852 w 1614101"/>
                  <a:gd name="connsiteY430" fmla="*/ 1056130 h 1505488"/>
                  <a:gd name="connsiteX431" fmla="*/ 1559385 w 1614101"/>
                  <a:gd name="connsiteY431" fmla="*/ 1058599 h 1505488"/>
                  <a:gd name="connsiteX432" fmla="*/ 1559385 w 1614101"/>
                  <a:gd name="connsiteY432" fmla="*/ 1063534 h 1505488"/>
                  <a:gd name="connsiteX433" fmla="*/ 1556914 w 1614101"/>
                  <a:gd name="connsiteY433" fmla="*/ 1066003 h 1505488"/>
                  <a:gd name="connsiteX434" fmla="*/ 1554447 w 1614101"/>
                  <a:gd name="connsiteY434" fmla="*/ 1066003 h 1505488"/>
                  <a:gd name="connsiteX435" fmla="*/ 1551977 w 1614101"/>
                  <a:gd name="connsiteY435" fmla="*/ 1068472 h 1505488"/>
                  <a:gd name="connsiteX436" fmla="*/ 1547039 w 1614101"/>
                  <a:gd name="connsiteY436" fmla="*/ 1070941 h 1505488"/>
                  <a:gd name="connsiteX437" fmla="*/ 1544572 w 1614101"/>
                  <a:gd name="connsiteY437" fmla="*/ 1073409 h 1505488"/>
                  <a:gd name="connsiteX438" fmla="*/ 1542105 w 1614101"/>
                  <a:gd name="connsiteY438" fmla="*/ 1068472 h 1505488"/>
                  <a:gd name="connsiteX439" fmla="*/ 1542105 w 1614101"/>
                  <a:gd name="connsiteY439" fmla="*/ 1066003 h 1505488"/>
                  <a:gd name="connsiteX440" fmla="*/ 1532230 w 1614101"/>
                  <a:gd name="connsiteY440" fmla="*/ 1066003 h 1505488"/>
                  <a:gd name="connsiteX441" fmla="*/ 1532230 w 1614101"/>
                  <a:gd name="connsiteY441" fmla="*/ 1058599 h 1505488"/>
                  <a:gd name="connsiteX442" fmla="*/ 1527293 w 1614101"/>
                  <a:gd name="connsiteY442" fmla="*/ 1056130 h 1505488"/>
                  <a:gd name="connsiteX443" fmla="*/ 1519888 w 1614101"/>
                  <a:gd name="connsiteY443" fmla="*/ 1058599 h 1505488"/>
                  <a:gd name="connsiteX444" fmla="*/ 1512480 w 1614101"/>
                  <a:gd name="connsiteY444" fmla="*/ 1061067 h 1505488"/>
                  <a:gd name="connsiteX445" fmla="*/ 1507546 w 1614101"/>
                  <a:gd name="connsiteY445" fmla="*/ 1063534 h 1505488"/>
                  <a:gd name="connsiteX446" fmla="*/ 1505076 w 1614101"/>
                  <a:gd name="connsiteY446" fmla="*/ 1061067 h 1505488"/>
                  <a:gd name="connsiteX447" fmla="*/ 1505076 w 1614101"/>
                  <a:gd name="connsiteY447" fmla="*/ 1058599 h 1505488"/>
                  <a:gd name="connsiteX448" fmla="*/ 1507546 w 1614101"/>
                  <a:gd name="connsiteY448" fmla="*/ 1056130 h 1505488"/>
                  <a:gd name="connsiteX449" fmla="*/ 1510013 w 1614101"/>
                  <a:gd name="connsiteY449" fmla="*/ 1056130 h 1505488"/>
                  <a:gd name="connsiteX450" fmla="*/ 1510013 w 1614101"/>
                  <a:gd name="connsiteY450" fmla="*/ 1053661 h 1505488"/>
                  <a:gd name="connsiteX451" fmla="*/ 1507546 w 1614101"/>
                  <a:gd name="connsiteY451" fmla="*/ 1053661 h 1505488"/>
                  <a:gd name="connsiteX452" fmla="*/ 1505076 w 1614101"/>
                  <a:gd name="connsiteY452" fmla="*/ 1051192 h 1505488"/>
                  <a:gd name="connsiteX453" fmla="*/ 1500138 w 1614101"/>
                  <a:gd name="connsiteY453" fmla="*/ 1051192 h 1505488"/>
                  <a:gd name="connsiteX454" fmla="*/ 1497671 w 1614101"/>
                  <a:gd name="connsiteY454" fmla="*/ 1053661 h 1505488"/>
                  <a:gd name="connsiteX455" fmla="*/ 1497671 w 1614101"/>
                  <a:gd name="connsiteY455" fmla="*/ 1056130 h 1505488"/>
                  <a:gd name="connsiteX456" fmla="*/ 1495201 w 1614101"/>
                  <a:gd name="connsiteY456" fmla="*/ 1058599 h 1505488"/>
                  <a:gd name="connsiteX457" fmla="*/ 1490266 w 1614101"/>
                  <a:gd name="connsiteY457" fmla="*/ 1058599 h 1505488"/>
                  <a:gd name="connsiteX458" fmla="*/ 1490266 w 1614101"/>
                  <a:gd name="connsiteY458" fmla="*/ 1048724 h 1505488"/>
                  <a:gd name="connsiteX459" fmla="*/ 1487796 w 1614101"/>
                  <a:gd name="connsiteY459" fmla="*/ 1048724 h 1505488"/>
                  <a:gd name="connsiteX460" fmla="*/ 1487796 w 1614101"/>
                  <a:gd name="connsiteY460" fmla="*/ 1046255 h 1505488"/>
                  <a:gd name="connsiteX461" fmla="*/ 1485329 w 1614101"/>
                  <a:gd name="connsiteY461" fmla="*/ 1046255 h 1505488"/>
                  <a:gd name="connsiteX462" fmla="*/ 1485329 w 1614101"/>
                  <a:gd name="connsiteY462" fmla="*/ 1043786 h 1505488"/>
                  <a:gd name="connsiteX463" fmla="*/ 1470517 w 1614101"/>
                  <a:gd name="connsiteY463" fmla="*/ 1043786 h 1505488"/>
                  <a:gd name="connsiteX464" fmla="*/ 1468049 w 1614101"/>
                  <a:gd name="connsiteY464" fmla="*/ 1046255 h 1505488"/>
                  <a:gd name="connsiteX465" fmla="*/ 1463112 w 1614101"/>
                  <a:gd name="connsiteY465" fmla="*/ 1046255 h 1505488"/>
                  <a:gd name="connsiteX466" fmla="*/ 1463112 w 1614101"/>
                  <a:gd name="connsiteY466" fmla="*/ 1043786 h 1505488"/>
                  <a:gd name="connsiteX467" fmla="*/ 1460642 w 1614101"/>
                  <a:gd name="connsiteY467" fmla="*/ 1041319 h 1505488"/>
                  <a:gd name="connsiteX468" fmla="*/ 1458175 w 1614101"/>
                  <a:gd name="connsiteY468" fmla="*/ 1038850 h 1505488"/>
                  <a:gd name="connsiteX469" fmla="*/ 1458175 w 1614101"/>
                  <a:gd name="connsiteY469" fmla="*/ 1036382 h 1505488"/>
                  <a:gd name="connsiteX470" fmla="*/ 1453237 w 1614101"/>
                  <a:gd name="connsiteY470" fmla="*/ 1038850 h 1505488"/>
                  <a:gd name="connsiteX471" fmla="*/ 1453237 w 1614101"/>
                  <a:gd name="connsiteY471" fmla="*/ 1046255 h 1505488"/>
                  <a:gd name="connsiteX472" fmla="*/ 1455704 w 1614101"/>
                  <a:gd name="connsiteY472" fmla="*/ 1056130 h 1505488"/>
                  <a:gd name="connsiteX473" fmla="*/ 1455704 w 1614101"/>
                  <a:gd name="connsiteY473" fmla="*/ 1061067 h 1505488"/>
                  <a:gd name="connsiteX474" fmla="*/ 1458175 w 1614101"/>
                  <a:gd name="connsiteY474" fmla="*/ 1063534 h 1505488"/>
                  <a:gd name="connsiteX475" fmla="*/ 1458175 w 1614101"/>
                  <a:gd name="connsiteY475" fmla="*/ 1066003 h 1505488"/>
                  <a:gd name="connsiteX476" fmla="*/ 1455704 w 1614101"/>
                  <a:gd name="connsiteY476" fmla="*/ 1068472 h 1505488"/>
                  <a:gd name="connsiteX477" fmla="*/ 1450770 w 1614101"/>
                  <a:gd name="connsiteY477" fmla="*/ 1075878 h 1505488"/>
                  <a:gd name="connsiteX478" fmla="*/ 1450770 w 1614101"/>
                  <a:gd name="connsiteY478" fmla="*/ 1078347 h 1505488"/>
                  <a:gd name="connsiteX479" fmla="*/ 1448300 w 1614101"/>
                  <a:gd name="connsiteY479" fmla="*/ 1088220 h 1505488"/>
                  <a:gd name="connsiteX480" fmla="*/ 1450770 w 1614101"/>
                  <a:gd name="connsiteY480" fmla="*/ 1088220 h 1505488"/>
                  <a:gd name="connsiteX481" fmla="*/ 1445832 w 1614101"/>
                  <a:gd name="connsiteY481" fmla="*/ 1090689 h 1505488"/>
                  <a:gd name="connsiteX482" fmla="*/ 1443362 w 1614101"/>
                  <a:gd name="connsiteY482" fmla="*/ 1088220 h 1505488"/>
                  <a:gd name="connsiteX483" fmla="*/ 1438425 w 1614101"/>
                  <a:gd name="connsiteY483" fmla="*/ 1088220 h 1505488"/>
                  <a:gd name="connsiteX484" fmla="*/ 1435958 w 1614101"/>
                  <a:gd name="connsiteY484" fmla="*/ 1090689 h 1505488"/>
                  <a:gd name="connsiteX485" fmla="*/ 1431020 w 1614101"/>
                  <a:gd name="connsiteY485" fmla="*/ 1090689 h 1505488"/>
                  <a:gd name="connsiteX486" fmla="*/ 1428553 w 1614101"/>
                  <a:gd name="connsiteY486" fmla="*/ 1088220 h 1505488"/>
                  <a:gd name="connsiteX487" fmla="*/ 1426083 w 1614101"/>
                  <a:gd name="connsiteY487" fmla="*/ 1085751 h 1505488"/>
                  <a:gd name="connsiteX488" fmla="*/ 1423615 w 1614101"/>
                  <a:gd name="connsiteY488" fmla="*/ 1083283 h 1505488"/>
                  <a:gd name="connsiteX489" fmla="*/ 1421145 w 1614101"/>
                  <a:gd name="connsiteY489" fmla="*/ 1083283 h 1505488"/>
                  <a:gd name="connsiteX490" fmla="*/ 1421145 w 1614101"/>
                  <a:gd name="connsiteY490" fmla="*/ 1085751 h 1505488"/>
                  <a:gd name="connsiteX491" fmla="*/ 1418678 w 1614101"/>
                  <a:gd name="connsiteY491" fmla="*/ 1085751 h 1505488"/>
                  <a:gd name="connsiteX492" fmla="*/ 1418678 w 1614101"/>
                  <a:gd name="connsiteY492" fmla="*/ 1090689 h 1505488"/>
                  <a:gd name="connsiteX493" fmla="*/ 1413741 w 1614101"/>
                  <a:gd name="connsiteY493" fmla="*/ 1093054 h 1505488"/>
                  <a:gd name="connsiteX494" fmla="*/ 1408803 w 1614101"/>
                  <a:gd name="connsiteY494" fmla="*/ 1093054 h 1505488"/>
                  <a:gd name="connsiteX495" fmla="*/ 1406336 w 1614101"/>
                  <a:gd name="connsiteY495" fmla="*/ 1095626 h 1505488"/>
                  <a:gd name="connsiteX496" fmla="*/ 1403866 w 1614101"/>
                  <a:gd name="connsiteY496" fmla="*/ 1090689 h 1505488"/>
                  <a:gd name="connsiteX497" fmla="*/ 1403866 w 1614101"/>
                  <a:gd name="connsiteY497" fmla="*/ 1085751 h 1505488"/>
                  <a:gd name="connsiteX498" fmla="*/ 1401398 w 1614101"/>
                  <a:gd name="connsiteY498" fmla="*/ 1085751 h 1505488"/>
                  <a:gd name="connsiteX499" fmla="*/ 1398931 w 1614101"/>
                  <a:gd name="connsiteY499" fmla="*/ 1088220 h 1505488"/>
                  <a:gd name="connsiteX500" fmla="*/ 1393994 w 1614101"/>
                  <a:gd name="connsiteY500" fmla="*/ 1088220 h 1505488"/>
                  <a:gd name="connsiteX501" fmla="*/ 1391524 w 1614101"/>
                  <a:gd name="connsiteY501" fmla="*/ 1085751 h 1505488"/>
                  <a:gd name="connsiteX502" fmla="*/ 1389056 w 1614101"/>
                  <a:gd name="connsiteY502" fmla="*/ 1083283 h 1505488"/>
                  <a:gd name="connsiteX503" fmla="*/ 1389056 w 1614101"/>
                  <a:gd name="connsiteY503" fmla="*/ 1075878 h 1505488"/>
                  <a:gd name="connsiteX504" fmla="*/ 1391524 w 1614101"/>
                  <a:gd name="connsiteY504" fmla="*/ 1073409 h 1505488"/>
                  <a:gd name="connsiteX505" fmla="*/ 1396461 w 1614101"/>
                  <a:gd name="connsiteY505" fmla="*/ 1070941 h 1505488"/>
                  <a:gd name="connsiteX506" fmla="*/ 1401398 w 1614101"/>
                  <a:gd name="connsiteY506" fmla="*/ 1068472 h 1505488"/>
                  <a:gd name="connsiteX507" fmla="*/ 1401398 w 1614101"/>
                  <a:gd name="connsiteY507" fmla="*/ 1066003 h 1505488"/>
                  <a:gd name="connsiteX508" fmla="*/ 1398931 w 1614101"/>
                  <a:gd name="connsiteY508" fmla="*/ 1066003 h 1505488"/>
                  <a:gd name="connsiteX509" fmla="*/ 1396461 w 1614101"/>
                  <a:gd name="connsiteY509" fmla="*/ 1063534 h 1505488"/>
                  <a:gd name="connsiteX510" fmla="*/ 1393994 w 1614101"/>
                  <a:gd name="connsiteY510" fmla="*/ 1066003 h 1505488"/>
                  <a:gd name="connsiteX511" fmla="*/ 1386586 w 1614101"/>
                  <a:gd name="connsiteY511" fmla="*/ 1070941 h 1505488"/>
                  <a:gd name="connsiteX512" fmla="*/ 1384119 w 1614101"/>
                  <a:gd name="connsiteY512" fmla="*/ 1073409 h 1505488"/>
                  <a:gd name="connsiteX513" fmla="*/ 1381649 w 1614101"/>
                  <a:gd name="connsiteY513" fmla="*/ 1073409 h 1505488"/>
                  <a:gd name="connsiteX514" fmla="*/ 1381649 w 1614101"/>
                  <a:gd name="connsiteY514" fmla="*/ 1068472 h 1505488"/>
                  <a:gd name="connsiteX515" fmla="*/ 1379181 w 1614101"/>
                  <a:gd name="connsiteY515" fmla="*/ 1066003 h 1505488"/>
                  <a:gd name="connsiteX516" fmla="*/ 1379181 w 1614101"/>
                  <a:gd name="connsiteY516" fmla="*/ 1063534 h 1505488"/>
                  <a:gd name="connsiteX517" fmla="*/ 1376714 w 1614101"/>
                  <a:gd name="connsiteY517" fmla="*/ 1063534 h 1505488"/>
                  <a:gd name="connsiteX518" fmla="*/ 1376714 w 1614101"/>
                  <a:gd name="connsiteY518" fmla="*/ 1066003 h 1505488"/>
                  <a:gd name="connsiteX519" fmla="*/ 1374244 w 1614101"/>
                  <a:gd name="connsiteY519" fmla="*/ 1073409 h 1505488"/>
                  <a:gd name="connsiteX520" fmla="*/ 1374244 w 1614101"/>
                  <a:gd name="connsiteY520" fmla="*/ 1075878 h 1505488"/>
                  <a:gd name="connsiteX521" fmla="*/ 1371777 w 1614101"/>
                  <a:gd name="connsiteY521" fmla="*/ 1075878 h 1505488"/>
                  <a:gd name="connsiteX522" fmla="*/ 1369307 w 1614101"/>
                  <a:gd name="connsiteY522" fmla="*/ 1073409 h 1505488"/>
                  <a:gd name="connsiteX523" fmla="*/ 1369307 w 1614101"/>
                  <a:gd name="connsiteY523" fmla="*/ 1070941 h 1505488"/>
                  <a:gd name="connsiteX524" fmla="*/ 1366839 w 1614101"/>
                  <a:gd name="connsiteY524" fmla="*/ 1068472 h 1505488"/>
                  <a:gd name="connsiteX525" fmla="*/ 1364369 w 1614101"/>
                  <a:gd name="connsiteY525" fmla="*/ 1068472 h 1505488"/>
                  <a:gd name="connsiteX526" fmla="*/ 1364369 w 1614101"/>
                  <a:gd name="connsiteY526" fmla="*/ 1070941 h 1505488"/>
                  <a:gd name="connsiteX527" fmla="*/ 1361902 w 1614101"/>
                  <a:gd name="connsiteY527" fmla="*/ 1073409 h 1505488"/>
                  <a:gd name="connsiteX528" fmla="*/ 1359435 w 1614101"/>
                  <a:gd name="connsiteY528" fmla="*/ 1075878 h 1505488"/>
                  <a:gd name="connsiteX529" fmla="*/ 1356964 w 1614101"/>
                  <a:gd name="connsiteY529" fmla="*/ 1078347 h 1505488"/>
                  <a:gd name="connsiteX530" fmla="*/ 1339685 w 1614101"/>
                  <a:gd name="connsiteY530" fmla="*/ 1078347 h 1505488"/>
                  <a:gd name="connsiteX531" fmla="*/ 1337218 w 1614101"/>
                  <a:gd name="connsiteY531" fmla="*/ 1075878 h 1505488"/>
                  <a:gd name="connsiteX532" fmla="*/ 1327343 w 1614101"/>
                  <a:gd name="connsiteY532" fmla="*/ 1075878 h 1505488"/>
                  <a:gd name="connsiteX533" fmla="*/ 1324876 w 1614101"/>
                  <a:gd name="connsiteY533" fmla="*/ 1078347 h 1505488"/>
                  <a:gd name="connsiteX534" fmla="*/ 1324876 w 1614101"/>
                  <a:gd name="connsiteY534" fmla="*/ 1080814 h 1505488"/>
                  <a:gd name="connsiteX535" fmla="*/ 1329810 w 1614101"/>
                  <a:gd name="connsiteY535" fmla="*/ 1083283 h 1505488"/>
                  <a:gd name="connsiteX536" fmla="*/ 1332280 w 1614101"/>
                  <a:gd name="connsiteY536" fmla="*/ 1083283 h 1505488"/>
                  <a:gd name="connsiteX537" fmla="*/ 1334747 w 1614101"/>
                  <a:gd name="connsiteY537" fmla="*/ 1085751 h 1505488"/>
                  <a:gd name="connsiteX538" fmla="*/ 1332280 w 1614101"/>
                  <a:gd name="connsiteY538" fmla="*/ 1090689 h 1505488"/>
                  <a:gd name="connsiteX539" fmla="*/ 1329810 w 1614101"/>
                  <a:gd name="connsiteY539" fmla="*/ 1093054 h 1505488"/>
                  <a:gd name="connsiteX540" fmla="*/ 1327343 w 1614101"/>
                  <a:gd name="connsiteY540" fmla="*/ 1098095 h 1505488"/>
                  <a:gd name="connsiteX541" fmla="*/ 1324876 w 1614101"/>
                  <a:gd name="connsiteY541" fmla="*/ 1100562 h 1505488"/>
                  <a:gd name="connsiteX542" fmla="*/ 1324876 w 1614101"/>
                  <a:gd name="connsiteY542" fmla="*/ 1098095 h 1505488"/>
                  <a:gd name="connsiteX543" fmla="*/ 1322405 w 1614101"/>
                  <a:gd name="connsiteY543" fmla="*/ 1098095 h 1505488"/>
                  <a:gd name="connsiteX544" fmla="*/ 1324876 w 1614101"/>
                  <a:gd name="connsiteY544" fmla="*/ 1095626 h 1505488"/>
                  <a:gd name="connsiteX545" fmla="*/ 1324876 w 1614101"/>
                  <a:gd name="connsiteY545" fmla="*/ 1090689 h 1505488"/>
                  <a:gd name="connsiteX546" fmla="*/ 1322405 w 1614101"/>
                  <a:gd name="connsiteY546" fmla="*/ 1088220 h 1505488"/>
                  <a:gd name="connsiteX547" fmla="*/ 1317468 w 1614101"/>
                  <a:gd name="connsiteY547" fmla="*/ 1090689 h 1505488"/>
                  <a:gd name="connsiteX548" fmla="*/ 1315001 w 1614101"/>
                  <a:gd name="connsiteY548" fmla="*/ 1090689 h 1505488"/>
                  <a:gd name="connsiteX549" fmla="*/ 1312530 w 1614101"/>
                  <a:gd name="connsiteY549" fmla="*/ 1088220 h 1505488"/>
                  <a:gd name="connsiteX550" fmla="*/ 1310063 w 1614101"/>
                  <a:gd name="connsiteY550" fmla="*/ 1085751 h 1505488"/>
                  <a:gd name="connsiteX551" fmla="*/ 1302659 w 1614101"/>
                  <a:gd name="connsiteY551" fmla="*/ 1085751 h 1505488"/>
                  <a:gd name="connsiteX552" fmla="*/ 1302659 w 1614101"/>
                  <a:gd name="connsiteY552" fmla="*/ 1095626 h 1505488"/>
                  <a:gd name="connsiteX553" fmla="*/ 1305126 w 1614101"/>
                  <a:gd name="connsiteY553" fmla="*/ 1098095 h 1505488"/>
                  <a:gd name="connsiteX554" fmla="*/ 1305126 w 1614101"/>
                  <a:gd name="connsiteY554" fmla="*/ 1105398 h 1505488"/>
                  <a:gd name="connsiteX555" fmla="*/ 1307596 w 1614101"/>
                  <a:gd name="connsiteY555" fmla="*/ 1107865 h 1505488"/>
                  <a:gd name="connsiteX556" fmla="*/ 1307596 w 1614101"/>
                  <a:gd name="connsiteY556" fmla="*/ 1110334 h 1505488"/>
                  <a:gd name="connsiteX557" fmla="*/ 1305126 w 1614101"/>
                  <a:gd name="connsiteY557" fmla="*/ 1112906 h 1505488"/>
                  <a:gd name="connsiteX558" fmla="*/ 1300188 w 1614101"/>
                  <a:gd name="connsiteY558" fmla="*/ 1112906 h 1505488"/>
                  <a:gd name="connsiteX559" fmla="*/ 1300188 w 1614101"/>
                  <a:gd name="connsiteY559" fmla="*/ 1115375 h 1505488"/>
                  <a:gd name="connsiteX560" fmla="*/ 1302659 w 1614101"/>
                  <a:gd name="connsiteY560" fmla="*/ 1117842 h 1505488"/>
                  <a:gd name="connsiteX561" fmla="*/ 1305126 w 1614101"/>
                  <a:gd name="connsiteY561" fmla="*/ 1120311 h 1505488"/>
                  <a:gd name="connsiteX562" fmla="*/ 1302659 w 1614101"/>
                  <a:gd name="connsiteY562" fmla="*/ 1120311 h 1505488"/>
                  <a:gd name="connsiteX563" fmla="*/ 1302659 w 1614101"/>
                  <a:gd name="connsiteY563" fmla="*/ 1125144 h 1505488"/>
                  <a:gd name="connsiteX564" fmla="*/ 1305126 w 1614101"/>
                  <a:gd name="connsiteY564" fmla="*/ 1125144 h 1505488"/>
                  <a:gd name="connsiteX565" fmla="*/ 1310063 w 1614101"/>
                  <a:gd name="connsiteY565" fmla="*/ 1127613 h 1505488"/>
                  <a:gd name="connsiteX566" fmla="*/ 1310063 w 1614101"/>
                  <a:gd name="connsiteY566" fmla="*/ 1125144 h 1505488"/>
                  <a:gd name="connsiteX567" fmla="*/ 1315001 w 1614101"/>
                  <a:gd name="connsiteY567" fmla="*/ 1122677 h 1505488"/>
                  <a:gd name="connsiteX568" fmla="*/ 1317468 w 1614101"/>
                  <a:gd name="connsiteY568" fmla="*/ 1122677 h 1505488"/>
                  <a:gd name="connsiteX569" fmla="*/ 1319938 w 1614101"/>
                  <a:gd name="connsiteY569" fmla="*/ 1125144 h 1505488"/>
                  <a:gd name="connsiteX570" fmla="*/ 1324876 w 1614101"/>
                  <a:gd name="connsiteY570" fmla="*/ 1127613 h 1505488"/>
                  <a:gd name="connsiteX571" fmla="*/ 1324876 w 1614101"/>
                  <a:gd name="connsiteY571" fmla="*/ 1135019 h 1505488"/>
                  <a:gd name="connsiteX572" fmla="*/ 1322405 w 1614101"/>
                  <a:gd name="connsiteY572" fmla="*/ 1137488 h 1505488"/>
                  <a:gd name="connsiteX573" fmla="*/ 1319938 w 1614101"/>
                  <a:gd name="connsiteY573" fmla="*/ 1139957 h 1505488"/>
                  <a:gd name="connsiteX574" fmla="*/ 1312530 w 1614101"/>
                  <a:gd name="connsiteY574" fmla="*/ 1139957 h 1505488"/>
                  <a:gd name="connsiteX575" fmla="*/ 1307596 w 1614101"/>
                  <a:gd name="connsiteY575" fmla="*/ 1144893 h 1505488"/>
                  <a:gd name="connsiteX576" fmla="*/ 1305126 w 1614101"/>
                  <a:gd name="connsiteY576" fmla="*/ 1144893 h 1505488"/>
                  <a:gd name="connsiteX577" fmla="*/ 1302659 w 1614101"/>
                  <a:gd name="connsiteY577" fmla="*/ 1142426 h 1505488"/>
                  <a:gd name="connsiteX578" fmla="*/ 1302659 w 1614101"/>
                  <a:gd name="connsiteY578" fmla="*/ 1139957 h 1505488"/>
                  <a:gd name="connsiteX579" fmla="*/ 1300188 w 1614101"/>
                  <a:gd name="connsiteY579" fmla="*/ 1137488 h 1505488"/>
                  <a:gd name="connsiteX580" fmla="*/ 1295251 w 1614101"/>
                  <a:gd name="connsiteY580" fmla="*/ 1137488 h 1505488"/>
                  <a:gd name="connsiteX581" fmla="*/ 1295251 w 1614101"/>
                  <a:gd name="connsiteY581" fmla="*/ 1142426 h 1505488"/>
                  <a:gd name="connsiteX582" fmla="*/ 1297721 w 1614101"/>
                  <a:gd name="connsiteY582" fmla="*/ 1144893 h 1505488"/>
                  <a:gd name="connsiteX583" fmla="*/ 1302659 w 1614101"/>
                  <a:gd name="connsiteY583" fmla="*/ 1144893 h 1505488"/>
                  <a:gd name="connsiteX584" fmla="*/ 1302659 w 1614101"/>
                  <a:gd name="connsiteY584" fmla="*/ 1147361 h 1505488"/>
                  <a:gd name="connsiteX585" fmla="*/ 1305126 w 1614101"/>
                  <a:gd name="connsiteY585" fmla="*/ 1147361 h 1505488"/>
                  <a:gd name="connsiteX586" fmla="*/ 1305126 w 1614101"/>
                  <a:gd name="connsiteY586" fmla="*/ 1154768 h 1505488"/>
                  <a:gd name="connsiteX587" fmla="*/ 1302659 w 1614101"/>
                  <a:gd name="connsiteY587" fmla="*/ 1157236 h 1505488"/>
                  <a:gd name="connsiteX588" fmla="*/ 1302659 w 1614101"/>
                  <a:gd name="connsiteY588" fmla="*/ 1159705 h 1505488"/>
                  <a:gd name="connsiteX589" fmla="*/ 1300188 w 1614101"/>
                  <a:gd name="connsiteY589" fmla="*/ 1162172 h 1505488"/>
                  <a:gd name="connsiteX590" fmla="*/ 1300188 w 1614101"/>
                  <a:gd name="connsiteY590" fmla="*/ 1164641 h 1505488"/>
                  <a:gd name="connsiteX591" fmla="*/ 1297721 w 1614101"/>
                  <a:gd name="connsiteY591" fmla="*/ 1164641 h 1505488"/>
                  <a:gd name="connsiteX592" fmla="*/ 1295251 w 1614101"/>
                  <a:gd name="connsiteY592" fmla="*/ 1162172 h 1505488"/>
                  <a:gd name="connsiteX593" fmla="*/ 1295251 w 1614101"/>
                  <a:gd name="connsiteY593" fmla="*/ 1152299 h 1505488"/>
                  <a:gd name="connsiteX594" fmla="*/ 1287846 w 1614101"/>
                  <a:gd name="connsiteY594" fmla="*/ 1152299 h 1505488"/>
                  <a:gd name="connsiteX595" fmla="*/ 1287846 w 1614101"/>
                  <a:gd name="connsiteY595" fmla="*/ 1159705 h 1505488"/>
                  <a:gd name="connsiteX596" fmla="*/ 1290317 w 1614101"/>
                  <a:gd name="connsiteY596" fmla="*/ 1162172 h 1505488"/>
                  <a:gd name="connsiteX597" fmla="*/ 1292784 w 1614101"/>
                  <a:gd name="connsiteY597" fmla="*/ 1164641 h 1505488"/>
                  <a:gd name="connsiteX598" fmla="*/ 1292784 w 1614101"/>
                  <a:gd name="connsiteY598" fmla="*/ 1167110 h 1505488"/>
                  <a:gd name="connsiteX599" fmla="*/ 1295251 w 1614101"/>
                  <a:gd name="connsiteY599" fmla="*/ 1172047 h 1505488"/>
                  <a:gd name="connsiteX600" fmla="*/ 1292784 w 1614101"/>
                  <a:gd name="connsiteY600" fmla="*/ 1174516 h 1505488"/>
                  <a:gd name="connsiteX601" fmla="*/ 1290317 w 1614101"/>
                  <a:gd name="connsiteY601" fmla="*/ 1174516 h 1505488"/>
                  <a:gd name="connsiteX602" fmla="*/ 1290317 w 1614101"/>
                  <a:gd name="connsiteY602" fmla="*/ 1181921 h 1505488"/>
                  <a:gd name="connsiteX603" fmla="*/ 1287846 w 1614101"/>
                  <a:gd name="connsiteY603" fmla="*/ 1184389 h 1505488"/>
                  <a:gd name="connsiteX604" fmla="*/ 1285379 w 1614101"/>
                  <a:gd name="connsiteY604" fmla="*/ 1184389 h 1505488"/>
                  <a:gd name="connsiteX605" fmla="*/ 1285379 w 1614101"/>
                  <a:gd name="connsiteY605" fmla="*/ 1186858 h 1505488"/>
                  <a:gd name="connsiteX606" fmla="*/ 1287846 w 1614101"/>
                  <a:gd name="connsiteY606" fmla="*/ 1189327 h 1505488"/>
                  <a:gd name="connsiteX607" fmla="*/ 1287846 w 1614101"/>
                  <a:gd name="connsiteY607" fmla="*/ 1194264 h 1505488"/>
                  <a:gd name="connsiteX608" fmla="*/ 1285379 w 1614101"/>
                  <a:gd name="connsiteY608" fmla="*/ 1194264 h 1505488"/>
                  <a:gd name="connsiteX609" fmla="*/ 1280442 w 1614101"/>
                  <a:gd name="connsiteY609" fmla="*/ 1191795 h 1505488"/>
                  <a:gd name="connsiteX610" fmla="*/ 1275504 w 1614101"/>
                  <a:gd name="connsiteY610" fmla="*/ 1191795 h 1505488"/>
                  <a:gd name="connsiteX611" fmla="*/ 1275504 w 1614101"/>
                  <a:gd name="connsiteY611" fmla="*/ 1196733 h 1505488"/>
                  <a:gd name="connsiteX612" fmla="*/ 1282909 w 1614101"/>
                  <a:gd name="connsiteY612" fmla="*/ 1196733 h 1505488"/>
                  <a:gd name="connsiteX613" fmla="*/ 1285379 w 1614101"/>
                  <a:gd name="connsiteY613" fmla="*/ 1199200 h 1505488"/>
                  <a:gd name="connsiteX614" fmla="*/ 1282909 w 1614101"/>
                  <a:gd name="connsiteY614" fmla="*/ 1204138 h 1505488"/>
                  <a:gd name="connsiteX615" fmla="*/ 1280442 w 1614101"/>
                  <a:gd name="connsiteY615" fmla="*/ 1206606 h 1505488"/>
                  <a:gd name="connsiteX616" fmla="*/ 1277971 w 1614101"/>
                  <a:gd name="connsiteY616" fmla="*/ 1209075 h 1505488"/>
                  <a:gd name="connsiteX617" fmla="*/ 1273034 w 1614101"/>
                  <a:gd name="connsiteY617" fmla="*/ 1206606 h 1505488"/>
                  <a:gd name="connsiteX618" fmla="*/ 1270567 w 1614101"/>
                  <a:gd name="connsiteY618" fmla="*/ 1206606 h 1505488"/>
                  <a:gd name="connsiteX619" fmla="*/ 1265629 w 1614101"/>
                  <a:gd name="connsiteY619" fmla="*/ 1204138 h 1505488"/>
                  <a:gd name="connsiteX620" fmla="*/ 1263162 w 1614101"/>
                  <a:gd name="connsiteY620" fmla="*/ 1204138 h 1505488"/>
                  <a:gd name="connsiteX621" fmla="*/ 1263162 w 1614101"/>
                  <a:gd name="connsiteY621" fmla="*/ 1211544 h 1505488"/>
                  <a:gd name="connsiteX622" fmla="*/ 1265629 w 1614101"/>
                  <a:gd name="connsiteY622" fmla="*/ 1218948 h 1505488"/>
                  <a:gd name="connsiteX623" fmla="*/ 1268100 w 1614101"/>
                  <a:gd name="connsiteY623" fmla="*/ 1228823 h 1505488"/>
                  <a:gd name="connsiteX624" fmla="*/ 1268100 w 1614101"/>
                  <a:gd name="connsiteY624" fmla="*/ 1231292 h 1505488"/>
                  <a:gd name="connsiteX625" fmla="*/ 1265629 w 1614101"/>
                  <a:gd name="connsiteY625" fmla="*/ 1236228 h 1505488"/>
                  <a:gd name="connsiteX626" fmla="*/ 1263162 w 1614101"/>
                  <a:gd name="connsiteY626" fmla="*/ 1238697 h 1505488"/>
                  <a:gd name="connsiteX627" fmla="*/ 1265629 w 1614101"/>
                  <a:gd name="connsiteY627" fmla="*/ 1241165 h 1505488"/>
                  <a:gd name="connsiteX628" fmla="*/ 1265629 w 1614101"/>
                  <a:gd name="connsiteY628" fmla="*/ 1255976 h 1505488"/>
                  <a:gd name="connsiteX629" fmla="*/ 1268100 w 1614101"/>
                  <a:gd name="connsiteY629" fmla="*/ 1260914 h 1505488"/>
                  <a:gd name="connsiteX630" fmla="*/ 1268100 w 1614101"/>
                  <a:gd name="connsiteY630" fmla="*/ 1270787 h 1505488"/>
                  <a:gd name="connsiteX631" fmla="*/ 1270567 w 1614101"/>
                  <a:gd name="connsiteY631" fmla="*/ 1273256 h 1505488"/>
                  <a:gd name="connsiteX632" fmla="*/ 1273034 w 1614101"/>
                  <a:gd name="connsiteY632" fmla="*/ 1275725 h 1505488"/>
                  <a:gd name="connsiteX633" fmla="*/ 1275504 w 1614101"/>
                  <a:gd name="connsiteY633" fmla="*/ 1278193 h 1505488"/>
                  <a:gd name="connsiteX634" fmla="*/ 1277971 w 1614101"/>
                  <a:gd name="connsiteY634" fmla="*/ 1278193 h 1505488"/>
                  <a:gd name="connsiteX635" fmla="*/ 1275504 w 1614101"/>
                  <a:gd name="connsiteY635" fmla="*/ 1280662 h 1505488"/>
                  <a:gd name="connsiteX636" fmla="*/ 1275504 w 1614101"/>
                  <a:gd name="connsiteY636" fmla="*/ 1283131 h 1505488"/>
                  <a:gd name="connsiteX637" fmla="*/ 1270567 w 1614101"/>
                  <a:gd name="connsiteY637" fmla="*/ 1283131 h 1505488"/>
                  <a:gd name="connsiteX638" fmla="*/ 1268100 w 1614101"/>
                  <a:gd name="connsiteY638" fmla="*/ 1285599 h 1505488"/>
                  <a:gd name="connsiteX639" fmla="*/ 1265629 w 1614101"/>
                  <a:gd name="connsiteY639" fmla="*/ 1285599 h 1505488"/>
                  <a:gd name="connsiteX640" fmla="*/ 1265629 w 1614101"/>
                  <a:gd name="connsiteY640" fmla="*/ 1293004 h 1505488"/>
                  <a:gd name="connsiteX641" fmla="*/ 1268100 w 1614101"/>
                  <a:gd name="connsiteY641" fmla="*/ 1295473 h 1505488"/>
                  <a:gd name="connsiteX642" fmla="*/ 1270567 w 1614101"/>
                  <a:gd name="connsiteY642" fmla="*/ 1295473 h 1505488"/>
                  <a:gd name="connsiteX643" fmla="*/ 1270567 w 1614101"/>
                  <a:gd name="connsiteY643" fmla="*/ 1297942 h 1505488"/>
                  <a:gd name="connsiteX644" fmla="*/ 1258225 w 1614101"/>
                  <a:gd name="connsiteY644" fmla="*/ 1297942 h 1505488"/>
                  <a:gd name="connsiteX645" fmla="*/ 1258225 w 1614101"/>
                  <a:gd name="connsiteY645" fmla="*/ 1300410 h 1505488"/>
                  <a:gd name="connsiteX646" fmla="*/ 1260692 w 1614101"/>
                  <a:gd name="connsiteY646" fmla="*/ 1300410 h 1505488"/>
                  <a:gd name="connsiteX647" fmla="*/ 1263162 w 1614101"/>
                  <a:gd name="connsiteY647" fmla="*/ 1302879 h 1505488"/>
                  <a:gd name="connsiteX648" fmla="*/ 1263162 w 1614101"/>
                  <a:gd name="connsiteY648" fmla="*/ 1307815 h 1505488"/>
                  <a:gd name="connsiteX649" fmla="*/ 1260692 w 1614101"/>
                  <a:gd name="connsiteY649" fmla="*/ 1307815 h 1505488"/>
                  <a:gd name="connsiteX650" fmla="*/ 1260692 w 1614101"/>
                  <a:gd name="connsiteY650" fmla="*/ 1305348 h 1505488"/>
                  <a:gd name="connsiteX651" fmla="*/ 1258225 w 1614101"/>
                  <a:gd name="connsiteY651" fmla="*/ 1305348 h 1505488"/>
                  <a:gd name="connsiteX652" fmla="*/ 1255754 w 1614101"/>
                  <a:gd name="connsiteY652" fmla="*/ 1307815 h 1505488"/>
                  <a:gd name="connsiteX653" fmla="*/ 1255754 w 1614101"/>
                  <a:gd name="connsiteY653" fmla="*/ 1312752 h 1505488"/>
                  <a:gd name="connsiteX654" fmla="*/ 1253287 w 1614101"/>
                  <a:gd name="connsiteY654" fmla="*/ 1315221 h 1505488"/>
                  <a:gd name="connsiteX655" fmla="*/ 1248350 w 1614101"/>
                  <a:gd name="connsiteY655" fmla="*/ 1317690 h 1505488"/>
                  <a:gd name="connsiteX656" fmla="*/ 1248350 w 1614101"/>
                  <a:gd name="connsiteY656" fmla="*/ 1320159 h 1505488"/>
                  <a:gd name="connsiteX657" fmla="*/ 1245883 w 1614101"/>
                  <a:gd name="connsiteY657" fmla="*/ 1322627 h 1505488"/>
                  <a:gd name="connsiteX658" fmla="*/ 1243412 w 1614101"/>
                  <a:gd name="connsiteY658" fmla="*/ 1325094 h 1505488"/>
                  <a:gd name="connsiteX659" fmla="*/ 1238475 w 1614101"/>
                  <a:gd name="connsiteY659" fmla="*/ 1327563 h 1505488"/>
                  <a:gd name="connsiteX660" fmla="*/ 1238475 w 1614101"/>
                  <a:gd name="connsiteY660" fmla="*/ 1320159 h 1505488"/>
                  <a:gd name="connsiteX661" fmla="*/ 1240945 w 1614101"/>
                  <a:gd name="connsiteY661" fmla="*/ 1320159 h 1505488"/>
                  <a:gd name="connsiteX662" fmla="*/ 1238475 w 1614101"/>
                  <a:gd name="connsiteY662" fmla="*/ 1317690 h 1505488"/>
                  <a:gd name="connsiteX663" fmla="*/ 1238475 w 1614101"/>
                  <a:gd name="connsiteY663" fmla="*/ 1315221 h 1505488"/>
                  <a:gd name="connsiteX664" fmla="*/ 1228603 w 1614101"/>
                  <a:gd name="connsiteY664" fmla="*/ 1315221 h 1505488"/>
                  <a:gd name="connsiteX665" fmla="*/ 1228603 w 1614101"/>
                  <a:gd name="connsiteY665" fmla="*/ 1317690 h 1505488"/>
                  <a:gd name="connsiteX666" fmla="*/ 1231070 w 1614101"/>
                  <a:gd name="connsiteY666" fmla="*/ 1320159 h 1505488"/>
                  <a:gd name="connsiteX667" fmla="*/ 1228603 w 1614101"/>
                  <a:gd name="connsiteY667" fmla="*/ 1325094 h 1505488"/>
                  <a:gd name="connsiteX668" fmla="*/ 1226133 w 1614101"/>
                  <a:gd name="connsiteY668" fmla="*/ 1325094 h 1505488"/>
                  <a:gd name="connsiteX669" fmla="*/ 1226133 w 1614101"/>
                  <a:gd name="connsiteY669" fmla="*/ 1327563 h 1505488"/>
                  <a:gd name="connsiteX670" fmla="*/ 1216261 w 1614101"/>
                  <a:gd name="connsiteY670" fmla="*/ 1327563 h 1505488"/>
                  <a:gd name="connsiteX671" fmla="*/ 1216261 w 1614101"/>
                  <a:gd name="connsiteY671" fmla="*/ 1330032 h 1505488"/>
                  <a:gd name="connsiteX672" fmla="*/ 1218728 w 1614101"/>
                  <a:gd name="connsiteY672" fmla="*/ 1330032 h 1505488"/>
                  <a:gd name="connsiteX673" fmla="*/ 1221195 w 1614101"/>
                  <a:gd name="connsiteY673" fmla="*/ 1332501 h 1505488"/>
                  <a:gd name="connsiteX674" fmla="*/ 1226133 w 1614101"/>
                  <a:gd name="connsiteY674" fmla="*/ 1334969 h 1505488"/>
                  <a:gd name="connsiteX675" fmla="*/ 1228603 w 1614101"/>
                  <a:gd name="connsiteY675" fmla="*/ 1337438 h 1505488"/>
                  <a:gd name="connsiteX676" fmla="*/ 1228603 w 1614101"/>
                  <a:gd name="connsiteY676" fmla="*/ 1342376 h 1505488"/>
                  <a:gd name="connsiteX677" fmla="*/ 1223666 w 1614101"/>
                  <a:gd name="connsiteY677" fmla="*/ 1342376 h 1505488"/>
                  <a:gd name="connsiteX678" fmla="*/ 1223666 w 1614101"/>
                  <a:gd name="connsiteY678" fmla="*/ 1339907 h 1505488"/>
                  <a:gd name="connsiteX679" fmla="*/ 1221195 w 1614101"/>
                  <a:gd name="connsiteY679" fmla="*/ 1339907 h 1505488"/>
                  <a:gd name="connsiteX680" fmla="*/ 1221195 w 1614101"/>
                  <a:gd name="connsiteY680" fmla="*/ 1342376 h 1505488"/>
                  <a:gd name="connsiteX681" fmla="*/ 1218728 w 1614101"/>
                  <a:gd name="connsiteY681" fmla="*/ 1342376 h 1505488"/>
                  <a:gd name="connsiteX682" fmla="*/ 1218728 w 1614101"/>
                  <a:gd name="connsiteY682" fmla="*/ 1347311 h 1505488"/>
                  <a:gd name="connsiteX683" fmla="*/ 1213791 w 1614101"/>
                  <a:gd name="connsiteY683" fmla="*/ 1347311 h 1505488"/>
                  <a:gd name="connsiteX684" fmla="*/ 1213791 w 1614101"/>
                  <a:gd name="connsiteY684" fmla="*/ 1344843 h 1505488"/>
                  <a:gd name="connsiteX685" fmla="*/ 1208853 w 1614101"/>
                  <a:gd name="connsiteY685" fmla="*/ 1344843 h 1505488"/>
                  <a:gd name="connsiteX686" fmla="*/ 1211323 w 1614101"/>
                  <a:gd name="connsiteY686" fmla="*/ 1347311 h 1505488"/>
                  <a:gd name="connsiteX687" fmla="*/ 1213791 w 1614101"/>
                  <a:gd name="connsiteY687" fmla="*/ 1349780 h 1505488"/>
                  <a:gd name="connsiteX688" fmla="*/ 1216261 w 1614101"/>
                  <a:gd name="connsiteY688" fmla="*/ 1352249 h 1505488"/>
                  <a:gd name="connsiteX689" fmla="*/ 1213791 w 1614101"/>
                  <a:gd name="connsiteY689" fmla="*/ 1354718 h 1505488"/>
                  <a:gd name="connsiteX690" fmla="*/ 1203916 w 1614101"/>
                  <a:gd name="connsiteY690" fmla="*/ 1354718 h 1505488"/>
                  <a:gd name="connsiteX691" fmla="*/ 1203916 w 1614101"/>
                  <a:gd name="connsiteY691" fmla="*/ 1359655 h 1505488"/>
                  <a:gd name="connsiteX692" fmla="*/ 1206386 w 1614101"/>
                  <a:gd name="connsiteY692" fmla="*/ 1362122 h 1505488"/>
                  <a:gd name="connsiteX693" fmla="*/ 1208853 w 1614101"/>
                  <a:gd name="connsiteY693" fmla="*/ 1367060 h 1505488"/>
                  <a:gd name="connsiteX694" fmla="*/ 1211323 w 1614101"/>
                  <a:gd name="connsiteY694" fmla="*/ 1369528 h 1505488"/>
                  <a:gd name="connsiteX695" fmla="*/ 1213791 w 1614101"/>
                  <a:gd name="connsiteY695" fmla="*/ 1367060 h 1505488"/>
                  <a:gd name="connsiteX696" fmla="*/ 1216261 w 1614101"/>
                  <a:gd name="connsiteY696" fmla="*/ 1364591 h 1505488"/>
                  <a:gd name="connsiteX697" fmla="*/ 1218728 w 1614101"/>
                  <a:gd name="connsiteY697" fmla="*/ 1364591 h 1505488"/>
                  <a:gd name="connsiteX698" fmla="*/ 1218728 w 1614101"/>
                  <a:gd name="connsiteY698" fmla="*/ 1389277 h 1505488"/>
                  <a:gd name="connsiteX699" fmla="*/ 1216261 w 1614101"/>
                  <a:gd name="connsiteY699" fmla="*/ 1394214 h 1505488"/>
                  <a:gd name="connsiteX700" fmla="*/ 1216261 w 1614101"/>
                  <a:gd name="connsiteY700" fmla="*/ 1396683 h 1505488"/>
                  <a:gd name="connsiteX701" fmla="*/ 1213791 w 1614101"/>
                  <a:gd name="connsiteY701" fmla="*/ 1396683 h 1505488"/>
                  <a:gd name="connsiteX702" fmla="*/ 1213791 w 1614101"/>
                  <a:gd name="connsiteY702" fmla="*/ 1394214 h 1505488"/>
                  <a:gd name="connsiteX703" fmla="*/ 1211323 w 1614101"/>
                  <a:gd name="connsiteY703" fmla="*/ 1394214 h 1505488"/>
                  <a:gd name="connsiteX704" fmla="*/ 1211323 w 1614101"/>
                  <a:gd name="connsiteY704" fmla="*/ 1391745 h 1505488"/>
                  <a:gd name="connsiteX705" fmla="*/ 1208853 w 1614101"/>
                  <a:gd name="connsiteY705" fmla="*/ 1391745 h 1505488"/>
                  <a:gd name="connsiteX706" fmla="*/ 1208853 w 1614101"/>
                  <a:gd name="connsiteY706" fmla="*/ 1389277 h 1505488"/>
                  <a:gd name="connsiteX707" fmla="*/ 1203916 w 1614101"/>
                  <a:gd name="connsiteY707" fmla="*/ 1389277 h 1505488"/>
                  <a:gd name="connsiteX708" fmla="*/ 1203916 w 1614101"/>
                  <a:gd name="connsiteY708" fmla="*/ 1384339 h 1505488"/>
                  <a:gd name="connsiteX709" fmla="*/ 1201449 w 1614101"/>
                  <a:gd name="connsiteY709" fmla="*/ 1381871 h 1505488"/>
                  <a:gd name="connsiteX710" fmla="*/ 1198981 w 1614101"/>
                  <a:gd name="connsiteY710" fmla="*/ 1384339 h 1505488"/>
                  <a:gd name="connsiteX711" fmla="*/ 1198981 w 1614101"/>
                  <a:gd name="connsiteY711" fmla="*/ 1386808 h 1505488"/>
                  <a:gd name="connsiteX712" fmla="*/ 1196511 w 1614101"/>
                  <a:gd name="connsiteY712" fmla="*/ 1386808 h 1505488"/>
                  <a:gd name="connsiteX713" fmla="*/ 1194044 w 1614101"/>
                  <a:gd name="connsiteY713" fmla="*/ 1389277 h 1505488"/>
                  <a:gd name="connsiteX714" fmla="*/ 1189106 w 1614101"/>
                  <a:gd name="connsiteY714" fmla="*/ 1389277 h 1505488"/>
                  <a:gd name="connsiteX715" fmla="*/ 1189106 w 1614101"/>
                  <a:gd name="connsiteY715" fmla="*/ 1391745 h 1505488"/>
                  <a:gd name="connsiteX716" fmla="*/ 1191574 w 1614101"/>
                  <a:gd name="connsiteY716" fmla="*/ 1394214 h 1505488"/>
                  <a:gd name="connsiteX717" fmla="*/ 1196511 w 1614101"/>
                  <a:gd name="connsiteY717" fmla="*/ 1394214 h 1505488"/>
                  <a:gd name="connsiteX718" fmla="*/ 1196511 w 1614101"/>
                  <a:gd name="connsiteY718" fmla="*/ 1399150 h 1505488"/>
                  <a:gd name="connsiteX719" fmla="*/ 1194044 w 1614101"/>
                  <a:gd name="connsiteY719" fmla="*/ 1404088 h 1505488"/>
                  <a:gd name="connsiteX720" fmla="*/ 1194044 w 1614101"/>
                  <a:gd name="connsiteY720" fmla="*/ 1413962 h 1505488"/>
                  <a:gd name="connsiteX721" fmla="*/ 1191574 w 1614101"/>
                  <a:gd name="connsiteY721" fmla="*/ 1411494 h 1505488"/>
                  <a:gd name="connsiteX722" fmla="*/ 1191574 w 1614101"/>
                  <a:gd name="connsiteY722" fmla="*/ 1406556 h 1505488"/>
                  <a:gd name="connsiteX723" fmla="*/ 1189106 w 1614101"/>
                  <a:gd name="connsiteY723" fmla="*/ 1409025 h 1505488"/>
                  <a:gd name="connsiteX724" fmla="*/ 1186636 w 1614101"/>
                  <a:gd name="connsiteY724" fmla="*/ 1409025 h 1505488"/>
                  <a:gd name="connsiteX725" fmla="*/ 1184169 w 1614101"/>
                  <a:gd name="connsiteY725" fmla="*/ 1413962 h 1505488"/>
                  <a:gd name="connsiteX726" fmla="*/ 1179232 w 1614101"/>
                  <a:gd name="connsiteY726" fmla="*/ 1413962 h 1505488"/>
                  <a:gd name="connsiteX727" fmla="*/ 1179232 w 1614101"/>
                  <a:gd name="connsiteY727" fmla="*/ 1411494 h 1505488"/>
                  <a:gd name="connsiteX728" fmla="*/ 1176764 w 1614101"/>
                  <a:gd name="connsiteY728" fmla="*/ 1411494 h 1505488"/>
                  <a:gd name="connsiteX729" fmla="*/ 1176764 w 1614101"/>
                  <a:gd name="connsiteY729" fmla="*/ 1409025 h 1505488"/>
                  <a:gd name="connsiteX730" fmla="*/ 1174294 w 1614101"/>
                  <a:gd name="connsiteY730" fmla="*/ 1411494 h 1505488"/>
                  <a:gd name="connsiteX731" fmla="*/ 1171827 w 1614101"/>
                  <a:gd name="connsiteY731" fmla="*/ 1413962 h 1505488"/>
                  <a:gd name="connsiteX732" fmla="*/ 1171827 w 1614101"/>
                  <a:gd name="connsiteY732" fmla="*/ 1421367 h 1505488"/>
                  <a:gd name="connsiteX733" fmla="*/ 1176764 w 1614101"/>
                  <a:gd name="connsiteY733" fmla="*/ 1421367 h 1505488"/>
                  <a:gd name="connsiteX734" fmla="*/ 1174294 w 1614101"/>
                  <a:gd name="connsiteY734" fmla="*/ 1426305 h 1505488"/>
                  <a:gd name="connsiteX735" fmla="*/ 1174294 w 1614101"/>
                  <a:gd name="connsiteY735" fmla="*/ 1428773 h 1505488"/>
                  <a:gd name="connsiteX736" fmla="*/ 1171827 w 1614101"/>
                  <a:gd name="connsiteY736" fmla="*/ 1431242 h 1505488"/>
                  <a:gd name="connsiteX737" fmla="*/ 1171827 w 1614101"/>
                  <a:gd name="connsiteY737" fmla="*/ 1433709 h 1505488"/>
                  <a:gd name="connsiteX738" fmla="*/ 1169357 w 1614101"/>
                  <a:gd name="connsiteY738" fmla="*/ 1436178 h 1505488"/>
                  <a:gd name="connsiteX739" fmla="*/ 1166889 w 1614101"/>
                  <a:gd name="connsiteY739" fmla="*/ 1436178 h 1505488"/>
                  <a:gd name="connsiteX740" fmla="*/ 1164419 w 1614101"/>
                  <a:gd name="connsiteY740" fmla="*/ 1433709 h 1505488"/>
                  <a:gd name="connsiteX741" fmla="*/ 1166889 w 1614101"/>
                  <a:gd name="connsiteY741" fmla="*/ 1431242 h 1505488"/>
                  <a:gd name="connsiteX742" fmla="*/ 1166889 w 1614101"/>
                  <a:gd name="connsiteY742" fmla="*/ 1421367 h 1505488"/>
                  <a:gd name="connsiteX743" fmla="*/ 1164419 w 1614101"/>
                  <a:gd name="connsiteY743" fmla="*/ 1421367 h 1505488"/>
                  <a:gd name="connsiteX744" fmla="*/ 1164419 w 1614101"/>
                  <a:gd name="connsiteY744" fmla="*/ 1416430 h 1505488"/>
                  <a:gd name="connsiteX745" fmla="*/ 1161952 w 1614101"/>
                  <a:gd name="connsiteY745" fmla="*/ 1416430 h 1505488"/>
                  <a:gd name="connsiteX746" fmla="*/ 1161952 w 1614101"/>
                  <a:gd name="connsiteY746" fmla="*/ 1421367 h 1505488"/>
                  <a:gd name="connsiteX747" fmla="*/ 1154547 w 1614101"/>
                  <a:gd name="connsiteY747" fmla="*/ 1421367 h 1505488"/>
                  <a:gd name="connsiteX748" fmla="*/ 1154547 w 1614101"/>
                  <a:gd name="connsiteY748" fmla="*/ 1423836 h 1505488"/>
                  <a:gd name="connsiteX749" fmla="*/ 1152077 w 1614101"/>
                  <a:gd name="connsiteY749" fmla="*/ 1423836 h 1505488"/>
                  <a:gd name="connsiteX750" fmla="*/ 1152077 w 1614101"/>
                  <a:gd name="connsiteY750" fmla="*/ 1431242 h 1505488"/>
                  <a:gd name="connsiteX751" fmla="*/ 1149610 w 1614101"/>
                  <a:gd name="connsiteY751" fmla="*/ 1433709 h 1505488"/>
                  <a:gd name="connsiteX752" fmla="*/ 1149610 w 1614101"/>
                  <a:gd name="connsiteY752" fmla="*/ 1436178 h 1505488"/>
                  <a:gd name="connsiteX753" fmla="*/ 1147140 w 1614101"/>
                  <a:gd name="connsiteY753" fmla="*/ 1436178 h 1505488"/>
                  <a:gd name="connsiteX754" fmla="*/ 1147140 w 1614101"/>
                  <a:gd name="connsiteY754" fmla="*/ 1433709 h 1505488"/>
                  <a:gd name="connsiteX755" fmla="*/ 1144672 w 1614101"/>
                  <a:gd name="connsiteY755" fmla="*/ 1433709 h 1505488"/>
                  <a:gd name="connsiteX756" fmla="*/ 1142205 w 1614101"/>
                  <a:gd name="connsiteY756" fmla="*/ 1436178 h 1505488"/>
                  <a:gd name="connsiteX757" fmla="*/ 1142205 w 1614101"/>
                  <a:gd name="connsiteY757" fmla="*/ 1438647 h 1505488"/>
                  <a:gd name="connsiteX758" fmla="*/ 1134798 w 1614101"/>
                  <a:gd name="connsiteY758" fmla="*/ 1438647 h 1505488"/>
                  <a:gd name="connsiteX759" fmla="*/ 1134798 w 1614101"/>
                  <a:gd name="connsiteY759" fmla="*/ 1443584 h 1505488"/>
                  <a:gd name="connsiteX760" fmla="*/ 1137268 w 1614101"/>
                  <a:gd name="connsiteY760" fmla="*/ 1446053 h 1505488"/>
                  <a:gd name="connsiteX761" fmla="*/ 1139735 w 1614101"/>
                  <a:gd name="connsiteY761" fmla="*/ 1446053 h 1505488"/>
                  <a:gd name="connsiteX762" fmla="*/ 1142205 w 1614101"/>
                  <a:gd name="connsiteY762" fmla="*/ 1443584 h 1505488"/>
                  <a:gd name="connsiteX763" fmla="*/ 1144672 w 1614101"/>
                  <a:gd name="connsiteY763" fmla="*/ 1443584 h 1505488"/>
                  <a:gd name="connsiteX764" fmla="*/ 1144672 w 1614101"/>
                  <a:gd name="connsiteY764" fmla="*/ 1441115 h 1505488"/>
                  <a:gd name="connsiteX765" fmla="*/ 1147140 w 1614101"/>
                  <a:gd name="connsiteY765" fmla="*/ 1441115 h 1505488"/>
                  <a:gd name="connsiteX766" fmla="*/ 1147140 w 1614101"/>
                  <a:gd name="connsiteY766" fmla="*/ 1446053 h 1505488"/>
                  <a:gd name="connsiteX767" fmla="*/ 1144672 w 1614101"/>
                  <a:gd name="connsiteY767" fmla="*/ 1448522 h 1505488"/>
                  <a:gd name="connsiteX768" fmla="*/ 1144672 w 1614101"/>
                  <a:gd name="connsiteY768" fmla="*/ 1450990 h 1505488"/>
                  <a:gd name="connsiteX769" fmla="*/ 1147140 w 1614101"/>
                  <a:gd name="connsiteY769" fmla="*/ 1455926 h 1505488"/>
                  <a:gd name="connsiteX770" fmla="*/ 1147140 w 1614101"/>
                  <a:gd name="connsiteY770" fmla="*/ 1458395 h 1505488"/>
                  <a:gd name="connsiteX771" fmla="*/ 1139735 w 1614101"/>
                  <a:gd name="connsiteY771" fmla="*/ 1458395 h 1505488"/>
                  <a:gd name="connsiteX772" fmla="*/ 1137268 w 1614101"/>
                  <a:gd name="connsiteY772" fmla="*/ 1455926 h 1505488"/>
                  <a:gd name="connsiteX773" fmla="*/ 1134798 w 1614101"/>
                  <a:gd name="connsiteY773" fmla="*/ 1455926 h 1505488"/>
                  <a:gd name="connsiteX774" fmla="*/ 1132330 w 1614101"/>
                  <a:gd name="connsiteY774" fmla="*/ 1453457 h 1505488"/>
                  <a:gd name="connsiteX775" fmla="*/ 1129860 w 1614101"/>
                  <a:gd name="connsiteY775" fmla="*/ 1453457 h 1505488"/>
                  <a:gd name="connsiteX776" fmla="*/ 1127393 w 1614101"/>
                  <a:gd name="connsiteY776" fmla="*/ 1450990 h 1505488"/>
                  <a:gd name="connsiteX777" fmla="*/ 1124926 w 1614101"/>
                  <a:gd name="connsiteY777" fmla="*/ 1450990 h 1505488"/>
                  <a:gd name="connsiteX778" fmla="*/ 1124926 w 1614101"/>
                  <a:gd name="connsiteY778" fmla="*/ 1458395 h 1505488"/>
                  <a:gd name="connsiteX779" fmla="*/ 1127393 w 1614101"/>
                  <a:gd name="connsiteY779" fmla="*/ 1463332 h 1505488"/>
                  <a:gd name="connsiteX780" fmla="*/ 1129860 w 1614101"/>
                  <a:gd name="connsiteY780" fmla="*/ 1465801 h 1505488"/>
                  <a:gd name="connsiteX781" fmla="*/ 1129860 w 1614101"/>
                  <a:gd name="connsiteY781" fmla="*/ 1468270 h 1505488"/>
                  <a:gd name="connsiteX782" fmla="*/ 1124926 w 1614101"/>
                  <a:gd name="connsiteY782" fmla="*/ 1470737 h 1505488"/>
                  <a:gd name="connsiteX783" fmla="*/ 1122455 w 1614101"/>
                  <a:gd name="connsiteY783" fmla="*/ 1473206 h 1505488"/>
                  <a:gd name="connsiteX784" fmla="*/ 1115051 w 1614101"/>
                  <a:gd name="connsiteY784" fmla="*/ 1473206 h 1505488"/>
                  <a:gd name="connsiteX785" fmla="*/ 1115051 w 1614101"/>
                  <a:gd name="connsiteY785" fmla="*/ 1468270 h 1505488"/>
                  <a:gd name="connsiteX786" fmla="*/ 1117518 w 1614101"/>
                  <a:gd name="connsiteY786" fmla="*/ 1468270 h 1505488"/>
                  <a:gd name="connsiteX787" fmla="*/ 1119988 w 1614101"/>
                  <a:gd name="connsiteY787" fmla="*/ 1465801 h 1505488"/>
                  <a:gd name="connsiteX788" fmla="*/ 1122455 w 1614101"/>
                  <a:gd name="connsiteY788" fmla="*/ 1465801 h 1505488"/>
                  <a:gd name="connsiteX789" fmla="*/ 1119988 w 1614101"/>
                  <a:gd name="connsiteY789" fmla="*/ 1463332 h 1505488"/>
                  <a:gd name="connsiteX790" fmla="*/ 1119988 w 1614101"/>
                  <a:gd name="connsiteY790" fmla="*/ 1460864 h 1505488"/>
                  <a:gd name="connsiteX791" fmla="*/ 1117518 w 1614101"/>
                  <a:gd name="connsiteY791" fmla="*/ 1458395 h 1505488"/>
                  <a:gd name="connsiteX792" fmla="*/ 1115051 w 1614101"/>
                  <a:gd name="connsiteY792" fmla="*/ 1458395 h 1505488"/>
                  <a:gd name="connsiteX793" fmla="*/ 1112580 w 1614101"/>
                  <a:gd name="connsiteY793" fmla="*/ 1460864 h 1505488"/>
                  <a:gd name="connsiteX794" fmla="*/ 1110113 w 1614101"/>
                  <a:gd name="connsiteY794" fmla="*/ 1463332 h 1505488"/>
                  <a:gd name="connsiteX795" fmla="*/ 1110113 w 1614101"/>
                  <a:gd name="connsiteY795" fmla="*/ 1465801 h 1505488"/>
                  <a:gd name="connsiteX796" fmla="*/ 1107646 w 1614101"/>
                  <a:gd name="connsiteY796" fmla="*/ 1468270 h 1505488"/>
                  <a:gd name="connsiteX797" fmla="*/ 1105176 w 1614101"/>
                  <a:gd name="connsiteY797" fmla="*/ 1473206 h 1505488"/>
                  <a:gd name="connsiteX798" fmla="*/ 1105176 w 1614101"/>
                  <a:gd name="connsiteY798" fmla="*/ 1475674 h 1505488"/>
                  <a:gd name="connsiteX799" fmla="*/ 1102709 w 1614101"/>
                  <a:gd name="connsiteY799" fmla="*/ 1478143 h 1505488"/>
                  <a:gd name="connsiteX800" fmla="*/ 1100238 w 1614101"/>
                  <a:gd name="connsiteY800" fmla="*/ 1478143 h 1505488"/>
                  <a:gd name="connsiteX801" fmla="*/ 1100238 w 1614101"/>
                  <a:gd name="connsiteY801" fmla="*/ 1475674 h 1505488"/>
                  <a:gd name="connsiteX802" fmla="*/ 1097771 w 1614101"/>
                  <a:gd name="connsiteY802" fmla="*/ 1470737 h 1505488"/>
                  <a:gd name="connsiteX803" fmla="*/ 1097771 w 1614101"/>
                  <a:gd name="connsiteY803" fmla="*/ 1458395 h 1505488"/>
                  <a:gd name="connsiteX804" fmla="*/ 1090367 w 1614101"/>
                  <a:gd name="connsiteY804" fmla="*/ 1458395 h 1505488"/>
                  <a:gd name="connsiteX805" fmla="*/ 1090367 w 1614101"/>
                  <a:gd name="connsiteY805" fmla="*/ 1460864 h 1505488"/>
                  <a:gd name="connsiteX806" fmla="*/ 1085429 w 1614101"/>
                  <a:gd name="connsiteY806" fmla="*/ 1465801 h 1505488"/>
                  <a:gd name="connsiteX807" fmla="*/ 1085429 w 1614101"/>
                  <a:gd name="connsiteY807" fmla="*/ 1468270 h 1505488"/>
                  <a:gd name="connsiteX808" fmla="*/ 1082959 w 1614101"/>
                  <a:gd name="connsiteY808" fmla="*/ 1470737 h 1505488"/>
                  <a:gd name="connsiteX809" fmla="*/ 1085429 w 1614101"/>
                  <a:gd name="connsiteY809" fmla="*/ 1473206 h 1505488"/>
                  <a:gd name="connsiteX810" fmla="*/ 1087896 w 1614101"/>
                  <a:gd name="connsiteY810" fmla="*/ 1473206 h 1505488"/>
                  <a:gd name="connsiteX811" fmla="*/ 1092834 w 1614101"/>
                  <a:gd name="connsiteY811" fmla="*/ 1475674 h 1505488"/>
                  <a:gd name="connsiteX812" fmla="*/ 1095301 w 1614101"/>
                  <a:gd name="connsiteY812" fmla="*/ 1475674 h 1505488"/>
                  <a:gd name="connsiteX813" fmla="*/ 1095301 w 1614101"/>
                  <a:gd name="connsiteY813" fmla="*/ 1480612 h 1505488"/>
                  <a:gd name="connsiteX814" fmla="*/ 1092834 w 1614101"/>
                  <a:gd name="connsiteY814" fmla="*/ 1483081 h 1505488"/>
                  <a:gd name="connsiteX815" fmla="*/ 1087896 w 1614101"/>
                  <a:gd name="connsiteY815" fmla="*/ 1483081 h 1505488"/>
                  <a:gd name="connsiteX816" fmla="*/ 1082959 w 1614101"/>
                  <a:gd name="connsiteY816" fmla="*/ 1480612 h 1505488"/>
                  <a:gd name="connsiteX817" fmla="*/ 1075554 w 1614101"/>
                  <a:gd name="connsiteY817" fmla="*/ 1480612 h 1505488"/>
                  <a:gd name="connsiteX818" fmla="*/ 1075554 w 1614101"/>
                  <a:gd name="connsiteY818" fmla="*/ 1485549 h 1505488"/>
                  <a:gd name="connsiteX819" fmla="*/ 1085429 w 1614101"/>
                  <a:gd name="connsiteY819" fmla="*/ 1485549 h 1505488"/>
                  <a:gd name="connsiteX820" fmla="*/ 1085429 w 1614101"/>
                  <a:gd name="connsiteY820" fmla="*/ 1495423 h 1505488"/>
                  <a:gd name="connsiteX821" fmla="*/ 1082959 w 1614101"/>
                  <a:gd name="connsiteY821" fmla="*/ 1497892 h 1505488"/>
                  <a:gd name="connsiteX822" fmla="*/ 1080492 w 1614101"/>
                  <a:gd name="connsiteY822" fmla="*/ 1500257 h 1505488"/>
                  <a:gd name="connsiteX823" fmla="*/ 1075554 w 1614101"/>
                  <a:gd name="connsiteY823" fmla="*/ 1500257 h 1505488"/>
                  <a:gd name="connsiteX824" fmla="*/ 1075554 w 1614101"/>
                  <a:gd name="connsiteY824" fmla="*/ 1495423 h 1505488"/>
                  <a:gd name="connsiteX825" fmla="*/ 1078021 w 1614101"/>
                  <a:gd name="connsiteY825" fmla="*/ 1495423 h 1505488"/>
                  <a:gd name="connsiteX826" fmla="*/ 1080492 w 1614101"/>
                  <a:gd name="connsiteY826" fmla="*/ 1492954 h 1505488"/>
                  <a:gd name="connsiteX827" fmla="*/ 1080492 w 1614101"/>
                  <a:gd name="connsiteY827" fmla="*/ 1490485 h 1505488"/>
                  <a:gd name="connsiteX828" fmla="*/ 1073084 w 1614101"/>
                  <a:gd name="connsiteY828" fmla="*/ 1490485 h 1505488"/>
                  <a:gd name="connsiteX829" fmla="*/ 1070617 w 1614101"/>
                  <a:gd name="connsiteY829" fmla="*/ 1488017 h 1505488"/>
                  <a:gd name="connsiteX830" fmla="*/ 1068150 w 1614101"/>
                  <a:gd name="connsiteY830" fmla="*/ 1485549 h 1505488"/>
                  <a:gd name="connsiteX831" fmla="*/ 1065679 w 1614101"/>
                  <a:gd name="connsiteY831" fmla="*/ 1485549 h 1505488"/>
                  <a:gd name="connsiteX832" fmla="*/ 1063212 w 1614101"/>
                  <a:gd name="connsiteY832" fmla="*/ 1488017 h 1505488"/>
                  <a:gd name="connsiteX833" fmla="*/ 1063212 w 1614101"/>
                  <a:gd name="connsiteY833" fmla="*/ 1490485 h 1505488"/>
                  <a:gd name="connsiteX834" fmla="*/ 1065679 w 1614101"/>
                  <a:gd name="connsiteY834" fmla="*/ 1490485 h 1505488"/>
                  <a:gd name="connsiteX835" fmla="*/ 1065679 w 1614101"/>
                  <a:gd name="connsiteY835" fmla="*/ 1492954 h 1505488"/>
                  <a:gd name="connsiteX836" fmla="*/ 1068150 w 1614101"/>
                  <a:gd name="connsiteY836" fmla="*/ 1495423 h 1505488"/>
                  <a:gd name="connsiteX837" fmla="*/ 1070617 w 1614101"/>
                  <a:gd name="connsiteY837" fmla="*/ 1495423 h 1505488"/>
                  <a:gd name="connsiteX838" fmla="*/ 1068150 w 1614101"/>
                  <a:gd name="connsiteY838" fmla="*/ 1497892 h 1505488"/>
                  <a:gd name="connsiteX839" fmla="*/ 1060742 w 1614101"/>
                  <a:gd name="connsiteY839" fmla="*/ 1497892 h 1505488"/>
                  <a:gd name="connsiteX840" fmla="*/ 1055804 w 1614101"/>
                  <a:gd name="connsiteY840" fmla="*/ 1495423 h 1505488"/>
                  <a:gd name="connsiteX841" fmla="*/ 1053337 w 1614101"/>
                  <a:gd name="connsiteY841" fmla="*/ 1495423 h 1505488"/>
                  <a:gd name="connsiteX842" fmla="*/ 1050870 w 1614101"/>
                  <a:gd name="connsiteY842" fmla="*/ 1492954 h 1505488"/>
                  <a:gd name="connsiteX843" fmla="*/ 1048400 w 1614101"/>
                  <a:gd name="connsiteY843" fmla="*/ 1492954 h 1505488"/>
                  <a:gd name="connsiteX844" fmla="*/ 1048400 w 1614101"/>
                  <a:gd name="connsiteY844" fmla="*/ 1502829 h 1505488"/>
                  <a:gd name="connsiteX845" fmla="*/ 1045933 w 1614101"/>
                  <a:gd name="connsiteY845" fmla="*/ 1505298 h 1505488"/>
                  <a:gd name="connsiteX846" fmla="*/ 1043462 w 1614101"/>
                  <a:gd name="connsiteY846" fmla="*/ 1505298 h 1505488"/>
                  <a:gd name="connsiteX847" fmla="*/ 1040995 w 1614101"/>
                  <a:gd name="connsiteY847" fmla="*/ 1502829 h 1505488"/>
                  <a:gd name="connsiteX848" fmla="*/ 1038525 w 1614101"/>
                  <a:gd name="connsiteY848" fmla="*/ 1497892 h 1505488"/>
                  <a:gd name="connsiteX849" fmla="*/ 1036058 w 1614101"/>
                  <a:gd name="connsiteY849" fmla="*/ 1495423 h 1505488"/>
                  <a:gd name="connsiteX850" fmla="*/ 1033591 w 1614101"/>
                  <a:gd name="connsiteY850" fmla="*/ 1492954 h 1505488"/>
                  <a:gd name="connsiteX851" fmla="*/ 1033591 w 1614101"/>
                  <a:gd name="connsiteY851" fmla="*/ 1488017 h 1505488"/>
                  <a:gd name="connsiteX852" fmla="*/ 1036058 w 1614101"/>
                  <a:gd name="connsiteY852" fmla="*/ 1488017 h 1505488"/>
                  <a:gd name="connsiteX853" fmla="*/ 1040995 w 1614101"/>
                  <a:gd name="connsiteY853" fmla="*/ 1485549 h 1505488"/>
                  <a:gd name="connsiteX854" fmla="*/ 1040995 w 1614101"/>
                  <a:gd name="connsiteY854" fmla="*/ 1480612 h 1505488"/>
                  <a:gd name="connsiteX855" fmla="*/ 1043462 w 1614101"/>
                  <a:gd name="connsiteY855" fmla="*/ 1478143 h 1505488"/>
                  <a:gd name="connsiteX856" fmla="*/ 1048400 w 1614101"/>
                  <a:gd name="connsiteY856" fmla="*/ 1478143 h 1505488"/>
                  <a:gd name="connsiteX857" fmla="*/ 1048400 w 1614101"/>
                  <a:gd name="connsiteY857" fmla="*/ 1470737 h 1505488"/>
                  <a:gd name="connsiteX858" fmla="*/ 1045933 w 1614101"/>
                  <a:gd name="connsiteY858" fmla="*/ 1468270 h 1505488"/>
                  <a:gd name="connsiteX859" fmla="*/ 1036058 w 1614101"/>
                  <a:gd name="connsiteY859" fmla="*/ 1468270 h 1505488"/>
                  <a:gd name="connsiteX860" fmla="*/ 1033591 w 1614101"/>
                  <a:gd name="connsiteY860" fmla="*/ 1465801 h 1505488"/>
                  <a:gd name="connsiteX861" fmla="*/ 1028653 w 1614101"/>
                  <a:gd name="connsiteY861" fmla="*/ 1465801 h 1505488"/>
                  <a:gd name="connsiteX862" fmla="*/ 1028653 w 1614101"/>
                  <a:gd name="connsiteY862" fmla="*/ 1468270 h 1505488"/>
                  <a:gd name="connsiteX863" fmla="*/ 1026183 w 1614101"/>
                  <a:gd name="connsiteY863" fmla="*/ 1465801 h 1505488"/>
                  <a:gd name="connsiteX864" fmla="*/ 1028653 w 1614101"/>
                  <a:gd name="connsiteY864" fmla="*/ 1463332 h 1505488"/>
                  <a:gd name="connsiteX865" fmla="*/ 1031120 w 1614101"/>
                  <a:gd name="connsiteY865" fmla="*/ 1460864 h 1505488"/>
                  <a:gd name="connsiteX866" fmla="*/ 1031120 w 1614101"/>
                  <a:gd name="connsiteY866" fmla="*/ 1458395 h 1505488"/>
                  <a:gd name="connsiteX867" fmla="*/ 1028653 w 1614101"/>
                  <a:gd name="connsiteY867" fmla="*/ 1455926 h 1505488"/>
                  <a:gd name="connsiteX868" fmla="*/ 1028653 w 1614101"/>
                  <a:gd name="connsiteY868" fmla="*/ 1453457 h 1505488"/>
                  <a:gd name="connsiteX869" fmla="*/ 1023716 w 1614101"/>
                  <a:gd name="connsiteY869" fmla="*/ 1450990 h 1505488"/>
                  <a:gd name="connsiteX870" fmla="*/ 1023716 w 1614101"/>
                  <a:gd name="connsiteY870" fmla="*/ 1460864 h 1505488"/>
                  <a:gd name="connsiteX871" fmla="*/ 1018778 w 1614101"/>
                  <a:gd name="connsiteY871" fmla="*/ 1458395 h 1505488"/>
                  <a:gd name="connsiteX872" fmla="*/ 1016311 w 1614101"/>
                  <a:gd name="connsiteY872" fmla="*/ 1458395 h 1505488"/>
                  <a:gd name="connsiteX873" fmla="*/ 1016311 w 1614101"/>
                  <a:gd name="connsiteY873" fmla="*/ 1455926 h 1505488"/>
                  <a:gd name="connsiteX874" fmla="*/ 1013841 w 1614101"/>
                  <a:gd name="connsiteY874" fmla="*/ 1455926 h 1505488"/>
                  <a:gd name="connsiteX875" fmla="*/ 1013841 w 1614101"/>
                  <a:gd name="connsiteY875" fmla="*/ 1453457 h 1505488"/>
                  <a:gd name="connsiteX876" fmla="*/ 1011373 w 1614101"/>
                  <a:gd name="connsiteY876" fmla="*/ 1450990 h 1505488"/>
                  <a:gd name="connsiteX877" fmla="*/ 1008903 w 1614101"/>
                  <a:gd name="connsiteY877" fmla="*/ 1450990 h 1505488"/>
                  <a:gd name="connsiteX878" fmla="*/ 1006436 w 1614101"/>
                  <a:gd name="connsiteY878" fmla="*/ 1453457 h 1505488"/>
                  <a:gd name="connsiteX879" fmla="*/ 1003966 w 1614101"/>
                  <a:gd name="connsiteY879" fmla="*/ 1455926 h 1505488"/>
                  <a:gd name="connsiteX880" fmla="*/ 999132 w 1614101"/>
                  <a:gd name="connsiteY880" fmla="*/ 1458395 h 1505488"/>
                  <a:gd name="connsiteX881" fmla="*/ 996561 w 1614101"/>
                  <a:gd name="connsiteY881" fmla="*/ 1458395 h 1505488"/>
                  <a:gd name="connsiteX882" fmla="*/ 994094 w 1614101"/>
                  <a:gd name="connsiteY882" fmla="*/ 1455926 h 1505488"/>
                  <a:gd name="connsiteX883" fmla="*/ 994094 w 1614101"/>
                  <a:gd name="connsiteY883" fmla="*/ 1448522 h 1505488"/>
                  <a:gd name="connsiteX884" fmla="*/ 991727 w 1614101"/>
                  <a:gd name="connsiteY884" fmla="*/ 1448522 h 1505488"/>
                  <a:gd name="connsiteX885" fmla="*/ 991727 w 1614101"/>
                  <a:gd name="connsiteY885" fmla="*/ 1453457 h 1505488"/>
                  <a:gd name="connsiteX886" fmla="*/ 989156 w 1614101"/>
                  <a:gd name="connsiteY886" fmla="*/ 1455926 h 1505488"/>
                  <a:gd name="connsiteX887" fmla="*/ 986790 w 1614101"/>
                  <a:gd name="connsiteY887" fmla="*/ 1453457 h 1505488"/>
                  <a:gd name="connsiteX888" fmla="*/ 984219 w 1614101"/>
                  <a:gd name="connsiteY888" fmla="*/ 1450990 h 1505488"/>
                  <a:gd name="connsiteX889" fmla="*/ 976814 w 1614101"/>
                  <a:gd name="connsiteY889" fmla="*/ 1450990 h 1505488"/>
                  <a:gd name="connsiteX890" fmla="*/ 974448 w 1614101"/>
                  <a:gd name="connsiteY890" fmla="*/ 1453457 h 1505488"/>
                  <a:gd name="connsiteX891" fmla="*/ 971877 w 1614101"/>
                  <a:gd name="connsiteY891" fmla="*/ 1455926 h 1505488"/>
                  <a:gd name="connsiteX892" fmla="*/ 964573 w 1614101"/>
                  <a:gd name="connsiteY892" fmla="*/ 1455926 h 1505488"/>
                  <a:gd name="connsiteX893" fmla="*/ 959635 w 1614101"/>
                  <a:gd name="connsiteY893" fmla="*/ 1458395 h 1505488"/>
                  <a:gd name="connsiteX894" fmla="*/ 959635 w 1614101"/>
                  <a:gd name="connsiteY894" fmla="*/ 1460864 h 1505488"/>
                  <a:gd name="connsiteX895" fmla="*/ 962002 w 1614101"/>
                  <a:gd name="connsiteY895" fmla="*/ 1463332 h 1505488"/>
                  <a:gd name="connsiteX896" fmla="*/ 962002 w 1614101"/>
                  <a:gd name="connsiteY896" fmla="*/ 1470737 h 1505488"/>
                  <a:gd name="connsiteX897" fmla="*/ 957168 w 1614101"/>
                  <a:gd name="connsiteY897" fmla="*/ 1470737 h 1505488"/>
                  <a:gd name="connsiteX898" fmla="*/ 954597 w 1614101"/>
                  <a:gd name="connsiteY898" fmla="*/ 1468270 h 1505488"/>
                  <a:gd name="connsiteX899" fmla="*/ 952231 w 1614101"/>
                  <a:gd name="connsiteY899" fmla="*/ 1465801 h 1505488"/>
                  <a:gd name="connsiteX900" fmla="*/ 952231 w 1614101"/>
                  <a:gd name="connsiteY900" fmla="*/ 1463332 h 1505488"/>
                  <a:gd name="connsiteX901" fmla="*/ 949764 w 1614101"/>
                  <a:gd name="connsiteY901" fmla="*/ 1460864 h 1505488"/>
                  <a:gd name="connsiteX902" fmla="*/ 949764 w 1614101"/>
                  <a:gd name="connsiteY902" fmla="*/ 1458395 h 1505488"/>
                  <a:gd name="connsiteX903" fmla="*/ 947293 w 1614101"/>
                  <a:gd name="connsiteY903" fmla="*/ 1455926 h 1505488"/>
                  <a:gd name="connsiteX904" fmla="*/ 944826 w 1614101"/>
                  <a:gd name="connsiteY904" fmla="*/ 1453457 h 1505488"/>
                  <a:gd name="connsiteX905" fmla="*/ 942356 w 1614101"/>
                  <a:gd name="connsiteY905" fmla="*/ 1453457 h 1505488"/>
                  <a:gd name="connsiteX906" fmla="*/ 942356 w 1614101"/>
                  <a:gd name="connsiteY906" fmla="*/ 1448522 h 1505488"/>
                  <a:gd name="connsiteX907" fmla="*/ 944826 w 1614101"/>
                  <a:gd name="connsiteY907" fmla="*/ 1448522 h 1505488"/>
                  <a:gd name="connsiteX908" fmla="*/ 944826 w 1614101"/>
                  <a:gd name="connsiteY908" fmla="*/ 1441115 h 1505488"/>
                  <a:gd name="connsiteX909" fmla="*/ 939889 w 1614101"/>
                  <a:gd name="connsiteY909" fmla="*/ 1441115 h 1505488"/>
                  <a:gd name="connsiteX910" fmla="*/ 937421 w 1614101"/>
                  <a:gd name="connsiteY910" fmla="*/ 1438647 h 1505488"/>
                  <a:gd name="connsiteX911" fmla="*/ 930014 w 1614101"/>
                  <a:gd name="connsiteY911" fmla="*/ 1438647 h 1505488"/>
                  <a:gd name="connsiteX912" fmla="*/ 930014 w 1614101"/>
                  <a:gd name="connsiteY912" fmla="*/ 1431242 h 1505488"/>
                  <a:gd name="connsiteX913" fmla="*/ 927547 w 1614101"/>
                  <a:gd name="connsiteY913" fmla="*/ 1426305 h 1505488"/>
                  <a:gd name="connsiteX914" fmla="*/ 925076 w 1614101"/>
                  <a:gd name="connsiteY914" fmla="*/ 1426305 h 1505488"/>
                  <a:gd name="connsiteX915" fmla="*/ 922609 w 1614101"/>
                  <a:gd name="connsiteY915" fmla="*/ 1421367 h 1505488"/>
                  <a:gd name="connsiteX916" fmla="*/ 922609 w 1614101"/>
                  <a:gd name="connsiteY916" fmla="*/ 1418898 h 1505488"/>
                  <a:gd name="connsiteX917" fmla="*/ 920139 w 1614101"/>
                  <a:gd name="connsiteY917" fmla="*/ 1416430 h 1505488"/>
                  <a:gd name="connsiteX918" fmla="*/ 922609 w 1614101"/>
                  <a:gd name="connsiteY918" fmla="*/ 1411494 h 1505488"/>
                  <a:gd name="connsiteX919" fmla="*/ 922609 w 1614101"/>
                  <a:gd name="connsiteY919" fmla="*/ 1401619 h 1505488"/>
                  <a:gd name="connsiteX920" fmla="*/ 920139 w 1614101"/>
                  <a:gd name="connsiteY920" fmla="*/ 1401619 h 1505488"/>
                  <a:gd name="connsiteX921" fmla="*/ 917672 w 1614101"/>
                  <a:gd name="connsiteY921" fmla="*/ 1406556 h 1505488"/>
                  <a:gd name="connsiteX922" fmla="*/ 915204 w 1614101"/>
                  <a:gd name="connsiteY922" fmla="*/ 1409025 h 1505488"/>
                  <a:gd name="connsiteX923" fmla="*/ 912734 w 1614101"/>
                  <a:gd name="connsiteY923" fmla="*/ 1406556 h 1505488"/>
                  <a:gd name="connsiteX924" fmla="*/ 912734 w 1614101"/>
                  <a:gd name="connsiteY924" fmla="*/ 1401619 h 1505488"/>
                  <a:gd name="connsiteX925" fmla="*/ 910267 w 1614101"/>
                  <a:gd name="connsiteY925" fmla="*/ 1399150 h 1505488"/>
                  <a:gd name="connsiteX926" fmla="*/ 905329 w 1614101"/>
                  <a:gd name="connsiteY926" fmla="*/ 1394214 h 1505488"/>
                  <a:gd name="connsiteX927" fmla="*/ 905329 w 1614101"/>
                  <a:gd name="connsiteY927" fmla="*/ 1389277 h 1505488"/>
                  <a:gd name="connsiteX928" fmla="*/ 907797 w 1614101"/>
                  <a:gd name="connsiteY928" fmla="*/ 1391745 h 1505488"/>
                  <a:gd name="connsiteX929" fmla="*/ 910267 w 1614101"/>
                  <a:gd name="connsiteY929" fmla="*/ 1391745 h 1505488"/>
                  <a:gd name="connsiteX930" fmla="*/ 912734 w 1614101"/>
                  <a:gd name="connsiteY930" fmla="*/ 1389277 h 1505488"/>
                  <a:gd name="connsiteX931" fmla="*/ 912734 w 1614101"/>
                  <a:gd name="connsiteY931" fmla="*/ 1384339 h 1505488"/>
                  <a:gd name="connsiteX932" fmla="*/ 910267 w 1614101"/>
                  <a:gd name="connsiteY932" fmla="*/ 1384339 h 1505488"/>
                  <a:gd name="connsiteX933" fmla="*/ 910267 w 1614101"/>
                  <a:gd name="connsiteY933" fmla="*/ 1379402 h 1505488"/>
                  <a:gd name="connsiteX934" fmla="*/ 920139 w 1614101"/>
                  <a:gd name="connsiteY934" fmla="*/ 1379402 h 1505488"/>
                  <a:gd name="connsiteX935" fmla="*/ 922609 w 1614101"/>
                  <a:gd name="connsiteY935" fmla="*/ 1374466 h 1505488"/>
                  <a:gd name="connsiteX936" fmla="*/ 920139 w 1614101"/>
                  <a:gd name="connsiteY936" fmla="*/ 1371997 h 1505488"/>
                  <a:gd name="connsiteX937" fmla="*/ 920139 w 1614101"/>
                  <a:gd name="connsiteY937" fmla="*/ 1369528 h 1505488"/>
                  <a:gd name="connsiteX938" fmla="*/ 917672 w 1614101"/>
                  <a:gd name="connsiteY938" fmla="*/ 1367060 h 1505488"/>
                  <a:gd name="connsiteX939" fmla="*/ 912734 w 1614101"/>
                  <a:gd name="connsiteY939" fmla="*/ 1367060 h 1505488"/>
                  <a:gd name="connsiteX940" fmla="*/ 910267 w 1614101"/>
                  <a:gd name="connsiteY940" fmla="*/ 1364591 h 1505488"/>
                  <a:gd name="connsiteX941" fmla="*/ 910267 w 1614101"/>
                  <a:gd name="connsiteY941" fmla="*/ 1357186 h 1505488"/>
                  <a:gd name="connsiteX942" fmla="*/ 912734 w 1614101"/>
                  <a:gd name="connsiteY942" fmla="*/ 1357186 h 1505488"/>
                  <a:gd name="connsiteX943" fmla="*/ 915204 w 1614101"/>
                  <a:gd name="connsiteY943" fmla="*/ 1359655 h 1505488"/>
                  <a:gd name="connsiteX944" fmla="*/ 922609 w 1614101"/>
                  <a:gd name="connsiteY944" fmla="*/ 1359655 h 1505488"/>
                  <a:gd name="connsiteX945" fmla="*/ 922609 w 1614101"/>
                  <a:gd name="connsiteY945" fmla="*/ 1354718 h 1505488"/>
                  <a:gd name="connsiteX946" fmla="*/ 920139 w 1614101"/>
                  <a:gd name="connsiteY946" fmla="*/ 1349780 h 1505488"/>
                  <a:gd name="connsiteX947" fmla="*/ 917672 w 1614101"/>
                  <a:gd name="connsiteY947" fmla="*/ 1349780 h 1505488"/>
                  <a:gd name="connsiteX948" fmla="*/ 912734 w 1614101"/>
                  <a:gd name="connsiteY948" fmla="*/ 1347311 h 1505488"/>
                  <a:gd name="connsiteX949" fmla="*/ 910267 w 1614101"/>
                  <a:gd name="connsiteY949" fmla="*/ 1347311 h 1505488"/>
                  <a:gd name="connsiteX950" fmla="*/ 907797 w 1614101"/>
                  <a:gd name="connsiteY950" fmla="*/ 1344843 h 1505488"/>
                  <a:gd name="connsiteX951" fmla="*/ 907797 w 1614101"/>
                  <a:gd name="connsiteY951" fmla="*/ 1342376 h 1505488"/>
                  <a:gd name="connsiteX952" fmla="*/ 905329 w 1614101"/>
                  <a:gd name="connsiteY952" fmla="*/ 1339907 h 1505488"/>
                  <a:gd name="connsiteX953" fmla="*/ 902859 w 1614101"/>
                  <a:gd name="connsiteY953" fmla="*/ 1337438 h 1505488"/>
                  <a:gd name="connsiteX954" fmla="*/ 900392 w 1614101"/>
                  <a:gd name="connsiteY954" fmla="*/ 1337438 h 1505488"/>
                  <a:gd name="connsiteX955" fmla="*/ 895455 w 1614101"/>
                  <a:gd name="connsiteY955" fmla="*/ 1334969 h 1505488"/>
                  <a:gd name="connsiteX956" fmla="*/ 892987 w 1614101"/>
                  <a:gd name="connsiteY956" fmla="*/ 1334969 h 1505488"/>
                  <a:gd name="connsiteX957" fmla="*/ 892987 w 1614101"/>
                  <a:gd name="connsiteY957" fmla="*/ 1332501 h 1505488"/>
                  <a:gd name="connsiteX958" fmla="*/ 895455 w 1614101"/>
                  <a:gd name="connsiteY958" fmla="*/ 1327563 h 1505488"/>
                  <a:gd name="connsiteX959" fmla="*/ 892987 w 1614101"/>
                  <a:gd name="connsiteY959" fmla="*/ 1325094 h 1505488"/>
                  <a:gd name="connsiteX960" fmla="*/ 890517 w 1614101"/>
                  <a:gd name="connsiteY960" fmla="*/ 1322627 h 1505488"/>
                  <a:gd name="connsiteX961" fmla="*/ 888050 w 1614101"/>
                  <a:gd name="connsiteY961" fmla="*/ 1322627 h 1505488"/>
                  <a:gd name="connsiteX962" fmla="*/ 885580 w 1614101"/>
                  <a:gd name="connsiteY962" fmla="*/ 1325094 h 1505488"/>
                  <a:gd name="connsiteX963" fmla="*/ 883112 w 1614101"/>
                  <a:gd name="connsiteY963" fmla="*/ 1327563 h 1505488"/>
                  <a:gd name="connsiteX964" fmla="*/ 883112 w 1614101"/>
                  <a:gd name="connsiteY964" fmla="*/ 1332501 h 1505488"/>
                  <a:gd name="connsiteX965" fmla="*/ 878175 w 1614101"/>
                  <a:gd name="connsiteY965" fmla="*/ 1332501 h 1505488"/>
                  <a:gd name="connsiteX966" fmla="*/ 875708 w 1614101"/>
                  <a:gd name="connsiteY966" fmla="*/ 1330032 h 1505488"/>
                  <a:gd name="connsiteX967" fmla="*/ 873238 w 1614101"/>
                  <a:gd name="connsiteY967" fmla="*/ 1327563 h 1505488"/>
                  <a:gd name="connsiteX968" fmla="*/ 870770 w 1614101"/>
                  <a:gd name="connsiteY968" fmla="*/ 1325094 h 1505488"/>
                  <a:gd name="connsiteX969" fmla="*/ 865833 w 1614101"/>
                  <a:gd name="connsiteY969" fmla="*/ 1317690 h 1505488"/>
                  <a:gd name="connsiteX970" fmla="*/ 865833 w 1614101"/>
                  <a:gd name="connsiteY970" fmla="*/ 1312752 h 1505488"/>
                  <a:gd name="connsiteX971" fmla="*/ 863366 w 1614101"/>
                  <a:gd name="connsiteY971" fmla="*/ 1310284 h 1505488"/>
                  <a:gd name="connsiteX972" fmla="*/ 860895 w 1614101"/>
                  <a:gd name="connsiteY972" fmla="*/ 1305348 h 1505488"/>
                  <a:gd name="connsiteX973" fmla="*/ 858428 w 1614101"/>
                  <a:gd name="connsiteY973" fmla="*/ 1302879 h 1505488"/>
                  <a:gd name="connsiteX974" fmla="*/ 855958 w 1614101"/>
                  <a:gd name="connsiteY974" fmla="*/ 1300410 h 1505488"/>
                  <a:gd name="connsiteX975" fmla="*/ 848553 w 1614101"/>
                  <a:gd name="connsiteY975" fmla="*/ 1300410 h 1505488"/>
                  <a:gd name="connsiteX976" fmla="*/ 846086 w 1614101"/>
                  <a:gd name="connsiteY976" fmla="*/ 1302879 h 1505488"/>
                  <a:gd name="connsiteX977" fmla="*/ 843616 w 1614101"/>
                  <a:gd name="connsiteY977" fmla="*/ 1305348 h 1505488"/>
                  <a:gd name="connsiteX978" fmla="*/ 836211 w 1614101"/>
                  <a:gd name="connsiteY978" fmla="*/ 1305348 h 1505488"/>
                  <a:gd name="connsiteX979" fmla="*/ 833741 w 1614101"/>
                  <a:gd name="connsiteY979" fmla="*/ 1302879 h 1505488"/>
                  <a:gd name="connsiteX980" fmla="*/ 833741 w 1614101"/>
                  <a:gd name="connsiteY980" fmla="*/ 1297942 h 1505488"/>
                  <a:gd name="connsiteX981" fmla="*/ 821399 w 1614101"/>
                  <a:gd name="connsiteY981" fmla="*/ 1297942 h 1505488"/>
                  <a:gd name="connsiteX982" fmla="*/ 818932 w 1614101"/>
                  <a:gd name="connsiteY982" fmla="*/ 1295473 h 1505488"/>
                  <a:gd name="connsiteX983" fmla="*/ 818932 w 1614101"/>
                  <a:gd name="connsiteY983" fmla="*/ 1290535 h 1505488"/>
                  <a:gd name="connsiteX984" fmla="*/ 816461 w 1614101"/>
                  <a:gd name="connsiteY984" fmla="*/ 1288067 h 1505488"/>
                  <a:gd name="connsiteX985" fmla="*/ 816461 w 1614101"/>
                  <a:gd name="connsiteY985" fmla="*/ 1285599 h 1505488"/>
                  <a:gd name="connsiteX986" fmla="*/ 813994 w 1614101"/>
                  <a:gd name="connsiteY986" fmla="*/ 1283131 h 1505488"/>
                  <a:gd name="connsiteX987" fmla="*/ 813994 w 1614101"/>
                  <a:gd name="connsiteY987" fmla="*/ 1280662 h 1505488"/>
                  <a:gd name="connsiteX988" fmla="*/ 816461 w 1614101"/>
                  <a:gd name="connsiteY988" fmla="*/ 1280662 h 1505488"/>
                  <a:gd name="connsiteX989" fmla="*/ 818932 w 1614101"/>
                  <a:gd name="connsiteY989" fmla="*/ 1283131 h 1505488"/>
                  <a:gd name="connsiteX990" fmla="*/ 821399 w 1614101"/>
                  <a:gd name="connsiteY990" fmla="*/ 1285599 h 1505488"/>
                  <a:gd name="connsiteX991" fmla="*/ 823869 w 1614101"/>
                  <a:gd name="connsiteY991" fmla="*/ 1288067 h 1505488"/>
                  <a:gd name="connsiteX992" fmla="*/ 826336 w 1614101"/>
                  <a:gd name="connsiteY992" fmla="*/ 1288067 h 1505488"/>
                  <a:gd name="connsiteX993" fmla="*/ 826336 w 1614101"/>
                  <a:gd name="connsiteY993" fmla="*/ 1283131 h 1505488"/>
                  <a:gd name="connsiteX994" fmla="*/ 823869 w 1614101"/>
                  <a:gd name="connsiteY994" fmla="*/ 1280662 h 1505488"/>
                  <a:gd name="connsiteX995" fmla="*/ 823869 w 1614101"/>
                  <a:gd name="connsiteY995" fmla="*/ 1273256 h 1505488"/>
                  <a:gd name="connsiteX996" fmla="*/ 821399 w 1614101"/>
                  <a:gd name="connsiteY996" fmla="*/ 1273256 h 1505488"/>
                  <a:gd name="connsiteX997" fmla="*/ 818932 w 1614101"/>
                  <a:gd name="connsiteY997" fmla="*/ 1270787 h 1505488"/>
                  <a:gd name="connsiteX998" fmla="*/ 816461 w 1614101"/>
                  <a:gd name="connsiteY998" fmla="*/ 1270787 h 1505488"/>
                  <a:gd name="connsiteX999" fmla="*/ 816461 w 1614101"/>
                  <a:gd name="connsiteY999" fmla="*/ 1268320 h 1505488"/>
                  <a:gd name="connsiteX1000" fmla="*/ 813994 w 1614101"/>
                  <a:gd name="connsiteY1000" fmla="*/ 1265851 h 1505488"/>
                  <a:gd name="connsiteX1001" fmla="*/ 813994 w 1614101"/>
                  <a:gd name="connsiteY1001" fmla="*/ 1255976 h 1505488"/>
                  <a:gd name="connsiteX1002" fmla="*/ 809057 w 1614101"/>
                  <a:gd name="connsiteY1002" fmla="*/ 1255976 h 1505488"/>
                  <a:gd name="connsiteX1003" fmla="*/ 806590 w 1614101"/>
                  <a:gd name="connsiteY1003" fmla="*/ 1258445 h 1505488"/>
                  <a:gd name="connsiteX1004" fmla="*/ 804119 w 1614101"/>
                  <a:gd name="connsiteY1004" fmla="*/ 1258445 h 1505488"/>
                  <a:gd name="connsiteX1005" fmla="*/ 804119 w 1614101"/>
                  <a:gd name="connsiteY1005" fmla="*/ 1265851 h 1505488"/>
                  <a:gd name="connsiteX1006" fmla="*/ 806590 w 1614101"/>
                  <a:gd name="connsiteY1006" fmla="*/ 1265851 h 1505488"/>
                  <a:gd name="connsiteX1007" fmla="*/ 809057 w 1614101"/>
                  <a:gd name="connsiteY1007" fmla="*/ 1268320 h 1505488"/>
                  <a:gd name="connsiteX1008" fmla="*/ 809057 w 1614101"/>
                  <a:gd name="connsiteY1008" fmla="*/ 1270787 h 1505488"/>
                  <a:gd name="connsiteX1009" fmla="*/ 811524 w 1614101"/>
                  <a:gd name="connsiteY1009" fmla="*/ 1273256 h 1505488"/>
                  <a:gd name="connsiteX1010" fmla="*/ 809057 w 1614101"/>
                  <a:gd name="connsiteY1010" fmla="*/ 1278193 h 1505488"/>
                  <a:gd name="connsiteX1011" fmla="*/ 804119 w 1614101"/>
                  <a:gd name="connsiteY1011" fmla="*/ 1278193 h 1505488"/>
                  <a:gd name="connsiteX1012" fmla="*/ 804119 w 1614101"/>
                  <a:gd name="connsiteY1012" fmla="*/ 1273256 h 1505488"/>
                  <a:gd name="connsiteX1013" fmla="*/ 801652 w 1614101"/>
                  <a:gd name="connsiteY1013" fmla="*/ 1270787 h 1505488"/>
                  <a:gd name="connsiteX1014" fmla="*/ 794244 w 1614101"/>
                  <a:gd name="connsiteY1014" fmla="*/ 1265851 h 1505488"/>
                  <a:gd name="connsiteX1015" fmla="*/ 789310 w 1614101"/>
                  <a:gd name="connsiteY1015" fmla="*/ 1265851 h 1505488"/>
                  <a:gd name="connsiteX1016" fmla="*/ 789310 w 1614101"/>
                  <a:gd name="connsiteY1016" fmla="*/ 1270787 h 1505488"/>
                  <a:gd name="connsiteX1017" fmla="*/ 776965 w 1614101"/>
                  <a:gd name="connsiteY1017" fmla="*/ 1270787 h 1505488"/>
                  <a:gd name="connsiteX1018" fmla="*/ 774498 w 1614101"/>
                  <a:gd name="connsiteY1018" fmla="*/ 1273256 h 1505488"/>
                  <a:gd name="connsiteX1019" fmla="*/ 772031 w 1614101"/>
                  <a:gd name="connsiteY1019" fmla="*/ 1273256 h 1505488"/>
                  <a:gd name="connsiteX1020" fmla="*/ 769560 w 1614101"/>
                  <a:gd name="connsiteY1020" fmla="*/ 1278193 h 1505488"/>
                  <a:gd name="connsiteX1021" fmla="*/ 769560 w 1614101"/>
                  <a:gd name="connsiteY1021" fmla="*/ 1283131 h 1505488"/>
                  <a:gd name="connsiteX1022" fmla="*/ 767093 w 1614101"/>
                  <a:gd name="connsiteY1022" fmla="*/ 1285599 h 1505488"/>
                  <a:gd name="connsiteX1023" fmla="*/ 762156 w 1614101"/>
                  <a:gd name="connsiteY1023" fmla="*/ 1288067 h 1505488"/>
                  <a:gd name="connsiteX1024" fmla="*/ 759685 w 1614101"/>
                  <a:gd name="connsiteY1024" fmla="*/ 1285599 h 1505488"/>
                  <a:gd name="connsiteX1025" fmla="*/ 759685 w 1614101"/>
                  <a:gd name="connsiteY1025" fmla="*/ 1280662 h 1505488"/>
                  <a:gd name="connsiteX1026" fmla="*/ 757218 w 1614101"/>
                  <a:gd name="connsiteY1026" fmla="*/ 1278193 h 1505488"/>
                  <a:gd name="connsiteX1027" fmla="*/ 752281 w 1614101"/>
                  <a:gd name="connsiteY1027" fmla="*/ 1278193 h 1505488"/>
                  <a:gd name="connsiteX1028" fmla="*/ 752281 w 1614101"/>
                  <a:gd name="connsiteY1028" fmla="*/ 1280662 h 1505488"/>
                  <a:gd name="connsiteX1029" fmla="*/ 747343 w 1614101"/>
                  <a:gd name="connsiteY1029" fmla="*/ 1285599 h 1505488"/>
                  <a:gd name="connsiteX1030" fmla="*/ 744876 w 1614101"/>
                  <a:gd name="connsiteY1030" fmla="*/ 1285599 h 1505488"/>
                  <a:gd name="connsiteX1031" fmla="*/ 744876 w 1614101"/>
                  <a:gd name="connsiteY1031" fmla="*/ 1280662 h 1505488"/>
                  <a:gd name="connsiteX1032" fmla="*/ 747343 w 1614101"/>
                  <a:gd name="connsiteY1032" fmla="*/ 1275725 h 1505488"/>
                  <a:gd name="connsiteX1033" fmla="*/ 747343 w 1614101"/>
                  <a:gd name="connsiteY1033" fmla="*/ 1270787 h 1505488"/>
                  <a:gd name="connsiteX1034" fmla="*/ 744876 w 1614101"/>
                  <a:gd name="connsiteY1034" fmla="*/ 1270787 h 1505488"/>
                  <a:gd name="connsiteX1035" fmla="*/ 742406 w 1614101"/>
                  <a:gd name="connsiteY1035" fmla="*/ 1268320 h 1505488"/>
                  <a:gd name="connsiteX1036" fmla="*/ 737472 w 1614101"/>
                  <a:gd name="connsiteY1036" fmla="*/ 1268320 h 1505488"/>
                  <a:gd name="connsiteX1037" fmla="*/ 732534 w 1614101"/>
                  <a:gd name="connsiteY1037" fmla="*/ 1270787 h 1505488"/>
                  <a:gd name="connsiteX1038" fmla="*/ 730064 w 1614101"/>
                  <a:gd name="connsiteY1038" fmla="*/ 1273256 h 1505488"/>
                  <a:gd name="connsiteX1039" fmla="*/ 727597 w 1614101"/>
                  <a:gd name="connsiteY1039" fmla="*/ 1275725 h 1505488"/>
                  <a:gd name="connsiteX1040" fmla="*/ 725126 w 1614101"/>
                  <a:gd name="connsiteY1040" fmla="*/ 1275725 h 1505488"/>
                  <a:gd name="connsiteX1041" fmla="*/ 722659 w 1614101"/>
                  <a:gd name="connsiteY1041" fmla="*/ 1283131 h 1505488"/>
                  <a:gd name="connsiteX1042" fmla="*/ 720189 w 1614101"/>
                  <a:gd name="connsiteY1042" fmla="*/ 1285599 h 1505488"/>
                  <a:gd name="connsiteX1043" fmla="*/ 720189 w 1614101"/>
                  <a:gd name="connsiteY1043" fmla="*/ 1288067 h 1505488"/>
                  <a:gd name="connsiteX1044" fmla="*/ 717722 w 1614101"/>
                  <a:gd name="connsiteY1044" fmla="*/ 1288067 h 1505488"/>
                  <a:gd name="connsiteX1045" fmla="*/ 717722 w 1614101"/>
                  <a:gd name="connsiteY1045" fmla="*/ 1283131 h 1505488"/>
                  <a:gd name="connsiteX1046" fmla="*/ 720189 w 1614101"/>
                  <a:gd name="connsiteY1046" fmla="*/ 1278193 h 1505488"/>
                  <a:gd name="connsiteX1047" fmla="*/ 720189 w 1614101"/>
                  <a:gd name="connsiteY1047" fmla="*/ 1275725 h 1505488"/>
                  <a:gd name="connsiteX1048" fmla="*/ 715254 w 1614101"/>
                  <a:gd name="connsiteY1048" fmla="*/ 1275725 h 1505488"/>
                  <a:gd name="connsiteX1049" fmla="*/ 715254 w 1614101"/>
                  <a:gd name="connsiteY1049" fmla="*/ 1273256 h 1505488"/>
                  <a:gd name="connsiteX1050" fmla="*/ 717722 w 1614101"/>
                  <a:gd name="connsiteY1050" fmla="*/ 1268320 h 1505488"/>
                  <a:gd name="connsiteX1051" fmla="*/ 722659 w 1614101"/>
                  <a:gd name="connsiteY1051" fmla="*/ 1260914 h 1505488"/>
                  <a:gd name="connsiteX1052" fmla="*/ 727597 w 1614101"/>
                  <a:gd name="connsiteY1052" fmla="*/ 1251040 h 1505488"/>
                  <a:gd name="connsiteX1053" fmla="*/ 735001 w 1614101"/>
                  <a:gd name="connsiteY1053" fmla="*/ 1241165 h 1505488"/>
                  <a:gd name="connsiteX1054" fmla="*/ 735001 w 1614101"/>
                  <a:gd name="connsiteY1054" fmla="*/ 1238697 h 1505488"/>
                  <a:gd name="connsiteX1055" fmla="*/ 737472 w 1614101"/>
                  <a:gd name="connsiteY1055" fmla="*/ 1236228 h 1505488"/>
                  <a:gd name="connsiteX1056" fmla="*/ 739939 w 1614101"/>
                  <a:gd name="connsiteY1056" fmla="*/ 1231292 h 1505488"/>
                  <a:gd name="connsiteX1057" fmla="*/ 739939 w 1614101"/>
                  <a:gd name="connsiteY1057" fmla="*/ 1218948 h 1505488"/>
                  <a:gd name="connsiteX1058" fmla="*/ 737472 w 1614101"/>
                  <a:gd name="connsiteY1058" fmla="*/ 1214013 h 1505488"/>
                  <a:gd name="connsiteX1059" fmla="*/ 737472 w 1614101"/>
                  <a:gd name="connsiteY1059" fmla="*/ 1194264 h 1505488"/>
                  <a:gd name="connsiteX1060" fmla="*/ 735001 w 1614101"/>
                  <a:gd name="connsiteY1060" fmla="*/ 1191795 h 1505488"/>
                  <a:gd name="connsiteX1061" fmla="*/ 732534 w 1614101"/>
                  <a:gd name="connsiteY1061" fmla="*/ 1181921 h 1505488"/>
                  <a:gd name="connsiteX1062" fmla="*/ 732534 w 1614101"/>
                  <a:gd name="connsiteY1062" fmla="*/ 1174516 h 1505488"/>
                  <a:gd name="connsiteX1063" fmla="*/ 735001 w 1614101"/>
                  <a:gd name="connsiteY1063" fmla="*/ 1172047 h 1505488"/>
                  <a:gd name="connsiteX1064" fmla="*/ 735001 w 1614101"/>
                  <a:gd name="connsiteY1064" fmla="*/ 1164641 h 1505488"/>
                  <a:gd name="connsiteX1065" fmla="*/ 732534 w 1614101"/>
                  <a:gd name="connsiteY1065" fmla="*/ 1162172 h 1505488"/>
                  <a:gd name="connsiteX1066" fmla="*/ 727597 w 1614101"/>
                  <a:gd name="connsiteY1066" fmla="*/ 1162172 h 1505488"/>
                  <a:gd name="connsiteX1067" fmla="*/ 725126 w 1614101"/>
                  <a:gd name="connsiteY1067" fmla="*/ 1164641 h 1505488"/>
                  <a:gd name="connsiteX1068" fmla="*/ 722659 w 1614101"/>
                  <a:gd name="connsiteY1068" fmla="*/ 1164641 h 1505488"/>
                  <a:gd name="connsiteX1069" fmla="*/ 722659 w 1614101"/>
                  <a:gd name="connsiteY1069" fmla="*/ 1167110 h 1505488"/>
                  <a:gd name="connsiteX1070" fmla="*/ 717722 w 1614101"/>
                  <a:gd name="connsiteY1070" fmla="*/ 1167110 h 1505488"/>
                  <a:gd name="connsiteX1071" fmla="*/ 717722 w 1614101"/>
                  <a:gd name="connsiteY1071" fmla="*/ 1162172 h 1505488"/>
                  <a:gd name="connsiteX1072" fmla="*/ 720189 w 1614101"/>
                  <a:gd name="connsiteY1072" fmla="*/ 1159705 h 1505488"/>
                  <a:gd name="connsiteX1073" fmla="*/ 722659 w 1614101"/>
                  <a:gd name="connsiteY1073" fmla="*/ 1157236 h 1505488"/>
                  <a:gd name="connsiteX1074" fmla="*/ 722659 w 1614101"/>
                  <a:gd name="connsiteY1074" fmla="*/ 1152299 h 1505488"/>
                  <a:gd name="connsiteX1075" fmla="*/ 720189 w 1614101"/>
                  <a:gd name="connsiteY1075" fmla="*/ 1149830 h 1505488"/>
                  <a:gd name="connsiteX1076" fmla="*/ 720189 w 1614101"/>
                  <a:gd name="connsiteY1076" fmla="*/ 1152299 h 1505488"/>
                  <a:gd name="connsiteX1077" fmla="*/ 715254 w 1614101"/>
                  <a:gd name="connsiteY1077" fmla="*/ 1152299 h 1505488"/>
                  <a:gd name="connsiteX1078" fmla="*/ 712784 w 1614101"/>
                  <a:gd name="connsiteY1078" fmla="*/ 1149830 h 1505488"/>
                  <a:gd name="connsiteX1079" fmla="*/ 712784 w 1614101"/>
                  <a:gd name="connsiteY1079" fmla="*/ 1147361 h 1505488"/>
                  <a:gd name="connsiteX1080" fmla="*/ 707847 w 1614101"/>
                  <a:gd name="connsiteY1080" fmla="*/ 1147361 h 1505488"/>
                  <a:gd name="connsiteX1081" fmla="*/ 707847 w 1614101"/>
                  <a:gd name="connsiteY1081" fmla="*/ 1144893 h 1505488"/>
                  <a:gd name="connsiteX1082" fmla="*/ 705380 w 1614101"/>
                  <a:gd name="connsiteY1082" fmla="*/ 1142426 h 1505488"/>
                  <a:gd name="connsiteX1083" fmla="*/ 705380 w 1614101"/>
                  <a:gd name="connsiteY1083" fmla="*/ 1137488 h 1505488"/>
                  <a:gd name="connsiteX1084" fmla="*/ 702909 w 1614101"/>
                  <a:gd name="connsiteY1084" fmla="*/ 1137488 h 1505488"/>
                  <a:gd name="connsiteX1085" fmla="*/ 697975 w 1614101"/>
                  <a:gd name="connsiteY1085" fmla="*/ 1132654 h 1505488"/>
                  <a:gd name="connsiteX1086" fmla="*/ 695505 w 1614101"/>
                  <a:gd name="connsiteY1086" fmla="*/ 1135019 h 1505488"/>
                  <a:gd name="connsiteX1087" fmla="*/ 690567 w 1614101"/>
                  <a:gd name="connsiteY1087" fmla="*/ 1135019 h 1505488"/>
                  <a:gd name="connsiteX1088" fmla="*/ 690567 w 1614101"/>
                  <a:gd name="connsiteY1088" fmla="*/ 1127613 h 1505488"/>
                  <a:gd name="connsiteX1089" fmla="*/ 693037 w 1614101"/>
                  <a:gd name="connsiteY1089" fmla="*/ 1127613 h 1505488"/>
                  <a:gd name="connsiteX1090" fmla="*/ 695505 w 1614101"/>
                  <a:gd name="connsiteY1090" fmla="*/ 1125144 h 1505488"/>
                  <a:gd name="connsiteX1091" fmla="*/ 695505 w 1614101"/>
                  <a:gd name="connsiteY1091" fmla="*/ 1122677 h 1505488"/>
                  <a:gd name="connsiteX1092" fmla="*/ 693037 w 1614101"/>
                  <a:gd name="connsiteY1092" fmla="*/ 1120311 h 1505488"/>
                  <a:gd name="connsiteX1093" fmla="*/ 688100 w 1614101"/>
                  <a:gd name="connsiteY1093" fmla="*/ 1117842 h 1505488"/>
                  <a:gd name="connsiteX1094" fmla="*/ 683163 w 1614101"/>
                  <a:gd name="connsiteY1094" fmla="*/ 1117842 h 1505488"/>
                  <a:gd name="connsiteX1095" fmla="*/ 680695 w 1614101"/>
                  <a:gd name="connsiteY1095" fmla="*/ 1120311 h 1505488"/>
                  <a:gd name="connsiteX1096" fmla="*/ 678225 w 1614101"/>
                  <a:gd name="connsiteY1096" fmla="*/ 1120311 h 1505488"/>
                  <a:gd name="connsiteX1097" fmla="*/ 678225 w 1614101"/>
                  <a:gd name="connsiteY1097" fmla="*/ 1115375 h 1505488"/>
                  <a:gd name="connsiteX1098" fmla="*/ 675758 w 1614101"/>
                  <a:gd name="connsiteY1098" fmla="*/ 1115375 h 1505488"/>
                  <a:gd name="connsiteX1099" fmla="*/ 673288 w 1614101"/>
                  <a:gd name="connsiteY1099" fmla="*/ 1117842 h 1505488"/>
                  <a:gd name="connsiteX1100" fmla="*/ 670820 w 1614101"/>
                  <a:gd name="connsiteY1100" fmla="*/ 1120311 h 1505488"/>
                  <a:gd name="connsiteX1101" fmla="*/ 668350 w 1614101"/>
                  <a:gd name="connsiteY1101" fmla="*/ 1117842 h 1505488"/>
                  <a:gd name="connsiteX1102" fmla="*/ 665883 w 1614101"/>
                  <a:gd name="connsiteY1102" fmla="*/ 1115375 h 1505488"/>
                  <a:gd name="connsiteX1103" fmla="*/ 663416 w 1614101"/>
                  <a:gd name="connsiteY1103" fmla="*/ 1112906 h 1505488"/>
                  <a:gd name="connsiteX1104" fmla="*/ 656008 w 1614101"/>
                  <a:gd name="connsiteY1104" fmla="*/ 1112906 h 1505488"/>
                  <a:gd name="connsiteX1105" fmla="*/ 653541 w 1614101"/>
                  <a:gd name="connsiteY1105" fmla="*/ 1110334 h 1505488"/>
                  <a:gd name="connsiteX1106" fmla="*/ 648603 w 1614101"/>
                  <a:gd name="connsiteY1106" fmla="*/ 1110334 h 1505488"/>
                  <a:gd name="connsiteX1107" fmla="*/ 646136 w 1614101"/>
                  <a:gd name="connsiteY1107" fmla="*/ 1107865 h 1505488"/>
                  <a:gd name="connsiteX1108" fmla="*/ 641199 w 1614101"/>
                  <a:gd name="connsiteY1108" fmla="*/ 1107865 h 1505488"/>
                  <a:gd name="connsiteX1109" fmla="*/ 638729 w 1614101"/>
                  <a:gd name="connsiteY1109" fmla="*/ 1110334 h 1505488"/>
                  <a:gd name="connsiteX1110" fmla="*/ 633791 w 1614101"/>
                  <a:gd name="connsiteY1110" fmla="*/ 1107865 h 1505488"/>
                  <a:gd name="connsiteX1111" fmla="*/ 626490 w 1614101"/>
                  <a:gd name="connsiteY1111" fmla="*/ 1107865 h 1505488"/>
                  <a:gd name="connsiteX1112" fmla="*/ 624020 w 1614101"/>
                  <a:gd name="connsiteY1112" fmla="*/ 1105398 h 1505488"/>
                  <a:gd name="connsiteX1113" fmla="*/ 621553 w 1614101"/>
                  <a:gd name="connsiteY1113" fmla="*/ 1102929 h 1505488"/>
                  <a:gd name="connsiteX1114" fmla="*/ 616615 w 1614101"/>
                  <a:gd name="connsiteY1114" fmla="*/ 1102929 h 1505488"/>
                  <a:gd name="connsiteX1115" fmla="*/ 614148 w 1614101"/>
                  <a:gd name="connsiteY1115" fmla="*/ 1100562 h 1505488"/>
                  <a:gd name="connsiteX1116" fmla="*/ 611678 w 1614101"/>
                  <a:gd name="connsiteY1116" fmla="*/ 1095626 h 1505488"/>
                  <a:gd name="connsiteX1117" fmla="*/ 611678 w 1614101"/>
                  <a:gd name="connsiteY1117" fmla="*/ 1085751 h 1505488"/>
                  <a:gd name="connsiteX1118" fmla="*/ 609211 w 1614101"/>
                  <a:gd name="connsiteY1118" fmla="*/ 1080814 h 1505488"/>
                  <a:gd name="connsiteX1119" fmla="*/ 604273 w 1614101"/>
                  <a:gd name="connsiteY1119" fmla="*/ 1078347 h 1505488"/>
                  <a:gd name="connsiteX1120" fmla="*/ 601806 w 1614101"/>
                  <a:gd name="connsiteY1120" fmla="*/ 1078347 h 1505488"/>
                  <a:gd name="connsiteX1121" fmla="*/ 604273 w 1614101"/>
                  <a:gd name="connsiteY1121" fmla="*/ 1075878 h 1505488"/>
                  <a:gd name="connsiteX1122" fmla="*/ 604273 w 1614101"/>
                  <a:gd name="connsiteY1122" fmla="*/ 1073409 h 1505488"/>
                  <a:gd name="connsiteX1123" fmla="*/ 606740 w 1614101"/>
                  <a:gd name="connsiteY1123" fmla="*/ 1070941 h 1505488"/>
                  <a:gd name="connsiteX1124" fmla="*/ 606740 w 1614101"/>
                  <a:gd name="connsiteY1124" fmla="*/ 1068472 h 1505488"/>
                  <a:gd name="connsiteX1125" fmla="*/ 604273 w 1614101"/>
                  <a:gd name="connsiteY1125" fmla="*/ 1063534 h 1505488"/>
                  <a:gd name="connsiteX1126" fmla="*/ 604273 w 1614101"/>
                  <a:gd name="connsiteY1126" fmla="*/ 1058599 h 1505488"/>
                  <a:gd name="connsiteX1127" fmla="*/ 599336 w 1614101"/>
                  <a:gd name="connsiteY1127" fmla="*/ 1048724 h 1505488"/>
                  <a:gd name="connsiteX1128" fmla="*/ 599336 w 1614101"/>
                  <a:gd name="connsiteY1128" fmla="*/ 1046255 h 1505488"/>
                  <a:gd name="connsiteX1129" fmla="*/ 596868 w 1614101"/>
                  <a:gd name="connsiteY1129" fmla="*/ 1038850 h 1505488"/>
                  <a:gd name="connsiteX1130" fmla="*/ 599336 w 1614101"/>
                  <a:gd name="connsiteY1130" fmla="*/ 1036382 h 1505488"/>
                  <a:gd name="connsiteX1131" fmla="*/ 601806 w 1614101"/>
                  <a:gd name="connsiteY1131" fmla="*/ 1031444 h 1505488"/>
                  <a:gd name="connsiteX1132" fmla="*/ 604273 w 1614101"/>
                  <a:gd name="connsiteY1132" fmla="*/ 1028975 h 1505488"/>
                  <a:gd name="connsiteX1133" fmla="*/ 604273 w 1614101"/>
                  <a:gd name="connsiteY1133" fmla="*/ 1024039 h 1505488"/>
                  <a:gd name="connsiteX1134" fmla="*/ 601806 w 1614101"/>
                  <a:gd name="connsiteY1134" fmla="*/ 1014165 h 1505488"/>
                  <a:gd name="connsiteX1135" fmla="*/ 599336 w 1614101"/>
                  <a:gd name="connsiteY1135" fmla="*/ 1009227 h 1505488"/>
                  <a:gd name="connsiteX1136" fmla="*/ 601806 w 1614101"/>
                  <a:gd name="connsiteY1136" fmla="*/ 1009227 h 1505488"/>
                  <a:gd name="connsiteX1137" fmla="*/ 604273 w 1614101"/>
                  <a:gd name="connsiteY1137" fmla="*/ 1006760 h 1505488"/>
                  <a:gd name="connsiteX1138" fmla="*/ 609211 w 1614101"/>
                  <a:gd name="connsiteY1138" fmla="*/ 1004291 h 1505488"/>
                  <a:gd name="connsiteX1139" fmla="*/ 611678 w 1614101"/>
                  <a:gd name="connsiteY1139" fmla="*/ 1001822 h 1505488"/>
                  <a:gd name="connsiteX1140" fmla="*/ 614148 w 1614101"/>
                  <a:gd name="connsiteY1140" fmla="*/ 996885 h 1505488"/>
                  <a:gd name="connsiteX1141" fmla="*/ 614148 w 1614101"/>
                  <a:gd name="connsiteY1141" fmla="*/ 991947 h 1505488"/>
                  <a:gd name="connsiteX1142" fmla="*/ 611678 w 1614101"/>
                  <a:gd name="connsiteY1142" fmla="*/ 991947 h 1505488"/>
                  <a:gd name="connsiteX1143" fmla="*/ 611678 w 1614101"/>
                  <a:gd name="connsiteY1143" fmla="*/ 987012 h 1505488"/>
                  <a:gd name="connsiteX1144" fmla="*/ 614148 w 1614101"/>
                  <a:gd name="connsiteY1144" fmla="*/ 979605 h 1505488"/>
                  <a:gd name="connsiteX1145" fmla="*/ 614148 w 1614101"/>
                  <a:gd name="connsiteY1145" fmla="*/ 967263 h 1505488"/>
                  <a:gd name="connsiteX1146" fmla="*/ 611678 w 1614101"/>
                  <a:gd name="connsiteY1146" fmla="*/ 964795 h 1505488"/>
                  <a:gd name="connsiteX1147" fmla="*/ 606740 w 1614101"/>
                  <a:gd name="connsiteY1147" fmla="*/ 962326 h 1505488"/>
                  <a:gd name="connsiteX1148" fmla="*/ 606740 w 1614101"/>
                  <a:gd name="connsiteY1148" fmla="*/ 952453 h 1505488"/>
                  <a:gd name="connsiteX1149" fmla="*/ 609211 w 1614101"/>
                  <a:gd name="connsiteY1149" fmla="*/ 945046 h 1505488"/>
                  <a:gd name="connsiteX1150" fmla="*/ 611678 w 1614101"/>
                  <a:gd name="connsiteY1150" fmla="*/ 937640 h 1505488"/>
                  <a:gd name="connsiteX1151" fmla="*/ 611678 w 1614101"/>
                  <a:gd name="connsiteY1151" fmla="*/ 935171 h 1505488"/>
                  <a:gd name="connsiteX1152" fmla="*/ 616615 w 1614101"/>
                  <a:gd name="connsiteY1152" fmla="*/ 930235 h 1505488"/>
                  <a:gd name="connsiteX1153" fmla="*/ 616615 w 1614101"/>
                  <a:gd name="connsiteY1153" fmla="*/ 927767 h 1505488"/>
                  <a:gd name="connsiteX1154" fmla="*/ 614148 w 1614101"/>
                  <a:gd name="connsiteY1154" fmla="*/ 925298 h 1505488"/>
                  <a:gd name="connsiteX1155" fmla="*/ 611678 w 1614101"/>
                  <a:gd name="connsiteY1155" fmla="*/ 922829 h 1505488"/>
                  <a:gd name="connsiteX1156" fmla="*/ 614148 w 1614101"/>
                  <a:gd name="connsiteY1156" fmla="*/ 920361 h 1505488"/>
                  <a:gd name="connsiteX1157" fmla="*/ 619085 w 1614101"/>
                  <a:gd name="connsiteY1157" fmla="*/ 912956 h 1505488"/>
                  <a:gd name="connsiteX1158" fmla="*/ 621553 w 1614101"/>
                  <a:gd name="connsiteY1158" fmla="*/ 905550 h 1505488"/>
                  <a:gd name="connsiteX1159" fmla="*/ 621553 w 1614101"/>
                  <a:gd name="connsiteY1159" fmla="*/ 890739 h 1505488"/>
                  <a:gd name="connsiteX1160" fmla="*/ 624020 w 1614101"/>
                  <a:gd name="connsiteY1160" fmla="*/ 888270 h 1505488"/>
                  <a:gd name="connsiteX1161" fmla="*/ 624020 w 1614101"/>
                  <a:gd name="connsiteY1161" fmla="*/ 883333 h 1505488"/>
                  <a:gd name="connsiteX1162" fmla="*/ 621553 w 1614101"/>
                  <a:gd name="connsiteY1162" fmla="*/ 880864 h 1505488"/>
                  <a:gd name="connsiteX1163" fmla="*/ 619085 w 1614101"/>
                  <a:gd name="connsiteY1163" fmla="*/ 875928 h 1505488"/>
                  <a:gd name="connsiteX1164" fmla="*/ 616615 w 1614101"/>
                  <a:gd name="connsiteY1164" fmla="*/ 866053 h 1505488"/>
                  <a:gd name="connsiteX1165" fmla="*/ 611678 w 1614101"/>
                  <a:gd name="connsiteY1165" fmla="*/ 866053 h 1505488"/>
                  <a:gd name="connsiteX1166" fmla="*/ 604273 w 1614101"/>
                  <a:gd name="connsiteY1166" fmla="*/ 861117 h 1505488"/>
                  <a:gd name="connsiteX1167" fmla="*/ 599336 w 1614101"/>
                  <a:gd name="connsiteY1167" fmla="*/ 858649 h 1505488"/>
                  <a:gd name="connsiteX1168" fmla="*/ 596868 w 1614101"/>
                  <a:gd name="connsiteY1168" fmla="*/ 858649 h 1505488"/>
                  <a:gd name="connsiteX1169" fmla="*/ 589461 w 1614101"/>
                  <a:gd name="connsiteY1169" fmla="*/ 851242 h 1505488"/>
                  <a:gd name="connsiteX1170" fmla="*/ 586993 w 1614101"/>
                  <a:gd name="connsiteY1170" fmla="*/ 846305 h 1505488"/>
                  <a:gd name="connsiteX1171" fmla="*/ 589461 w 1614101"/>
                  <a:gd name="connsiteY1171" fmla="*/ 838900 h 1505488"/>
                  <a:gd name="connsiteX1172" fmla="*/ 589461 w 1614101"/>
                  <a:gd name="connsiteY1172" fmla="*/ 831494 h 1505488"/>
                  <a:gd name="connsiteX1173" fmla="*/ 591931 w 1614101"/>
                  <a:gd name="connsiteY1173" fmla="*/ 829025 h 1505488"/>
                  <a:gd name="connsiteX1174" fmla="*/ 591931 w 1614101"/>
                  <a:gd name="connsiteY1174" fmla="*/ 824089 h 1505488"/>
                  <a:gd name="connsiteX1175" fmla="*/ 586993 w 1614101"/>
                  <a:gd name="connsiteY1175" fmla="*/ 819152 h 1505488"/>
                  <a:gd name="connsiteX1176" fmla="*/ 584523 w 1614101"/>
                  <a:gd name="connsiteY1176" fmla="*/ 814215 h 1505488"/>
                  <a:gd name="connsiteX1177" fmla="*/ 582056 w 1614101"/>
                  <a:gd name="connsiteY1177" fmla="*/ 809277 h 1505488"/>
                  <a:gd name="connsiteX1178" fmla="*/ 577119 w 1614101"/>
                  <a:gd name="connsiteY1178" fmla="*/ 804341 h 1505488"/>
                  <a:gd name="connsiteX1179" fmla="*/ 577119 w 1614101"/>
                  <a:gd name="connsiteY1179" fmla="*/ 796935 h 1505488"/>
                  <a:gd name="connsiteX1180" fmla="*/ 574651 w 1614101"/>
                  <a:gd name="connsiteY1180" fmla="*/ 789530 h 1505488"/>
                  <a:gd name="connsiteX1181" fmla="*/ 574651 w 1614101"/>
                  <a:gd name="connsiteY1181" fmla="*/ 769782 h 1505488"/>
                  <a:gd name="connsiteX1182" fmla="*/ 567244 w 1614101"/>
                  <a:gd name="connsiteY1182" fmla="*/ 757438 h 1505488"/>
                  <a:gd name="connsiteX1183" fmla="*/ 564776 w 1614101"/>
                  <a:gd name="connsiteY1183" fmla="*/ 754970 h 1505488"/>
                  <a:gd name="connsiteX1184" fmla="*/ 562309 w 1614101"/>
                  <a:gd name="connsiteY1184" fmla="*/ 747565 h 1505488"/>
                  <a:gd name="connsiteX1185" fmla="*/ 557372 w 1614101"/>
                  <a:gd name="connsiteY1185" fmla="*/ 740159 h 1505488"/>
                  <a:gd name="connsiteX1186" fmla="*/ 552434 w 1614101"/>
                  <a:gd name="connsiteY1186" fmla="*/ 735221 h 1505488"/>
                  <a:gd name="connsiteX1187" fmla="*/ 549964 w 1614101"/>
                  <a:gd name="connsiteY1187" fmla="*/ 727817 h 1505488"/>
                  <a:gd name="connsiteX1188" fmla="*/ 547497 w 1614101"/>
                  <a:gd name="connsiteY1188" fmla="*/ 725348 h 1505488"/>
                  <a:gd name="connsiteX1189" fmla="*/ 540092 w 1614101"/>
                  <a:gd name="connsiteY1189" fmla="*/ 715475 h 1505488"/>
                  <a:gd name="connsiteX1190" fmla="*/ 540092 w 1614101"/>
                  <a:gd name="connsiteY1190" fmla="*/ 713006 h 1505488"/>
                  <a:gd name="connsiteX1191" fmla="*/ 535155 w 1614101"/>
                  <a:gd name="connsiteY1191" fmla="*/ 703131 h 1505488"/>
                  <a:gd name="connsiteX1192" fmla="*/ 527750 w 1614101"/>
                  <a:gd name="connsiteY1192" fmla="*/ 698195 h 1505488"/>
                  <a:gd name="connsiteX1193" fmla="*/ 525280 w 1614101"/>
                  <a:gd name="connsiteY1193" fmla="*/ 695726 h 1505488"/>
                  <a:gd name="connsiteX1194" fmla="*/ 517875 w 1614101"/>
                  <a:gd name="connsiteY1194" fmla="*/ 693258 h 1505488"/>
                  <a:gd name="connsiteX1195" fmla="*/ 512938 w 1614101"/>
                  <a:gd name="connsiteY1195" fmla="*/ 690789 h 1505488"/>
                  <a:gd name="connsiteX1196" fmla="*/ 505533 w 1614101"/>
                  <a:gd name="connsiteY1196" fmla="*/ 693258 h 1505488"/>
                  <a:gd name="connsiteX1197" fmla="*/ 490721 w 1614101"/>
                  <a:gd name="connsiteY1197" fmla="*/ 695726 h 1505488"/>
                  <a:gd name="connsiteX1198" fmla="*/ 478379 w 1614101"/>
                  <a:gd name="connsiteY1198" fmla="*/ 693258 h 1505488"/>
                  <a:gd name="connsiteX1199" fmla="*/ 468504 w 1614101"/>
                  <a:gd name="connsiteY1199" fmla="*/ 693258 h 1505488"/>
                  <a:gd name="connsiteX1200" fmla="*/ 461099 w 1614101"/>
                  <a:gd name="connsiteY1200" fmla="*/ 695726 h 1505488"/>
                  <a:gd name="connsiteX1201" fmla="*/ 446287 w 1614101"/>
                  <a:gd name="connsiteY1201" fmla="*/ 693258 h 1505488"/>
                  <a:gd name="connsiteX1202" fmla="*/ 441349 w 1614101"/>
                  <a:gd name="connsiteY1202" fmla="*/ 690789 h 1505488"/>
                  <a:gd name="connsiteX1203" fmla="*/ 441349 w 1614101"/>
                  <a:gd name="connsiteY1203" fmla="*/ 688320 h 1505488"/>
                  <a:gd name="connsiteX1204" fmla="*/ 438882 w 1614101"/>
                  <a:gd name="connsiteY1204" fmla="*/ 685851 h 1505488"/>
                  <a:gd name="connsiteX1205" fmla="*/ 436415 w 1614101"/>
                  <a:gd name="connsiteY1205" fmla="*/ 683383 h 1505488"/>
                  <a:gd name="connsiteX1206" fmla="*/ 436415 w 1614101"/>
                  <a:gd name="connsiteY1206" fmla="*/ 678549 h 1505488"/>
                  <a:gd name="connsiteX1207" fmla="*/ 431478 w 1614101"/>
                  <a:gd name="connsiteY1207" fmla="*/ 671144 h 1505488"/>
                  <a:gd name="connsiteX1208" fmla="*/ 431478 w 1614101"/>
                  <a:gd name="connsiteY1208" fmla="*/ 668676 h 1505488"/>
                  <a:gd name="connsiteX1209" fmla="*/ 424070 w 1614101"/>
                  <a:gd name="connsiteY1209" fmla="*/ 661269 h 1505488"/>
                  <a:gd name="connsiteX1210" fmla="*/ 424070 w 1614101"/>
                  <a:gd name="connsiteY1210" fmla="*/ 648927 h 1505488"/>
                  <a:gd name="connsiteX1211" fmla="*/ 419236 w 1614101"/>
                  <a:gd name="connsiteY1211" fmla="*/ 641521 h 1505488"/>
                  <a:gd name="connsiteX1212" fmla="*/ 411831 w 1614101"/>
                  <a:gd name="connsiteY1212" fmla="*/ 636584 h 1505488"/>
                  <a:gd name="connsiteX1213" fmla="*/ 411831 w 1614101"/>
                  <a:gd name="connsiteY1213" fmla="*/ 634116 h 1505488"/>
                  <a:gd name="connsiteX1214" fmla="*/ 409261 w 1614101"/>
                  <a:gd name="connsiteY1214" fmla="*/ 629179 h 1505488"/>
                  <a:gd name="connsiteX1215" fmla="*/ 406894 w 1614101"/>
                  <a:gd name="connsiteY1215" fmla="*/ 631648 h 1505488"/>
                  <a:gd name="connsiteX1216" fmla="*/ 401956 w 1614101"/>
                  <a:gd name="connsiteY1216" fmla="*/ 631648 h 1505488"/>
                  <a:gd name="connsiteX1217" fmla="*/ 399386 w 1614101"/>
                  <a:gd name="connsiteY1217" fmla="*/ 629179 h 1505488"/>
                  <a:gd name="connsiteX1218" fmla="*/ 399386 w 1614101"/>
                  <a:gd name="connsiteY1218" fmla="*/ 624241 h 1505488"/>
                  <a:gd name="connsiteX1219" fmla="*/ 394552 w 1614101"/>
                  <a:gd name="connsiteY1219" fmla="*/ 619304 h 1505488"/>
                  <a:gd name="connsiteX1220" fmla="*/ 387044 w 1614101"/>
                  <a:gd name="connsiteY1220" fmla="*/ 611899 h 1505488"/>
                  <a:gd name="connsiteX1221" fmla="*/ 382210 w 1614101"/>
                  <a:gd name="connsiteY1221" fmla="*/ 606962 h 1505488"/>
                  <a:gd name="connsiteX1222" fmla="*/ 382210 w 1614101"/>
                  <a:gd name="connsiteY1222" fmla="*/ 604493 h 1505488"/>
                  <a:gd name="connsiteX1223" fmla="*/ 374805 w 1614101"/>
                  <a:gd name="connsiteY1223" fmla="*/ 594620 h 1505488"/>
                  <a:gd name="connsiteX1224" fmla="*/ 369868 w 1614101"/>
                  <a:gd name="connsiteY1224" fmla="*/ 587214 h 1505488"/>
                  <a:gd name="connsiteX1225" fmla="*/ 359993 w 1614101"/>
                  <a:gd name="connsiteY1225" fmla="*/ 579809 h 1505488"/>
                  <a:gd name="connsiteX1226" fmla="*/ 355055 w 1614101"/>
                  <a:gd name="connsiteY1226" fmla="*/ 572403 h 1505488"/>
                  <a:gd name="connsiteX1227" fmla="*/ 352588 w 1614101"/>
                  <a:gd name="connsiteY1227" fmla="*/ 567465 h 1505488"/>
                  <a:gd name="connsiteX1228" fmla="*/ 347651 w 1614101"/>
                  <a:gd name="connsiteY1228" fmla="*/ 560061 h 1505488"/>
                  <a:gd name="connsiteX1229" fmla="*/ 337776 w 1614101"/>
                  <a:gd name="connsiteY1229" fmla="*/ 555123 h 1505488"/>
                  <a:gd name="connsiteX1230" fmla="*/ 330371 w 1614101"/>
                  <a:gd name="connsiteY1230" fmla="*/ 547717 h 1505488"/>
                  <a:gd name="connsiteX1231" fmla="*/ 330371 w 1614101"/>
                  <a:gd name="connsiteY1231" fmla="*/ 547717 h 150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</a:cxnLst>
                <a:rect l="l" t="t" r="r" b="b"/>
                <a:pathLst>
                  <a:path w="1614101" h="1505488">
                    <a:moveTo>
                      <a:pt x="330267" y="547717"/>
                    </a:moveTo>
                    <a:lnTo>
                      <a:pt x="322863" y="542781"/>
                    </a:lnTo>
                    <a:lnTo>
                      <a:pt x="310521" y="535375"/>
                    </a:lnTo>
                    <a:lnTo>
                      <a:pt x="300646" y="527969"/>
                    </a:lnTo>
                    <a:lnTo>
                      <a:pt x="295708" y="523033"/>
                    </a:lnTo>
                    <a:lnTo>
                      <a:pt x="293241" y="520564"/>
                    </a:lnTo>
                    <a:lnTo>
                      <a:pt x="290771" y="515627"/>
                    </a:lnTo>
                    <a:lnTo>
                      <a:pt x="288304" y="513158"/>
                    </a:lnTo>
                    <a:lnTo>
                      <a:pt x="283366" y="508222"/>
                    </a:lnTo>
                    <a:lnTo>
                      <a:pt x="283366" y="493410"/>
                    </a:lnTo>
                    <a:lnTo>
                      <a:pt x="280896" y="493410"/>
                    </a:lnTo>
                    <a:lnTo>
                      <a:pt x="268554" y="490941"/>
                    </a:lnTo>
                    <a:lnTo>
                      <a:pt x="263616" y="490941"/>
                    </a:lnTo>
                    <a:lnTo>
                      <a:pt x="251274" y="488474"/>
                    </a:lnTo>
                    <a:lnTo>
                      <a:pt x="236465" y="486005"/>
                    </a:lnTo>
                    <a:lnTo>
                      <a:pt x="229057" y="486005"/>
                    </a:lnTo>
                    <a:lnTo>
                      <a:pt x="219186" y="483536"/>
                    </a:lnTo>
                    <a:lnTo>
                      <a:pt x="216715" y="483536"/>
                    </a:lnTo>
                    <a:lnTo>
                      <a:pt x="206840" y="481068"/>
                    </a:lnTo>
                    <a:lnTo>
                      <a:pt x="196969" y="478599"/>
                    </a:lnTo>
                    <a:lnTo>
                      <a:pt x="189561" y="476130"/>
                    </a:lnTo>
                    <a:lnTo>
                      <a:pt x="172281" y="476130"/>
                    </a:lnTo>
                    <a:lnTo>
                      <a:pt x="162409" y="473661"/>
                    </a:lnTo>
                    <a:lnTo>
                      <a:pt x="155002" y="471194"/>
                    </a:lnTo>
                    <a:lnTo>
                      <a:pt x="152535" y="468726"/>
                    </a:lnTo>
                    <a:lnTo>
                      <a:pt x="147597" y="471194"/>
                    </a:lnTo>
                    <a:lnTo>
                      <a:pt x="145130" y="468726"/>
                    </a:lnTo>
                    <a:lnTo>
                      <a:pt x="147597" y="466257"/>
                    </a:lnTo>
                    <a:lnTo>
                      <a:pt x="147597" y="463788"/>
                    </a:lnTo>
                    <a:lnTo>
                      <a:pt x="140192" y="463788"/>
                    </a:lnTo>
                    <a:lnTo>
                      <a:pt x="137722" y="466257"/>
                    </a:lnTo>
                    <a:lnTo>
                      <a:pt x="122913" y="466257"/>
                    </a:lnTo>
                    <a:lnTo>
                      <a:pt x="117975" y="463788"/>
                    </a:lnTo>
                    <a:lnTo>
                      <a:pt x="108101" y="463788"/>
                    </a:lnTo>
                    <a:lnTo>
                      <a:pt x="100696" y="458851"/>
                    </a:lnTo>
                    <a:lnTo>
                      <a:pt x="100696" y="456382"/>
                    </a:lnTo>
                    <a:lnTo>
                      <a:pt x="95758" y="453915"/>
                    </a:lnTo>
                    <a:lnTo>
                      <a:pt x="88354" y="453915"/>
                    </a:lnTo>
                    <a:lnTo>
                      <a:pt x="81050" y="448977"/>
                    </a:lnTo>
                    <a:lnTo>
                      <a:pt x="76112" y="446509"/>
                    </a:lnTo>
                    <a:lnTo>
                      <a:pt x="71074" y="444040"/>
                    </a:lnTo>
                    <a:lnTo>
                      <a:pt x="68708" y="439102"/>
                    </a:lnTo>
                    <a:lnTo>
                      <a:pt x="66137" y="434166"/>
                    </a:lnTo>
                    <a:lnTo>
                      <a:pt x="66137" y="431698"/>
                    </a:lnTo>
                    <a:lnTo>
                      <a:pt x="61199" y="424292"/>
                    </a:lnTo>
                    <a:lnTo>
                      <a:pt x="58833" y="421823"/>
                    </a:lnTo>
                    <a:lnTo>
                      <a:pt x="56365" y="416887"/>
                    </a:lnTo>
                    <a:lnTo>
                      <a:pt x="56365" y="414418"/>
                    </a:lnTo>
                    <a:lnTo>
                      <a:pt x="53795" y="407012"/>
                    </a:lnTo>
                    <a:lnTo>
                      <a:pt x="51428" y="404543"/>
                    </a:lnTo>
                    <a:lnTo>
                      <a:pt x="46491" y="404543"/>
                    </a:lnTo>
                    <a:lnTo>
                      <a:pt x="39086" y="402074"/>
                    </a:lnTo>
                    <a:lnTo>
                      <a:pt x="34148" y="394670"/>
                    </a:lnTo>
                    <a:lnTo>
                      <a:pt x="29211" y="387264"/>
                    </a:lnTo>
                    <a:lnTo>
                      <a:pt x="24274" y="382326"/>
                    </a:lnTo>
                    <a:lnTo>
                      <a:pt x="21806" y="379859"/>
                    </a:lnTo>
                    <a:lnTo>
                      <a:pt x="19336" y="372453"/>
                    </a:lnTo>
                    <a:lnTo>
                      <a:pt x="14399" y="365047"/>
                    </a:lnTo>
                    <a:lnTo>
                      <a:pt x="14399" y="362580"/>
                    </a:lnTo>
                    <a:lnTo>
                      <a:pt x="9464" y="355173"/>
                    </a:lnTo>
                    <a:lnTo>
                      <a:pt x="4527" y="347767"/>
                    </a:lnTo>
                    <a:lnTo>
                      <a:pt x="2057" y="342831"/>
                    </a:lnTo>
                    <a:lnTo>
                      <a:pt x="-411" y="340362"/>
                    </a:lnTo>
                    <a:lnTo>
                      <a:pt x="-411" y="337894"/>
                    </a:lnTo>
                    <a:lnTo>
                      <a:pt x="4527" y="337894"/>
                    </a:lnTo>
                    <a:lnTo>
                      <a:pt x="16869" y="335425"/>
                    </a:lnTo>
                    <a:lnTo>
                      <a:pt x="31678" y="337894"/>
                    </a:lnTo>
                    <a:lnTo>
                      <a:pt x="39086" y="337894"/>
                    </a:lnTo>
                    <a:lnTo>
                      <a:pt x="76112" y="335425"/>
                    </a:lnTo>
                    <a:lnTo>
                      <a:pt x="127951" y="335425"/>
                    </a:lnTo>
                    <a:lnTo>
                      <a:pt x="137826" y="332956"/>
                    </a:lnTo>
                    <a:lnTo>
                      <a:pt x="155105" y="325552"/>
                    </a:lnTo>
                    <a:lnTo>
                      <a:pt x="162409" y="323083"/>
                    </a:lnTo>
                    <a:lnTo>
                      <a:pt x="189561" y="313208"/>
                    </a:lnTo>
                    <a:lnTo>
                      <a:pt x="226590" y="300866"/>
                    </a:lnTo>
                    <a:lnTo>
                      <a:pt x="243870" y="295928"/>
                    </a:lnTo>
                    <a:lnTo>
                      <a:pt x="261149" y="290993"/>
                    </a:lnTo>
                    <a:lnTo>
                      <a:pt x="285833" y="283586"/>
                    </a:lnTo>
                    <a:lnTo>
                      <a:pt x="295708" y="281118"/>
                    </a:lnTo>
                    <a:lnTo>
                      <a:pt x="310521" y="273711"/>
                    </a:lnTo>
                    <a:lnTo>
                      <a:pt x="320393" y="273711"/>
                    </a:lnTo>
                    <a:lnTo>
                      <a:pt x="335205" y="266307"/>
                    </a:lnTo>
                    <a:lnTo>
                      <a:pt x="352484" y="263838"/>
                    </a:lnTo>
                    <a:lnTo>
                      <a:pt x="367294" y="261369"/>
                    </a:lnTo>
                    <a:lnTo>
                      <a:pt x="379639" y="256432"/>
                    </a:lnTo>
                    <a:lnTo>
                      <a:pt x="401856" y="249027"/>
                    </a:lnTo>
                    <a:lnTo>
                      <a:pt x="411728" y="244090"/>
                    </a:lnTo>
                    <a:lnTo>
                      <a:pt x="424070" y="244090"/>
                    </a:lnTo>
                    <a:lnTo>
                      <a:pt x="441349" y="246559"/>
                    </a:lnTo>
                    <a:lnTo>
                      <a:pt x="458629" y="249027"/>
                    </a:lnTo>
                    <a:lnTo>
                      <a:pt x="468504" y="246559"/>
                    </a:lnTo>
                    <a:lnTo>
                      <a:pt x="475908" y="244090"/>
                    </a:lnTo>
                    <a:lnTo>
                      <a:pt x="478379" y="241621"/>
                    </a:lnTo>
                    <a:lnTo>
                      <a:pt x="480846" y="239152"/>
                    </a:lnTo>
                    <a:lnTo>
                      <a:pt x="483316" y="236685"/>
                    </a:lnTo>
                    <a:lnTo>
                      <a:pt x="483316" y="229279"/>
                    </a:lnTo>
                    <a:lnTo>
                      <a:pt x="485783" y="216937"/>
                    </a:lnTo>
                    <a:lnTo>
                      <a:pt x="490721" y="209531"/>
                    </a:lnTo>
                    <a:lnTo>
                      <a:pt x="495658" y="202125"/>
                    </a:lnTo>
                    <a:lnTo>
                      <a:pt x="498125" y="197189"/>
                    </a:lnTo>
                    <a:lnTo>
                      <a:pt x="505533" y="184845"/>
                    </a:lnTo>
                    <a:lnTo>
                      <a:pt x="512938" y="174972"/>
                    </a:lnTo>
                    <a:lnTo>
                      <a:pt x="527750" y="167565"/>
                    </a:lnTo>
                    <a:lnTo>
                      <a:pt x="532685" y="157692"/>
                    </a:lnTo>
                    <a:lnTo>
                      <a:pt x="535155" y="157692"/>
                    </a:lnTo>
                    <a:lnTo>
                      <a:pt x="542559" y="145350"/>
                    </a:lnTo>
                    <a:lnTo>
                      <a:pt x="557372" y="137944"/>
                    </a:lnTo>
                    <a:lnTo>
                      <a:pt x="567244" y="130538"/>
                    </a:lnTo>
                    <a:lnTo>
                      <a:pt x="572181" y="125602"/>
                    </a:lnTo>
                    <a:lnTo>
                      <a:pt x="589461" y="123133"/>
                    </a:lnTo>
                    <a:lnTo>
                      <a:pt x="601806" y="120664"/>
                    </a:lnTo>
                    <a:lnTo>
                      <a:pt x="604273" y="120664"/>
                    </a:lnTo>
                    <a:lnTo>
                      <a:pt x="611678" y="115727"/>
                    </a:lnTo>
                    <a:lnTo>
                      <a:pt x="614148" y="110789"/>
                    </a:lnTo>
                    <a:lnTo>
                      <a:pt x="614148" y="103487"/>
                    </a:lnTo>
                    <a:lnTo>
                      <a:pt x="616615" y="101020"/>
                    </a:lnTo>
                    <a:lnTo>
                      <a:pt x="619085" y="95978"/>
                    </a:lnTo>
                    <a:lnTo>
                      <a:pt x="624020" y="93510"/>
                    </a:lnTo>
                    <a:lnTo>
                      <a:pt x="628957" y="88574"/>
                    </a:lnTo>
                    <a:lnTo>
                      <a:pt x="631428" y="86207"/>
                    </a:lnTo>
                    <a:lnTo>
                      <a:pt x="631428" y="73761"/>
                    </a:lnTo>
                    <a:lnTo>
                      <a:pt x="633895" y="71294"/>
                    </a:lnTo>
                    <a:lnTo>
                      <a:pt x="636365" y="66459"/>
                    </a:lnTo>
                    <a:lnTo>
                      <a:pt x="641299" y="59054"/>
                    </a:lnTo>
                    <a:lnTo>
                      <a:pt x="643770" y="54117"/>
                    </a:lnTo>
                    <a:lnTo>
                      <a:pt x="646237" y="49179"/>
                    </a:lnTo>
                    <a:lnTo>
                      <a:pt x="653645" y="41775"/>
                    </a:lnTo>
                    <a:lnTo>
                      <a:pt x="656112" y="36837"/>
                    </a:lnTo>
                    <a:lnTo>
                      <a:pt x="663516" y="29431"/>
                    </a:lnTo>
                    <a:lnTo>
                      <a:pt x="668454" y="22026"/>
                    </a:lnTo>
                    <a:lnTo>
                      <a:pt x="673391" y="17089"/>
                    </a:lnTo>
                    <a:lnTo>
                      <a:pt x="678329" y="9684"/>
                    </a:lnTo>
                    <a:lnTo>
                      <a:pt x="683163" y="7216"/>
                    </a:lnTo>
                    <a:lnTo>
                      <a:pt x="690671" y="7216"/>
                    </a:lnTo>
                    <a:lnTo>
                      <a:pt x="698075" y="9684"/>
                    </a:lnTo>
                    <a:lnTo>
                      <a:pt x="705380" y="12151"/>
                    </a:lnTo>
                    <a:lnTo>
                      <a:pt x="707847" y="14620"/>
                    </a:lnTo>
                    <a:lnTo>
                      <a:pt x="710317" y="17089"/>
                    </a:lnTo>
                    <a:lnTo>
                      <a:pt x="715254" y="24495"/>
                    </a:lnTo>
                    <a:lnTo>
                      <a:pt x="722659" y="31900"/>
                    </a:lnTo>
                    <a:lnTo>
                      <a:pt x="732534" y="36837"/>
                    </a:lnTo>
                    <a:lnTo>
                      <a:pt x="737472" y="39306"/>
                    </a:lnTo>
                    <a:lnTo>
                      <a:pt x="762156" y="39306"/>
                    </a:lnTo>
                    <a:lnTo>
                      <a:pt x="764623" y="41775"/>
                    </a:lnTo>
                    <a:lnTo>
                      <a:pt x="774498" y="44243"/>
                    </a:lnTo>
                    <a:lnTo>
                      <a:pt x="779435" y="44243"/>
                    </a:lnTo>
                    <a:lnTo>
                      <a:pt x="781902" y="39306"/>
                    </a:lnTo>
                    <a:lnTo>
                      <a:pt x="781902" y="36837"/>
                    </a:lnTo>
                    <a:lnTo>
                      <a:pt x="784373" y="34368"/>
                    </a:lnTo>
                    <a:lnTo>
                      <a:pt x="786840" y="31900"/>
                    </a:lnTo>
                    <a:lnTo>
                      <a:pt x="789310" y="31900"/>
                    </a:lnTo>
                    <a:lnTo>
                      <a:pt x="789310" y="34368"/>
                    </a:lnTo>
                    <a:lnTo>
                      <a:pt x="794244" y="34368"/>
                    </a:lnTo>
                    <a:lnTo>
                      <a:pt x="796715" y="31900"/>
                    </a:lnTo>
                    <a:lnTo>
                      <a:pt x="799182" y="29431"/>
                    </a:lnTo>
                    <a:lnTo>
                      <a:pt x="801652" y="26964"/>
                    </a:lnTo>
                    <a:lnTo>
                      <a:pt x="804119" y="24495"/>
                    </a:lnTo>
                    <a:lnTo>
                      <a:pt x="806590" y="22026"/>
                    </a:lnTo>
                    <a:lnTo>
                      <a:pt x="809057" y="17089"/>
                    </a:lnTo>
                    <a:lnTo>
                      <a:pt x="809057" y="14620"/>
                    </a:lnTo>
                    <a:lnTo>
                      <a:pt x="811524" y="12151"/>
                    </a:lnTo>
                    <a:lnTo>
                      <a:pt x="811524" y="9684"/>
                    </a:lnTo>
                    <a:lnTo>
                      <a:pt x="813994" y="7216"/>
                    </a:lnTo>
                    <a:lnTo>
                      <a:pt x="821399" y="4747"/>
                    </a:lnTo>
                    <a:lnTo>
                      <a:pt x="828804" y="2278"/>
                    </a:lnTo>
                    <a:lnTo>
                      <a:pt x="831274" y="-191"/>
                    </a:lnTo>
                    <a:lnTo>
                      <a:pt x="838678" y="-191"/>
                    </a:lnTo>
                    <a:lnTo>
                      <a:pt x="841149" y="2278"/>
                    </a:lnTo>
                    <a:lnTo>
                      <a:pt x="846086" y="2278"/>
                    </a:lnTo>
                    <a:lnTo>
                      <a:pt x="848553" y="4747"/>
                    </a:lnTo>
                    <a:lnTo>
                      <a:pt x="855958" y="4747"/>
                    </a:lnTo>
                    <a:lnTo>
                      <a:pt x="858428" y="9684"/>
                    </a:lnTo>
                    <a:lnTo>
                      <a:pt x="860895" y="14620"/>
                    </a:lnTo>
                    <a:lnTo>
                      <a:pt x="865833" y="17089"/>
                    </a:lnTo>
                    <a:lnTo>
                      <a:pt x="870770" y="19558"/>
                    </a:lnTo>
                    <a:lnTo>
                      <a:pt x="878175" y="22026"/>
                    </a:lnTo>
                    <a:lnTo>
                      <a:pt x="888050" y="22026"/>
                    </a:lnTo>
                    <a:lnTo>
                      <a:pt x="890517" y="19558"/>
                    </a:lnTo>
                    <a:lnTo>
                      <a:pt x="892987" y="14620"/>
                    </a:lnTo>
                    <a:lnTo>
                      <a:pt x="897925" y="9684"/>
                    </a:lnTo>
                    <a:lnTo>
                      <a:pt x="902859" y="9684"/>
                    </a:lnTo>
                    <a:lnTo>
                      <a:pt x="910267" y="14620"/>
                    </a:lnTo>
                    <a:lnTo>
                      <a:pt x="912734" y="14620"/>
                    </a:lnTo>
                    <a:lnTo>
                      <a:pt x="915204" y="19558"/>
                    </a:lnTo>
                    <a:lnTo>
                      <a:pt x="917672" y="19558"/>
                    </a:lnTo>
                    <a:lnTo>
                      <a:pt x="917672" y="24495"/>
                    </a:lnTo>
                    <a:lnTo>
                      <a:pt x="920139" y="31900"/>
                    </a:lnTo>
                    <a:lnTo>
                      <a:pt x="922609" y="31900"/>
                    </a:lnTo>
                    <a:lnTo>
                      <a:pt x="925076" y="39306"/>
                    </a:lnTo>
                    <a:lnTo>
                      <a:pt x="927547" y="41775"/>
                    </a:lnTo>
                    <a:lnTo>
                      <a:pt x="937421" y="46712"/>
                    </a:lnTo>
                    <a:lnTo>
                      <a:pt x="944826" y="49179"/>
                    </a:lnTo>
                    <a:lnTo>
                      <a:pt x="952231" y="54117"/>
                    </a:lnTo>
                    <a:lnTo>
                      <a:pt x="952231" y="56585"/>
                    </a:lnTo>
                    <a:lnTo>
                      <a:pt x="949764" y="61523"/>
                    </a:lnTo>
                    <a:lnTo>
                      <a:pt x="947293" y="68928"/>
                    </a:lnTo>
                    <a:lnTo>
                      <a:pt x="949764" y="73761"/>
                    </a:lnTo>
                    <a:lnTo>
                      <a:pt x="949764" y="76230"/>
                    </a:lnTo>
                    <a:lnTo>
                      <a:pt x="947293" y="81271"/>
                    </a:lnTo>
                    <a:lnTo>
                      <a:pt x="942356" y="91043"/>
                    </a:lnTo>
                    <a:lnTo>
                      <a:pt x="942356" y="95978"/>
                    </a:lnTo>
                    <a:lnTo>
                      <a:pt x="939889" y="103487"/>
                    </a:lnTo>
                    <a:lnTo>
                      <a:pt x="934951" y="108322"/>
                    </a:lnTo>
                    <a:lnTo>
                      <a:pt x="930014" y="113258"/>
                    </a:lnTo>
                    <a:lnTo>
                      <a:pt x="927547" y="120664"/>
                    </a:lnTo>
                    <a:lnTo>
                      <a:pt x="925076" y="125602"/>
                    </a:lnTo>
                    <a:lnTo>
                      <a:pt x="920139" y="133006"/>
                    </a:lnTo>
                    <a:lnTo>
                      <a:pt x="915204" y="135475"/>
                    </a:lnTo>
                    <a:lnTo>
                      <a:pt x="912734" y="140413"/>
                    </a:lnTo>
                    <a:lnTo>
                      <a:pt x="910267" y="145350"/>
                    </a:lnTo>
                    <a:lnTo>
                      <a:pt x="907797" y="147817"/>
                    </a:lnTo>
                    <a:lnTo>
                      <a:pt x="907797" y="160161"/>
                    </a:lnTo>
                    <a:lnTo>
                      <a:pt x="910267" y="170034"/>
                    </a:lnTo>
                    <a:lnTo>
                      <a:pt x="912734" y="172503"/>
                    </a:lnTo>
                    <a:lnTo>
                      <a:pt x="915204" y="172503"/>
                    </a:lnTo>
                    <a:lnTo>
                      <a:pt x="917672" y="170034"/>
                    </a:lnTo>
                    <a:lnTo>
                      <a:pt x="917672" y="167565"/>
                    </a:lnTo>
                    <a:lnTo>
                      <a:pt x="922609" y="162630"/>
                    </a:lnTo>
                    <a:lnTo>
                      <a:pt x="925076" y="155223"/>
                    </a:lnTo>
                    <a:lnTo>
                      <a:pt x="927547" y="152755"/>
                    </a:lnTo>
                    <a:lnTo>
                      <a:pt x="937421" y="152755"/>
                    </a:lnTo>
                    <a:lnTo>
                      <a:pt x="942356" y="155223"/>
                    </a:lnTo>
                    <a:lnTo>
                      <a:pt x="952231" y="157692"/>
                    </a:lnTo>
                    <a:lnTo>
                      <a:pt x="959635" y="162630"/>
                    </a:lnTo>
                    <a:lnTo>
                      <a:pt x="962106" y="165097"/>
                    </a:lnTo>
                    <a:lnTo>
                      <a:pt x="967043" y="170034"/>
                    </a:lnTo>
                    <a:lnTo>
                      <a:pt x="971981" y="172503"/>
                    </a:lnTo>
                    <a:lnTo>
                      <a:pt x="974448" y="174972"/>
                    </a:lnTo>
                    <a:lnTo>
                      <a:pt x="991727" y="174972"/>
                    </a:lnTo>
                    <a:lnTo>
                      <a:pt x="996665" y="172503"/>
                    </a:lnTo>
                    <a:lnTo>
                      <a:pt x="1006540" y="167565"/>
                    </a:lnTo>
                    <a:lnTo>
                      <a:pt x="1009007" y="165097"/>
                    </a:lnTo>
                    <a:lnTo>
                      <a:pt x="1016411" y="160161"/>
                    </a:lnTo>
                    <a:lnTo>
                      <a:pt x="1023819" y="157692"/>
                    </a:lnTo>
                    <a:lnTo>
                      <a:pt x="1033691" y="155223"/>
                    </a:lnTo>
                    <a:lnTo>
                      <a:pt x="1050971" y="155223"/>
                    </a:lnTo>
                    <a:lnTo>
                      <a:pt x="1058378" y="152755"/>
                    </a:lnTo>
                    <a:lnTo>
                      <a:pt x="1070720" y="147817"/>
                    </a:lnTo>
                    <a:lnTo>
                      <a:pt x="1078125" y="145350"/>
                    </a:lnTo>
                    <a:lnTo>
                      <a:pt x="1083062" y="137944"/>
                    </a:lnTo>
                    <a:lnTo>
                      <a:pt x="1083062" y="135475"/>
                    </a:lnTo>
                    <a:lnTo>
                      <a:pt x="1085530" y="130538"/>
                    </a:lnTo>
                    <a:lnTo>
                      <a:pt x="1088000" y="128069"/>
                    </a:lnTo>
                    <a:lnTo>
                      <a:pt x="1090467" y="130538"/>
                    </a:lnTo>
                    <a:lnTo>
                      <a:pt x="1090467" y="160161"/>
                    </a:lnTo>
                    <a:lnTo>
                      <a:pt x="1092937" y="165097"/>
                    </a:lnTo>
                    <a:lnTo>
                      <a:pt x="1092937" y="174972"/>
                    </a:lnTo>
                    <a:lnTo>
                      <a:pt x="1095405" y="182376"/>
                    </a:lnTo>
                    <a:lnTo>
                      <a:pt x="1095405" y="202125"/>
                    </a:lnTo>
                    <a:lnTo>
                      <a:pt x="1092937" y="204593"/>
                    </a:lnTo>
                    <a:lnTo>
                      <a:pt x="1090467" y="209531"/>
                    </a:lnTo>
                    <a:lnTo>
                      <a:pt x="1085530" y="214468"/>
                    </a:lnTo>
                    <a:lnTo>
                      <a:pt x="1078125" y="219404"/>
                    </a:lnTo>
                    <a:lnTo>
                      <a:pt x="1070720" y="224342"/>
                    </a:lnTo>
                    <a:lnTo>
                      <a:pt x="1065783" y="226810"/>
                    </a:lnTo>
                    <a:lnTo>
                      <a:pt x="1063316" y="229279"/>
                    </a:lnTo>
                    <a:lnTo>
                      <a:pt x="1063316" y="234216"/>
                    </a:lnTo>
                    <a:lnTo>
                      <a:pt x="1065783" y="236685"/>
                    </a:lnTo>
                    <a:lnTo>
                      <a:pt x="1085530" y="236685"/>
                    </a:lnTo>
                    <a:lnTo>
                      <a:pt x="1088000" y="239152"/>
                    </a:lnTo>
                    <a:lnTo>
                      <a:pt x="1090467" y="241621"/>
                    </a:lnTo>
                    <a:lnTo>
                      <a:pt x="1095405" y="246559"/>
                    </a:lnTo>
                    <a:lnTo>
                      <a:pt x="1095405" y="249027"/>
                    </a:lnTo>
                    <a:lnTo>
                      <a:pt x="1097875" y="251496"/>
                    </a:lnTo>
                    <a:lnTo>
                      <a:pt x="1100342" y="256432"/>
                    </a:lnTo>
                    <a:lnTo>
                      <a:pt x="1105279" y="258901"/>
                    </a:lnTo>
                    <a:lnTo>
                      <a:pt x="1112684" y="263838"/>
                    </a:lnTo>
                    <a:lnTo>
                      <a:pt x="1122559" y="268776"/>
                    </a:lnTo>
                    <a:lnTo>
                      <a:pt x="1127393" y="271244"/>
                    </a:lnTo>
                    <a:lnTo>
                      <a:pt x="1134901" y="271244"/>
                    </a:lnTo>
                    <a:lnTo>
                      <a:pt x="1139839" y="268776"/>
                    </a:lnTo>
                    <a:lnTo>
                      <a:pt x="1157118" y="268776"/>
                    </a:lnTo>
                    <a:lnTo>
                      <a:pt x="1161952" y="273711"/>
                    </a:lnTo>
                    <a:lnTo>
                      <a:pt x="1166889" y="278649"/>
                    </a:lnTo>
                    <a:lnTo>
                      <a:pt x="1174294" y="286055"/>
                    </a:lnTo>
                    <a:lnTo>
                      <a:pt x="1181702" y="290993"/>
                    </a:lnTo>
                    <a:lnTo>
                      <a:pt x="1184169" y="293460"/>
                    </a:lnTo>
                    <a:lnTo>
                      <a:pt x="1186636" y="293460"/>
                    </a:lnTo>
                    <a:lnTo>
                      <a:pt x="1194044" y="290993"/>
                    </a:lnTo>
                    <a:lnTo>
                      <a:pt x="1203916" y="288524"/>
                    </a:lnTo>
                    <a:lnTo>
                      <a:pt x="1213791" y="288524"/>
                    </a:lnTo>
                    <a:lnTo>
                      <a:pt x="1221195" y="293460"/>
                    </a:lnTo>
                    <a:lnTo>
                      <a:pt x="1228603" y="295928"/>
                    </a:lnTo>
                    <a:lnTo>
                      <a:pt x="1236008" y="298397"/>
                    </a:lnTo>
                    <a:lnTo>
                      <a:pt x="1250820" y="300866"/>
                    </a:lnTo>
                    <a:lnTo>
                      <a:pt x="1255754" y="308272"/>
                    </a:lnTo>
                    <a:lnTo>
                      <a:pt x="1263162" y="320614"/>
                    </a:lnTo>
                    <a:lnTo>
                      <a:pt x="1268100" y="332956"/>
                    </a:lnTo>
                    <a:lnTo>
                      <a:pt x="1270567" y="340362"/>
                    </a:lnTo>
                    <a:lnTo>
                      <a:pt x="1280442" y="360111"/>
                    </a:lnTo>
                    <a:lnTo>
                      <a:pt x="1287846" y="369984"/>
                    </a:lnTo>
                    <a:lnTo>
                      <a:pt x="1297721" y="377390"/>
                    </a:lnTo>
                    <a:lnTo>
                      <a:pt x="1307596" y="389732"/>
                    </a:lnTo>
                    <a:lnTo>
                      <a:pt x="1319938" y="404543"/>
                    </a:lnTo>
                    <a:lnTo>
                      <a:pt x="1332280" y="421823"/>
                    </a:lnTo>
                    <a:lnTo>
                      <a:pt x="1339685" y="436634"/>
                    </a:lnTo>
                    <a:lnTo>
                      <a:pt x="1349560" y="453915"/>
                    </a:lnTo>
                    <a:lnTo>
                      <a:pt x="1354497" y="466257"/>
                    </a:lnTo>
                    <a:lnTo>
                      <a:pt x="1364369" y="483536"/>
                    </a:lnTo>
                    <a:lnTo>
                      <a:pt x="1371777" y="495878"/>
                    </a:lnTo>
                    <a:lnTo>
                      <a:pt x="1374244" y="500816"/>
                    </a:lnTo>
                    <a:lnTo>
                      <a:pt x="1379181" y="510689"/>
                    </a:lnTo>
                    <a:lnTo>
                      <a:pt x="1384119" y="517992"/>
                    </a:lnTo>
                    <a:lnTo>
                      <a:pt x="1386586" y="525502"/>
                    </a:lnTo>
                    <a:lnTo>
                      <a:pt x="1391524" y="537740"/>
                    </a:lnTo>
                    <a:lnTo>
                      <a:pt x="1396461" y="545250"/>
                    </a:lnTo>
                    <a:lnTo>
                      <a:pt x="1396461" y="547717"/>
                    </a:lnTo>
                    <a:lnTo>
                      <a:pt x="1403866" y="560061"/>
                    </a:lnTo>
                    <a:lnTo>
                      <a:pt x="1408803" y="569832"/>
                    </a:lnTo>
                    <a:lnTo>
                      <a:pt x="1416211" y="579809"/>
                    </a:lnTo>
                    <a:lnTo>
                      <a:pt x="1426083" y="592048"/>
                    </a:lnTo>
                    <a:lnTo>
                      <a:pt x="1431020" y="599454"/>
                    </a:lnTo>
                    <a:lnTo>
                      <a:pt x="1435958" y="604391"/>
                    </a:lnTo>
                    <a:lnTo>
                      <a:pt x="1438425" y="606860"/>
                    </a:lnTo>
                    <a:lnTo>
                      <a:pt x="1443362" y="611796"/>
                    </a:lnTo>
                    <a:lnTo>
                      <a:pt x="1445832" y="614265"/>
                    </a:lnTo>
                    <a:lnTo>
                      <a:pt x="1450770" y="621671"/>
                    </a:lnTo>
                    <a:lnTo>
                      <a:pt x="1453237" y="626607"/>
                    </a:lnTo>
                    <a:lnTo>
                      <a:pt x="1458175" y="631544"/>
                    </a:lnTo>
                    <a:lnTo>
                      <a:pt x="1465579" y="643888"/>
                    </a:lnTo>
                    <a:lnTo>
                      <a:pt x="1470517" y="651292"/>
                    </a:lnTo>
                    <a:lnTo>
                      <a:pt x="1472984" y="656230"/>
                    </a:lnTo>
                    <a:lnTo>
                      <a:pt x="1475454" y="666103"/>
                    </a:lnTo>
                    <a:lnTo>
                      <a:pt x="1477921" y="673509"/>
                    </a:lnTo>
                    <a:lnTo>
                      <a:pt x="1482859" y="685851"/>
                    </a:lnTo>
                    <a:lnTo>
                      <a:pt x="1485329" y="688320"/>
                    </a:lnTo>
                    <a:lnTo>
                      <a:pt x="1487796" y="695726"/>
                    </a:lnTo>
                    <a:lnTo>
                      <a:pt x="1490266" y="698195"/>
                    </a:lnTo>
                    <a:lnTo>
                      <a:pt x="1490266" y="713006"/>
                    </a:lnTo>
                    <a:lnTo>
                      <a:pt x="1487796" y="725348"/>
                    </a:lnTo>
                    <a:lnTo>
                      <a:pt x="1492734" y="737690"/>
                    </a:lnTo>
                    <a:lnTo>
                      <a:pt x="1495201" y="742628"/>
                    </a:lnTo>
                    <a:lnTo>
                      <a:pt x="1497671" y="747565"/>
                    </a:lnTo>
                    <a:lnTo>
                      <a:pt x="1500138" y="754970"/>
                    </a:lnTo>
                    <a:lnTo>
                      <a:pt x="1502609" y="759907"/>
                    </a:lnTo>
                    <a:lnTo>
                      <a:pt x="1502609" y="769782"/>
                    </a:lnTo>
                    <a:lnTo>
                      <a:pt x="1500138" y="774718"/>
                    </a:lnTo>
                    <a:lnTo>
                      <a:pt x="1500138" y="777187"/>
                    </a:lnTo>
                    <a:lnTo>
                      <a:pt x="1502609" y="787062"/>
                    </a:lnTo>
                    <a:lnTo>
                      <a:pt x="1505076" y="794466"/>
                    </a:lnTo>
                    <a:lnTo>
                      <a:pt x="1502609" y="796935"/>
                    </a:lnTo>
                    <a:lnTo>
                      <a:pt x="1505076" y="799404"/>
                    </a:lnTo>
                    <a:lnTo>
                      <a:pt x="1505076" y="801872"/>
                    </a:lnTo>
                    <a:lnTo>
                      <a:pt x="1510013" y="806810"/>
                    </a:lnTo>
                    <a:lnTo>
                      <a:pt x="1510013" y="809277"/>
                    </a:lnTo>
                    <a:lnTo>
                      <a:pt x="1512480" y="809277"/>
                    </a:lnTo>
                    <a:lnTo>
                      <a:pt x="1514951" y="811746"/>
                    </a:lnTo>
                    <a:lnTo>
                      <a:pt x="1517418" y="811746"/>
                    </a:lnTo>
                    <a:lnTo>
                      <a:pt x="1519888" y="814215"/>
                    </a:lnTo>
                    <a:lnTo>
                      <a:pt x="1522355" y="816683"/>
                    </a:lnTo>
                    <a:lnTo>
                      <a:pt x="1524826" y="819152"/>
                    </a:lnTo>
                    <a:lnTo>
                      <a:pt x="1532230" y="819152"/>
                    </a:lnTo>
                    <a:lnTo>
                      <a:pt x="1534697" y="821621"/>
                    </a:lnTo>
                    <a:lnTo>
                      <a:pt x="1537168" y="826557"/>
                    </a:lnTo>
                    <a:lnTo>
                      <a:pt x="1537168" y="831494"/>
                    </a:lnTo>
                    <a:lnTo>
                      <a:pt x="1539635" y="838900"/>
                    </a:lnTo>
                    <a:lnTo>
                      <a:pt x="1539635" y="841369"/>
                    </a:lnTo>
                    <a:lnTo>
                      <a:pt x="1542105" y="846305"/>
                    </a:lnTo>
                    <a:lnTo>
                      <a:pt x="1542105" y="851242"/>
                    </a:lnTo>
                    <a:lnTo>
                      <a:pt x="1544572" y="853711"/>
                    </a:lnTo>
                    <a:lnTo>
                      <a:pt x="1547039" y="856180"/>
                    </a:lnTo>
                    <a:lnTo>
                      <a:pt x="1547039" y="863584"/>
                    </a:lnTo>
                    <a:lnTo>
                      <a:pt x="1544572" y="868522"/>
                    </a:lnTo>
                    <a:lnTo>
                      <a:pt x="1542105" y="873459"/>
                    </a:lnTo>
                    <a:lnTo>
                      <a:pt x="1542105" y="878397"/>
                    </a:lnTo>
                    <a:lnTo>
                      <a:pt x="1539635" y="883333"/>
                    </a:lnTo>
                    <a:lnTo>
                      <a:pt x="1542105" y="883333"/>
                    </a:lnTo>
                    <a:lnTo>
                      <a:pt x="1542105" y="885801"/>
                    </a:lnTo>
                    <a:lnTo>
                      <a:pt x="1539635" y="888270"/>
                    </a:lnTo>
                    <a:lnTo>
                      <a:pt x="1537168" y="888270"/>
                    </a:lnTo>
                    <a:lnTo>
                      <a:pt x="1542105" y="893208"/>
                    </a:lnTo>
                    <a:lnTo>
                      <a:pt x="1547039" y="893208"/>
                    </a:lnTo>
                    <a:lnTo>
                      <a:pt x="1547039" y="890739"/>
                    </a:lnTo>
                    <a:lnTo>
                      <a:pt x="1556914" y="890739"/>
                    </a:lnTo>
                    <a:lnTo>
                      <a:pt x="1559385" y="893208"/>
                    </a:lnTo>
                    <a:lnTo>
                      <a:pt x="1561852" y="893208"/>
                    </a:lnTo>
                    <a:lnTo>
                      <a:pt x="1564319" y="895676"/>
                    </a:lnTo>
                    <a:lnTo>
                      <a:pt x="1566789" y="898145"/>
                    </a:lnTo>
                    <a:lnTo>
                      <a:pt x="1564319" y="900612"/>
                    </a:lnTo>
                    <a:lnTo>
                      <a:pt x="1559385" y="903081"/>
                    </a:lnTo>
                    <a:lnTo>
                      <a:pt x="1556914" y="903081"/>
                    </a:lnTo>
                    <a:lnTo>
                      <a:pt x="1554447" y="905550"/>
                    </a:lnTo>
                    <a:lnTo>
                      <a:pt x="1551977" y="910487"/>
                    </a:lnTo>
                    <a:lnTo>
                      <a:pt x="1551977" y="915425"/>
                    </a:lnTo>
                    <a:lnTo>
                      <a:pt x="1554447" y="917892"/>
                    </a:lnTo>
                    <a:lnTo>
                      <a:pt x="1554447" y="915425"/>
                    </a:lnTo>
                    <a:lnTo>
                      <a:pt x="1556914" y="915425"/>
                    </a:lnTo>
                    <a:lnTo>
                      <a:pt x="1561852" y="912956"/>
                    </a:lnTo>
                    <a:lnTo>
                      <a:pt x="1561852" y="915425"/>
                    </a:lnTo>
                    <a:lnTo>
                      <a:pt x="1564319" y="912956"/>
                    </a:lnTo>
                    <a:lnTo>
                      <a:pt x="1564319" y="910487"/>
                    </a:lnTo>
                    <a:lnTo>
                      <a:pt x="1561852" y="910487"/>
                    </a:lnTo>
                    <a:lnTo>
                      <a:pt x="1561852" y="908018"/>
                    </a:lnTo>
                    <a:lnTo>
                      <a:pt x="1564319" y="908018"/>
                    </a:lnTo>
                    <a:lnTo>
                      <a:pt x="1566789" y="905550"/>
                    </a:lnTo>
                    <a:lnTo>
                      <a:pt x="1569256" y="905550"/>
                    </a:lnTo>
                    <a:lnTo>
                      <a:pt x="1569256" y="903081"/>
                    </a:lnTo>
                    <a:lnTo>
                      <a:pt x="1571623" y="900612"/>
                    </a:lnTo>
                    <a:lnTo>
                      <a:pt x="1574194" y="903081"/>
                    </a:lnTo>
                    <a:lnTo>
                      <a:pt x="1574194" y="908018"/>
                    </a:lnTo>
                    <a:lnTo>
                      <a:pt x="1576664" y="908018"/>
                    </a:lnTo>
                    <a:lnTo>
                      <a:pt x="1576664" y="912956"/>
                    </a:lnTo>
                    <a:lnTo>
                      <a:pt x="1579131" y="915425"/>
                    </a:lnTo>
                    <a:lnTo>
                      <a:pt x="1579131" y="920361"/>
                    </a:lnTo>
                    <a:lnTo>
                      <a:pt x="1581498" y="927767"/>
                    </a:lnTo>
                    <a:lnTo>
                      <a:pt x="1581498" y="930235"/>
                    </a:lnTo>
                    <a:lnTo>
                      <a:pt x="1584069" y="935171"/>
                    </a:lnTo>
                    <a:lnTo>
                      <a:pt x="1584069" y="940109"/>
                    </a:lnTo>
                    <a:lnTo>
                      <a:pt x="1586536" y="947515"/>
                    </a:lnTo>
                    <a:lnTo>
                      <a:pt x="1588903" y="954920"/>
                    </a:lnTo>
                    <a:lnTo>
                      <a:pt x="1588903" y="962326"/>
                    </a:lnTo>
                    <a:lnTo>
                      <a:pt x="1613690" y="991947"/>
                    </a:lnTo>
                    <a:lnTo>
                      <a:pt x="1611120" y="994416"/>
                    </a:lnTo>
                    <a:lnTo>
                      <a:pt x="1608753" y="996885"/>
                    </a:lnTo>
                    <a:lnTo>
                      <a:pt x="1611120" y="999354"/>
                    </a:lnTo>
                    <a:lnTo>
                      <a:pt x="1611120" y="1009227"/>
                    </a:lnTo>
                    <a:lnTo>
                      <a:pt x="1608753" y="1014165"/>
                    </a:lnTo>
                    <a:lnTo>
                      <a:pt x="1608753" y="1019102"/>
                    </a:lnTo>
                    <a:lnTo>
                      <a:pt x="1613690" y="1021571"/>
                    </a:lnTo>
                    <a:lnTo>
                      <a:pt x="1613690" y="1026507"/>
                    </a:lnTo>
                    <a:lnTo>
                      <a:pt x="1611120" y="1028975"/>
                    </a:lnTo>
                    <a:lnTo>
                      <a:pt x="1603816" y="1026507"/>
                    </a:lnTo>
                    <a:lnTo>
                      <a:pt x="1601348" y="1026507"/>
                    </a:lnTo>
                    <a:lnTo>
                      <a:pt x="1596411" y="1028975"/>
                    </a:lnTo>
                    <a:lnTo>
                      <a:pt x="1596411" y="1031444"/>
                    </a:lnTo>
                    <a:lnTo>
                      <a:pt x="1593840" y="1036382"/>
                    </a:lnTo>
                    <a:lnTo>
                      <a:pt x="1593840" y="1043786"/>
                    </a:lnTo>
                    <a:lnTo>
                      <a:pt x="1584069" y="1048724"/>
                    </a:lnTo>
                    <a:lnTo>
                      <a:pt x="1571623" y="1053661"/>
                    </a:lnTo>
                    <a:lnTo>
                      <a:pt x="1564319" y="1053661"/>
                    </a:lnTo>
                    <a:lnTo>
                      <a:pt x="1561852" y="1056130"/>
                    </a:lnTo>
                    <a:lnTo>
                      <a:pt x="1559385" y="1058599"/>
                    </a:lnTo>
                    <a:lnTo>
                      <a:pt x="1559385" y="1063534"/>
                    </a:lnTo>
                    <a:lnTo>
                      <a:pt x="1556914" y="1066003"/>
                    </a:lnTo>
                    <a:lnTo>
                      <a:pt x="1554447" y="1066003"/>
                    </a:lnTo>
                    <a:lnTo>
                      <a:pt x="1551977" y="1068472"/>
                    </a:lnTo>
                    <a:lnTo>
                      <a:pt x="1547039" y="1070941"/>
                    </a:lnTo>
                    <a:lnTo>
                      <a:pt x="1544572" y="1073409"/>
                    </a:lnTo>
                    <a:lnTo>
                      <a:pt x="1542105" y="1068472"/>
                    </a:lnTo>
                    <a:lnTo>
                      <a:pt x="1542105" y="1066003"/>
                    </a:lnTo>
                    <a:lnTo>
                      <a:pt x="1532230" y="1066003"/>
                    </a:lnTo>
                    <a:lnTo>
                      <a:pt x="1532230" y="1058599"/>
                    </a:lnTo>
                    <a:lnTo>
                      <a:pt x="1527293" y="1056130"/>
                    </a:lnTo>
                    <a:lnTo>
                      <a:pt x="1519888" y="1058599"/>
                    </a:lnTo>
                    <a:lnTo>
                      <a:pt x="1512480" y="1061067"/>
                    </a:lnTo>
                    <a:lnTo>
                      <a:pt x="1507546" y="1063534"/>
                    </a:lnTo>
                    <a:lnTo>
                      <a:pt x="1505076" y="1061067"/>
                    </a:lnTo>
                    <a:lnTo>
                      <a:pt x="1505076" y="1058599"/>
                    </a:lnTo>
                    <a:lnTo>
                      <a:pt x="1507546" y="1056130"/>
                    </a:lnTo>
                    <a:lnTo>
                      <a:pt x="1510013" y="1056130"/>
                    </a:lnTo>
                    <a:lnTo>
                      <a:pt x="1510013" y="1053661"/>
                    </a:lnTo>
                    <a:lnTo>
                      <a:pt x="1507546" y="1053661"/>
                    </a:lnTo>
                    <a:lnTo>
                      <a:pt x="1505076" y="1051192"/>
                    </a:lnTo>
                    <a:lnTo>
                      <a:pt x="1500138" y="1051192"/>
                    </a:lnTo>
                    <a:lnTo>
                      <a:pt x="1497671" y="1053661"/>
                    </a:lnTo>
                    <a:lnTo>
                      <a:pt x="1497671" y="1056130"/>
                    </a:lnTo>
                    <a:lnTo>
                      <a:pt x="1495201" y="1058599"/>
                    </a:lnTo>
                    <a:lnTo>
                      <a:pt x="1490266" y="1058599"/>
                    </a:lnTo>
                    <a:lnTo>
                      <a:pt x="1490266" y="1048724"/>
                    </a:lnTo>
                    <a:lnTo>
                      <a:pt x="1487796" y="1048724"/>
                    </a:lnTo>
                    <a:lnTo>
                      <a:pt x="1487796" y="1046255"/>
                    </a:lnTo>
                    <a:lnTo>
                      <a:pt x="1485329" y="1046255"/>
                    </a:lnTo>
                    <a:lnTo>
                      <a:pt x="1485329" y="1043786"/>
                    </a:lnTo>
                    <a:lnTo>
                      <a:pt x="1470517" y="1043786"/>
                    </a:lnTo>
                    <a:lnTo>
                      <a:pt x="1468049" y="1046255"/>
                    </a:lnTo>
                    <a:lnTo>
                      <a:pt x="1463112" y="1046255"/>
                    </a:lnTo>
                    <a:lnTo>
                      <a:pt x="1463112" y="1043786"/>
                    </a:lnTo>
                    <a:lnTo>
                      <a:pt x="1460642" y="1041319"/>
                    </a:lnTo>
                    <a:lnTo>
                      <a:pt x="1458175" y="1038850"/>
                    </a:lnTo>
                    <a:lnTo>
                      <a:pt x="1458175" y="1036382"/>
                    </a:lnTo>
                    <a:lnTo>
                      <a:pt x="1453237" y="1038850"/>
                    </a:lnTo>
                    <a:lnTo>
                      <a:pt x="1453237" y="1046255"/>
                    </a:lnTo>
                    <a:lnTo>
                      <a:pt x="1455704" y="1056130"/>
                    </a:lnTo>
                    <a:lnTo>
                      <a:pt x="1455704" y="1061067"/>
                    </a:lnTo>
                    <a:lnTo>
                      <a:pt x="1458175" y="1063534"/>
                    </a:lnTo>
                    <a:lnTo>
                      <a:pt x="1458175" y="1066003"/>
                    </a:lnTo>
                    <a:lnTo>
                      <a:pt x="1455704" y="1068472"/>
                    </a:lnTo>
                    <a:lnTo>
                      <a:pt x="1450770" y="1075878"/>
                    </a:lnTo>
                    <a:lnTo>
                      <a:pt x="1450770" y="1078347"/>
                    </a:lnTo>
                    <a:lnTo>
                      <a:pt x="1448300" y="1088220"/>
                    </a:lnTo>
                    <a:lnTo>
                      <a:pt x="1450770" y="1088220"/>
                    </a:lnTo>
                    <a:lnTo>
                      <a:pt x="1445832" y="1090689"/>
                    </a:lnTo>
                    <a:lnTo>
                      <a:pt x="1443362" y="1088220"/>
                    </a:lnTo>
                    <a:lnTo>
                      <a:pt x="1438425" y="1088220"/>
                    </a:lnTo>
                    <a:lnTo>
                      <a:pt x="1435958" y="1090689"/>
                    </a:lnTo>
                    <a:lnTo>
                      <a:pt x="1431020" y="1090689"/>
                    </a:lnTo>
                    <a:lnTo>
                      <a:pt x="1428553" y="1088220"/>
                    </a:lnTo>
                    <a:lnTo>
                      <a:pt x="1426083" y="1085751"/>
                    </a:lnTo>
                    <a:lnTo>
                      <a:pt x="1423615" y="1083283"/>
                    </a:lnTo>
                    <a:lnTo>
                      <a:pt x="1421145" y="1083283"/>
                    </a:lnTo>
                    <a:lnTo>
                      <a:pt x="1421145" y="1085751"/>
                    </a:lnTo>
                    <a:lnTo>
                      <a:pt x="1418678" y="1085751"/>
                    </a:lnTo>
                    <a:lnTo>
                      <a:pt x="1418678" y="1090689"/>
                    </a:lnTo>
                    <a:lnTo>
                      <a:pt x="1413741" y="1093054"/>
                    </a:lnTo>
                    <a:lnTo>
                      <a:pt x="1408803" y="1093054"/>
                    </a:lnTo>
                    <a:lnTo>
                      <a:pt x="1406336" y="1095626"/>
                    </a:lnTo>
                    <a:lnTo>
                      <a:pt x="1403866" y="1090689"/>
                    </a:lnTo>
                    <a:lnTo>
                      <a:pt x="1403866" y="1085751"/>
                    </a:lnTo>
                    <a:lnTo>
                      <a:pt x="1401398" y="1085751"/>
                    </a:lnTo>
                    <a:lnTo>
                      <a:pt x="1398931" y="1088220"/>
                    </a:lnTo>
                    <a:lnTo>
                      <a:pt x="1393994" y="1088220"/>
                    </a:lnTo>
                    <a:lnTo>
                      <a:pt x="1391524" y="1085751"/>
                    </a:lnTo>
                    <a:lnTo>
                      <a:pt x="1389056" y="1083283"/>
                    </a:lnTo>
                    <a:lnTo>
                      <a:pt x="1389056" y="1075878"/>
                    </a:lnTo>
                    <a:lnTo>
                      <a:pt x="1391524" y="1073409"/>
                    </a:lnTo>
                    <a:lnTo>
                      <a:pt x="1396461" y="1070941"/>
                    </a:lnTo>
                    <a:lnTo>
                      <a:pt x="1401398" y="1068472"/>
                    </a:lnTo>
                    <a:lnTo>
                      <a:pt x="1401398" y="1066003"/>
                    </a:lnTo>
                    <a:lnTo>
                      <a:pt x="1398931" y="1066003"/>
                    </a:lnTo>
                    <a:lnTo>
                      <a:pt x="1396461" y="1063534"/>
                    </a:lnTo>
                    <a:lnTo>
                      <a:pt x="1393994" y="1066003"/>
                    </a:lnTo>
                    <a:lnTo>
                      <a:pt x="1386586" y="1070941"/>
                    </a:lnTo>
                    <a:lnTo>
                      <a:pt x="1384119" y="1073409"/>
                    </a:lnTo>
                    <a:lnTo>
                      <a:pt x="1381649" y="1073409"/>
                    </a:lnTo>
                    <a:lnTo>
                      <a:pt x="1381649" y="1068472"/>
                    </a:lnTo>
                    <a:lnTo>
                      <a:pt x="1379181" y="1066003"/>
                    </a:lnTo>
                    <a:lnTo>
                      <a:pt x="1379181" y="1063534"/>
                    </a:lnTo>
                    <a:lnTo>
                      <a:pt x="1376714" y="1063534"/>
                    </a:lnTo>
                    <a:lnTo>
                      <a:pt x="1376714" y="1066003"/>
                    </a:lnTo>
                    <a:lnTo>
                      <a:pt x="1374244" y="1073409"/>
                    </a:lnTo>
                    <a:lnTo>
                      <a:pt x="1374244" y="1075878"/>
                    </a:lnTo>
                    <a:lnTo>
                      <a:pt x="1371777" y="1075878"/>
                    </a:lnTo>
                    <a:lnTo>
                      <a:pt x="1369307" y="1073409"/>
                    </a:lnTo>
                    <a:lnTo>
                      <a:pt x="1369307" y="1070941"/>
                    </a:lnTo>
                    <a:lnTo>
                      <a:pt x="1366839" y="1068472"/>
                    </a:lnTo>
                    <a:lnTo>
                      <a:pt x="1364369" y="1068472"/>
                    </a:lnTo>
                    <a:lnTo>
                      <a:pt x="1364369" y="1070941"/>
                    </a:lnTo>
                    <a:lnTo>
                      <a:pt x="1361902" y="1073409"/>
                    </a:lnTo>
                    <a:lnTo>
                      <a:pt x="1359435" y="1075878"/>
                    </a:lnTo>
                    <a:lnTo>
                      <a:pt x="1356964" y="1078347"/>
                    </a:lnTo>
                    <a:lnTo>
                      <a:pt x="1339685" y="1078347"/>
                    </a:lnTo>
                    <a:lnTo>
                      <a:pt x="1337218" y="1075878"/>
                    </a:lnTo>
                    <a:lnTo>
                      <a:pt x="1327343" y="1075878"/>
                    </a:lnTo>
                    <a:lnTo>
                      <a:pt x="1324876" y="1078347"/>
                    </a:lnTo>
                    <a:lnTo>
                      <a:pt x="1324876" y="1080814"/>
                    </a:lnTo>
                    <a:lnTo>
                      <a:pt x="1329810" y="1083283"/>
                    </a:lnTo>
                    <a:lnTo>
                      <a:pt x="1332280" y="1083283"/>
                    </a:lnTo>
                    <a:lnTo>
                      <a:pt x="1334747" y="1085751"/>
                    </a:lnTo>
                    <a:lnTo>
                      <a:pt x="1332280" y="1090689"/>
                    </a:lnTo>
                    <a:lnTo>
                      <a:pt x="1329810" y="1093054"/>
                    </a:lnTo>
                    <a:lnTo>
                      <a:pt x="1327343" y="1098095"/>
                    </a:lnTo>
                    <a:lnTo>
                      <a:pt x="1324876" y="1100562"/>
                    </a:lnTo>
                    <a:lnTo>
                      <a:pt x="1324876" y="1098095"/>
                    </a:lnTo>
                    <a:lnTo>
                      <a:pt x="1322405" y="1098095"/>
                    </a:lnTo>
                    <a:lnTo>
                      <a:pt x="1324876" y="1095626"/>
                    </a:lnTo>
                    <a:lnTo>
                      <a:pt x="1324876" y="1090689"/>
                    </a:lnTo>
                    <a:lnTo>
                      <a:pt x="1322405" y="1088220"/>
                    </a:lnTo>
                    <a:lnTo>
                      <a:pt x="1317468" y="1090689"/>
                    </a:lnTo>
                    <a:lnTo>
                      <a:pt x="1315001" y="1090689"/>
                    </a:lnTo>
                    <a:lnTo>
                      <a:pt x="1312530" y="1088220"/>
                    </a:lnTo>
                    <a:lnTo>
                      <a:pt x="1310063" y="1085751"/>
                    </a:lnTo>
                    <a:lnTo>
                      <a:pt x="1302659" y="1085751"/>
                    </a:lnTo>
                    <a:lnTo>
                      <a:pt x="1302659" y="1095626"/>
                    </a:lnTo>
                    <a:lnTo>
                      <a:pt x="1305126" y="1098095"/>
                    </a:lnTo>
                    <a:lnTo>
                      <a:pt x="1305126" y="1105398"/>
                    </a:lnTo>
                    <a:lnTo>
                      <a:pt x="1307596" y="1107865"/>
                    </a:lnTo>
                    <a:lnTo>
                      <a:pt x="1307596" y="1110334"/>
                    </a:lnTo>
                    <a:lnTo>
                      <a:pt x="1305126" y="1112906"/>
                    </a:lnTo>
                    <a:lnTo>
                      <a:pt x="1300188" y="1112906"/>
                    </a:lnTo>
                    <a:lnTo>
                      <a:pt x="1300188" y="1115375"/>
                    </a:lnTo>
                    <a:lnTo>
                      <a:pt x="1302659" y="1117842"/>
                    </a:lnTo>
                    <a:lnTo>
                      <a:pt x="1305126" y="1120311"/>
                    </a:lnTo>
                    <a:lnTo>
                      <a:pt x="1302659" y="1120311"/>
                    </a:lnTo>
                    <a:lnTo>
                      <a:pt x="1302659" y="1125144"/>
                    </a:lnTo>
                    <a:lnTo>
                      <a:pt x="1305126" y="1125144"/>
                    </a:lnTo>
                    <a:lnTo>
                      <a:pt x="1310063" y="1127613"/>
                    </a:lnTo>
                    <a:lnTo>
                      <a:pt x="1310063" y="1125144"/>
                    </a:lnTo>
                    <a:lnTo>
                      <a:pt x="1315001" y="1122677"/>
                    </a:lnTo>
                    <a:lnTo>
                      <a:pt x="1317468" y="1122677"/>
                    </a:lnTo>
                    <a:lnTo>
                      <a:pt x="1319938" y="1125144"/>
                    </a:lnTo>
                    <a:lnTo>
                      <a:pt x="1324876" y="1127613"/>
                    </a:lnTo>
                    <a:lnTo>
                      <a:pt x="1324876" y="1135019"/>
                    </a:lnTo>
                    <a:lnTo>
                      <a:pt x="1322405" y="1137488"/>
                    </a:lnTo>
                    <a:lnTo>
                      <a:pt x="1319938" y="1139957"/>
                    </a:lnTo>
                    <a:lnTo>
                      <a:pt x="1312530" y="1139957"/>
                    </a:lnTo>
                    <a:lnTo>
                      <a:pt x="1307596" y="1144893"/>
                    </a:lnTo>
                    <a:lnTo>
                      <a:pt x="1305126" y="1144893"/>
                    </a:lnTo>
                    <a:lnTo>
                      <a:pt x="1302659" y="1142426"/>
                    </a:lnTo>
                    <a:lnTo>
                      <a:pt x="1302659" y="1139957"/>
                    </a:lnTo>
                    <a:lnTo>
                      <a:pt x="1300188" y="1137488"/>
                    </a:lnTo>
                    <a:lnTo>
                      <a:pt x="1295251" y="1137488"/>
                    </a:lnTo>
                    <a:lnTo>
                      <a:pt x="1295251" y="1142426"/>
                    </a:lnTo>
                    <a:lnTo>
                      <a:pt x="1297721" y="1144893"/>
                    </a:lnTo>
                    <a:lnTo>
                      <a:pt x="1302659" y="1144893"/>
                    </a:lnTo>
                    <a:lnTo>
                      <a:pt x="1302659" y="1147361"/>
                    </a:lnTo>
                    <a:lnTo>
                      <a:pt x="1305126" y="1147361"/>
                    </a:lnTo>
                    <a:lnTo>
                      <a:pt x="1305126" y="1154768"/>
                    </a:lnTo>
                    <a:lnTo>
                      <a:pt x="1302659" y="1157236"/>
                    </a:lnTo>
                    <a:lnTo>
                      <a:pt x="1302659" y="1159705"/>
                    </a:lnTo>
                    <a:lnTo>
                      <a:pt x="1300188" y="1162172"/>
                    </a:lnTo>
                    <a:lnTo>
                      <a:pt x="1300188" y="1164641"/>
                    </a:lnTo>
                    <a:lnTo>
                      <a:pt x="1297721" y="1164641"/>
                    </a:lnTo>
                    <a:lnTo>
                      <a:pt x="1295251" y="1162172"/>
                    </a:lnTo>
                    <a:lnTo>
                      <a:pt x="1295251" y="1152299"/>
                    </a:lnTo>
                    <a:lnTo>
                      <a:pt x="1287846" y="1152299"/>
                    </a:lnTo>
                    <a:lnTo>
                      <a:pt x="1287846" y="1159705"/>
                    </a:lnTo>
                    <a:lnTo>
                      <a:pt x="1290317" y="1162172"/>
                    </a:lnTo>
                    <a:lnTo>
                      <a:pt x="1292784" y="1164641"/>
                    </a:lnTo>
                    <a:lnTo>
                      <a:pt x="1292784" y="1167110"/>
                    </a:lnTo>
                    <a:lnTo>
                      <a:pt x="1295251" y="1172047"/>
                    </a:lnTo>
                    <a:lnTo>
                      <a:pt x="1292784" y="1174516"/>
                    </a:lnTo>
                    <a:lnTo>
                      <a:pt x="1290317" y="1174516"/>
                    </a:lnTo>
                    <a:lnTo>
                      <a:pt x="1290317" y="1181921"/>
                    </a:lnTo>
                    <a:lnTo>
                      <a:pt x="1287846" y="1184389"/>
                    </a:lnTo>
                    <a:lnTo>
                      <a:pt x="1285379" y="1184389"/>
                    </a:lnTo>
                    <a:lnTo>
                      <a:pt x="1285379" y="1186858"/>
                    </a:lnTo>
                    <a:lnTo>
                      <a:pt x="1287846" y="1189327"/>
                    </a:lnTo>
                    <a:lnTo>
                      <a:pt x="1287846" y="1194264"/>
                    </a:lnTo>
                    <a:lnTo>
                      <a:pt x="1285379" y="1194264"/>
                    </a:lnTo>
                    <a:lnTo>
                      <a:pt x="1280442" y="1191795"/>
                    </a:lnTo>
                    <a:lnTo>
                      <a:pt x="1275504" y="1191795"/>
                    </a:lnTo>
                    <a:lnTo>
                      <a:pt x="1275504" y="1196733"/>
                    </a:lnTo>
                    <a:lnTo>
                      <a:pt x="1282909" y="1196733"/>
                    </a:lnTo>
                    <a:lnTo>
                      <a:pt x="1285379" y="1199200"/>
                    </a:lnTo>
                    <a:lnTo>
                      <a:pt x="1282909" y="1204138"/>
                    </a:lnTo>
                    <a:lnTo>
                      <a:pt x="1280442" y="1206606"/>
                    </a:lnTo>
                    <a:lnTo>
                      <a:pt x="1277971" y="1209075"/>
                    </a:lnTo>
                    <a:lnTo>
                      <a:pt x="1273034" y="1206606"/>
                    </a:lnTo>
                    <a:lnTo>
                      <a:pt x="1270567" y="1206606"/>
                    </a:lnTo>
                    <a:lnTo>
                      <a:pt x="1265629" y="1204138"/>
                    </a:lnTo>
                    <a:lnTo>
                      <a:pt x="1263162" y="1204138"/>
                    </a:lnTo>
                    <a:lnTo>
                      <a:pt x="1263162" y="1211544"/>
                    </a:lnTo>
                    <a:lnTo>
                      <a:pt x="1265629" y="1218948"/>
                    </a:lnTo>
                    <a:lnTo>
                      <a:pt x="1268100" y="1228823"/>
                    </a:lnTo>
                    <a:lnTo>
                      <a:pt x="1268100" y="1231292"/>
                    </a:lnTo>
                    <a:lnTo>
                      <a:pt x="1265629" y="1236228"/>
                    </a:lnTo>
                    <a:lnTo>
                      <a:pt x="1263162" y="1238697"/>
                    </a:lnTo>
                    <a:lnTo>
                      <a:pt x="1265629" y="1241165"/>
                    </a:lnTo>
                    <a:lnTo>
                      <a:pt x="1265629" y="1255976"/>
                    </a:lnTo>
                    <a:lnTo>
                      <a:pt x="1268100" y="1260914"/>
                    </a:lnTo>
                    <a:lnTo>
                      <a:pt x="1268100" y="1270787"/>
                    </a:lnTo>
                    <a:lnTo>
                      <a:pt x="1270567" y="1273256"/>
                    </a:lnTo>
                    <a:lnTo>
                      <a:pt x="1273034" y="1275725"/>
                    </a:lnTo>
                    <a:lnTo>
                      <a:pt x="1275504" y="1278193"/>
                    </a:lnTo>
                    <a:lnTo>
                      <a:pt x="1277971" y="1278193"/>
                    </a:lnTo>
                    <a:lnTo>
                      <a:pt x="1275504" y="1280662"/>
                    </a:lnTo>
                    <a:lnTo>
                      <a:pt x="1275504" y="1283131"/>
                    </a:lnTo>
                    <a:lnTo>
                      <a:pt x="1270567" y="1283131"/>
                    </a:lnTo>
                    <a:lnTo>
                      <a:pt x="1268100" y="1285599"/>
                    </a:lnTo>
                    <a:lnTo>
                      <a:pt x="1265629" y="1285599"/>
                    </a:lnTo>
                    <a:lnTo>
                      <a:pt x="1265629" y="1293004"/>
                    </a:lnTo>
                    <a:lnTo>
                      <a:pt x="1268100" y="1295473"/>
                    </a:lnTo>
                    <a:lnTo>
                      <a:pt x="1270567" y="1295473"/>
                    </a:lnTo>
                    <a:lnTo>
                      <a:pt x="1270567" y="1297942"/>
                    </a:lnTo>
                    <a:lnTo>
                      <a:pt x="1258225" y="1297942"/>
                    </a:lnTo>
                    <a:lnTo>
                      <a:pt x="1258225" y="1300410"/>
                    </a:lnTo>
                    <a:lnTo>
                      <a:pt x="1260692" y="1300410"/>
                    </a:lnTo>
                    <a:lnTo>
                      <a:pt x="1263162" y="1302879"/>
                    </a:lnTo>
                    <a:lnTo>
                      <a:pt x="1263162" y="1307815"/>
                    </a:lnTo>
                    <a:lnTo>
                      <a:pt x="1260692" y="1307815"/>
                    </a:lnTo>
                    <a:lnTo>
                      <a:pt x="1260692" y="1305348"/>
                    </a:lnTo>
                    <a:lnTo>
                      <a:pt x="1258225" y="1305348"/>
                    </a:lnTo>
                    <a:lnTo>
                      <a:pt x="1255754" y="1307815"/>
                    </a:lnTo>
                    <a:lnTo>
                      <a:pt x="1255754" y="1312752"/>
                    </a:lnTo>
                    <a:lnTo>
                      <a:pt x="1253287" y="1315221"/>
                    </a:lnTo>
                    <a:lnTo>
                      <a:pt x="1248350" y="1317690"/>
                    </a:lnTo>
                    <a:lnTo>
                      <a:pt x="1248350" y="1320159"/>
                    </a:lnTo>
                    <a:lnTo>
                      <a:pt x="1245883" y="1322627"/>
                    </a:lnTo>
                    <a:lnTo>
                      <a:pt x="1243412" y="1325094"/>
                    </a:lnTo>
                    <a:lnTo>
                      <a:pt x="1238475" y="1327563"/>
                    </a:lnTo>
                    <a:lnTo>
                      <a:pt x="1238475" y="1320159"/>
                    </a:lnTo>
                    <a:lnTo>
                      <a:pt x="1240945" y="1320159"/>
                    </a:lnTo>
                    <a:lnTo>
                      <a:pt x="1238475" y="1317690"/>
                    </a:lnTo>
                    <a:lnTo>
                      <a:pt x="1238475" y="1315221"/>
                    </a:lnTo>
                    <a:lnTo>
                      <a:pt x="1228603" y="1315221"/>
                    </a:lnTo>
                    <a:lnTo>
                      <a:pt x="1228603" y="1317690"/>
                    </a:lnTo>
                    <a:lnTo>
                      <a:pt x="1231070" y="1320159"/>
                    </a:lnTo>
                    <a:lnTo>
                      <a:pt x="1228603" y="1325094"/>
                    </a:lnTo>
                    <a:lnTo>
                      <a:pt x="1226133" y="1325094"/>
                    </a:lnTo>
                    <a:lnTo>
                      <a:pt x="1226133" y="1327563"/>
                    </a:lnTo>
                    <a:lnTo>
                      <a:pt x="1216261" y="1327563"/>
                    </a:lnTo>
                    <a:lnTo>
                      <a:pt x="1216261" y="1330032"/>
                    </a:lnTo>
                    <a:lnTo>
                      <a:pt x="1218728" y="1330032"/>
                    </a:lnTo>
                    <a:lnTo>
                      <a:pt x="1221195" y="1332501"/>
                    </a:lnTo>
                    <a:lnTo>
                      <a:pt x="1226133" y="1334969"/>
                    </a:lnTo>
                    <a:lnTo>
                      <a:pt x="1228603" y="1337438"/>
                    </a:lnTo>
                    <a:lnTo>
                      <a:pt x="1228603" y="1342376"/>
                    </a:lnTo>
                    <a:lnTo>
                      <a:pt x="1223666" y="1342376"/>
                    </a:lnTo>
                    <a:lnTo>
                      <a:pt x="1223666" y="1339907"/>
                    </a:lnTo>
                    <a:lnTo>
                      <a:pt x="1221195" y="1339907"/>
                    </a:lnTo>
                    <a:lnTo>
                      <a:pt x="1221195" y="1342376"/>
                    </a:lnTo>
                    <a:lnTo>
                      <a:pt x="1218728" y="1342376"/>
                    </a:lnTo>
                    <a:lnTo>
                      <a:pt x="1218728" y="1347311"/>
                    </a:lnTo>
                    <a:lnTo>
                      <a:pt x="1213791" y="1347311"/>
                    </a:lnTo>
                    <a:lnTo>
                      <a:pt x="1213791" y="1344843"/>
                    </a:lnTo>
                    <a:lnTo>
                      <a:pt x="1208853" y="1344843"/>
                    </a:lnTo>
                    <a:lnTo>
                      <a:pt x="1211323" y="1347311"/>
                    </a:lnTo>
                    <a:lnTo>
                      <a:pt x="1213791" y="1349780"/>
                    </a:lnTo>
                    <a:lnTo>
                      <a:pt x="1216261" y="1352249"/>
                    </a:lnTo>
                    <a:lnTo>
                      <a:pt x="1213791" y="1354718"/>
                    </a:lnTo>
                    <a:lnTo>
                      <a:pt x="1203916" y="1354718"/>
                    </a:lnTo>
                    <a:lnTo>
                      <a:pt x="1203916" y="1359655"/>
                    </a:lnTo>
                    <a:lnTo>
                      <a:pt x="1206386" y="1362122"/>
                    </a:lnTo>
                    <a:lnTo>
                      <a:pt x="1208853" y="1367060"/>
                    </a:lnTo>
                    <a:lnTo>
                      <a:pt x="1211323" y="1369528"/>
                    </a:lnTo>
                    <a:lnTo>
                      <a:pt x="1213791" y="1367060"/>
                    </a:lnTo>
                    <a:lnTo>
                      <a:pt x="1216261" y="1364591"/>
                    </a:lnTo>
                    <a:lnTo>
                      <a:pt x="1218728" y="1364591"/>
                    </a:lnTo>
                    <a:lnTo>
                      <a:pt x="1218728" y="1389277"/>
                    </a:lnTo>
                    <a:lnTo>
                      <a:pt x="1216261" y="1394214"/>
                    </a:lnTo>
                    <a:lnTo>
                      <a:pt x="1216261" y="1396683"/>
                    </a:lnTo>
                    <a:lnTo>
                      <a:pt x="1213791" y="1396683"/>
                    </a:lnTo>
                    <a:lnTo>
                      <a:pt x="1213791" y="1394214"/>
                    </a:lnTo>
                    <a:lnTo>
                      <a:pt x="1211323" y="1394214"/>
                    </a:lnTo>
                    <a:lnTo>
                      <a:pt x="1211323" y="1391745"/>
                    </a:lnTo>
                    <a:lnTo>
                      <a:pt x="1208853" y="1391745"/>
                    </a:lnTo>
                    <a:lnTo>
                      <a:pt x="1208853" y="1389277"/>
                    </a:lnTo>
                    <a:lnTo>
                      <a:pt x="1203916" y="1389277"/>
                    </a:lnTo>
                    <a:lnTo>
                      <a:pt x="1203916" y="1384339"/>
                    </a:lnTo>
                    <a:lnTo>
                      <a:pt x="1201449" y="1381871"/>
                    </a:lnTo>
                    <a:lnTo>
                      <a:pt x="1198981" y="1384339"/>
                    </a:lnTo>
                    <a:lnTo>
                      <a:pt x="1198981" y="1386808"/>
                    </a:lnTo>
                    <a:lnTo>
                      <a:pt x="1196511" y="1386808"/>
                    </a:lnTo>
                    <a:lnTo>
                      <a:pt x="1194044" y="1389277"/>
                    </a:lnTo>
                    <a:lnTo>
                      <a:pt x="1189106" y="1389277"/>
                    </a:lnTo>
                    <a:lnTo>
                      <a:pt x="1189106" y="1391745"/>
                    </a:lnTo>
                    <a:lnTo>
                      <a:pt x="1191574" y="1394214"/>
                    </a:lnTo>
                    <a:lnTo>
                      <a:pt x="1196511" y="1394214"/>
                    </a:lnTo>
                    <a:lnTo>
                      <a:pt x="1196511" y="1399150"/>
                    </a:lnTo>
                    <a:lnTo>
                      <a:pt x="1194044" y="1404088"/>
                    </a:lnTo>
                    <a:lnTo>
                      <a:pt x="1194044" y="1413962"/>
                    </a:lnTo>
                    <a:lnTo>
                      <a:pt x="1191574" y="1411494"/>
                    </a:lnTo>
                    <a:lnTo>
                      <a:pt x="1191574" y="1406556"/>
                    </a:lnTo>
                    <a:lnTo>
                      <a:pt x="1189106" y="1409025"/>
                    </a:lnTo>
                    <a:lnTo>
                      <a:pt x="1186636" y="1409025"/>
                    </a:lnTo>
                    <a:lnTo>
                      <a:pt x="1184169" y="1413962"/>
                    </a:lnTo>
                    <a:lnTo>
                      <a:pt x="1179232" y="1413962"/>
                    </a:lnTo>
                    <a:lnTo>
                      <a:pt x="1179232" y="1411494"/>
                    </a:lnTo>
                    <a:lnTo>
                      <a:pt x="1176764" y="1411494"/>
                    </a:lnTo>
                    <a:lnTo>
                      <a:pt x="1176764" y="1409025"/>
                    </a:lnTo>
                    <a:lnTo>
                      <a:pt x="1174294" y="1411494"/>
                    </a:lnTo>
                    <a:lnTo>
                      <a:pt x="1171827" y="1413962"/>
                    </a:lnTo>
                    <a:lnTo>
                      <a:pt x="1171827" y="1421367"/>
                    </a:lnTo>
                    <a:lnTo>
                      <a:pt x="1176764" y="1421367"/>
                    </a:lnTo>
                    <a:lnTo>
                      <a:pt x="1174294" y="1426305"/>
                    </a:lnTo>
                    <a:lnTo>
                      <a:pt x="1174294" y="1428773"/>
                    </a:lnTo>
                    <a:lnTo>
                      <a:pt x="1171827" y="1431242"/>
                    </a:lnTo>
                    <a:lnTo>
                      <a:pt x="1171827" y="1433709"/>
                    </a:lnTo>
                    <a:lnTo>
                      <a:pt x="1169357" y="1436178"/>
                    </a:lnTo>
                    <a:lnTo>
                      <a:pt x="1166889" y="1436178"/>
                    </a:lnTo>
                    <a:lnTo>
                      <a:pt x="1164419" y="1433709"/>
                    </a:lnTo>
                    <a:lnTo>
                      <a:pt x="1166889" y="1431242"/>
                    </a:lnTo>
                    <a:lnTo>
                      <a:pt x="1166889" y="1421367"/>
                    </a:lnTo>
                    <a:lnTo>
                      <a:pt x="1164419" y="1421367"/>
                    </a:lnTo>
                    <a:lnTo>
                      <a:pt x="1164419" y="1416430"/>
                    </a:lnTo>
                    <a:lnTo>
                      <a:pt x="1161952" y="1416430"/>
                    </a:lnTo>
                    <a:lnTo>
                      <a:pt x="1161952" y="1421367"/>
                    </a:lnTo>
                    <a:lnTo>
                      <a:pt x="1154547" y="1421367"/>
                    </a:lnTo>
                    <a:lnTo>
                      <a:pt x="1154547" y="1423836"/>
                    </a:lnTo>
                    <a:lnTo>
                      <a:pt x="1152077" y="1423836"/>
                    </a:lnTo>
                    <a:lnTo>
                      <a:pt x="1152077" y="1431242"/>
                    </a:lnTo>
                    <a:lnTo>
                      <a:pt x="1149610" y="1433709"/>
                    </a:lnTo>
                    <a:lnTo>
                      <a:pt x="1149610" y="1436178"/>
                    </a:lnTo>
                    <a:lnTo>
                      <a:pt x="1147140" y="1436178"/>
                    </a:lnTo>
                    <a:lnTo>
                      <a:pt x="1147140" y="1433709"/>
                    </a:lnTo>
                    <a:lnTo>
                      <a:pt x="1144672" y="1433709"/>
                    </a:lnTo>
                    <a:lnTo>
                      <a:pt x="1142205" y="1436178"/>
                    </a:lnTo>
                    <a:lnTo>
                      <a:pt x="1142205" y="1438647"/>
                    </a:lnTo>
                    <a:lnTo>
                      <a:pt x="1134798" y="1438647"/>
                    </a:lnTo>
                    <a:lnTo>
                      <a:pt x="1134798" y="1443584"/>
                    </a:lnTo>
                    <a:lnTo>
                      <a:pt x="1137268" y="1446053"/>
                    </a:lnTo>
                    <a:lnTo>
                      <a:pt x="1139735" y="1446053"/>
                    </a:lnTo>
                    <a:lnTo>
                      <a:pt x="1142205" y="1443584"/>
                    </a:lnTo>
                    <a:lnTo>
                      <a:pt x="1144672" y="1443584"/>
                    </a:lnTo>
                    <a:lnTo>
                      <a:pt x="1144672" y="1441115"/>
                    </a:lnTo>
                    <a:lnTo>
                      <a:pt x="1147140" y="1441115"/>
                    </a:lnTo>
                    <a:lnTo>
                      <a:pt x="1147140" y="1446053"/>
                    </a:lnTo>
                    <a:lnTo>
                      <a:pt x="1144672" y="1448522"/>
                    </a:lnTo>
                    <a:lnTo>
                      <a:pt x="1144672" y="1450990"/>
                    </a:lnTo>
                    <a:lnTo>
                      <a:pt x="1147140" y="1455926"/>
                    </a:lnTo>
                    <a:lnTo>
                      <a:pt x="1147140" y="1458395"/>
                    </a:lnTo>
                    <a:lnTo>
                      <a:pt x="1139735" y="1458395"/>
                    </a:lnTo>
                    <a:lnTo>
                      <a:pt x="1137268" y="1455926"/>
                    </a:lnTo>
                    <a:lnTo>
                      <a:pt x="1134798" y="1455926"/>
                    </a:lnTo>
                    <a:lnTo>
                      <a:pt x="1132330" y="1453457"/>
                    </a:lnTo>
                    <a:lnTo>
                      <a:pt x="1129860" y="1453457"/>
                    </a:lnTo>
                    <a:lnTo>
                      <a:pt x="1127393" y="1450990"/>
                    </a:lnTo>
                    <a:lnTo>
                      <a:pt x="1124926" y="1450990"/>
                    </a:lnTo>
                    <a:lnTo>
                      <a:pt x="1124926" y="1458395"/>
                    </a:lnTo>
                    <a:lnTo>
                      <a:pt x="1127393" y="1463332"/>
                    </a:lnTo>
                    <a:lnTo>
                      <a:pt x="1129860" y="1465801"/>
                    </a:lnTo>
                    <a:lnTo>
                      <a:pt x="1129860" y="1468270"/>
                    </a:lnTo>
                    <a:lnTo>
                      <a:pt x="1124926" y="1470737"/>
                    </a:lnTo>
                    <a:lnTo>
                      <a:pt x="1122455" y="1473206"/>
                    </a:lnTo>
                    <a:lnTo>
                      <a:pt x="1115051" y="1473206"/>
                    </a:lnTo>
                    <a:lnTo>
                      <a:pt x="1115051" y="1468270"/>
                    </a:lnTo>
                    <a:lnTo>
                      <a:pt x="1117518" y="1468270"/>
                    </a:lnTo>
                    <a:lnTo>
                      <a:pt x="1119988" y="1465801"/>
                    </a:lnTo>
                    <a:lnTo>
                      <a:pt x="1122455" y="1465801"/>
                    </a:lnTo>
                    <a:lnTo>
                      <a:pt x="1119988" y="1463332"/>
                    </a:lnTo>
                    <a:lnTo>
                      <a:pt x="1119988" y="1460864"/>
                    </a:lnTo>
                    <a:lnTo>
                      <a:pt x="1117518" y="1458395"/>
                    </a:lnTo>
                    <a:lnTo>
                      <a:pt x="1115051" y="1458395"/>
                    </a:lnTo>
                    <a:lnTo>
                      <a:pt x="1112580" y="1460864"/>
                    </a:lnTo>
                    <a:lnTo>
                      <a:pt x="1110113" y="1463332"/>
                    </a:lnTo>
                    <a:lnTo>
                      <a:pt x="1110113" y="1465801"/>
                    </a:lnTo>
                    <a:lnTo>
                      <a:pt x="1107646" y="1468270"/>
                    </a:lnTo>
                    <a:lnTo>
                      <a:pt x="1105176" y="1473206"/>
                    </a:lnTo>
                    <a:lnTo>
                      <a:pt x="1105176" y="1475674"/>
                    </a:lnTo>
                    <a:lnTo>
                      <a:pt x="1102709" y="1478143"/>
                    </a:lnTo>
                    <a:lnTo>
                      <a:pt x="1100238" y="1478143"/>
                    </a:lnTo>
                    <a:lnTo>
                      <a:pt x="1100238" y="1475674"/>
                    </a:lnTo>
                    <a:lnTo>
                      <a:pt x="1097771" y="1470737"/>
                    </a:lnTo>
                    <a:lnTo>
                      <a:pt x="1097771" y="1458395"/>
                    </a:lnTo>
                    <a:lnTo>
                      <a:pt x="1090367" y="1458395"/>
                    </a:lnTo>
                    <a:lnTo>
                      <a:pt x="1090367" y="1460864"/>
                    </a:lnTo>
                    <a:lnTo>
                      <a:pt x="1085429" y="1465801"/>
                    </a:lnTo>
                    <a:lnTo>
                      <a:pt x="1085429" y="1468270"/>
                    </a:lnTo>
                    <a:lnTo>
                      <a:pt x="1082959" y="1470737"/>
                    </a:lnTo>
                    <a:lnTo>
                      <a:pt x="1085429" y="1473206"/>
                    </a:lnTo>
                    <a:lnTo>
                      <a:pt x="1087896" y="1473206"/>
                    </a:lnTo>
                    <a:lnTo>
                      <a:pt x="1092834" y="1475674"/>
                    </a:lnTo>
                    <a:lnTo>
                      <a:pt x="1095301" y="1475674"/>
                    </a:lnTo>
                    <a:lnTo>
                      <a:pt x="1095301" y="1480612"/>
                    </a:lnTo>
                    <a:lnTo>
                      <a:pt x="1092834" y="1483081"/>
                    </a:lnTo>
                    <a:lnTo>
                      <a:pt x="1087896" y="1483081"/>
                    </a:lnTo>
                    <a:lnTo>
                      <a:pt x="1082959" y="1480612"/>
                    </a:lnTo>
                    <a:lnTo>
                      <a:pt x="1075554" y="1480612"/>
                    </a:lnTo>
                    <a:lnTo>
                      <a:pt x="1075554" y="1485549"/>
                    </a:lnTo>
                    <a:lnTo>
                      <a:pt x="1085429" y="1485549"/>
                    </a:lnTo>
                    <a:lnTo>
                      <a:pt x="1085429" y="1495423"/>
                    </a:lnTo>
                    <a:lnTo>
                      <a:pt x="1082959" y="1497892"/>
                    </a:lnTo>
                    <a:lnTo>
                      <a:pt x="1080492" y="1500257"/>
                    </a:lnTo>
                    <a:lnTo>
                      <a:pt x="1075554" y="1500257"/>
                    </a:lnTo>
                    <a:lnTo>
                      <a:pt x="1075554" y="1495423"/>
                    </a:lnTo>
                    <a:lnTo>
                      <a:pt x="1078021" y="1495423"/>
                    </a:lnTo>
                    <a:lnTo>
                      <a:pt x="1080492" y="1492954"/>
                    </a:lnTo>
                    <a:lnTo>
                      <a:pt x="1080492" y="1490485"/>
                    </a:lnTo>
                    <a:lnTo>
                      <a:pt x="1073084" y="1490485"/>
                    </a:lnTo>
                    <a:lnTo>
                      <a:pt x="1070617" y="1488017"/>
                    </a:lnTo>
                    <a:lnTo>
                      <a:pt x="1068150" y="1485549"/>
                    </a:lnTo>
                    <a:lnTo>
                      <a:pt x="1065679" y="1485549"/>
                    </a:lnTo>
                    <a:lnTo>
                      <a:pt x="1063212" y="1488017"/>
                    </a:lnTo>
                    <a:lnTo>
                      <a:pt x="1063212" y="1490485"/>
                    </a:lnTo>
                    <a:lnTo>
                      <a:pt x="1065679" y="1490485"/>
                    </a:lnTo>
                    <a:lnTo>
                      <a:pt x="1065679" y="1492954"/>
                    </a:lnTo>
                    <a:lnTo>
                      <a:pt x="1068150" y="1495423"/>
                    </a:lnTo>
                    <a:lnTo>
                      <a:pt x="1070617" y="1495423"/>
                    </a:lnTo>
                    <a:lnTo>
                      <a:pt x="1068150" y="1497892"/>
                    </a:lnTo>
                    <a:lnTo>
                      <a:pt x="1060742" y="1497892"/>
                    </a:lnTo>
                    <a:lnTo>
                      <a:pt x="1055804" y="1495423"/>
                    </a:lnTo>
                    <a:lnTo>
                      <a:pt x="1053337" y="1495423"/>
                    </a:lnTo>
                    <a:lnTo>
                      <a:pt x="1050870" y="1492954"/>
                    </a:lnTo>
                    <a:lnTo>
                      <a:pt x="1048400" y="1492954"/>
                    </a:lnTo>
                    <a:lnTo>
                      <a:pt x="1048400" y="1502829"/>
                    </a:lnTo>
                    <a:lnTo>
                      <a:pt x="1045933" y="1505298"/>
                    </a:lnTo>
                    <a:lnTo>
                      <a:pt x="1043462" y="1505298"/>
                    </a:lnTo>
                    <a:lnTo>
                      <a:pt x="1040995" y="1502829"/>
                    </a:lnTo>
                    <a:lnTo>
                      <a:pt x="1038525" y="1497892"/>
                    </a:lnTo>
                    <a:lnTo>
                      <a:pt x="1036058" y="1495423"/>
                    </a:lnTo>
                    <a:lnTo>
                      <a:pt x="1033591" y="1492954"/>
                    </a:lnTo>
                    <a:lnTo>
                      <a:pt x="1033591" y="1488017"/>
                    </a:lnTo>
                    <a:lnTo>
                      <a:pt x="1036058" y="1488017"/>
                    </a:lnTo>
                    <a:lnTo>
                      <a:pt x="1040995" y="1485549"/>
                    </a:lnTo>
                    <a:lnTo>
                      <a:pt x="1040995" y="1480612"/>
                    </a:lnTo>
                    <a:lnTo>
                      <a:pt x="1043462" y="1478143"/>
                    </a:lnTo>
                    <a:lnTo>
                      <a:pt x="1048400" y="1478143"/>
                    </a:lnTo>
                    <a:lnTo>
                      <a:pt x="1048400" y="1470737"/>
                    </a:lnTo>
                    <a:lnTo>
                      <a:pt x="1045933" y="1468270"/>
                    </a:lnTo>
                    <a:lnTo>
                      <a:pt x="1036058" y="1468270"/>
                    </a:lnTo>
                    <a:lnTo>
                      <a:pt x="1033591" y="1465801"/>
                    </a:lnTo>
                    <a:lnTo>
                      <a:pt x="1028653" y="1465801"/>
                    </a:lnTo>
                    <a:lnTo>
                      <a:pt x="1028653" y="1468270"/>
                    </a:lnTo>
                    <a:lnTo>
                      <a:pt x="1026183" y="1465801"/>
                    </a:lnTo>
                    <a:lnTo>
                      <a:pt x="1028653" y="1463332"/>
                    </a:lnTo>
                    <a:lnTo>
                      <a:pt x="1031120" y="1460864"/>
                    </a:lnTo>
                    <a:lnTo>
                      <a:pt x="1031120" y="1458395"/>
                    </a:lnTo>
                    <a:lnTo>
                      <a:pt x="1028653" y="1455926"/>
                    </a:lnTo>
                    <a:lnTo>
                      <a:pt x="1028653" y="1453457"/>
                    </a:lnTo>
                    <a:lnTo>
                      <a:pt x="1023716" y="1450990"/>
                    </a:lnTo>
                    <a:lnTo>
                      <a:pt x="1023716" y="1460864"/>
                    </a:lnTo>
                    <a:lnTo>
                      <a:pt x="1018778" y="1458395"/>
                    </a:lnTo>
                    <a:lnTo>
                      <a:pt x="1016311" y="1458395"/>
                    </a:lnTo>
                    <a:lnTo>
                      <a:pt x="1016311" y="1455926"/>
                    </a:lnTo>
                    <a:lnTo>
                      <a:pt x="1013841" y="1455926"/>
                    </a:lnTo>
                    <a:lnTo>
                      <a:pt x="1013841" y="1453457"/>
                    </a:lnTo>
                    <a:lnTo>
                      <a:pt x="1011373" y="1450990"/>
                    </a:lnTo>
                    <a:lnTo>
                      <a:pt x="1008903" y="1450990"/>
                    </a:lnTo>
                    <a:lnTo>
                      <a:pt x="1006436" y="1453457"/>
                    </a:lnTo>
                    <a:lnTo>
                      <a:pt x="1003966" y="1455926"/>
                    </a:lnTo>
                    <a:lnTo>
                      <a:pt x="999132" y="1458395"/>
                    </a:lnTo>
                    <a:lnTo>
                      <a:pt x="996561" y="1458395"/>
                    </a:lnTo>
                    <a:lnTo>
                      <a:pt x="994094" y="1455926"/>
                    </a:lnTo>
                    <a:lnTo>
                      <a:pt x="994094" y="1448522"/>
                    </a:lnTo>
                    <a:lnTo>
                      <a:pt x="991727" y="1448522"/>
                    </a:lnTo>
                    <a:lnTo>
                      <a:pt x="991727" y="1453457"/>
                    </a:lnTo>
                    <a:lnTo>
                      <a:pt x="989156" y="1455926"/>
                    </a:lnTo>
                    <a:lnTo>
                      <a:pt x="986790" y="1453457"/>
                    </a:lnTo>
                    <a:lnTo>
                      <a:pt x="984219" y="1450990"/>
                    </a:lnTo>
                    <a:lnTo>
                      <a:pt x="976814" y="1450990"/>
                    </a:lnTo>
                    <a:lnTo>
                      <a:pt x="974448" y="1453457"/>
                    </a:lnTo>
                    <a:lnTo>
                      <a:pt x="971877" y="1455926"/>
                    </a:lnTo>
                    <a:lnTo>
                      <a:pt x="964573" y="1455926"/>
                    </a:lnTo>
                    <a:lnTo>
                      <a:pt x="959635" y="1458395"/>
                    </a:lnTo>
                    <a:lnTo>
                      <a:pt x="959635" y="1460864"/>
                    </a:lnTo>
                    <a:lnTo>
                      <a:pt x="962002" y="1463332"/>
                    </a:lnTo>
                    <a:lnTo>
                      <a:pt x="962002" y="1470737"/>
                    </a:lnTo>
                    <a:lnTo>
                      <a:pt x="957168" y="1470737"/>
                    </a:lnTo>
                    <a:lnTo>
                      <a:pt x="954597" y="1468270"/>
                    </a:lnTo>
                    <a:lnTo>
                      <a:pt x="952231" y="1465801"/>
                    </a:lnTo>
                    <a:lnTo>
                      <a:pt x="952231" y="1463332"/>
                    </a:lnTo>
                    <a:lnTo>
                      <a:pt x="949764" y="1460864"/>
                    </a:lnTo>
                    <a:lnTo>
                      <a:pt x="949764" y="1458395"/>
                    </a:lnTo>
                    <a:lnTo>
                      <a:pt x="947293" y="1455926"/>
                    </a:lnTo>
                    <a:lnTo>
                      <a:pt x="944826" y="1453457"/>
                    </a:lnTo>
                    <a:lnTo>
                      <a:pt x="942356" y="1453457"/>
                    </a:lnTo>
                    <a:lnTo>
                      <a:pt x="942356" y="1448522"/>
                    </a:lnTo>
                    <a:lnTo>
                      <a:pt x="944826" y="1448522"/>
                    </a:lnTo>
                    <a:lnTo>
                      <a:pt x="944826" y="1441115"/>
                    </a:lnTo>
                    <a:lnTo>
                      <a:pt x="939889" y="1441115"/>
                    </a:lnTo>
                    <a:lnTo>
                      <a:pt x="937421" y="1438647"/>
                    </a:lnTo>
                    <a:lnTo>
                      <a:pt x="930014" y="1438647"/>
                    </a:lnTo>
                    <a:lnTo>
                      <a:pt x="930014" y="1431242"/>
                    </a:lnTo>
                    <a:lnTo>
                      <a:pt x="927547" y="1426305"/>
                    </a:lnTo>
                    <a:lnTo>
                      <a:pt x="925076" y="1426305"/>
                    </a:lnTo>
                    <a:lnTo>
                      <a:pt x="922609" y="1421367"/>
                    </a:lnTo>
                    <a:lnTo>
                      <a:pt x="922609" y="1418898"/>
                    </a:lnTo>
                    <a:lnTo>
                      <a:pt x="920139" y="1416430"/>
                    </a:lnTo>
                    <a:lnTo>
                      <a:pt x="922609" y="1411494"/>
                    </a:lnTo>
                    <a:lnTo>
                      <a:pt x="922609" y="1401619"/>
                    </a:lnTo>
                    <a:lnTo>
                      <a:pt x="920139" y="1401619"/>
                    </a:lnTo>
                    <a:lnTo>
                      <a:pt x="917672" y="1406556"/>
                    </a:lnTo>
                    <a:lnTo>
                      <a:pt x="915204" y="1409025"/>
                    </a:lnTo>
                    <a:lnTo>
                      <a:pt x="912734" y="1406556"/>
                    </a:lnTo>
                    <a:lnTo>
                      <a:pt x="912734" y="1401619"/>
                    </a:lnTo>
                    <a:lnTo>
                      <a:pt x="910267" y="1399150"/>
                    </a:lnTo>
                    <a:lnTo>
                      <a:pt x="905329" y="1394214"/>
                    </a:lnTo>
                    <a:lnTo>
                      <a:pt x="905329" y="1389277"/>
                    </a:lnTo>
                    <a:lnTo>
                      <a:pt x="907797" y="1391745"/>
                    </a:lnTo>
                    <a:lnTo>
                      <a:pt x="910267" y="1391745"/>
                    </a:lnTo>
                    <a:lnTo>
                      <a:pt x="912734" y="1389277"/>
                    </a:lnTo>
                    <a:lnTo>
                      <a:pt x="912734" y="1384339"/>
                    </a:lnTo>
                    <a:lnTo>
                      <a:pt x="910267" y="1384339"/>
                    </a:lnTo>
                    <a:lnTo>
                      <a:pt x="910267" y="1379402"/>
                    </a:lnTo>
                    <a:lnTo>
                      <a:pt x="920139" y="1379402"/>
                    </a:lnTo>
                    <a:lnTo>
                      <a:pt x="922609" y="1374466"/>
                    </a:lnTo>
                    <a:lnTo>
                      <a:pt x="920139" y="1371997"/>
                    </a:lnTo>
                    <a:lnTo>
                      <a:pt x="920139" y="1369528"/>
                    </a:lnTo>
                    <a:lnTo>
                      <a:pt x="917672" y="1367060"/>
                    </a:lnTo>
                    <a:lnTo>
                      <a:pt x="912734" y="1367060"/>
                    </a:lnTo>
                    <a:lnTo>
                      <a:pt x="910267" y="1364591"/>
                    </a:lnTo>
                    <a:lnTo>
                      <a:pt x="910267" y="1357186"/>
                    </a:lnTo>
                    <a:lnTo>
                      <a:pt x="912734" y="1357186"/>
                    </a:lnTo>
                    <a:lnTo>
                      <a:pt x="915204" y="1359655"/>
                    </a:lnTo>
                    <a:lnTo>
                      <a:pt x="922609" y="1359655"/>
                    </a:lnTo>
                    <a:lnTo>
                      <a:pt x="922609" y="1354718"/>
                    </a:lnTo>
                    <a:lnTo>
                      <a:pt x="920139" y="1349780"/>
                    </a:lnTo>
                    <a:lnTo>
                      <a:pt x="917672" y="1349780"/>
                    </a:lnTo>
                    <a:lnTo>
                      <a:pt x="912734" y="1347311"/>
                    </a:lnTo>
                    <a:lnTo>
                      <a:pt x="910267" y="1347311"/>
                    </a:lnTo>
                    <a:lnTo>
                      <a:pt x="907797" y="1344843"/>
                    </a:lnTo>
                    <a:lnTo>
                      <a:pt x="907797" y="1342376"/>
                    </a:lnTo>
                    <a:lnTo>
                      <a:pt x="905329" y="1339907"/>
                    </a:lnTo>
                    <a:lnTo>
                      <a:pt x="902859" y="1337438"/>
                    </a:lnTo>
                    <a:lnTo>
                      <a:pt x="900392" y="1337438"/>
                    </a:lnTo>
                    <a:lnTo>
                      <a:pt x="895455" y="1334969"/>
                    </a:lnTo>
                    <a:lnTo>
                      <a:pt x="892987" y="1334969"/>
                    </a:lnTo>
                    <a:lnTo>
                      <a:pt x="892987" y="1332501"/>
                    </a:lnTo>
                    <a:lnTo>
                      <a:pt x="895455" y="1327563"/>
                    </a:lnTo>
                    <a:lnTo>
                      <a:pt x="892987" y="1325094"/>
                    </a:lnTo>
                    <a:lnTo>
                      <a:pt x="890517" y="1322627"/>
                    </a:lnTo>
                    <a:lnTo>
                      <a:pt x="888050" y="1322627"/>
                    </a:lnTo>
                    <a:lnTo>
                      <a:pt x="885580" y="1325094"/>
                    </a:lnTo>
                    <a:lnTo>
                      <a:pt x="883112" y="1327563"/>
                    </a:lnTo>
                    <a:lnTo>
                      <a:pt x="883112" y="1332501"/>
                    </a:lnTo>
                    <a:lnTo>
                      <a:pt x="878175" y="1332501"/>
                    </a:lnTo>
                    <a:lnTo>
                      <a:pt x="875708" y="1330032"/>
                    </a:lnTo>
                    <a:lnTo>
                      <a:pt x="873238" y="1327563"/>
                    </a:lnTo>
                    <a:lnTo>
                      <a:pt x="870770" y="1325094"/>
                    </a:lnTo>
                    <a:lnTo>
                      <a:pt x="865833" y="1317690"/>
                    </a:lnTo>
                    <a:lnTo>
                      <a:pt x="865833" y="1312752"/>
                    </a:lnTo>
                    <a:lnTo>
                      <a:pt x="863366" y="1310284"/>
                    </a:lnTo>
                    <a:lnTo>
                      <a:pt x="860895" y="1305348"/>
                    </a:lnTo>
                    <a:lnTo>
                      <a:pt x="858428" y="1302879"/>
                    </a:lnTo>
                    <a:lnTo>
                      <a:pt x="855958" y="1300410"/>
                    </a:lnTo>
                    <a:lnTo>
                      <a:pt x="848553" y="1300410"/>
                    </a:lnTo>
                    <a:lnTo>
                      <a:pt x="846086" y="1302879"/>
                    </a:lnTo>
                    <a:lnTo>
                      <a:pt x="843616" y="1305348"/>
                    </a:lnTo>
                    <a:lnTo>
                      <a:pt x="836211" y="1305348"/>
                    </a:lnTo>
                    <a:lnTo>
                      <a:pt x="833741" y="1302879"/>
                    </a:lnTo>
                    <a:lnTo>
                      <a:pt x="833741" y="1297942"/>
                    </a:lnTo>
                    <a:lnTo>
                      <a:pt x="821399" y="1297942"/>
                    </a:lnTo>
                    <a:lnTo>
                      <a:pt x="818932" y="1295473"/>
                    </a:lnTo>
                    <a:lnTo>
                      <a:pt x="818932" y="1290535"/>
                    </a:lnTo>
                    <a:lnTo>
                      <a:pt x="816461" y="1288067"/>
                    </a:lnTo>
                    <a:lnTo>
                      <a:pt x="816461" y="1285599"/>
                    </a:lnTo>
                    <a:lnTo>
                      <a:pt x="813994" y="1283131"/>
                    </a:lnTo>
                    <a:lnTo>
                      <a:pt x="813994" y="1280662"/>
                    </a:lnTo>
                    <a:lnTo>
                      <a:pt x="816461" y="1280662"/>
                    </a:lnTo>
                    <a:lnTo>
                      <a:pt x="818932" y="1283131"/>
                    </a:lnTo>
                    <a:lnTo>
                      <a:pt x="821399" y="1285599"/>
                    </a:lnTo>
                    <a:lnTo>
                      <a:pt x="823869" y="1288067"/>
                    </a:lnTo>
                    <a:lnTo>
                      <a:pt x="826336" y="1288067"/>
                    </a:lnTo>
                    <a:lnTo>
                      <a:pt x="826336" y="1283131"/>
                    </a:lnTo>
                    <a:lnTo>
                      <a:pt x="823869" y="1280662"/>
                    </a:lnTo>
                    <a:lnTo>
                      <a:pt x="823869" y="1273256"/>
                    </a:lnTo>
                    <a:lnTo>
                      <a:pt x="821399" y="1273256"/>
                    </a:lnTo>
                    <a:lnTo>
                      <a:pt x="818932" y="1270787"/>
                    </a:lnTo>
                    <a:lnTo>
                      <a:pt x="816461" y="1270787"/>
                    </a:lnTo>
                    <a:lnTo>
                      <a:pt x="816461" y="1268320"/>
                    </a:lnTo>
                    <a:lnTo>
                      <a:pt x="813994" y="1265851"/>
                    </a:lnTo>
                    <a:lnTo>
                      <a:pt x="813994" y="1255976"/>
                    </a:lnTo>
                    <a:lnTo>
                      <a:pt x="809057" y="1255976"/>
                    </a:lnTo>
                    <a:lnTo>
                      <a:pt x="806590" y="1258445"/>
                    </a:lnTo>
                    <a:lnTo>
                      <a:pt x="804119" y="1258445"/>
                    </a:lnTo>
                    <a:lnTo>
                      <a:pt x="804119" y="1265851"/>
                    </a:lnTo>
                    <a:lnTo>
                      <a:pt x="806590" y="1265851"/>
                    </a:lnTo>
                    <a:lnTo>
                      <a:pt x="809057" y="1268320"/>
                    </a:lnTo>
                    <a:lnTo>
                      <a:pt x="809057" y="1270787"/>
                    </a:lnTo>
                    <a:lnTo>
                      <a:pt x="811524" y="1273256"/>
                    </a:lnTo>
                    <a:lnTo>
                      <a:pt x="809057" y="1278193"/>
                    </a:lnTo>
                    <a:lnTo>
                      <a:pt x="804119" y="1278193"/>
                    </a:lnTo>
                    <a:lnTo>
                      <a:pt x="804119" y="1273256"/>
                    </a:lnTo>
                    <a:lnTo>
                      <a:pt x="801652" y="1270787"/>
                    </a:lnTo>
                    <a:lnTo>
                      <a:pt x="794244" y="1265851"/>
                    </a:lnTo>
                    <a:lnTo>
                      <a:pt x="789310" y="1265851"/>
                    </a:lnTo>
                    <a:lnTo>
                      <a:pt x="789310" y="1270787"/>
                    </a:lnTo>
                    <a:lnTo>
                      <a:pt x="776965" y="1270787"/>
                    </a:lnTo>
                    <a:lnTo>
                      <a:pt x="774498" y="1273256"/>
                    </a:lnTo>
                    <a:lnTo>
                      <a:pt x="772031" y="1273256"/>
                    </a:lnTo>
                    <a:lnTo>
                      <a:pt x="769560" y="1278193"/>
                    </a:lnTo>
                    <a:lnTo>
                      <a:pt x="769560" y="1283131"/>
                    </a:lnTo>
                    <a:lnTo>
                      <a:pt x="767093" y="1285599"/>
                    </a:lnTo>
                    <a:lnTo>
                      <a:pt x="762156" y="1288067"/>
                    </a:lnTo>
                    <a:lnTo>
                      <a:pt x="759685" y="1285599"/>
                    </a:lnTo>
                    <a:lnTo>
                      <a:pt x="759685" y="1280662"/>
                    </a:lnTo>
                    <a:lnTo>
                      <a:pt x="757218" y="1278193"/>
                    </a:lnTo>
                    <a:lnTo>
                      <a:pt x="752281" y="1278193"/>
                    </a:lnTo>
                    <a:lnTo>
                      <a:pt x="752281" y="1280662"/>
                    </a:lnTo>
                    <a:lnTo>
                      <a:pt x="747343" y="1285599"/>
                    </a:lnTo>
                    <a:lnTo>
                      <a:pt x="744876" y="1285599"/>
                    </a:lnTo>
                    <a:lnTo>
                      <a:pt x="744876" y="1280662"/>
                    </a:lnTo>
                    <a:lnTo>
                      <a:pt x="747343" y="1275725"/>
                    </a:lnTo>
                    <a:lnTo>
                      <a:pt x="747343" y="1270787"/>
                    </a:lnTo>
                    <a:lnTo>
                      <a:pt x="744876" y="1270787"/>
                    </a:lnTo>
                    <a:lnTo>
                      <a:pt x="742406" y="1268320"/>
                    </a:lnTo>
                    <a:lnTo>
                      <a:pt x="737472" y="1268320"/>
                    </a:lnTo>
                    <a:lnTo>
                      <a:pt x="732534" y="1270787"/>
                    </a:lnTo>
                    <a:lnTo>
                      <a:pt x="730064" y="1273256"/>
                    </a:lnTo>
                    <a:lnTo>
                      <a:pt x="727597" y="1275725"/>
                    </a:lnTo>
                    <a:lnTo>
                      <a:pt x="725126" y="1275725"/>
                    </a:lnTo>
                    <a:lnTo>
                      <a:pt x="722659" y="1283131"/>
                    </a:lnTo>
                    <a:lnTo>
                      <a:pt x="720189" y="1285599"/>
                    </a:lnTo>
                    <a:lnTo>
                      <a:pt x="720189" y="1288067"/>
                    </a:lnTo>
                    <a:lnTo>
                      <a:pt x="717722" y="1288067"/>
                    </a:lnTo>
                    <a:lnTo>
                      <a:pt x="717722" y="1283131"/>
                    </a:lnTo>
                    <a:lnTo>
                      <a:pt x="720189" y="1278193"/>
                    </a:lnTo>
                    <a:lnTo>
                      <a:pt x="720189" y="1275725"/>
                    </a:lnTo>
                    <a:lnTo>
                      <a:pt x="715254" y="1275725"/>
                    </a:lnTo>
                    <a:lnTo>
                      <a:pt x="715254" y="1273256"/>
                    </a:lnTo>
                    <a:lnTo>
                      <a:pt x="717722" y="1268320"/>
                    </a:lnTo>
                    <a:lnTo>
                      <a:pt x="722659" y="1260914"/>
                    </a:lnTo>
                    <a:lnTo>
                      <a:pt x="727597" y="1251040"/>
                    </a:lnTo>
                    <a:lnTo>
                      <a:pt x="735001" y="1241165"/>
                    </a:lnTo>
                    <a:lnTo>
                      <a:pt x="735001" y="1238697"/>
                    </a:lnTo>
                    <a:lnTo>
                      <a:pt x="737472" y="1236228"/>
                    </a:lnTo>
                    <a:lnTo>
                      <a:pt x="739939" y="1231292"/>
                    </a:lnTo>
                    <a:lnTo>
                      <a:pt x="739939" y="1218948"/>
                    </a:lnTo>
                    <a:lnTo>
                      <a:pt x="737472" y="1214013"/>
                    </a:lnTo>
                    <a:lnTo>
                      <a:pt x="737472" y="1194264"/>
                    </a:lnTo>
                    <a:lnTo>
                      <a:pt x="735001" y="1191795"/>
                    </a:lnTo>
                    <a:lnTo>
                      <a:pt x="732534" y="1181921"/>
                    </a:lnTo>
                    <a:lnTo>
                      <a:pt x="732534" y="1174516"/>
                    </a:lnTo>
                    <a:lnTo>
                      <a:pt x="735001" y="1172047"/>
                    </a:lnTo>
                    <a:lnTo>
                      <a:pt x="735001" y="1164641"/>
                    </a:lnTo>
                    <a:lnTo>
                      <a:pt x="732534" y="1162172"/>
                    </a:lnTo>
                    <a:lnTo>
                      <a:pt x="727597" y="1162172"/>
                    </a:lnTo>
                    <a:lnTo>
                      <a:pt x="725126" y="1164641"/>
                    </a:lnTo>
                    <a:lnTo>
                      <a:pt x="722659" y="1164641"/>
                    </a:lnTo>
                    <a:lnTo>
                      <a:pt x="722659" y="1167110"/>
                    </a:lnTo>
                    <a:lnTo>
                      <a:pt x="717722" y="1167110"/>
                    </a:lnTo>
                    <a:lnTo>
                      <a:pt x="717722" y="1162172"/>
                    </a:lnTo>
                    <a:lnTo>
                      <a:pt x="720189" y="1159705"/>
                    </a:lnTo>
                    <a:lnTo>
                      <a:pt x="722659" y="1157236"/>
                    </a:lnTo>
                    <a:lnTo>
                      <a:pt x="722659" y="1152299"/>
                    </a:lnTo>
                    <a:lnTo>
                      <a:pt x="720189" y="1149830"/>
                    </a:lnTo>
                    <a:lnTo>
                      <a:pt x="720189" y="1152299"/>
                    </a:lnTo>
                    <a:lnTo>
                      <a:pt x="715254" y="1152299"/>
                    </a:lnTo>
                    <a:lnTo>
                      <a:pt x="712784" y="1149830"/>
                    </a:lnTo>
                    <a:lnTo>
                      <a:pt x="712784" y="1147361"/>
                    </a:lnTo>
                    <a:lnTo>
                      <a:pt x="707847" y="1147361"/>
                    </a:lnTo>
                    <a:lnTo>
                      <a:pt x="707847" y="1144893"/>
                    </a:lnTo>
                    <a:lnTo>
                      <a:pt x="705380" y="1142426"/>
                    </a:lnTo>
                    <a:lnTo>
                      <a:pt x="705380" y="1137488"/>
                    </a:lnTo>
                    <a:lnTo>
                      <a:pt x="702909" y="1137488"/>
                    </a:lnTo>
                    <a:lnTo>
                      <a:pt x="697975" y="1132654"/>
                    </a:lnTo>
                    <a:lnTo>
                      <a:pt x="695505" y="1135019"/>
                    </a:lnTo>
                    <a:lnTo>
                      <a:pt x="690567" y="1135019"/>
                    </a:lnTo>
                    <a:lnTo>
                      <a:pt x="690567" y="1127613"/>
                    </a:lnTo>
                    <a:lnTo>
                      <a:pt x="693037" y="1127613"/>
                    </a:lnTo>
                    <a:lnTo>
                      <a:pt x="695505" y="1125144"/>
                    </a:lnTo>
                    <a:lnTo>
                      <a:pt x="695505" y="1122677"/>
                    </a:lnTo>
                    <a:lnTo>
                      <a:pt x="693037" y="1120311"/>
                    </a:lnTo>
                    <a:lnTo>
                      <a:pt x="688100" y="1117842"/>
                    </a:lnTo>
                    <a:lnTo>
                      <a:pt x="683163" y="1117842"/>
                    </a:lnTo>
                    <a:lnTo>
                      <a:pt x="680695" y="1120311"/>
                    </a:lnTo>
                    <a:lnTo>
                      <a:pt x="678225" y="1120311"/>
                    </a:lnTo>
                    <a:lnTo>
                      <a:pt x="678225" y="1115375"/>
                    </a:lnTo>
                    <a:lnTo>
                      <a:pt x="675758" y="1115375"/>
                    </a:lnTo>
                    <a:lnTo>
                      <a:pt x="673288" y="1117842"/>
                    </a:lnTo>
                    <a:lnTo>
                      <a:pt x="670820" y="1120311"/>
                    </a:lnTo>
                    <a:lnTo>
                      <a:pt x="668350" y="1117842"/>
                    </a:lnTo>
                    <a:lnTo>
                      <a:pt x="665883" y="1115375"/>
                    </a:lnTo>
                    <a:lnTo>
                      <a:pt x="663416" y="1112906"/>
                    </a:lnTo>
                    <a:lnTo>
                      <a:pt x="656008" y="1112906"/>
                    </a:lnTo>
                    <a:lnTo>
                      <a:pt x="653541" y="1110334"/>
                    </a:lnTo>
                    <a:lnTo>
                      <a:pt x="648603" y="1110334"/>
                    </a:lnTo>
                    <a:lnTo>
                      <a:pt x="646136" y="1107865"/>
                    </a:lnTo>
                    <a:lnTo>
                      <a:pt x="641199" y="1107865"/>
                    </a:lnTo>
                    <a:lnTo>
                      <a:pt x="638729" y="1110334"/>
                    </a:lnTo>
                    <a:lnTo>
                      <a:pt x="633791" y="1107865"/>
                    </a:lnTo>
                    <a:lnTo>
                      <a:pt x="626490" y="1107865"/>
                    </a:lnTo>
                    <a:lnTo>
                      <a:pt x="624020" y="1105398"/>
                    </a:lnTo>
                    <a:lnTo>
                      <a:pt x="621553" y="1102929"/>
                    </a:lnTo>
                    <a:lnTo>
                      <a:pt x="616615" y="1102929"/>
                    </a:lnTo>
                    <a:lnTo>
                      <a:pt x="614148" y="1100562"/>
                    </a:lnTo>
                    <a:lnTo>
                      <a:pt x="611678" y="1095626"/>
                    </a:lnTo>
                    <a:lnTo>
                      <a:pt x="611678" y="1085751"/>
                    </a:lnTo>
                    <a:lnTo>
                      <a:pt x="609211" y="1080814"/>
                    </a:lnTo>
                    <a:lnTo>
                      <a:pt x="604273" y="1078347"/>
                    </a:lnTo>
                    <a:lnTo>
                      <a:pt x="601806" y="1078347"/>
                    </a:lnTo>
                    <a:lnTo>
                      <a:pt x="604273" y="1075878"/>
                    </a:lnTo>
                    <a:lnTo>
                      <a:pt x="604273" y="1073409"/>
                    </a:lnTo>
                    <a:lnTo>
                      <a:pt x="606740" y="1070941"/>
                    </a:lnTo>
                    <a:lnTo>
                      <a:pt x="606740" y="1068472"/>
                    </a:lnTo>
                    <a:lnTo>
                      <a:pt x="604273" y="1063534"/>
                    </a:lnTo>
                    <a:lnTo>
                      <a:pt x="604273" y="1058599"/>
                    </a:lnTo>
                    <a:lnTo>
                      <a:pt x="599336" y="1048724"/>
                    </a:lnTo>
                    <a:lnTo>
                      <a:pt x="599336" y="1046255"/>
                    </a:lnTo>
                    <a:lnTo>
                      <a:pt x="596868" y="1038850"/>
                    </a:lnTo>
                    <a:lnTo>
                      <a:pt x="599336" y="1036382"/>
                    </a:lnTo>
                    <a:lnTo>
                      <a:pt x="601806" y="1031444"/>
                    </a:lnTo>
                    <a:lnTo>
                      <a:pt x="604273" y="1028975"/>
                    </a:lnTo>
                    <a:lnTo>
                      <a:pt x="604273" y="1024039"/>
                    </a:lnTo>
                    <a:lnTo>
                      <a:pt x="601806" y="1014165"/>
                    </a:lnTo>
                    <a:lnTo>
                      <a:pt x="599336" y="1009227"/>
                    </a:lnTo>
                    <a:lnTo>
                      <a:pt x="601806" y="1009227"/>
                    </a:lnTo>
                    <a:lnTo>
                      <a:pt x="604273" y="1006760"/>
                    </a:lnTo>
                    <a:lnTo>
                      <a:pt x="609211" y="1004291"/>
                    </a:lnTo>
                    <a:lnTo>
                      <a:pt x="611678" y="1001822"/>
                    </a:lnTo>
                    <a:lnTo>
                      <a:pt x="614148" y="996885"/>
                    </a:lnTo>
                    <a:lnTo>
                      <a:pt x="614148" y="991947"/>
                    </a:lnTo>
                    <a:lnTo>
                      <a:pt x="611678" y="991947"/>
                    </a:lnTo>
                    <a:lnTo>
                      <a:pt x="611678" y="987012"/>
                    </a:lnTo>
                    <a:lnTo>
                      <a:pt x="614148" y="979605"/>
                    </a:lnTo>
                    <a:lnTo>
                      <a:pt x="614148" y="967263"/>
                    </a:lnTo>
                    <a:lnTo>
                      <a:pt x="611678" y="964795"/>
                    </a:lnTo>
                    <a:lnTo>
                      <a:pt x="606740" y="962326"/>
                    </a:lnTo>
                    <a:lnTo>
                      <a:pt x="606740" y="952453"/>
                    </a:lnTo>
                    <a:lnTo>
                      <a:pt x="609211" y="945046"/>
                    </a:lnTo>
                    <a:lnTo>
                      <a:pt x="611678" y="937640"/>
                    </a:lnTo>
                    <a:lnTo>
                      <a:pt x="611678" y="935171"/>
                    </a:lnTo>
                    <a:lnTo>
                      <a:pt x="616615" y="930235"/>
                    </a:lnTo>
                    <a:lnTo>
                      <a:pt x="616615" y="927767"/>
                    </a:lnTo>
                    <a:lnTo>
                      <a:pt x="614148" y="925298"/>
                    </a:lnTo>
                    <a:lnTo>
                      <a:pt x="611678" y="922829"/>
                    </a:lnTo>
                    <a:lnTo>
                      <a:pt x="614148" y="920361"/>
                    </a:lnTo>
                    <a:lnTo>
                      <a:pt x="619085" y="912956"/>
                    </a:lnTo>
                    <a:lnTo>
                      <a:pt x="621553" y="905550"/>
                    </a:lnTo>
                    <a:lnTo>
                      <a:pt x="621553" y="890739"/>
                    </a:lnTo>
                    <a:lnTo>
                      <a:pt x="624020" y="888270"/>
                    </a:lnTo>
                    <a:lnTo>
                      <a:pt x="624020" y="883333"/>
                    </a:lnTo>
                    <a:lnTo>
                      <a:pt x="621553" y="880864"/>
                    </a:lnTo>
                    <a:lnTo>
                      <a:pt x="619085" y="875928"/>
                    </a:lnTo>
                    <a:lnTo>
                      <a:pt x="616615" y="866053"/>
                    </a:lnTo>
                    <a:lnTo>
                      <a:pt x="611678" y="866053"/>
                    </a:lnTo>
                    <a:lnTo>
                      <a:pt x="604273" y="861117"/>
                    </a:lnTo>
                    <a:lnTo>
                      <a:pt x="599336" y="858649"/>
                    </a:lnTo>
                    <a:lnTo>
                      <a:pt x="596868" y="858649"/>
                    </a:lnTo>
                    <a:lnTo>
                      <a:pt x="589461" y="851242"/>
                    </a:lnTo>
                    <a:lnTo>
                      <a:pt x="586993" y="846305"/>
                    </a:lnTo>
                    <a:lnTo>
                      <a:pt x="589461" y="838900"/>
                    </a:lnTo>
                    <a:lnTo>
                      <a:pt x="589461" y="831494"/>
                    </a:lnTo>
                    <a:lnTo>
                      <a:pt x="591931" y="829025"/>
                    </a:lnTo>
                    <a:lnTo>
                      <a:pt x="591931" y="824089"/>
                    </a:lnTo>
                    <a:lnTo>
                      <a:pt x="586993" y="819152"/>
                    </a:lnTo>
                    <a:lnTo>
                      <a:pt x="584523" y="814215"/>
                    </a:lnTo>
                    <a:lnTo>
                      <a:pt x="582056" y="809277"/>
                    </a:lnTo>
                    <a:lnTo>
                      <a:pt x="577119" y="804341"/>
                    </a:lnTo>
                    <a:lnTo>
                      <a:pt x="577119" y="796935"/>
                    </a:lnTo>
                    <a:lnTo>
                      <a:pt x="574651" y="789530"/>
                    </a:lnTo>
                    <a:lnTo>
                      <a:pt x="574651" y="769782"/>
                    </a:lnTo>
                    <a:lnTo>
                      <a:pt x="567244" y="757438"/>
                    </a:lnTo>
                    <a:lnTo>
                      <a:pt x="564776" y="754970"/>
                    </a:lnTo>
                    <a:lnTo>
                      <a:pt x="562309" y="747565"/>
                    </a:lnTo>
                    <a:lnTo>
                      <a:pt x="557372" y="740159"/>
                    </a:lnTo>
                    <a:lnTo>
                      <a:pt x="552434" y="735221"/>
                    </a:lnTo>
                    <a:lnTo>
                      <a:pt x="549964" y="727817"/>
                    </a:lnTo>
                    <a:lnTo>
                      <a:pt x="547497" y="725348"/>
                    </a:lnTo>
                    <a:lnTo>
                      <a:pt x="540092" y="715475"/>
                    </a:lnTo>
                    <a:lnTo>
                      <a:pt x="540092" y="713006"/>
                    </a:lnTo>
                    <a:lnTo>
                      <a:pt x="535155" y="703131"/>
                    </a:lnTo>
                    <a:lnTo>
                      <a:pt x="527750" y="698195"/>
                    </a:lnTo>
                    <a:lnTo>
                      <a:pt x="525280" y="695726"/>
                    </a:lnTo>
                    <a:lnTo>
                      <a:pt x="517875" y="693258"/>
                    </a:lnTo>
                    <a:lnTo>
                      <a:pt x="512938" y="690789"/>
                    </a:lnTo>
                    <a:lnTo>
                      <a:pt x="505533" y="693258"/>
                    </a:lnTo>
                    <a:lnTo>
                      <a:pt x="490721" y="695726"/>
                    </a:lnTo>
                    <a:lnTo>
                      <a:pt x="478379" y="693258"/>
                    </a:lnTo>
                    <a:lnTo>
                      <a:pt x="468504" y="693258"/>
                    </a:lnTo>
                    <a:lnTo>
                      <a:pt x="461099" y="695726"/>
                    </a:lnTo>
                    <a:lnTo>
                      <a:pt x="446287" y="693258"/>
                    </a:lnTo>
                    <a:lnTo>
                      <a:pt x="441349" y="690789"/>
                    </a:lnTo>
                    <a:lnTo>
                      <a:pt x="441349" y="688320"/>
                    </a:lnTo>
                    <a:lnTo>
                      <a:pt x="438882" y="685851"/>
                    </a:lnTo>
                    <a:lnTo>
                      <a:pt x="436415" y="683383"/>
                    </a:lnTo>
                    <a:lnTo>
                      <a:pt x="436415" y="678549"/>
                    </a:lnTo>
                    <a:lnTo>
                      <a:pt x="431478" y="671144"/>
                    </a:lnTo>
                    <a:lnTo>
                      <a:pt x="431478" y="668676"/>
                    </a:lnTo>
                    <a:lnTo>
                      <a:pt x="424070" y="661269"/>
                    </a:lnTo>
                    <a:lnTo>
                      <a:pt x="424070" y="648927"/>
                    </a:lnTo>
                    <a:lnTo>
                      <a:pt x="419236" y="641521"/>
                    </a:lnTo>
                    <a:lnTo>
                      <a:pt x="411831" y="636584"/>
                    </a:lnTo>
                    <a:lnTo>
                      <a:pt x="411831" y="634116"/>
                    </a:lnTo>
                    <a:lnTo>
                      <a:pt x="409261" y="629179"/>
                    </a:lnTo>
                    <a:lnTo>
                      <a:pt x="406894" y="631648"/>
                    </a:lnTo>
                    <a:lnTo>
                      <a:pt x="401956" y="631648"/>
                    </a:lnTo>
                    <a:lnTo>
                      <a:pt x="399386" y="629179"/>
                    </a:lnTo>
                    <a:lnTo>
                      <a:pt x="399386" y="624241"/>
                    </a:lnTo>
                    <a:lnTo>
                      <a:pt x="394552" y="619304"/>
                    </a:lnTo>
                    <a:lnTo>
                      <a:pt x="387044" y="611899"/>
                    </a:lnTo>
                    <a:lnTo>
                      <a:pt x="382210" y="606962"/>
                    </a:lnTo>
                    <a:lnTo>
                      <a:pt x="382210" y="604493"/>
                    </a:lnTo>
                    <a:lnTo>
                      <a:pt x="374805" y="594620"/>
                    </a:lnTo>
                    <a:lnTo>
                      <a:pt x="369868" y="587214"/>
                    </a:lnTo>
                    <a:lnTo>
                      <a:pt x="359993" y="579809"/>
                    </a:lnTo>
                    <a:lnTo>
                      <a:pt x="355055" y="572403"/>
                    </a:lnTo>
                    <a:lnTo>
                      <a:pt x="352588" y="567465"/>
                    </a:lnTo>
                    <a:lnTo>
                      <a:pt x="347651" y="560061"/>
                    </a:lnTo>
                    <a:lnTo>
                      <a:pt x="337776" y="555123"/>
                    </a:lnTo>
                    <a:lnTo>
                      <a:pt x="330371" y="547717"/>
                    </a:lnTo>
                    <a:lnTo>
                      <a:pt x="330371" y="547717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884" cap="sq">
                <a:solidFill>
                  <a:schemeClr val="bg1">
                    <a:lumMod val="50000"/>
                  </a:schemeClr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4B4EAB2-AA61-C852-1125-3ABB4E7106F1}"/>
                  </a:ext>
                </a:extLst>
              </p:cNvPr>
              <p:cNvSpPr/>
              <p:nvPr/>
            </p:nvSpPr>
            <p:spPr>
              <a:xfrm>
                <a:off x="2634739" y="3470768"/>
                <a:ext cx="937728" cy="1043976"/>
              </a:xfrm>
              <a:custGeom>
                <a:avLst/>
                <a:gdLst>
                  <a:gd name="connsiteX0" fmla="*/ 51324 w 937728"/>
                  <a:gd name="connsiteY0" fmla="*/ 189884 h 1043976"/>
                  <a:gd name="connsiteX1" fmla="*/ 48857 w 937728"/>
                  <a:gd name="connsiteY1" fmla="*/ 194822 h 1043976"/>
                  <a:gd name="connsiteX2" fmla="*/ 43920 w 937728"/>
                  <a:gd name="connsiteY2" fmla="*/ 194822 h 1043976"/>
                  <a:gd name="connsiteX3" fmla="*/ 41453 w 937728"/>
                  <a:gd name="connsiteY3" fmla="*/ 197291 h 1043976"/>
                  <a:gd name="connsiteX4" fmla="*/ 36515 w 937728"/>
                  <a:gd name="connsiteY4" fmla="*/ 194822 h 1043976"/>
                  <a:gd name="connsiteX5" fmla="*/ 34148 w 937728"/>
                  <a:gd name="connsiteY5" fmla="*/ 189884 h 1043976"/>
                  <a:gd name="connsiteX6" fmla="*/ 31578 w 937728"/>
                  <a:gd name="connsiteY6" fmla="*/ 187417 h 1043976"/>
                  <a:gd name="connsiteX7" fmla="*/ 31578 w 937728"/>
                  <a:gd name="connsiteY7" fmla="*/ 172605 h 1043976"/>
                  <a:gd name="connsiteX8" fmla="*/ 29211 w 937728"/>
                  <a:gd name="connsiteY8" fmla="*/ 165200 h 1043976"/>
                  <a:gd name="connsiteX9" fmla="*/ 29211 w 937728"/>
                  <a:gd name="connsiteY9" fmla="*/ 162732 h 1043976"/>
                  <a:gd name="connsiteX10" fmla="*/ 26640 w 937728"/>
                  <a:gd name="connsiteY10" fmla="*/ 157794 h 1043976"/>
                  <a:gd name="connsiteX11" fmla="*/ 26640 w 937728"/>
                  <a:gd name="connsiteY11" fmla="*/ 150389 h 1043976"/>
                  <a:gd name="connsiteX12" fmla="*/ 29211 w 937728"/>
                  <a:gd name="connsiteY12" fmla="*/ 145452 h 1043976"/>
                  <a:gd name="connsiteX13" fmla="*/ 29211 w 937728"/>
                  <a:gd name="connsiteY13" fmla="*/ 130641 h 1043976"/>
                  <a:gd name="connsiteX14" fmla="*/ 31578 w 937728"/>
                  <a:gd name="connsiteY14" fmla="*/ 125704 h 1043976"/>
                  <a:gd name="connsiteX15" fmla="*/ 34148 w 937728"/>
                  <a:gd name="connsiteY15" fmla="*/ 123235 h 1043976"/>
                  <a:gd name="connsiteX16" fmla="*/ 36515 w 937728"/>
                  <a:gd name="connsiteY16" fmla="*/ 118298 h 1043976"/>
                  <a:gd name="connsiteX17" fmla="*/ 36515 w 937728"/>
                  <a:gd name="connsiteY17" fmla="*/ 113362 h 1043976"/>
                  <a:gd name="connsiteX18" fmla="*/ 34148 w 937728"/>
                  <a:gd name="connsiteY18" fmla="*/ 108424 h 1043976"/>
                  <a:gd name="connsiteX19" fmla="*/ 31578 w 937728"/>
                  <a:gd name="connsiteY19" fmla="*/ 105955 h 1043976"/>
                  <a:gd name="connsiteX20" fmla="*/ 24173 w 937728"/>
                  <a:gd name="connsiteY20" fmla="*/ 103487 h 1043976"/>
                  <a:gd name="connsiteX21" fmla="*/ 16869 w 937728"/>
                  <a:gd name="connsiteY21" fmla="*/ 98549 h 1043976"/>
                  <a:gd name="connsiteX22" fmla="*/ 14298 w 937728"/>
                  <a:gd name="connsiteY22" fmla="*/ 91145 h 1043976"/>
                  <a:gd name="connsiteX23" fmla="*/ 9361 w 937728"/>
                  <a:gd name="connsiteY23" fmla="*/ 86207 h 1043976"/>
                  <a:gd name="connsiteX24" fmla="*/ 4527 w 937728"/>
                  <a:gd name="connsiteY24" fmla="*/ 78803 h 1043976"/>
                  <a:gd name="connsiteX25" fmla="*/ -411 w 937728"/>
                  <a:gd name="connsiteY25" fmla="*/ 73865 h 1043976"/>
                  <a:gd name="connsiteX26" fmla="*/ 6994 w 937728"/>
                  <a:gd name="connsiteY26" fmla="*/ 63990 h 1043976"/>
                  <a:gd name="connsiteX27" fmla="*/ 9361 w 937728"/>
                  <a:gd name="connsiteY27" fmla="*/ 59054 h 1043976"/>
                  <a:gd name="connsiteX28" fmla="*/ 9361 w 937728"/>
                  <a:gd name="connsiteY28" fmla="*/ 56585 h 1043976"/>
                  <a:gd name="connsiteX29" fmla="*/ 11931 w 937728"/>
                  <a:gd name="connsiteY29" fmla="*/ 46711 h 1043976"/>
                  <a:gd name="connsiteX30" fmla="*/ 19236 w 937728"/>
                  <a:gd name="connsiteY30" fmla="*/ 36837 h 1043976"/>
                  <a:gd name="connsiteX31" fmla="*/ 21806 w 937728"/>
                  <a:gd name="connsiteY31" fmla="*/ 31900 h 1043976"/>
                  <a:gd name="connsiteX32" fmla="*/ 31578 w 937728"/>
                  <a:gd name="connsiteY32" fmla="*/ 26962 h 1043976"/>
                  <a:gd name="connsiteX33" fmla="*/ 39086 w 937728"/>
                  <a:gd name="connsiteY33" fmla="*/ 24495 h 1043976"/>
                  <a:gd name="connsiteX34" fmla="*/ 51428 w 937728"/>
                  <a:gd name="connsiteY34" fmla="*/ 19558 h 1043976"/>
                  <a:gd name="connsiteX35" fmla="*/ 53795 w 937728"/>
                  <a:gd name="connsiteY35" fmla="*/ 19558 h 1043976"/>
                  <a:gd name="connsiteX36" fmla="*/ 58732 w 937728"/>
                  <a:gd name="connsiteY36" fmla="*/ 17089 h 1043976"/>
                  <a:gd name="connsiteX37" fmla="*/ 63770 w 937728"/>
                  <a:gd name="connsiteY37" fmla="*/ 12151 h 1043976"/>
                  <a:gd name="connsiteX38" fmla="*/ 71074 w 937728"/>
                  <a:gd name="connsiteY38" fmla="*/ 9683 h 1043976"/>
                  <a:gd name="connsiteX39" fmla="*/ 81050 w 937728"/>
                  <a:gd name="connsiteY39" fmla="*/ 7216 h 1043976"/>
                  <a:gd name="connsiteX40" fmla="*/ 88354 w 937728"/>
                  <a:gd name="connsiteY40" fmla="*/ 4747 h 1043976"/>
                  <a:gd name="connsiteX41" fmla="*/ 98229 w 937728"/>
                  <a:gd name="connsiteY41" fmla="*/ 7216 h 1043976"/>
                  <a:gd name="connsiteX42" fmla="*/ 132788 w 937728"/>
                  <a:gd name="connsiteY42" fmla="*/ 7216 h 1043976"/>
                  <a:gd name="connsiteX43" fmla="*/ 147597 w 937728"/>
                  <a:gd name="connsiteY43" fmla="*/ 4747 h 1043976"/>
                  <a:gd name="connsiteX44" fmla="*/ 177219 w 937728"/>
                  <a:gd name="connsiteY44" fmla="*/ 4747 h 1043976"/>
                  <a:gd name="connsiteX45" fmla="*/ 184626 w 937728"/>
                  <a:gd name="connsiteY45" fmla="*/ 2278 h 1043976"/>
                  <a:gd name="connsiteX46" fmla="*/ 194498 w 937728"/>
                  <a:gd name="connsiteY46" fmla="*/ -191 h 1043976"/>
                  <a:gd name="connsiteX47" fmla="*/ 196969 w 937728"/>
                  <a:gd name="connsiteY47" fmla="*/ -191 h 1043976"/>
                  <a:gd name="connsiteX48" fmla="*/ 196969 w 937728"/>
                  <a:gd name="connsiteY48" fmla="*/ 2278 h 1043976"/>
                  <a:gd name="connsiteX49" fmla="*/ 199436 w 937728"/>
                  <a:gd name="connsiteY49" fmla="*/ 4747 h 1043976"/>
                  <a:gd name="connsiteX50" fmla="*/ 201906 w 937728"/>
                  <a:gd name="connsiteY50" fmla="*/ 9683 h 1043976"/>
                  <a:gd name="connsiteX51" fmla="*/ 206843 w 937728"/>
                  <a:gd name="connsiteY51" fmla="*/ 17089 h 1043976"/>
                  <a:gd name="connsiteX52" fmla="*/ 211778 w 937728"/>
                  <a:gd name="connsiteY52" fmla="*/ 24495 h 1043976"/>
                  <a:gd name="connsiteX53" fmla="*/ 211778 w 937728"/>
                  <a:gd name="connsiteY53" fmla="*/ 26962 h 1043976"/>
                  <a:gd name="connsiteX54" fmla="*/ 216715 w 937728"/>
                  <a:gd name="connsiteY54" fmla="*/ 34368 h 1043976"/>
                  <a:gd name="connsiteX55" fmla="*/ 219186 w 937728"/>
                  <a:gd name="connsiteY55" fmla="*/ 41775 h 1043976"/>
                  <a:gd name="connsiteX56" fmla="*/ 221653 w 937728"/>
                  <a:gd name="connsiteY56" fmla="*/ 44242 h 1043976"/>
                  <a:gd name="connsiteX57" fmla="*/ 226590 w 937728"/>
                  <a:gd name="connsiteY57" fmla="*/ 49179 h 1043976"/>
                  <a:gd name="connsiteX58" fmla="*/ 231528 w 937728"/>
                  <a:gd name="connsiteY58" fmla="*/ 56585 h 1043976"/>
                  <a:gd name="connsiteX59" fmla="*/ 236465 w 937728"/>
                  <a:gd name="connsiteY59" fmla="*/ 63990 h 1043976"/>
                  <a:gd name="connsiteX60" fmla="*/ 243870 w 937728"/>
                  <a:gd name="connsiteY60" fmla="*/ 66459 h 1043976"/>
                  <a:gd name="connsiteX61" fmla="*/ 248807 w 937728"/>
                  <a:gd name="connsiteY61" fmla="*/ 66459 h 1043976"/>
                  <a:gd name="connsiteX62" fmla="*/ 251274 w 937728"/>
                  <a:gd name="connsiteY62" fmla="*/ 68928 h 1043976"/>
                  <a:gd name="connsiteX63" fmla="*/ 253745 w 937728"/>
                  <a:gd name="connsiteY63" fmla="*/ 76334 h 1043976"/>
                  <a:gd name="connsiteX64" fmla="*/ 253745 w 937728"/>
                  <a:gd name="connsiteY64" fmla="*/ 78803 h 1043976"/>
                  <a:gd name="connsiteX65" fmla="*/ 256212 w 937728"/>
                  <a:gd name="connsiteY65" fmla="*/ 83738 h 1043976"/>
                  <a:gd name="connsiteX66" fmla="*/ 258682 w 937728"/>
                  <a:gd name="connsiteY66" fmla="*/ 86207 h 1043976"/>
                  <a:gd name="connsiteX67" fmla="*/ 263620 w 937728"/>
                  <a:gd name="connsiteY67" fmla="*/ 93613 h 1043976"/>
                  <a:gd name="connsiteX68" fmla="*/ 263620 w 937728"/>
                  <a:gd name="connsiteY68" fmla="*/ 96082 h 1043976"/>
                  <a:gd name="connsiteX69" fmla="*/ 266087 w 937728"/>
                  <a:gd name="connsiteY69" fmla="*/ 101018 h 1043976"/>
                  <a:gd name="connsiteX70" fmla="*/ 268554 w 937728"/>
                  <a:gd name="connsiteY70" fmla="*/ 105955 h 1043976"/>
                  <a:gd name="connsiteX71" fmla="*/ 273491 w 937728"/>
                  <a:gd name="connsiteY71" fmla="*/ 108424 h 1043976"/>
                  <a:gd name="connsiteX72" fmla="*/ 278429 w 937728"/>
                  <a:gd name="connsiteY72" fmla="*/ 110893 h 1043976"/>
                  <a:gd name="connsiteX73" fmla="*/ 285833 w 937728"/>
                  <a:gd name="connsiteY73" fmla="*/ 115830 h 1043976"/>
                  <a:gd name="connsiteX74" fmla="*/ 293241 w 937728"/>
                  <a:gd name="connsiteY74" fmla="*/ 115830 h 1043976"/>
                  <a:gd name="connsiteX75" fmla="*/ 298179 w 937728"/>
                  <a:gd name="connsiteY75" fmla="*/ 118298 h 1043976"/>
                  <a:gd name="connsiteX76" fmla="*/ 298179 w 937728"/>
                  <a:gd name="connsiteY76" fmla="*/ 120766 h 1043976"/>
                  <a:gd name="connsiteX77" fmla="*/ 305583 w 937728"/>
                  <a:gd name="connsiteY77" fmla="*/ 125704 h 1043976"/>
                  <a:gd name="connsiteX78" fmla="*/ 315458 w 937728"/>
                  <a:gd name="connsiteY78" fmla="*/ 125704 h 1043976"/>
                  <a:gd name="connsiteX79" fmla="*/ 320393 w 937728"/>
                  <a:gd name="connsiteY79" fmla="*/ 128172 h 1043976"/>
                  <a:gd name="connsiteX80" fmla="*/ 335205 w 937728"/>
                  <a:gd name="connsiteY80" fmla="*/ 128172 h 1043976"/>
                  <a:gd name="connsiteX81" fmla="*/ 337675 w 937728"/>
                  <a:gd name="connsiteY81" fmla="*/ 125704 h 1043976"/>
                  <a:gd name="connsiteX82" fmla="*/ 345080 w 937728"/>
                  <a:gd name="connsiteY82" fmla="*/ 125704 h 1043976"/>
                  <a:gd name="connsiteX83" fmla="*/ 345080 w 937728"/>
                  <a:gd name="connsiteY83" fmla="*/ 128172 h 1043976"/>
                  <a:gd name="connsiteX84" fmla="*/ 342610 w 937728"/>
                  <a:gd name="connsiteY84" fmla="*/ 130641 h 1043976"/>
                  <a:gd name="connsiteX85" fmla="*/ 345080 w 937728"/>
                  <a:gd name="connsiteY85" fmla="*/ 133110 h 1043976"/>
                  <a:gd name="connsiteX86" fmla="*/ 350017 w 937728"/>
                  <a:gd name="connsiteY86" fmla="*/ 130641 h 1043976"/>
                  <a:gd name="connsiteX87" fmla="*/ 352484 w 937728"/>
                  <a:gd name="connsiteY87" fmla="*/ 133110 h 1043976"/>
                  <a:gd name="connsiteX88" fmla="*/ 359889 w 937728"/>
                  <a:gd name="connsiteY88" fmla="*/ 135577 h 1043976"/>
                  <a:gd name="connsiteX89" fmla="*/ 369764 w 937728"/>
                  <a:gd name="connsiteY89" fmla="*/ 138046 h 1043976"/>
                  <a:gd name="connsiteX90" fmla="*/ 387044 w 937728"/>
                  <a:gd name="connsiteY90" fmla="*/ 138046 h 1043976"/>
                  <a:gd name="connsiteX91" fmla="*/ 394448 w 937728"/>
                  <a:gd name="connsiteY91" fmla="*/ 140515 h 1043976"/>
                  <a:gd name="connsiteX92" fmla="*/ 404323 w 937728"/>
                  <a:gd name="connsiteY92" fmla="*/ 142983 h 1043976"/>
                  <a:gd name="connsiteX93" fmla="*/ 414198 w 937728"/>
                  <a:gd name="connsiteY93" fmla="*/ 145452 h 1043976"/>
                  <a:gd name="connsiteX94" fmla="*/ 416665 w 937728"/>
                  <a:gd name="connsiteY94" fmla="*/ 145452 h 1043976"/>
                  <a:gd name="connsiteX95" fmla="*/ 426540 w 937728"/>
                  <a:gd name="connsiteY95" fmla="*/ 147921 h 1043976"/>
                  <a:gd name="connsiteX96" fmla="*/ 433945 w 937728"/>
                  <a:gd name="connsiteY96" fmla="*/ 147921 h 1043976"/>
                  <a:gd name="connsiteX97" fmla="*/ 448757 w 937728"/>
                  <a:gd name="connsiteY97" fmla="*/ 150389 h 1043976"/>
                  <a:gd name="connsiteX98" fmla="*/ 461099 w 937728"/>
                  <a:gd name="connsiteY98" fmla="*/ 152857 h 1043976"/>
                  <a:gd name="connsiteX99" fmla="*/ 466037 w 937728"/>
                  <a:gd name="connsiteY99" fmla="*/ 152857 h 1043976"/>
                  <a:gd name="connsiteX100" fmla="*/ 478379 w 937728"/>
                  <a:gd name="connsiteY100" fmla="*/ 155325 h 1043976"/>
                  <a:gd name="connsiteX101" fmla="*/ 480849 w 937728"/>
                  <a:gd name="connsiteY101" fmla="*/ 155325 h 1043976"/>
                  <a:gd name="connsiteX102" fmla="*/ 480849 w 937728"/>
                  <a:gd name="connsiteY102" fmla="*/ 170138 h 1043976"/>
                  <a:gd name="connsiteX103" fmla="*/ 485783 w 937728"/>
                  <a:gd name="connsiteY103" fmla="*/ 175074 h 1043976"/>
                  <a:gd name="connsiteX104" fmla="*/ 488254 w 937728"/>
                  <a:gd name="connsiteY104" fmla="*/ 177542 h 1043976"/>
                  <a:gd name="connsiteX105" fmla="*/ 490721 w 937728"/>
                  <a:gd name="connsiteY105" fmla="*/ 182480 h 1043976"/>
                  <a:gd name="connsiteX106" fmla="*/ 493191 w 937728"/>
                  <a:gd name="connsiteY106" fmla="*/ 184949 h 1043976"/>
                  <a:gd name="connsiteX107" fmla="*/ 498025 w 937728"/>
                  <a:gd name="connsiteY107" fmla="*/ 189884 h 1043976"/>
                  <a:gd name="connsiteX108" fmla="*/ 508000 w 937728"/>
                  <a:gd name="connsiteY108" fmla="*/ 197291 h 1043976"/>
                  <a:gd name="connsiteX109" fmla="*/ 520242 w 937728"/>
                  <a:gd name="connsiteY109" fmla="*/ 204697 h 1043976"/>
                  <a:gd name="connsiteX110" fmla="*/ 527647 w 937728"/>
                  <a:gd name="connsiteY110" fmla="*/ 209633 h 1043976"/>
                  <a:gd name="connsiteX111" fmla="*/ 535155 w 937728"/>
                  <a:gd name="connsiteY111" fmla="*/ 217039 h 1043976"/>
                  <a:gd name="connsiteX112" fmla="*/ 544926 w 937728"/>
                  <a:gd name="connsiteY112" fmla="*/ 221976 h 1043976"/>
                  <a:gd name="connsiteX113" fmla="*/ 549864 w 937728"/>
                  <a:gd name="connsiteY113" fmla="*/ 229381 h 1043976"/>
                  <a:gd name="connsiteX114" fmla="*/ 552331 w 937728"/>
                  <a:gd name="connsiteY114" fmla="*/ 234318 h 1043976"/>
                  <a:gd name="connsiteX115" fmla="*/ 557268 w 937728"/>
                  <a:gd name="connsiteY115" fmla="*/ 241725 h 1043976"/>
                  <a:gd name="connsiteX116" fmla="*/ 567143 w 937728"/>
                  <a:gd name="connsiteY116" fmla="*/ 249129 h 1043976"/>
                  <a:gd name="connsiteX117" fmla="*/ 572081 w 937728"/>
                  <a:gd name="connsiteY117" fmla="*/ 256535 h 1043976"/>
                  <a:gd name="connsiteX118" fmla="*/ 579485 w 937728"/>
                  <a:gd name="connsiteY118" fmla="*/ 266307 h 1043976"/>
                  <a:gd name="connsiteX119" fmla="*/ 579485 w 937728"/>
                  <a:gd name="connsiteY119" fmla="*/ 268776 h 1043976"/>
                  <a:gd name="connsiteX120" fmla="*/ 584423 w 937728"/>
                  <a:gd name="connsiteY120" fmla="*/ 273711 h 1043976"/>
                  <a:gd name="connsiteX121" fmla="*/ 591827 w 937728"/>
                  <a:gd name="connsiteY121" fmla="*/ 281220 h 1043976"/>
                  <a:gd name="connsiteX122" fmla="*/ 596765 w 937728"/>
                  <a:gd name="connsiteY122" fmla="*/ 286055 h 1043976"/>
                  <a:gd name="connsiteX123" fmla="*/ 596765 w 937728"/>
                  <a:gd name="connsiteY123" fmla="*/ 290991 h 1043976"/>
                  <a:gd name="connsiteX124" fmla="*/ 599235 w 937728"/>
                  <a:gd name="connsiteY124" fmla="*/ 293563 h 1043976"/>
                  <a:gd name="connsiteX125" fmla="*/ 604169 w 937728"/>
                  <a:gd name="connsiteY125" fmla="*/ 293563 h 1043976"/>
                  <a:gd name="connsiteX126" fmla="*/ 606640 w 937728"/>
                  <a:gd name="connsiteY126" fmla="*/ 290991 h 1043976"/>
                  <a:gd name="connsiteX127" fmla="*/ 609107 w 937728"/>
                  <a:gd name="connsiteY127" fmla="*/ 296032 h 1043976"/>
                  <a:gd name="connsiteX128" fmla="*/ 609107 w 937728"/>
                  <a:gd name="connsiteY128" fmla="*/ 298499 h 1043976"/>
                  <a:gd name="connsiteX129" fmla="*/ 616515 w 937728"/>
                  <a:gd name="connsiteY129" fmla="*/ 303335 h 1043976"/>
                  <a:gd name="connsiteX130" fmla="*/ 621449 w 937728"/>
                  <a:gd name="connsiteY130" fmla="*/ 310739 h 1043976"/>
                  <a:gd name="connsiteX131" fmla="*/ 621449 w 937728"/>
                  <a:gd name="connsiteY131" fmla="*/ 323083 h 1043976"/>
                  <a:gd name="connsiteX132" fmla="*/ 628857 w 937728"/>
                  <a:gd name="connsiteY132" fmla="*/ 330488 h 1043976"/>
                  <a:gd name="connsiteX133" fmla="*/ 628857 w 937728"/>
                  <a:gd name="connsiteY133" fmla="*/ 332956 h 1043976"/>
                  <a:gd name="connsiteX134" fmla="*/ 633794 w 937728"/>
                  <a:gd name="connsiteY134" fmla="*/ 340362 h 1043976"/>
                  <a:gd name="connsiteX135" fmla="*/ 633794 w 937728"/>
                  <a:gd name="connsiteY135" fmla="*/ 345298 h 1043976"/>
                  <a:gd name="connsiteX136" fmla="*/ 636261 w 937728"/>
                  <a:gd name="connsiteY136" fmla="*/ 347767 h 1043976"/>
                  <a:gd name="connsiteX137" fmla="*/ 638729 w 937728"/>
                  <a:gd name="connsiteY137" fmla="*/ 350236 h 1043976"/>
                  <a:gd name="connsiteX138" fmla="*/ 638729 w 937728"/>
                  <a:gd name="connsiteY138" fmla="*/ 352705 h 1043976"/>
                  <a:gd name="connsiteX139" fmla="*/ 643666 w 937728"/>
                  <a:gd name="connsiteY139" fmla="*/ 355173 h 1043976"/>
                  <a:gd name="connsiteX140" fmla="*/ 658478 w 937728"/>
                  <a:gd name="connsiteY140" fmla="*/ 357642 h 1043976"/>
                  <a:gd name="connsiteX141" fmla="*/ 665883 w 937728"/>
                  <a:gd name="connsiteY141" fmla="*/ 355173 h 1043976"/>
                  <a:gd name="connsiteX142" fmla="*/ 675758 w 937728"/>
                  <a:gd name="connsiteY142" fmla="*/ 355173 h 1043976"/>
                  <a:gd name="connsiteX143" fmla="*/ 688100 w 937728"/>
                  <a:gd name="connsiteY143" fmla="*/ 357642 h 1043976"/>
                  <a:gd name="connsiteX144" fmla="*/ 702912 w 937728"/>
                  <a:gd name="connsiteY144" fmla="*/ 355173 h 1043976"/>
                  <a:gd name="connsiteX145" fmla="*/ 710317 w 937728"/>
                  <a:gd name="connsiteY145" fmla="*/ 352705 h 1043976"/>
                  <a:gd name="connsiteX146" fmla="*/ 715254 w 937728"/>
                  <a:gd name="connsiteY146" fmla="*/ 355173 h 1043976"/>
                  <a:gd name="connsiteX147" fmla="*/ 722659 w 937728"/>
                  <a:gd name="connsiteY147" fmla="*/ 357642 h 1043976"/>
                  <a:gd name="connsiteX148" fmla="*/ 725129 w 937728"/>
                  <a:gd name="connsiteY148" fmla="*/ 360111 h 1043976"/>
                  <a:gd name="connsiteX149" fmla="*/ 732534 w 937728"/>
                  <a:gd name="connsiteY149" fmla="*/ 365047 h 1043976"/>
                  <a:gd name="connsiteX150" fmla="*/ 737472 w 937728"/>
                  <a:gd name="connsiteY150" fmla="*/ 374922 h 1043976"/>
                  <a:gd name="connsiteX151" fmla="*/ 737472 w 937728"/>
                  <a:gd name="connsiteY151" fmla="*/ 377390 h 1043976"/>
                  <a:gd name="connsiteX152" fmla="*/ 744876 w 937728"/>
                  <a:gd name="connsiteY152" fmla="*/ 387264 h 1043976"/>
                  <a:gd name="connsiteX153" fmla="*/ 747343 w 937728"/>
                  <a:gd name="connsiteY153" fmla="*/ 389732 h 1043976"/>
                  <a:gd name="connsiteX154" fmla="*/ 749814 w 937728"/>
                  <a:gd name="connsiteY154" fmla="*/ 397137 h 1043976"/>
                  <a:gd name="connsiteX155" fmla="*/ 754751 w 937728"/>
                  <a:gd name="connsiteY155" fmla="*/ 402074 h 1043976"/>
                  <a:gd name="connsiteX156" fmla="*/ 759689 w 937728"/>
                  <a:gd name="connsiteY156" fmla="*/ 409481 h 1043976"/>
                  <a:gd name="connsiteX157" fmla="*/ 762156 w 937728"/>
                  <a:gd name="connsiteY157" fmla="*/ 416885 h 1043976"/>
                  <a:gd name="connsiteX158" fmla="*/ 764623 w 937728"/>
                  <a:gd name="connsiteY158" fmla="*/ 419354 h 1043976"/>
                  <a:gd name="connsiteX159" fmla="*/ 772031 w 937728"/>
                  <a:gd name="connsiteY159" fmla="*/ 431698 h 1043976"/>
                  <a:gd name="connsiteX160" fmla="*/ 772031 w 937728"/>
                  <a:gd name="connsiteY160" fmla="*/ 451446 h 1043976"/>
                  <a:gd name="connsiteX161" fmla="*/ 774498 w 937728"/>
                  <a:gd name="connsiteY161" fmla="*/ 458851 h 1043976"/>
                  <a:gd name="connsiteX162" fmla="*/ 774498 w 937728"/>
                  <a:gd name="connsiteY162" fmla="*/ 466257 h 1043976"/>
                  <a:gd name="connsiteX163" fmla="*/ 779435 w 937728"/>
                  <a:gd name="connsiteY163" fmla="*/ 471193 h 1043976"/>
                  <a:gd name="connsiteX164" fmla="*/ 781902 w 937728"/>
                  <a:gd name="connsiteY164" fmla="*/ 476130 h 1043976"/>
                  <a:gd name="connsiteX165" fmla="*/ 784373 w 937728"/>
                  <a:gd name="connsiteY165" fmla="*/ 481068 h 1043976"/>
                  <a:gd name="connsiteX166" fmla="*/ 789310 w 937728"/>
                  <a:gd name="connsiteY166" fmla="*/ 486005 h 1043976"/>
                  <a:gd name="connsiteX167" fmla="*/ 789310 w 937728"/>
                  <a:gd name="connsiteY167" fmla="*/ 490941 h 1043976"/>
                  <a:gd name="connsiteX168" fmla="*/ 786840 w 937728"/>
                  <a:gd name="connsiteY168" fmla="*/ 493410 h 1043976"/>
                  <a:gd name="connsiteX169" fmla="*/ 786840 w 937728"/>
                  <a:gd name="connsiteY169" fmla="*/ 500816 h 1043976"/>
                  <a:gd name="connsiteX170" fmla="*/ 784373 w 937728"/>
                  <a:gd name="connsiteY170" fmla="*/ 508221 h 1043976"/>
                  <a:gd name="connsiteX171" fmla="*/ 786840 w 937728"/>
                  <a:gd name="connsiteY171" fmla="*/ 513158 h 1043976"/>
                  <a:gd name="connsiteX172" fmla="*/ 794248 w 937728"/>
                  <a:gd name="connsiteY172" fmla="*/ 520564 h 1043976"/>
                  <a:gd name="connsiteX173" fmla="*/ 796715 w 937728"/>
                  <a:gd name="connsiteY173" fmla="*/ 520564 h 1043976"/>
                  <a:gd name="connsiteX174" fmla="*/ 801652 w 937728"/>
                  <a:gd name="connsiteY174" fmla="*/ 523033 h 1043976"/>
                  <a:gd name="connsiteX175" fmla="*/ 809057 w 937728"/>
                  <a:gd name="connsiteY175" fmla="*/ 527969 h 1043976"/>
                  <a:gd name="connsiteX176" fmla="*/ 813994 w 937728"/>
                  <a:gd name="connsiteY176" fmla="*/ 527969 h 1043976"/>
                  <a:gd name="connsiteX177" fmla="*/ 816465 w 937728"/>
                  <a:gd name="connsiteY177" fmla="*/ 537844 h 1043976"/>
                  <a:gd name="connsiteX178" fmla="*/ 818932 w 937728"/>
                  <a:gd name="connsiteY178" fmla="*/ 542780 h 1043976"/>
                  <a:gd name="connsiteX179" fmla="*/ 821399 w 937728"/>
                  <a:gd name="connsiteY179" fmla="*/ 545248 h 1043976"/>
                  <a:gd name="connsiteX180" fmla="*/ 821399 w 937728"/>
                  <a:gd name="connsiteY180" fmla="*/ 550186 h 1043976"/>
                  <a:gd name="connsiteX181" fmla="*/ 818932 w 937728"/>
                  <a:gd name="connsiteY181" fmla="*/ 552655 h 1043976"/>
                  <a:gd name="connsiteX182" fmla="*/ 818932 w 937728"/>
                  <a:gd name="connsiteY182" fmla="*/ 567465 h 1043976"/>
                  <a:gd name="connsiteX183" fmla="*/ 816465 w 937728"/>
                  <a:gd name="connsiteY183" fmla="*/ 574872 h 1043976"/>
                  <a:gd name="connsiteX184" fmla="*/ 811527 w 937728"/>
                  <a:gd name="connsiteY184" fmla="*/ 582276 h 1043976"/>
                  <a:gd name="connsiteX185" fmla="*/ 809057 w 937728"/>
                  <a:gd name="connsiteY185" fmla="*/ 584745 h 1043976"/>
                  <a:gd name="connsiteX186" fmla="*/ 811527 w 937728"/>
                  <a:gd name="connsiteY186" fmla="*/ 587214 h 1043976"/>
                  <a:gd name="connsiteX187" fmla="*/ 813994 w 937728"/>
                  <a:gd name="connsiteY187" fmla="*/ 589682 h 1043976"/>
                  <a:gd name="connsiteX188" fmla="*/ 813994 w 937728"/>
                  <a:gd name="connsiteY188" fmla="*/ 592151 h 1043976"/>
                  <a:gd name="connsiteX189" fmla="*/ 809057 w 937728"/>
                  <a:gd name="connsiteY189" fmla="*/ 597087 h 1043976"/>
                  <a:gd name="connsiteX190" fmla="*/ 809057 w 937728"/>
                  <a:gd name="connsiteY190" fmla="*/ 599556 h 1043976"/>
                  <a:gd name="connsiteX191" fmla="*/ 806590 w 937728"/>
                  <a:gd name="connsiteY191" fmla="*/ 606962 h 1043976"/>
                  <a:gd name="connsiteX192" fmla="*/ 804119 w 937728"/>
                  <a:gd name="connsiteY192" fmla="*/ 614368 h 1043976"/>
                  <a:gd name="connsiteX193" fmla="*/ 804119 w 937728"/>
                  <a:gd name="connsiteY193" fmla="*/ 624241 h 1043976"/>
                  <a:gd name="connsiteX194" fmla="*/ 809057 w 937728"/>
                  <a:gd name="connsiteY194" fmla="*/ 626710 h 1043976"/>
                  <a:gd name="connsiteX195" fmla="*/ 811527 w 937728"/>
                  <a:gd name="connsiteY195" fmla="*/ 629179 h 1043976"/>
                  <a:gd name="connsiteX196" fmla="*/ 811527 w 937728"/>
                  <a:gd name="connsiteY196" fmla="*/ 641521 h 1043976"/>
                  <a:gd name="connsiteX197" fmla="*/ 809057 w 937728"/>
                  <a:gd name="connsiteY197" fmla="*/ 648927 h 1043976"/>
                  <a:gd name="connsiteX198" fmla="*/ 809057 w 937728"/>
                  <a:gd name="connsiteY198" fmla="*/ 653863 h 1043976"/>
                  <a:gd name="connsiteX199" fmla="*/ 811527 w 937728"/>
                  <a:gd name="connsiteY199" fmla="*/ 653863 h 1043976"/>
                  <a:gd name="connsiteX200" fmla="*/ 811527 w 937728"/>
                  <a:gd name="connsiteY200" fmla="*/ 658801 h 1043976"/>
                  <a:gd name="connsiteX201" fmla="*/ 809057 w 937728"/>
                  <a:gd name="connsiteY201" fmla="*/ 663738 h 1043976"/>
                  <a:gd name="connsiteX202" fmla="*/ 806590 w 937728"/>
                  <a:gd name="connsiteY202" fmla="*/ 666207 h 1043976"/>
                  <a:gd name="connsiteX203" fmla="*/ 801652 w 937728"/>
                  <a:gd name="connsiteY203" fmla="*/ 668676 h 1043976"/>
                  <a:gd name="connsiteX204" fmla="*/ 799185 w 937728"/>
                  <a:gd name="connsiteY204" fmla="*/ 671143 h 1043976"/>
                  <a:gd name="connsiteX205" fmla="*/ 796715 w 937728"/>
                  <a:gd name="connsiteY205" fmla="*/ 671143 h 1043976"/>
                  <a:gd name="connsiteX206" fmla="*/ 799185 w 937728"/>
                  <a:gd name="connsiteY206" fmla="*/ 676080 h 1043976"/>
                  <a:gd name="connsiteX207" fmla="*/ 801652 w 937728"/>
                  <a:gd name="connsiteY207" fmla="*/ 685955 h 1043976"/>
                  <a:gd name="connsiteX208" fmla="*/ 801652 w 937728"/>
                  <a:gd name="connsiteY208" fmla="*/ 690891 h 1043976"/>
                  <a:gd name="connsiteX209" fmla="*/ 799185 w 937728"/>
                  <a:gd name="connsiteY209" fmla="*/ 693360 h 1043976"/>
                  <a:gd name="connsiteX210" fmla="*/ 796715 w 937728"/>
                  <a:gd name="connsiteY210" fmla="*/ 698297 h 1043976"/>
                  <a:gd name="connsiteX211" fmla="*/ 794248 w 937728"/>
                  <a:gd name="connsiteY211" fmla="*/ 700766 h 1043976"/>
                  <a:gd name="connsiteX212" fmla="*/ 796715 w 937728"/>
                  <a:gd name="connsiteY212" fmla="*/ 708171 h 1043976"/>
                  <a:gd name="connsiteX213" fmla="*/ 796715 w 937728"/>
                  <a:gd name="connsiteY213" fmla="*/ 710639 h 1043976"/>
                  <a:gd name="connsiteX214" fmla="*/ 801652 w 937728"/>
                  <a:gd name="connsiteY214" fmla="*/ 720514 h 1043976"/>
                  <a:gd name="connsiteX215" fmla="*/ 801652 w 937728"/>
                  <a:gd name="connsiteY215" fmla="*/ 725450 h 1043976"/>
                  <a:gd name="connsiteX216" fmla="*/ 804119 w 937728"/>
                  <a:gd name="connsiteY216" fmla="*/ 730388 h 1043976"/>
                  <a:gd name="connsiteX217" fmla="*/ 804119 w 937728"/>
                  <a:gd name="connsiteY217" fmla="*/ 732856 h 1043976"/>
                  <a:gd name="connsiteX218" fmla="*/ 801652 w 937728"/>
                  <a:gd name="connsiteY218" fmla="*/ 735325 h 1043976"/>
                  <a:gd name="connsiteX219" fmla="*/ 801652 w 937728"/>
                  <a:gd name="connsiteY219" fmla="*/ 737794 h 1043976"/>
                  <a:gd name="connsiteX220" fmla="*/ 799185 w 937728"/>
                  <a:gd name="connsiteY220" fmla="*/ 740262 h 1043976"/>
                  <a:gd name="connsiteX221" fmla="*/ 801652 w 937728"/>
                  <a:gd name="connsiteY221" fmla="*/ 740262 h 1043976"/>
                  <a:gd name="connsiteX222" fmla="*/ 806590 w 937728"/>
                  <a:gd name="connsiteY222" fmla="*/ 742730 h 1043976"/>
                  <a:gd name="connsiteX223" fmla="*/ 809057 w 937728"/>
                  <a:gd name="connsiteY223" fmla="*/ 747667 h 1043976"/>
                  <a:gd name="connsiteX224" fmla="*/ 809057 w 937728"/>
                  <a:gd name="connsiteY224" fmla="*/ 757542 h 1043976"/>
                  <a:gd name="connsiteX225" fmla="*/ 811527 w 937728"/>
                  <a:gd name="connsiteY225" fmla="*/ 762478 h 1043976"/>
                  <a:gd name="connsiteX226" fmla="*/ 813994 w 937728"/>
                  <a:gd name="connsiteY226" fmla="*/ 764845 h 1043976"/>
                  <a:gd name="connsiteX227" fmla="*/ 818932 w 937728"/>
                  <a:gd name="connsiteY227" fmla="*/ 764845 h 1043976"/>
                  <a:gd name="connsiteX228" fmla="*/ 821399 w 937728"/>
                  <a:gd name="connsiteY228" fmla="*/ 767313 h 1043976"/>
                  <a:gd name="connsiteX229" fmla="*/ 823869 w 937728"/>
                  <a:gd name="connsiteY229" fmla="*/ 769781 h 1043976"/>
                  <a:gd name="connsiteX230" fmla="*/ 831274 w 937728"/>
                  <a:gd name="connsiteY230" fmla="*/ 769781 h 1043976"/>
                  <a:gd name="connsiteX231" fmla="*/ 836211 w 937728"/>
                  <a:gd name="connsiteY231" fmla="*/ 772249 h 1043976"/>
                  <a:gd name="connsiteX232" fmla="*/ 838678 w 937728"/>
                  <a:gd name="connsiteY232" fmla="*/ 769781 h 1043976"/>
                  <a:gd name="connsiteX233" fmla="*/ 843616 w 937728"/>
                  <a:gd name="connsiteY233" fmla="*/ 769781 h 1043976"/>
                  <a:gd name="connsiteX234" fmla="*/ 846086 w 937728"/>
                  <a:gd name="connsiteY234" fmla="*/ 772249 h 1043976"/>
                  <a:gd name="connsiteX235" fmla="*/ 851024 w 937728"/>
                  <a:gd name="connsiteY235" fmla="*/ 772249 h 1043976"/>
                  <a:gd name="connsiteX236" fmla="*/ 853491 w 937728"/>
                  <a:gd name="connsiteY236" fmla="*/ 774822 h 1043976"/>
                  <a:gd name="connsiteX237" fmla="*/ 860895 w 937728"/>
                  <a:gd name="connsiteY237" fmla="*/ 774822 h 1043976"/>
                  <a:gd name="connsiteX238" fmla="*/ 863366 w 937728"/>
                  <a:gd name="connsiteY238" fmla="*/ 777290 h 1043976"/>
                  <a:gd name="connsiteX239" fmla="*/ 865833 w 937728"/>
                  <a:gd name="connsiteY239" fmla="*/ 779757 h 1043976"/>
                  <a:gd name="connsiteX240" fmla="*/ 868303 w 937728"/>
                  <a:gd name="connsiteY240" fmla="*/ 782226 h 1043976"/>
                  <a:gd name="connsiteX241" fmla="*/ 870770 w 937728"/>
                  <a:gd name="connsiteY241" fmla="*/ 779757 h 1043976"/>
                  <a:gd name="connsiteX242" fmla="*/ 873238 w 937728"/>
                  <a:gd name="connsiteY242" fmla="*/ 777290 h 1043976"/>
                  <a:gd name="connsiteX243" fmla="*/ 875708 w 937728"/>
                  <a:gd name="connsiteY243" fmla="*/ 777290 h 1043976"/>
                  <a:gd name="connsiteX244" fmla="*/ 875708 w 937728"/>
                  <a:gd name="connsiteY244" fmla="*/ 782226 h 1043976"/>
                  <a:gd name="connsiteX245" fmla="*/ 878175 w 937728"/>
                  <a:gd name="connsiteY245" fmla="*/ 782226 h 1043976"/>
                  <a:gd name="connsiteX246" fmla="*/ 880645 w 937728"/>
                  <a:gd name="connsiteY246" fmla="*/ 779757 h 1043976"/>
                  <a:gd name="connsiteX247" fmla="*/ 885583 w 937728"/>
                  <a:gd name="connsiteY247" fmla="*/ 779757 h 1043976"/>
                  <a:gd name="connsiteX248" fmla="*/ 890520 w 937728"/>
                  <a:gd name="connsiteY248" fmla="*/ 782226 h 1043976"/>
                  <a:gd name="connsiteX249" fmla="*/ 892987 w 937728"/>
                  <a:gd name="connsiteY249" fmla="*/ 784593 h 1043976"/>
                  <a:gd name="connsiteX250" fmla="*/ 892987 w 937728"/>
                  <a:gd name="connsiteY250" fmla="*/ 787060 h 1043976"/>
                  <a:gd name="connsiteX251" fmla="*/ 890520 w 937728"/>
                  <a:gd name="connsiteY251" fmla="*/ 789529 h 1043976"/>
                  <a:gd name="connsiteX252" fmla="*/ 888050 w 937728"/>
                  <a:gd name="connsiteY252" fmla="*/ 789529 h 1043976"/>
                  <a:gd name="connsiteX253" fmla="*/ 888050 w 937728"/>
                  <a:gd name="connsiteY253" fmla="*/ 796935 h 1043976"/>
                  <a:gd name="connsiteX254" fmla="*/ 892987 w 937728"/>
                  <a:gd name="connsiteY254" fmla="*/ 796935 h 1043976"/>
                  <a:gd name="connsiteX255" fmla="*/ 895455 w 937728"/>
                  <a:gd name="connsiteY255" fmla="*/ 794570 h 1043976"/>
                  <a:gd name="connsiteX256" fmla="*/ 900392 w 937728"/>
                  <a:gd name="connsiteY256" fmla="*/ 799404 h 1043976"/>
                  <a:gd name="connsiteX257" fmla="*/ 902862 w 937728"/>
                  <a:gd name="connsiteY257" fmla="*/ 799404 h 1043976"/>
                  <a:gd name="connsiteX258" fmla="*/ 902862 w 937728"/>
                  <a:gd name="connsiteY258" fmla="*/ 804341 h 1043976"/>
                  <a:gd name="connsiteX259" fmla="*/ 905329 w 937728"/>
                  <a:gd name="connsiteY259" fmla="*/ 806808 h 1043976"/>
                  <a:gd name="connsiteX260" fmla="*/ 905329 w 937728"/>
                  <a:gd name="connsiteY260" fmla="*/ 809277 h 1043976"/>
                  <a:gd name="connsiteX261" fmla="*/ 910267 w 937728"/>
                  <a:gd name="connsiteY261" fmla="*/ 809277 h 1043976"/>
                  <a:gd name="connsiteX262" fmla="*/ 910267 w 937728"/>
                  <a:gd name="connsiteY262" fmla="*/ 811746 h 1043976"/>
                  <a:gd name="connsiteX263" fmla="*/ 912634 w 937728"/>
                  <a:gd name="connsiteY263" fmla="*/ 814215 h 1043976"/>
                  <a:gd name="connsiteX264" fmla="*/ 917672 w 937728"/>
                  <a:gd name="connsiteY264" fmla="*/ 814215 h 1043976"/>
                  <a:gd name="connsiteX265" fmla="*/ 917672 w 937728"/>
                  <a:gd name="connsiteY265" fmla="*/ 811746 h 1043976"/>
                  <a:gd name="connsiteX266" fmla="*/ 920038 w 937728"/>
                  <a:gd name="connsiteY266" fmla="*/ 814215 h 1043976"/>
                  <a:gd name="connsiteX267" fmla="*/ 920038 w 937728"/>
                  <a:gd name="connsiteY267" fmla="*/ 819152 h 1043976"/>
                  <a:gd name="connsiteX268" fmla="*/ 917672 w 937728"/>
                  <a:gd name="connsiteY268" fmla="*/ 821621 h 1043976"/>
                  <a:gd name="connsiteX269" fmla="*/ 915101 w 937728"/>
                  <a:gd name="connsiteY269" fmla="*/ 824088 h 1043976"/>
                  <a:gd name="connsiteX270" fmla="*/ 915101 w 937728"/>
                  <a:gd name="connsiteY270" fmla="*/ 829025 h 1043976"/>
                  <a:gd name="connsiteX271" fmla="*/ 920038 w 937728"/>
                  <a:gd name="connsiteY271" fmla="*/ 829025 h 1043976"/>
                  <a:gd name="connsiteX272" fmla="*/ 920038 w 937728"/>
                  <a:gd name="connsiteY272" fmla="*/ 826557 h 1043976"/>
                  <a:gd name="connsiteX273" fmla="*/ 922609 w 937728"/>
                  <a:gd name="connsiteY273" fmla="*/ 826557 h 1043976"/>
                  <a:gd name="connsiteX274" fmla="*/ 924976 w 937728"/>
                  <a:gd name="connsiteY274" fmla="*/ 824088 h 1043976"/>
                  <a:gd name="connsiteX275" fmla="*/ 929913 w 937728"/>
                  <a:gd name="connsiteY275" fmla="*/ 824088 h 1043976"/>
                  <a:gd name="connsiteX276" fmla="*/ 932380 w 937728"/>
                  <a:gd name="connsiteY276" fmla="*/ 826557 h 1043976"/>
                  <a:gd name="connsiteX277" fmla="*/ 932380 w 937728"/>
                  <a:gd name="connsiteY277" fmla="*/ 833963 h 1043976"/>
                  <a:gd name="connsiteX278" fmla="*/ 929913 w 937728"/>
                  <a:gd name="connsiteY278" fmla="*/ 836432 h 1043976"/>
                  <a:gd name="connsiteX279" fmla="*/ 929913 w 937728"/>
                  <a:gd name="connsiteY279" fmla="*/ 843836 h 1043976"/>
                  <a:gd name="connsiteX280" fmla="*/ 932380 w 937728"/>
                  <a:gd name="connsiteY280" fmla="*/ 853711 h 1043976"/>
                  <a:gd name="connsiteX281" fmla="*/ 934951 w 937728"/>
                  <a:gd name="connsiteY281" fmla="*/ 856180 h 1043976"/>
                  <a:gd name="connsiteX282" fmla="*/ 934951 w 937728"/>
                  <a:gd name="connsiteY282" fmla="*/ 875928 h 1043976"/>
                  <a:gd name="connsiteX283" fmla="*/ 937318 w 937728"/>
                  <a:gd name="connsiteY283" fmla="*/ 880864 h 1043976"/>
                  <a:gd name="connsiteX284" fmla="*/ 937318 w 937728"/>
                  <a:gd name="connsiteY284" fmla="*/ 893208 h 1043976"/>
                  <a:gd name="connsiteX285" fmla="*/ 934951 w 937728"/>
                  <a:gd name="connsiteY285" fmla="*/ 898144 h 1043976"/>
                  <a:gd name="connsiteX286" fmla="*/ 932380 w 937728"/>
                  <a:gd name="connsiteY286" fmla="*/ 900612 h 1043976"/>
                  <a:gd name="connsiteX287" fmla="*/ 932380 w 937728"/>
                  <a:gd name="connsiteY287" fmla="*/ 903081 h 1043976"/>
                  <a:gd name="connsiteX288" fmla="*/ 924976 w 937728"/>
                  <a:gd name="connsiteY288" fmla="*/ 912956 h 1043976"/>
                  <a:gd name="connsiteX289" fmla="*/ 920038 w 937728"/>
                  <a:gd name="connsiteY289" fmla="*/ 922829 h 1043976"/>
                  <a:gd name="connsiteX290" fmla="*/ 915101 w 937728"/>
                  <a:gd name="connsiteY290" fmla="*/ 930235 h 1043976"/>
                  <a:gd name="connsiteX291" fmla="*/ 912634 w 937728"/>
                  <a:gd name="connsiteY291" fmla="*/ 935171 h 1043976"/>
                  <a:gd name="connsiteX292" fmla="*/ 912634 w 937728"/>
                  <a:gd name="connsiteY292" fmla="*/ 937640 h 1043976"/>
                  <a:gd name="connsiteX293" fmla="*/ 910267 w 937728"/>
                  <a:gd name="connsiteY293" fmla="*/ 937640 h 1043976"/>
                  <a:gd name="connsiteX294" fmla="*/ 907800 w 937728"/>
                  <a:gd name="connsiteY294" fmla="*/ 945046 h 1043976"/>
                  <a:gd name="connsiteX295" fmla="*/ 907800 w 937728"/>
                  <a:gd name="connsiteY295" fmla="*/ 952451 h 1043976"/>
                  <a:gd name="connsiteX296" fmla="*/ 902862 w 937728"/>
                  <a:gd name="connsiteY296" fmla="*/ 954920 h 1043976"/>
                  <a:gd name="connsiteX297" fmla="*/ 897925 w 937728"/>
                  <a:gd name="connsiteY297" fmla="*/ 954920 h 1043976"/>
                  <a:gd name="connsiteX298" fmla="*/ 897925 w 937728"/>
                  <a:gd name="connsiteY298" fmla="*/ 947515 h 1043976"/>
                  <a:gd name="connsiteX299" fmla="*/ 900392 w 937728"/>
                  <a:gd name="connsiteY299" fmla="*/ 945046 h 1043976"/>
                  <a:gd name="connsiteX300" fmla="*/ 900392 w 937728"/>
                  <a:gd name="connsiteY300" fmla="*/ 940109 h 1043976"/>
                  <a:gd name="connsiteX301" fmla="*/ 892987 w 937728"/>
                  <a:gd name="connsiteY301" fmla="*/ 940109 h 1043976"/>
                  <a:gd name="connsiteX302" fmla="*/ 888050 w 937728"/>
                  <a:gd name="connsiteY302" fmla="*/ 945046 h 1043976"/>
                  <a:gd name="connsiteX303" fmla="*/ 888050 w 937728"/>
                  <a:gd name="connsiteY303" fmla="*/ 949982 h 1043976"/>
                  <a:gd name="connsiteX304" fmla="*/ 885583 w 937728"/>
                  <a:gd name="connsiteY304" fmla="*/ 952451 h 1043976"/>
                  <a:gd name="connsiteX305" fmla="*/ 885583 w 937728"/>
                  <a:gd name="connsiteY305" fmla="*/ 964795 h 1043976"/>
                  <a:gd name="connsiteX306" fmla="*/ 878175 w 937728"/>
                  <a:gd name="connsiteY306" fmla="*/ 964795 h 1043976"/>
                  <a:gd name="connsiteX307" fmla="*/ 875708 w 937728"/>
                  <a:gd name="connsiteY307" fmla="*/ 967263 h 1043976"/>
                  <a:gd name="connsiteX308" fmla="*/ 873238 w 937728"/>
                  <a:gd name="connsiteY308" fmla="*/ 969730 h 1043976"/>
                  <a:gd name="connsiteX309" fmla="*/ 873238 w 937728"/>
                  <a:gd name="connsiteY309" fmla="*/ 977137 h 1043976"/>
                  <a:gd name="connsiteX310" fmla="*/ 870770 w 937728"/>
                  <a:gd name="connsiteY310" fmla="*/ 977137 h 1043976"/>
                  <a:gd name="connsiteX311" fmla="*/ 868303 w 937728"/>
                  <a:gd name="connsiteY311" fmla="*/ 974668 h 1043976"/>
                  <a:gd name="connsiteX312" fmla="*/ 865833 w 937728"/>
                  <a:gd name="connsiteY312" fmla="*/ 972199 h 1043976"/>
                  <a:gd name="connsiteX313" fmla="*/ 865833 w 937728"/>
                  <a:gd name="connsiteY313" fmla="*/ 969730 h 1043976"/>
                  <a:gd name="connsiteX314" fmla="*/ 863366 w 937728"/>
                  <a:gd name="connsiteY314" fmla="*/ 967263 h 1043976"/>
                  <a:gd name="connsiteX315" fmla="*/ 860895 w 937728"/>
                  <a:gd name="connsiteY315" fmla="*/ 967263 h 1043976"/>
                  <a:gd name="connsiteX316" fmla="*/ 860895 w 937728"/>
                  <a:gd name="connsiteY316" fmla="*/ 977137 h 1043976"/>
                  <a:gd name="connsiteX317" fmla="*/ 858428 w 937728"/>
                  <a:gd name="connsiteY317" fmla="*/ 979605 h 1043976"/>
                  <a:gd name="connsiteX318" fmla="*/ 855958 w 937728"/>
                  <a:gd name="connsiteY318" fmla="*/ 977137 h 1043976"/>
                  <a:gd name="connsiteX319" fmla="*/ 853491 w 937728"/>
                  <a:gd name="connsiteY319" fmla="*/ 974668 h 1043976"/>
                  <a:gd name="connsiteX320" fmla="*/ 851024 w 937728"/>
                  <a:gd name="connsiteY320" fmla="*/ 969730 h 1043976"/>
                  <a:gd name="connsiteX321" fmla="*/ 848553 w 937728"/>
                  <a:gd name="connsiteY321" fmla="*/ 967263 h 1043976"/>
                  <a:gd name="connsiteX322" fmla="*/ 846086 w 937728"/>
                  <a:gd name="connsiteY322" fmla="*/ 967263 h 1043976"/>
                  <a:gd name="connsiteX323" fmla="*/ 843616 w 937728"/>
                  <a:gd name="connsiteY323" fmla="*/ 969730 h 1043976"/>
                  <a:gd name="connsiteX324" fmla="*/ 843616 w 937728"/>
                  <a:gd name="connsiteY324" fmla="*/ 977137 h 1043976"/>
                  <a:gd name="connsiteX325" fmla="*/ 838678 w 937728"/>
                  <a:gd name="connsiteY325" fmla="*/ 977137 h 1043976"/>
                  <a:gd name="connsiteX326" fmla="*/ 838678 w 937728"/>
                  <a:gd name="connsiteY326" fmla="*/ 974668 h 1043976"/>
                  <a:gd name="connsiteX327" fmla="*/ 836211 w 937728"/>
                  <a:gd name="connsiteY327" fmla="*/ 972199 h 1043976"/>
                  <a:gd name="connsiteX328" fmla="*/ 833744 w 937728"/>
                  <a:gd name="connsiteY328" fmla="*/ 969730 h 1043976"/>
                  <a:gd name="connsiteX329" fmla="*/ 831274 w 937728"/>
                  <a:gd name="connsiteY329" fmla="*/ 969730 h 1043976"/>
                  <a:gd name="connsiteX330" fmla="*/ 831274 w 937728"/>
                  <a:gd name="connsiteY330" fmla="*/ 972199 h 1043976"/>
                  <a:gd name="connsiteX331" fmla="*/ 828807 w 937728"/>
                  <a:gd name="connsiteY331" fmla="*/ 972199 h 1043976"/>
                  <a:gd name="connsiteX332" fmla="*/ 831274 w 937728"/>
                  <a:gd name="connsiteY332" fmla="*/ 979605 h 1043976"/>
                  <a:gd name="connsiteX333" fmla="*/ 833744 w 937728"/>
                  <a:gd name="connsiteY333" fmla="*/ 982074 h 1043976"/>
                  <a:gd name="connsiteX334" fmla="*/ 838678 w 937728"/>
                  <a:gd name="connsiteY334" fmla="*/ 987010 h 1043976"/>
                  <a:gd name="connsiteX335" fmla="*/ 841149 w 937728"/>
                  <a:gd name="connsiteY335" fmla="*/ 987010 h 1043976"/>
                  <a:gd name="connsiteX336" fmla="*/ 843616 w 937728"/>
                  <a:gd name="connsiteY336" fmla="*/ 989479 h 1043976"/>
                  <a:gd name="connsiteX337" fmla="*/ 843616 w 937728"/>
                  <a:gd name="connsiteY337" fmla="*/ 994416 h 1043976"/>
                  <a:gd name="connsiteX338" fmla="*/ 838678 w 937728"/>
                  <a:gd name="connsiteY338" fmla="*/ 991947 h 1043976"/>
                  <a:gd name="connsiteX339" fmla="*/ 833744 w 937728"/>
                  <a:gd name="connsiteY339" fmla="*/ 991947 h 1043976"/>
                  <a:gd name="connsiteX340" fmla="*/ 833744 w 937728"/>
                  <a:gd name="connsiteY340" fmla="*/ 999354 h 1043976"/>
                  <a:gd name="connsiteX341" fmla="*/ 831274 w 937728"/>
                  <a:gd name="connsiteY341" fmla="*/ 1004291 h 1043976"/>
                  <a:gd name="connsiteX342" fmla="*/ 828807 w 937728"/>
                  <a:gd name="connsiteY342" fmla="*/ 1009227 h 1043976"/>
                  <a:gd name="connsiteX343" fmla="*/ 826336 w 937728"/>
                  <a:gd name="connsiteY343" fmla="*/ 1009227 h 1043976"/>
                  <a:gd name="connsiteX344" fmla="*/ 823869 w 937728"/>
                  <a:gd name="connsiteY344" fmla="*/ 1006758 h 1043976"/>
                  <a:gd name="connsiteX345" fmla="*/ 823869 w 937728"/>
                  <a:gd name="connsiteY345" fmla="*/ 999354 h 1043976"/>
                  <a:gd name="connsiteX346" fmla="*/ 821399 w 937728"/>
                  <a:gd name="connsiteY346" fmla="*/ 999354 h 1043976"/>
                  <a:gd name="connsiteX347" fmla="*/ 816465 w 937728"/>
                  <a:gd name="connsiteY347" fmla="*/ 1001822 h 1043976"/>
                  <a:gd name="connsiteX348" fmla="*/ 813994 w 937728"/>
                  <a:gd name="connsiteY348" fmla="*/ 1006758 h 1043976"/>
                  <a:gd name="connsiteX349" fmla="*/ 811527 w 937728"/>
                  <a:gd name="connsiteY349" fmla="*/ 1006758 h 1043976"/>
                  <a:gd name="connsiteX350" fmla="*/ 811527 w 937728"/>
                  <a:gd name="connsiteY350" fmla="*/ 1011696 h 1043976"/>
                  <a:gd name="connsiteX351" fmla="*/ 809057 w 937728"/>
                  <a:gd name="connsiteY351" fmla="*/ 1014165 h 1043976"/>
                  <a:gd name="connsiteX352" fmla="*/ 809057 w 937728"/>
                  <a:gd name="connsiteY352" fmla="*/ 1021571 h 1043976"/>
                  <a:gd name="connsiteX353" fmla="*/ 804119 w 937728"/>
                  <a:gd name="connsiteY353" fmla="*/ 1019102 h 1043976"/>
                  <a:gd name="connsiteX354" fmla="*/ 801652 w 937728"/>
                  <a:gd name="connsiteY354" fmla="*/ 1019102 h 1043976"/>
                  <a:gd name="connsiteX355" fmla="*/ 799185 w 937728"/>
                  <a:gd name="connsiteY355" fmla="*/ 1016633 h 1043976"/>
                  <a:gd name="connsiteX356" fmla="*/ 796715 w 937728"/>
                  <a:gd name="connsiteY356" fmla="*/ 1016633 h 1043976"/>
                  <a:gd name="connsiteX357" fmla="*/ 794248 w 937728"/>
                  <a:gd name="connsiteY357" fmla="*/ 1019102 h 1043976"/>
                  <a:gd name="connsiteX358" fmla="*/ 791777 w 937728"/>
                  <a:gd name="connsiteY358" fmla="*/ 1021571 h 1043976"/>
                  <a:gd name="connsiteX359" fmla="*/ 786840 w 937728"/>
                  <a:gd name="connsiteY359" fmla="*/ 1026507 h 1043976"/>
                  <a:gd name="connsiteX360" fmla="*/ 784373 w 937728"/>
                  <a:gd name="connsiteY360" fmla="*/ 1031444 h 1043976"/>
                  <a:gd name="connsiteX361" fmla="*/ 781902 w 937728"/>
                  <a:gd name="connsiteY361" fmla="*/ 1033913 h 1043976"/>
                  <a:gd name="connsiteX362" fmla="*/ 779435 w 937728"/>
                  <a:gd name="connsiteY362" fmla="*/ 1036382 h 1043976"/>
                  <a:gd name="connsiteX363" fmla="*/ 779435 w 937728"/>
                  <a:gd name="connsiteY363" fmla="*/ 1038850 h 1043976"/>
                  <a:gd name="connsiteX364" fmla="*/ 776968 w 937728"/>
                  <a:gd name="connsiteY364" fmla="*/ 1041317 h 1043976"/>
                  <a:gd name="connsiteX365" fmla="*/ 774498 w 937728"/>
                  <a:gd name="connsiteY365" fmla="*/ 1043786 h 1043976"/>
                  <a:gd name="connsiteX366" fmla="*/ 769560 w 937728"/>
                  <a:gd name="connsiteY366" fmla="*/ 1041317 h 1043976"/>
                  <a:gd name="connsiteX367" fmla="*/ 767093 w 937728"/>
                  <a:gd name="connsiteY367" fmla="*/ 1038850 h 1043976"/>
                  <a:gd name="connsiteX368" fmla="*/ 762156 w 937728"/>
                  <a:gd name="connsiteY368" fmla="*/ 1038850 h 1043976"/>
                  <a:gd name="connsiteX369" fmla="*/ 759689 w 937728"/>
                  <a:gd name="connsiteY369" fmla="*/ 1041317 h 1043976"/>
                  <a:gd name="connsiteX370" fmla="*/ 757218 w 937728"/>
                  <a:gd name="connsiteY370" fmla="*/ 1043786 h 1043976"/>
                  <a:gd name="connsiteX371" fmla="*/ 754751 w 937728"/>
                  <a:gd name="connsiteY371" fmla="*/ 1041317 h 1043976"/>
                  <a:gd name="connsiteX372" fmla="*/ 752281 w 937728"/>
                  <a:gd name="connsiteY372" fmla="*/ 1038850 h 1043976"/>
                  <a:gd name="connsiteX373" fmla="*/ 752281 w 937728"/>
                  <a:gd name="connsiteY373" fmla="*/ 1024038 h 1043976"/>
                  <a:gd name="connsiteX374" fmla="*/ 749814 w 937728"/>
                  <a:gd name="connsiteY374" fmla="*/ 1021571 h 1043976"/>
                  <a:gd name="connsiteX375" fmla="*/ 749814 w 937728"/>
                  <a:gd name="connsiteY375" fmla="*/ 1019102 h 1043976"/>
                  <a:gd name="connsiteX376" fmla="*/ 747343 w 937728"/>
                  <a:gd name="connsiteY376" fmla="*/ 1019102 h 1043976"/>
                  <a:gd name="connsiteX377" fmla="*/ 744876 w 937728"/>
                  <a:gd name="connsiteY377" fmla="*/ 1016633 h 1043976"/>
                  <a:gd name="connsiteX378" fmla="*/ 742409 w 937728"/>
                  <a:gd name="connsiteY378" fmla="*/ 1016633 h 1043976"/>
                  <a:gd name="connsiteX379" fmla="*/ 742409 w 937728"/>
                  <a:gd name="connsiteY379" fmla="*/ 1014165 h 1043976"/>
                  <a:gd name="connsiteX380" fmla="*/ 739939 w 937728"/>
                  <a:gd name="connsiteY380" fmla="*/ 1011696 h 1043976"/>
                  <a:gd name="connsiteX381" fmla="*/ 737472 w 937728"/>
                  <a:gd name="connsiteY381" fmla="*/ 1011696 h 1043976"/>
                  <a:gd name="connsiteX382" fmla="*/ 732534 w 937728"/>
                  <a:gd name="connsiteY382" fmla="*/ 1014165 h 1043976"/>
                  <a:gd name="connsiteX383" fmla="*/ 727597 w 937728"/>
                  <a:gd name="connsiteY383" fmla="*/ 1016633 h 1043976"/>
                  <a:gd name="connsiteX384" fmla="*/ 725129 w 937728"/>
                  <a:gd name="connsiteY384" fmla="*/ 1014165 h 1043976"/>
                  <a:gd name="connsiteX385" fmla="*/ 722659 w 937728"/>
                  <a:gd name="connsiteY385" fmla="*/ 1009227 h 1043976"/>
                  <a:gd name="connsiteX386" fmla="*/ 717722 w 937728"/>
                  <a:gd name="connsiteY386" fmla="*/ 1009227 h 1043976"/>
                  <a:gd name="connsiteX387" fmla="*/ 715254 w 937728"/>
                  <a:gd name="connsiteY387" fmla="*/ 1014165 h 1043976"/>
                  <a:gd name="connsiteX388" fmla="*/ 707850 w 937728"/>
                  <a:gd name="connsiteY388" fmla="*/ 1014165 h 1043976"/>
                  <a:gd name="connsiteX389" fmla="*/ 705380 w 937728"/>
                  <a:gd name="connsiteY389" fmla="*/ 1011696 h 1043976"/>
                  <a:gd name="connsiteX390" fmla="*/ 702912 w 937728"/>
                  <a:gd name="connsiteY390" fmla="*/ 1009227 h 1043976"/>
                  <a:gd name="connsiteX391" fmla="*/ 697975 w 937728"/>
                  <a:gd name="connsiteY391" fmla="*/ 1006758 h 1043976"/>
                  <a:gd name="connsiteX392" fmla="*/ 695505 w 937728"/>
                  <a:gd name="connsiteY392" fmla="*/ 1004291 h 1043976"/>
                  <a:gd name="connsiteX393" fmla="*/ 695505 w 937728"/>
                  <a:gd name="connsiteY393" fmla="*/ 999354 h 1043976"/>
                  <a:gd name="connsiteX394" fmla="*/ 697975 w 937728"/>
                  <a:gd name="connsiteY394" fmla="*/ 999354 h 1043976"/>
                  <a:gd name="connsiteX395" fmla="*/ 697975 w 937728"/>
                  <a:gd name="connsiteY395" fmla="*/ 996885 h 1043976"/>
                  <a:gd name="connsiteX396" fmla="*/ 700442 w 937728"/>
                  <a:gd name="connsiteY396" fmla="*/ 991947 h 1043976"/>
                  <a:gd name="connsiteX397" fmla="*/ 700442 w 937728"/>
                  <a:gd name="connsiteY397" fmla="*/ 979605 h 1043976"/>
                  <a:gd name="connsiteX398" fmla="*/ 702912 w 937728"/>
                  <a:gd name="connsiteY398" fmla="*/ 974668 h 1043976"/>
                  <a:gd name="connsiteX399" fmla="*/ 697975 w 937728"/>
                  <a:gd name="connsiteY399" fmla="*/ 974668 h 1043976"/>
                  <a:gd name="connsiteX400" fmla="*/ 695505 w 937728"/>
                  <a:gd name="connsiteY400" fmla="*/ 977137 h 1043976"/>
                  <a:gd name="connsiteX401" fmla="*/ 688100 w 937728"/>
                  <a:gd name="connsiteY401" fmla="*/ 977137 h 1043976"/>
                  <a:gd name="connsiteX402" fmla="*/ 683163 w 937728"/>
                  <a:gd name="connsiteY402" fmla="*/ 974668 h 1043976"/>
                  <a:gd name="connsiteX403" fmla="*/ 680695 w 937728"/>
                  <a:gd name="connsiteY403" fmla="*/ 972199 h 1043976"/>
                  <a:gd name="connsiteX404" fmla="*/ 680695 w 937728"/>
                  <a:gd name="connsiteY404" fmla="*/ 962326 h 1043976"/>
                  <a:gd name="connsiteX405" fmla="*/ 673288 w 937728"/>
                  <a:gd name="connsiteY405" fmla="*/ 957388 h 1043976"/>
                  <a:gd name="connsiteX406" fmla="*/ 670820 w 937728"/>
                  <a:gd name="connsiteY406" fmla="*/ 954920 h 1043976"/>
                  <a:gd name="connsiteX407" fmla="*/ 670820 w 937728"/>
                  <a:gd name="connsiteY407" fmla="*/ 952451 h 1043976"/>
                  <a:gd name="connsiteX408" fmla="*/ 673288 w 937728"/>
                  <a:gd name="connsiteY408" fmla="*/ 949982 h 1043976"/>
                  <a:gd name="connsiteX409" fmla="*/ 675758 w 937728"/>
                  <a:gd name="connsiteY409" fmla="*/ 947515 h 1043976"/>
                  <a:gd name="connsiteX410" fmla="*/ 675758 w 937728"/>
                  <a:gd name="connsiteY410" fmla="*/ 940109 h 1043976"/>
                  <a:gd name="connsiteX411" fmla="*/ 670820 w 937728"/>
                  <a:gd name="connsiteY411" fmla="*/ 940109 h 1043976"/>
                  <a:gd name="connsiteX412" fmla="*/ 668353 w 937728"/>
                  <a:gd name="connsiteY412" fmla="*/ 942578 h 1043976"/>
                  <a:gd name="connsiteX413" fmla="*/ 665883 w 937728"/>
                  <a:gd name="connsiteY413" fmla="*/ 945046 h 1043976"/>
                  <a:gd name="connsiteX414" fmla="*/ 660946 w 937728"/>
                  <a:gd name="connsiteY414" fmla="*/ 942578 h 1043976"/>
                  <a:gd name="connsiteX415" fmla="*/ 658478 w 937728"/>
                  <a:gd name="connsiteY415" fmla="*/ 940109 h 1043976"/>
                  <a:gd name="connsiteX416" fmla="*/ 658478 w 937728"/>
                  <a:gd name="connsiteY416" fmla="*/ 935171 h 1043976"/>
                  <a:gd name="connsiteX417" fmla="*/ 660946 w 937728"/>
                  <a:gd name="connsiteY417" fmla="*/ 930235 h 1043976"/>
                  <a:gd name="connsiteX418" fmla="*/ 658478 w 937728"/>
                  <a:gd name="connsiteY418" fmla="*/ 927767 h 1043976"/>
                  <a:gd name="connsiteX419" fmla="*/ 656008 w 937728"/>
                  <a:gd name="connsiteY419" fmla="*/ 922829 h 1043976"/>
                  <a:gd name="connsiteX420" fmla="*/ 653541 w 937728"/>
                  <a:gd name="connsiteY420" fmla="*/ 920361 h 1043976"/>
                  <a:gd name="connsiteX421" fmla="*/ 643666 w 937728"/>
                  <a:gd name="connsiteY421" fmla="*/ 920361 h 1043976"/>
                  <a:gd name="connsiteX422" fmla="*/ 638729 w 937728"/>
                  <a:gd name="connsiteY422" fmla="*/ 922829 h 1043976"/>
                  <a:gd name="connsiteX423" fmla="*/ 633794 w 937728"/>
                  <a:gd name="connsiteY423" fmla="*/ 922829 h 1043976"/>
                  <a:gd name="connsiteX424" fmla="*/ 628857 w 937728"/>
                  <a:gd name="connsiteY424" fmla="*/ 920361 h 1043976"/>
                  <a:gd name="connsiteX425" fmla="*/ 626386 w 937728"/>
                  <a:gd name="connsiteY425" fmla="*/ 915423 h 1043976"/>
                  <a:gd name="connsiteX426" fmla="*/ 623919 w 937728"/>
                  <a:gd name="connsiteY426" fmla="*/ 912956 h 1043976"/>
                  <a:gd name="connsiteX427" fmla="*/ 623919 w 937728"/>
                  <a:gd name="connsiteY427" fmla="*/ 910487 h 1043976"/>
                  <a:gd name="connsiteX428" fmla="*/ 618982 w 937728"/>
                  <a:gd name="connsiteY428" fmla="*/ 905550 h 1043976"/>
                  <a:gd name="connsiteX429" fmla="*/ 614044 w 937728"/>
                  <a:gd name="connsiteY429" fmla="*/ 905550 h 1043976"/>
                  <a:gd name="connsiteX430" fmla="*/ 611577 w 937728"/>
                  <a:gd name="connsiteY430" fmla="*/ 903081 h 1043976"/>
                  <a:gd name="connsiteX431" fmla="*/ 606640 w 937728"/>
                  <a:gd name="connsiteY431" fmla="*/ 900612 h 1043976"/>
                  <a:gd name="connsiteX432" fmla="*/ 606640 w 937728"/>
                  <a:gd name="connsiteY432" fmla="*/ 895675 h 1043976"/>
                  <a:gd name="connsiteX433" fmla="*/ 609107 w 937728"/>
                  <a:gd name="connsiteY433" fmla="*/ 895675 h 1043976"/>
                  <a:gd name="connsiteX434" fmla="*/ 611577 w 937728"/>
                  <a:gd name="connsiteY434" fmla="*/ 893208 h 1043976"/>
                  <a:gd name="connsiteX435" fmla="*/ 611577 w 937728"/>
                  <a:gd name="connsiteY435" fmla="*/ 888270 h 1043976"/>
                  <a:gd name="connsiteX436" fmla="*/ 609107 w 937728"/>
                  <a:gd name="connsiteY436" fmla="*/ 885801 h 1043976"/>
                  <a:gd name="connsiteX437" fmla="*/ 609107 w 937728"/>
                  <a:gd name="connsiteY437" fmla="*/ 883333 h 1043976"/>
                  <a:gd name="connsiteX438" fmla="*/ 604169 w 937728"/>
                  <a:gd name="connsiteY438" fmla="*/ 880864 h 1043976"/>
                  <a:gd name="connsiteX439" fmla="*/ 601702 w 937728"/>
                  <a:gd name="connsiteY439" fmla="*/ 880864 h 1043976"/>
                  <a:gd name="connsiteX440" fmla="*/ 596765 w 937728"/>
                  <a:gd name="connsiteY440" fmla="*/ 878395 h 1043976"/>
                  <a:gd name="connsiteX441" fmla="*/ 594298 w 937728"/>
                  <a:gd name="connsiteY441" fmla="*/ 878395 h 1043976"/>
                  <a:gd name="connsiteX442" fmla="*/ 589360 w 937728"/>
                  <a:gd name="connsiteY442" fmla="*/ 875928 h 1043976"/>
                  <a:gd name="connsiteX443" fmla="*/ 586890 w 937728"/>
                  <a:gd name="connsiteY443" fmla="*/ 878395 h 1043976"/>
                  <a:gd name="connsiteX444" fmla="*/ 584423 w 937728"/>
                  <a:gd name="connsiteY444" fmla="*/ 880864 h 1043976"/>
                  <a:gd name="connsiteX445" fmla="*/ 581956 w 937728"/>
                  <a:gd name="connsiteY445" fmla="*/ 883333 h 1043976"/>
                  <a:gd name="connsiteX446" fmla="*/ 579485 w 937728"/>
                  <a:gd name="connsiteY446" fmla="*/ 880864 h 1043976"/>
                  <a:gd name="connsiteX447" fmla="*/ 579485 w 937728"/>
                  <a:gd name="connsiteY447" fmla="*/ 878395 h 1043976"/>
                  <a:gd name="connsiteX448" fmla="*/ 581956 w 937728"/>
                  <a:gd name="connsiteY448" fmla="*/ 875928 h 1043976"/>
                  <a:gd name="connsiteX449" fmla="*/ 581956 w 937728"/>
                  <a:gd name="connsiteY449" fmla="*/ 868522 h 1043976"/>
                  <a:gd name="connsiteX450" fmla="*/ 579485 w 937728"/>
                  <a:gd name="connsiteY450" fmla="*/ 868522 h 1043976"/>
                  <a:gd name="connsiteX451" fmla="*/ 577018 w 937728"/>
                  <a:gd name="connsiteY451" fmla="*/ 866053 h 1043976"/>
                  <a:gd name="connsiteX452" fmla="*/ 569610 w 937728"/>
                  <a:gd name="connsiteY452" fmla="*/ 866053 h 1043976"/>
                  <a:gd name="connsiteX453" fmla="*/ 564673 w 937728"/>
                  <a:gd name="connsiteY453" fmla="*/ 870991 h 1043976"/>
                  <a:gd name="connsiteX454" fmla="*/ 559739 w 937728"/>
                  <a:gd name="connsiteY454" fmla="*/ 868522 h 1043976"/>
                  <a:gd name="connsiteX455" fmla="*/ 559739 w 937728"/>
                  <a:gd name="connsiteY455" fmla="*/ 866053 h 1043976"/>
                  <a:gd name="connsiteX456" fmla="*/ 557268 w 937728"/>
                  <a:gd name="connsiteY456" fmla="*/ 866053 h 1043976"/>
                  <a:gd name="connsiteX457" fmla="*/ 554801 w 937728"/>
                  <a:gd name="connsiteY457" fmla="*/ 868522 h 1043976"/>
                  <a:gd name="connsiteX458" fmla="*/ 549864 w 937728"/>
                  <a:gd name="connsiteY458" fmla="*/ 868522 h 1043976"/>
                  <a:gd name="connsiteX459" fmla="*/ 547393 w 937728"/>
                  <a:gd name="connsiteY459" fmla="*/ 866053 h 1043976"/>
                  <a:gd name="connsiteX460" fmla="*/ 544926 w 937728"/>
                  <a:gd name="connsiteY460" fmla="*/ 863584 h 1043976"/>
                  <a:gd name="connsiteX461" fmla="*/ 542459 w 937728"/>
                  <a:gd name="connsiteY461" fmla="*/ 858649 h 1043976"/>
                  <a:gd name="connsiteX462" fmla="*/ 540092 w 937728"/>
                  <a:gd name="connsiteY462" fmla="*/ 856180 h 1043976"/>
                  <a:gd name="connsiteX463" fmla="*/ 535155 w 937728"/>
                  <a:gd name="connsiteY463" fmla="*/ 853711 h 1043976"/>
                  <a:gd name="connsiteX464" fmla="*/ 532584 w 937728"/>
                  <a:gd name="connsiteY464" fmla="*/ 848774 h 1043976"/>
                  <a:gd name="connsiteX465" fmla="*/ 532584 w 937728"/>
                  <a:gd name="connsiteY465" fmla="*/ 831598 h 1043976"/>
                  <a:gd name="connsiteX466" fmla="*/ 535155 w 937728"/>
                  <a:gd name="connsiteY466" fmla="*/ 829129 h 1043976"/>
                  <a:gd name="connsiteX467" fmla="*/ 537522 w 937728"/>
                  <a:gd name="connsiteY467" fmla="*/ 829129 h 1043976"/>
                  <a:gd name="connsiteX468" fmla="*/ 540092 w 937728"/>
                  <a:gd name="connsiteY468" fmla="*/ 826557 h 1043976"/>
                  <a:gd name="connsiteX469" fmla="*/ 540092 w 937728"/>
                  <a:gd name="connsiteY469" fmla="*/ 821621 h 1043976"/>
                  <a:gd name="connsiteX470" fmla="*/ 537522 w 937728"/>
                  <a:gd name="connsiteY470" fmla="*/ 821621 h 1043976"/>
                  <a:gd name="connsiteX471" fmla="*/ 535155 w 937728"/>
                  <a:gd name="connsiteY471" fmla="*/ 819152 h 1043976"/>
                  <a:gd name="connsiteX472" fmla="*/ 530217 w 937728"/>
                  <a:gd name="connsiteY472" fmla="*/ 816785 h 1043976"/>
                  <a:gd name="connsiteX473" fmla="*/ 515305 w 937728"/>
                  <a:gd name="connsiteY473" fmla="*/ 816785 h 1043976"/>
                  <a:gd name="connsiteX474" fmla="*/ 512938 w 937728"/>
                  <a:gd name="connsiteY474" fmla="*/ 814318 h 1043976"/>
                  <a:gd name="connsiteX475" fmla="*/ 510367 w 937728"/>
                  <a:gd name="connsiteY475" fmla="*/ 814318 h 1043976"/>
                  <a:gd name="connsiteX476" fmla="*/ 505430 w 937728"/>
                  <a:gd name="connsiteY476" fmla="*/ 816785 h 1043976"/>
                  <a:gd name="connsiteX477" fmla="*/ 500596 w 937728"/>
                  <a:gd name="connsiteY477" fmla="*/ 816785 h 1043976"/>
                  <a:gd name="connsiteX478" fmla="*/ 500596 w 937728"/>
                  <a:gd name="connsiteY478" fmla="*/ 809277 h 1043976"/>
                  <a:gd name="connsiteX479" fmla="*/ 502962 w 937728"/>
                  <a:gd name="connsiteY479" fmla="*/ 809277 h 1043976"/>
                  <a:gd name="connsiteX480" fmla="*/ 508000 w 937728"/>
                  <a:gd name="connsiteY480" fmla="*/ 804341 h 1043976"/>
                  <a:gd name="connsiteX481" fmla="*/ 510367 w 937728"/>
                  <a:gd name="connsiteY481" fmla="*/ 804341 h 1043976"/>
                  <a:gd name="connsiteX482" fmla="*/ 510367 w 937728"/>
                  <a:gd name="connsiteY482" fmla="*/ 784695 h 1043976"/>
                  <a:gd name="connsiteX483" fmla="*/ 508000 w 937728"/>
                  <a:gd name="connsiteY483" fmla="*/ 777290 h 1043976"/>
                  <a:gd name="connsiteX484" fmla="*/ 500596 w 937728"/>
                  <a:gd name="connsiteY484" fmla="*/ 777290 h 1043976"/>
                  <a:gd name="connsiteX485" fmla="*/ 498025 w 937728"/>
                  <a:gd name="connsiteY485" fmla="*/ 779757 h 1043976"/>
                  <a:gd name="connsiteX486" fmla="*/ 498025 w 937728"/>
                  <a:gd name="connsiteY486" fmla="*/ 799506 h 1043976"/>
                  <a:gd name="connsiteX487" fmla="*/ 495658 w 937728"/>
                  <a:gd name="connsiteY487" fmla="*/ 801872 h 1043976"/>
                  <a:gd name="connsiteX488" fmla="*/ 493191 w 937728"/>
                  <a:gd name="connsiteY488" fmla="*/ 801872 h 1043976"/>
                  <a:gd name="connsiteX489" fmla="*/ 493191 w 937728"/>
                  <a:gd name="connsiteY489" fmla="*/ 789529 h 1043976"/>
                  <a:gd name="connsiteX490" fmla="*/ 490721 w 937728"/>
                  <a:gd name="connsiteY490" fmla="*/ 784593 h 1043976"/>
                  <a:gd name="connsiteX491" fmla="*/ 488254 w 937728"/>
                  <a:gd name="connsiteY491" fmla="*/ 779757 h 1043976"/>
                  <a:gd name="connsiteX492" fmla="*/ 485783 w 937728"/>
                  <a:gd name="connsiteY492" fmla="*/ 774822 h 1043976"/>
                  <a:gd name="connsiteX493" fmla="*/ 480849 w 937728"/>
                  <a:gd name="connsiteY493" fmla="*/ 772249 h 1043976"/>
                  <a:gd name="connsiteX494" fmla="*/ 475912 w 937728"/>
                  <a:gd name="connsiteY494" fmla="*/ 769781 h 1043976"/>
                  <a:gd name="connsiteX495" fmla="*/ 473441 w 937728"/>
                  <a:gd name="connsiteY495" fmla="*/ 769781 h 1043976"/>
                  <a:gd name="connsiteX496" fmla="*/ 470974 w 937728"/>
                  <a:gd name="connsiteY496" fmla="*/ 772249 h 1043976"/>
                  <a:gd name="connsiteX497" fmla="*/ 470974 w 937728"/>
                  <a:gd name="connsiteY497" fmla="*/ 784593 h 1043976"/>
                  <a:gd name="connsiteX498" fmla="*/ 468504 w 937728"/>
                  <a:gd name="connsiteY498" fmla="*/ 789529 h 1043976"/>
                  <a:gd name="connsiteX499" fmla="*/ 461099 w 937728"/>
                  <a:gd name="connsiteY499" fmla="*/ 792101 h 1043976"/>
                  <a:gd name="connsiteX500" fmla="*/ 456162 w 937728"/>
                  <a:gd name="connsiteY500" fmla="*/ 794570 h 1043976"/>
                  <a:gd name="connsiteX501" fmla="*/ 453695 w 937728"/>
                  <a:gd name="connsiteY501" fmla="*/ 796935 h 1043976"/>
                  <a:gd name="connsiteX502" fmla="*/ 451224 w 937728"/>
                  <a:gd name="connsiteY502" fmla="*/ 794570 h 1043976"/>
                  <a:gd name="connsiteX503" fmla="*/ 448757 w 937728"/>
                  <a:gd name="connsiteY503" fmla="*/ 794570 h 1043976"/>
                  <a:gd name="connsiteX504" fmla="*/ 446290 w 937728"/>
                  <a:gd name="connsiteY504" fmla="*/ 792101 h 1043976"/>
                  <a:gd name="connsiteX505" fmla="*/ 443820 w 937728"/>
                  <a:gd name="connsiteY505" fmla="*/ 789529 h 1043976"/>
                  <a:gd name="connsiteX506" fmla="*/ 446290 w 937728"/>
                  <a:gd name="connsiteY506" fmla="*/ 787060 h 1043976"/>
                  <a:gd name="connsiteX507" fmla="*/ 446290 w 937728"/>
                  <a:gd name="connsiteY507" fmla="*/ 779757 h 1043976"/>
                  <a:gd name="connsiteX508" fmla="*/ 441352 w 937728"/>
                  <a:gd name="connsiteY508" fmla="*/ 777290 h 1043976"/>
                  <a:gd name="connsiteX509" fmla="*/ 441352 w 937728"/>
                  <a:gd name="connsiteY509" fmla="*/ 774822 h 1043976"/>
                  <a:gd name="connsiteX510" fmla="*/ 433945 w 937728"/>
                  <a:gd name="connsiteY510" fmla="*/ 772249 h 1043976"/>
                  <a:gd name="connsiteX511" fmla="*/ 429007 w 937728"/>
                  <a:gd name="connsiteY511" fmla="*/ 772249 h 1043976"/>
                  <a:gd name="connsiteX512" fmla="*/ 424073 w 937728"/>
                  <a:gd name="connsiteY512" fmla="*/ 774822 h 1043976"/>
                  <a:gd name="connsiteX513" fmla="*/ 419135 w 937728"/>
                  <a:gd name="connsiteY513" fmla="*/ 774822 h 1043976"/>
                  <a:gd name="connsiteX514" fmla="*/ 416665 w 937728"/>
                  <a:gd name="connsiteY514" fmla="*/ 772249 h 1043976"/>
                  <a:gd name="connsiteX515" fmla="*/ 414198 w 937728"/>
                  <a:gd name="connsiteY515" fmla="*/ 769781 h 1043976"/>
                  <a:gd name="connsiteX516" fmla="*/ 411728 w 937728"/>
                  <a:gd name="connsiteY516" fmla="*/ 769781 h 1043976"/>
                  <a:gd name="connsiteX517" fmla="*/ 411728 w 937728"/>
                  <a:gd name="connsiteY517" fmla="*/ 767313 h 1043976"/>
                  <a:gd name="connsiteX518" fmla="*/ 414198 w 937728"/>
                  <a:gd name="connsiteY518" fmla="*/ 764845 h 1043976"/>
                  <a:gd name="connsiteX519" fmla="*/ 421603 w 937728"/>
                  <a:gd name="connsiteY519" fmla="*/ 764845 h 1043976"/>
                  <a:gd name="connsiteX520" fmla="*/ 424073 w 937728"/>
                  <a:gd name="connsiteY520" fmla="*/ 762478 h 1043976"/>
                  <a:gd name="connsiteX521" fmla="*/ 426540 w 937728"/>
                  <a:gd name="connsiteY521" fmla="*/ 757542 h 1043976"/>
                  <a:gd name="connsiteX522" fmla="*/ 426540 w 937728"/>
                  <a:gd name="connsiteY522" fmla="*/ 752605 h 1043976"/>
                  <a:gd name="connsiteX523" fmla="*/ 424073 w 937728"/>
                  <a:gd name="connsiteY523" fmla="*/ 752605 h 1043976"/>
                  <a:gd name="connsiteX524" fmla="*/ 421603 w 937728"/>
                  <a:gd name="connsiteY524" fmla="*/ 750136 h 1043976"/>
                  <a:gd name="connsiteX525" fmla="*/ 414198 w 937728"/>
                  <a:gd name="connsiteY525" fmla="*/ 750136 h 1043976"/>
                  <a:gd name="connsiteX526" fmla="*/ 414198 w 937728"/>
                  <a:gd name="connsiteY526" fmla="*/ 747667 h 1043976"/>
                  <a:gd name="connsiteX527" fmla="*/ 409261 w 937728"/>
                  <a:gd name="connsiteY527" fmla="*/ 747667 h 1043976"/>
                  <a:gd name="connsiteX528" fmla="*/ 406793 w 937728"/>
                  <a:gd name="connsiteY528" fmla="*/ 745198 h 1043976"/>
                  <a:gd name="connsiteX529" fmla="*/ 406793 w 937728"/>
                  <a:gd name="connsiteY529" fmla="*/ 742730 h 1043976"/>
                  <a:gd name="connsiteX530" fmla="*/ 409261 w 937728"/>
                  <a:gd name="connsiteY530" fmla="*/ 737794 h 1043976"/>
                  <a:gd name="connsiteX531" fmla="*/ 411728 w 937728"/>
                  <a:gd name="connsiteY531" fmla="*/ 735325 h 1043976"/>
                  <a:gd name="connsiteX532" fmla="*/ 414198 w 937728"/>
                  <a:gd name="connsiteY532" fmla="*/ 730388 h 1043976"/>
                  <a:gd name="connsiteX533" fmla="*/ 414198 w 937728"/>
                  <a:gd name="connsiteY533" fmla="*/ 725450 h 1043976"/>
                  <a:gd name="connsiteX534" fmla="*/ 409261 w 937728"/>
                  <a:gd name="connsiteY534" fmla="*/ 718045 h 1043976"/>
                  <a:gd name="connsiteX535" fmla="*/ 409261 w 937728"/>
                  <a:gd name="connsiteY535" fmla="*/ 713108 h 1043976"/>
                  <a:gd name="connsiteX536" fmla="*/ 406793 w 937728"/>
                  <a:gd name="connsiteY536" fmla="*/ 705702 h 1043976"/>
                  <a:gd name="connsiteX537" fmla="*/ 406793 w 937728"/>
                  <a:gd name="connsiteY537" fmla="*/ 703235 h 1043976"/>
                  <a:gd name="connsiteX538" fmla="*/ 409261 w 937728"/>
                  <a:gd name="connsiteY538" fmla="*/ 700766 h 1043976"/>
                  <a:gd name="connsiteX539" fmla="*/ 414198 w 937728"/>
                  <a:gd name="connsiteY539" fmla="*/ 698297 h 1043976"/>
                  <a:gd name="connsiteX540" fmla="*/ 419135 w 937728"/>
                  <a:gd name="connsiteY540" fmla="*/ 690891 h 1043976"/>
                  <a:gd name="connsiteX541" fmla="*/ 419135 w 937728"/>
                  <a:gd name="connsiteY541" fmla="*/ 681018 h 1043976"/>
                  <a:gd name="connsiteX542" fmla="*/ 416665 w 937728"/>
                  <a:gd name="connsiteY542" fmla="*/ 673611 h 1043976"/>
                  <a:gd name="connsiteX543" fmla="*/ 414198 w 937728"/>
                  <a:gd name="connsiteY543" fmla="*/ 673611 h 1043976"/>
                  <a:gd name="connsiteX544" fmla="*/ 401856 w 937728"/>
                  <a:gd name="connsiteY544" fmla="*/ 671143 h 1043976"/>
                  <a:gd name="connsiteX545" fmla="*/ 399386 w 937728"/>
                  <a:gd name="connsiteY545" fmla="*/ 668676 h 1043976"/>
                  <a:gd name="connsiteX546" fmla="*/ 391981 w 937728"/>
                  <a:gd name="connsiteY546" fmla="*/ 661269 h 1043976"/>
                  <a:gd name="connsiteX547" fmla="*/ 387044 w 937728"/>
                  <a:gd name="connsiteY547" fmla="*/ 653863 h 1043976"/>
                  <a:gd name="connsiteX548" fmla="*/ 379639 w 937728"/>
                  <a:gd name="connsiteY548" fmla="*/ 653863 h 1043976"/>
                  <a:gd name="connsiteX549" fmla="*/ 377169 w 937728"/>
                  <a:gd name="connsiteY549" fmla="*/ 656332 h 1043976"/>
                  <a:gd name="connsiteX550" fmla="*/ 374701 w 937728"/>
                  <a:gd name="connsiteY550" fmla="*/ 661269 h 1043976"/>
                  <a:gd name="connsiteX551" fmla="*/ 372234 w 937728"/>
                  <a:gd name="connsiteY551" fmla="*/ 666207 h 1043976"/>
                  <a:gd name="connsiteX552" fmla="*/ 369764 w 937728"/>
                  <a:gd name="connsiteY552" fmla="*/ 668676 h 1043976"/>
                  <a:gd name="connsiteX553" fmla="*/ 362359 w 937728"/>
                  <a:gd name="connsiteY553" fmla="*/ 668676 h 1043976"/>
                  <a:gd name="connsiteX554" fmla="*/ 357422 w 937728"/>
                  <a:gd name="connsiteY554" fmla="*/ 671143 h 1043976"/>
                  <a:gd name="connsiteX555" fmla="*/ 352484 w 937728"/>
                  <a:gd name="connsiteY555" fmla="*/ 673611 h 1043976"/>
                  <a:gd name="connsiteX556" fmla="*/ 350017 w 937728"/>
                  <a:gd name="connsiteY556" fmla="*/ 676080 h 1043976"/>
                  <a:gd name="connsiteX557" fmla="*/ 345080 w 937728"/>
                  <a:gd name="connsiteY557" fmla="*/ 673611 h 1043976"/>
                  <a:gd name="connsiteX558" fmla="*/ 347547 w 937728"/>
                  <a:gd name="connsiteY558" fmla="*/ 668676 h 1043976"/>
                  <a:gd name="connsiteX559" fmla="*/ 350017 w 937728"/>
                  <a:gd name="connsiteY559" fmla="*/ 663738 h 1043976"/>
                  <a:gd name="connsiteX560" fmla="*/ 347547 w 937728"/>
                  <a:gd name="connsiteY560" fmla="*/ 658801 h 1043976"/>
                  <a:gd name="connsiteX561" fmla="*/ 340142 w 937728"/>
                  <a:gd name="connsiteY561" fmla="*/ 656332 h 1043976"/>
                  <a:gd name="connsiteX562" fmla="*/ 337675 w 937728"/>
                  <a:gd name="connsiteY562" fmla="*/ 653863 h 1043976"/>
                  <a:gd name="connsiteX563" fmla="*/ 337675 w 937728"/>
                  <a:gd name="connsiteY563" fmla="*/ 646459 h 1043976"/>
                  <a:gd name="connsiteX564" fmla="*/ 335205 w 937728"/>
                  <a:gd name="connsiteY564" fmla="*/ 643990 h 1043976"/>
                  <a:gd name="connsiteX565" fmla="*/ 332738 w 937728"/>
                  <a:gd name="connsiteY565" fmla="*/ 641521 h 1043976"/>
                  <a:gd name="connsiteX566" fmla="*/ 327800 w 937728"/>
                  <a:gd name="connsiteY566" fmla="*/ 641521 h 1043976"/>
                  <a:gd name="connsiteX567" fmla="*/ 322863 w 937728"/>
                  <a:gd name="connsiteY567" fmla="*/ 639052 h 1043976"/>
                  <a:gd name="connsiteX568" fmla="*/ 322863 w 937728"/>
                  <a:gd name="connsiteY568" fmla="*/ 634115 h 1043976"/>
                  <a:gd name="connsiteX569" fmla="*/ 320393 w 937728"/>
                  <a:gd name="connsiteY569" fmla="*/ 624241 h 1043976"/>
                  <a:gd name="connsiteX570" fmla="*/ 317925 w 937728"/>
                  <a:gd name="connsiteY570" fmla="*/ 619304 h 1043976"/>
                  <a:gd name="connsiteX571" fmla="*/ 317925 w 937728"/>
                  <a:gd name="connsiteY571" fmla="*/ 604493 h 1043976"/>
                  <a:gd name="connsiteX572" fmla="*/ 320393 w 937728"/>
                  <a:gd name="connsiteY572" fmla="*/ 592151 h 1043976"/>
                  <a:gd name="connsiteX573" fmla="*/ 317925 w 937728"/>
                  <a:gd name="connsiteY573" fmla="*/ 584745 h 1043976"/>
                  <a:gd name="connsiteX574" fmla="*/ 308050 w 937728"/>
                  <a:gd name="connsiteY574" fmla="*/ 577340 h 1043976"/>
                  <a:gd name="connsiteX575" fmla="*/ 305583 w 937728"/>
                  <a:gd name="connsiteY575" fmla="*/ 577340 h 1043976"/>
                  <a:gd name="connsiteX576" fmla="*/ 300646 w 937728"/>
                  <a:gd name="connsiteY576" fmla="*/ 574872 h 1043976"/>
                  <a:gd name="connsiteX577" fmla="*/ 298179 w 937728"/>
                  <a:gd name="connsiteY577" fmla="*/ 574872 h 1043976"/>
                  <a:gd name="connsiteX578" fmla="*/ 293241 w 937728"/>
                  <a:gd name="connsiteY578" fmla="*/ 577340 h 1043976"/>
                  <a:gd name="connsiteX579" fmla="*/ 285833 w 937728"/>
                  <a:gd name="connsiteY579" fmla="*/ 577340 h 1043976"/>
                  <a:gd name="connsiteX580" fmla="*/ 280899 w 937728"/>
                  <a:gd name="connsiteY580" fmla="*/ 574872 h 1043976"/>
                  <a:gd name="connsiteX581" fmla="*/ 273491 w 937728"/>
                  <a:gd name="connsiteY581" fmla="*/ 572403 h 1043976"/>
                  <a:gd name="connsiteX582" fmla="*/ 271024 w 937728"/>
                  <a:gd name="connsiteY582" fmla="*/ 567465 h 1043976"/>
                  <a:gd name="connsiteX583" fmla="*/ 261149 w 937728"/>
                  <a:gd name="connsiteY583" fmla="*/ 564997 h 1043976"/>
                  <a:gd name="connsiteX584" fmla="*/ 256212 w 937728"/>
                  <a:gd name="connsiteY584" fmla="*/ 567465 h 1043976"/>
                  <a:gd name="connsiteX585" fmla="*/ 251274 w 937728"/>
                  <a:gd name="connsiteY585" fmla="*/ 569934 h 1043976"/>
                  <a:gd name="connsiteX586" fmla="*/ 246340 w 937728"/>
                  <a:gd name="connsiteY586" fmla="*/ 577340 h 1043976"/>
                  <a:gd name="connsiteX587" fmla="*/ 243870 w 937728"/>
                  <a:gd name="connsiteY587" fmla="*/ 582276 h 1043976"/>
                  <a:gd name="connsiteX588" fmla="*/ 241403 w 937728"/>
                  <a:gd name="connsiteY588" fmla="*/ 589682 h 1043976"/>
                  <a:gd name="connsiteX589" fmla="*/ 238932 w 937728"/>
                  <a:gd name="connsiteY589" fmla="*/ 592151 h 1043976"/>
                  <a:gd name="connsiteX590" fmla="*/ 233995 w 937728"/>
                  <a:gd name="connsiteY590" fmla="*/ 594620 h 1043976"/>
                  <a:gd name="connsiteX591" fmla="*/ 231528 w 937728"/>
                  <a:gd name="connsiteY591" fmla="*/ 592151 h 1043976"/>
                  <a:gd name="connsiteX592" fmla="*/ 231528 w 937728"/>
                  <a:gd name="connsiteY592" fmla="*/ 587214 h 1043976"/>
                  <a:gd name="connsiteX593" fmla="*/ 229057 w 937728"/>
                  <a:gd name="connsiteY593" fmla="*/ 579807 h 1043976"/>
                  <a:gd name="connsiteX594" fmla="*/ 226590 w 937728"/>
                  <a:gd name="connsiteY594" fmla="*/ 574872 h 1043976"/>
                  <a:gd name="connsiteX595" fmla="*/ 229057 w 937728"/>
                  <a:gd name="connsiteY595" fmla="*/ 567465 h 1043976"/>
                  <a:gd name="connsiteX596" fmla="*/ 226590 w 937728"/>
                  <a:gd name="connsiteY596" fmla="*/ 564997 h 1043976"/>
                  <a:gd name="connsiteX597" fmla="*/ 224123 w 937728"/>
                  <a:gd name="connsiteY597" fmla="*/ 562528 h 1043976"/>
                  <a:gd name="connsiteX598" fmla="*/ 219186 w 937728"/>
                  <a:gd name="connsiteY598" fmla="*/ 562528 h 1043976"/>
                  <a:gd name="connsiteX599" fmla="*/ 211778 w 937728"/>
                  <a:gd name="connsiteY599" fmla="*/ 560061 h 1043976"/>
                  <a:gd name="connsiteX600" fmla="*/ 211778 w 937728"/>
                  <a:gd name="connsiteY600" fmla="*/ 555123 h 1043976"/>
                  <a:gd name="connsiteX601" fmla="*/ 209311 w 937728"/>
                  <a:gd name="connsiteY601" fmla="*/ 550186 h 1043976"/>
                  <a:gd name="connsiteX602" fmla="*/ 206843 w 937728"/>
                  <a:gd name="connsiteY602" fmla="*/ 547717 h 1043976"/>
                  <a:gd name="connsiteX603" fmla="*/ 201906 w 937728"/>
                  <a:gd name="connsiteY603" fmla="*/ 545248 h 1043976"/>
                  <a:gd name="connsiteX604" fmla="*/ 199436 w 937728"/>
                  <a:gd name="connsiteY604" fmla="*/ 545248 h 1043976"/>
                  <a:gd name="connsiteX605" fmla="*/ 194498 w 937728"/>
                  <a:gd name="connsiteY605" fmla="*/ 547717 h 1043976"/>
                  <a:gd name="connsiteX606" fmla="*/ 187094 w 937728"/>
                  <a:gd name="connsiteY606" fmla="*/ 545248 h 1043976"/>
                  <a:gd name="connsiteX607" fmla="*/ 184626 w 937728"/>
                  <a:gd name="connsiteY607" fmla="*/ 542780 h 1043976"/>
                  <a:gd name="connsiteX608" fmla="*/ 177219 w 937728"/>
                  <a:gd name="connsiteY608" fmla="*/ 545248 h 1043976"/>
                  <a:gd name="connsiteX609" fmla="*/ 174752 w 937728"/>
                  <a:gd name="connsiteY609" fmla="*/ 542780 h 1043976"/>
                  <a:gd name="connsiteX610" fmla="*/ 174752 w 937728"/>
                  <a:gd name="connsiteY610" fmla="*/ 540312 h 1043976"/>
                  <a:gd name="connsiteX611" fmla="*/ 172284 w 937728"/>
                  <a:gd name="connsiteY611" fmla="*/ 535375 h 1043976"/>
                  <a:gd name="connsiteX612" fmla="*/ 169814 w 937728"/>
                  <a:gd name="connsiteY612" fmla="*/ 530438 h 1043976"/>
                  <a:gd name="connsiteX613" fmla="*/ 167347 w 937728"/>
                  <a:gd name="connsiteY613" fmla="*/ 523033 h 1043976"/>
                  <a:gd name="connsiteX614" fmla="*/ 164877 w 937728"/>
                  <a:gd name="connsiteY614" fmla="*/ 518095 h 1043976"/>
                  <a:gd name="connsiteX615" fmla="*/ 164877 w 937728"/>
                  <a:gd name="connsiteY615" fmla="*/ 503285 h 1043976"/>
                  <a:gd name="connsiteX616" fmla="*/ 159939 w 937728"/>
                  <a:gd name="connsiteY616" fmla="*/ 498347 h 1043976"/>
                  <a:gd name="connsiteX617" fmla="*/ 155005 w 937728"/>
                  <a:gd name="connsiteY617" fmla="*/ 493410 h 1043976"/>
                  <a:gd name="connsiteX618" fmla="*/ 155005 w 937728"/>
                  <a:gd name="connsiteY618" fmla="*/ 490941 h 1043976"/>
                  <a:gd name="connsiteX619" fmla="*/ 157472 w 937728"/>
                  <a:gd name="connsiteY619" fmla="*/ 486005 h 1043976"/>
                  <a:gd name="connsiteX620" fmla="*/ 164877 w 937728"/>
                  <a:gd name="connsiteY620" fmla="*/ 481068 h 1043976"/>
                  <a:gd name="connsiteX621" fmla="*/ 169814 w 937728"/>
                  <a:gd name="connsiteY621" fmla="*/ 478599 h 1043976"/>
                  <a:gd name="connsiteX622" fmla="*/ 174752 w 937728"/>
                  <a:gd name="connsiteY622" fmla="*/ 473661 h 1043976"/>
                  <a:gd name="connsiteX623" fmla="*/ 174752 w 937728"/>
                  <a:gd name="connsiteY623" fmla="*/ 468726 h 1043976"/>
                  <a:gd name="connsiteX624" fmla="*/ 150067 w 937728"/>
                  <a:gd name="connsiteY624" fmla="*/ 468726 h 1043976"/>
                  <a:gd name="connsiteX625" fmla="*/ 147597 w 937728"/>
                  <a:gd name="connsiteY625" fmla="*/ 471193 h 1043976"/>
                  <a:gd name="connsiteX626" fmla="*/ 142660 w 937728"/>
                  <a:gd name="connsiteY626" fmla="*/ 471193 h 1043976"/>
                  <a:gd name="connsiteX627" fmla="*/ 142660 w 937728"/>
                  <a:gd name="connsiteY627" fmla="*/ 466257 h 1043976"/>
                  <a:gd name="connsiteX628" fmla="*/ 140192 w 937728"/>
                  <a:gd name="connsiteY628" fmla="*/ 461319 h 1043976"/>
                  <a:gd name="connsiteX629" fmla="*/ 142660 w 937728"/>
                  <a:gd name="connsiteY629" fmla="*/ 456382 h 1043976"/>
                  <a:gd name="connsiteX630" fmla="*/ 142660 w 937728"/>
                  <a:gd name="connsiteY630" fmla="*/ 453913 h 1043976"/>
                  <a:gd name="connsiteX631" fmla="*/ 147597 w 937728"/>
                  <a:gd name="connsiteY631" fmla="*/ 456382 h 1043976"/>
                  <a:gd name="connsiteX632" fmla="*/ 152535 w 937728"/>
                  <a:gd name="connsiteY632" fmla="*/ 453913 h 1043976"/>
                  <a:gd name="connsiteX633" fmla="*/ 157472 w 937728"/>
                  <a:gd name="connsiteY633" fmla="*/ 451446 h 1043976"/>
                  <a:gd name="connsiteX634" fmla="*/ 159939 w 937728"/>
                  <a:gd name="connsiteY634" fmla="*/ 444040 h 1043976"/>
                  <a:gd name="connsiteX635" fmla="*/ 164877 w 937728"/>
                  <a:gd name="connsiteY635" fmla="*/ 439102 h 1043976"/>
                  <a:gd name="connsiteX636" fmla="*/ 167347 w 937728"/>
                  <a:gd name="connsiteY636" fmla="*/ 439102 h 1043976"/>
                  <a:gd name="connsiteX637" fmla="*/ 172284 w 937728"/>
                  <a:gd name="connsiteY637" fmla="*/ 441571 h 1043976"/>
                  <a:gd name="connsiteX638" fmla="*/ 177219 w 937728"/>
                  <a:gd name="connsiteY638" fmla="*/ 444040 h 1043976"/>
                  <a:gd name="connsiteX639" fmla="*/ 179689 w 937728"/>
                  <a:gd name="connsiteY639" fmla="*/ 444040 h 1043976"/>
                  <a:gd name="connsiteX640" fmla="*/ 177219 w 937728"/>
                  <a:gd name="connsiteY640" fmla="*/ 441571 h 1043976"/>
                  <a:gd name="connsiteX641" fmla="*/ 172284 w 937728"/>
                  <a:gd name="connsiteY641" fmla="*/ 434165 h 1043976"/>
                  <a:gd name="connsiteX642" fmla="*/ 169814 w 937728"/>
                  <a:gd name="connsiteY642" fmla="*/ 424292 h 1043976"/>
                  <a:gd name="connsiteX643" fmla="*/ 164877 w 937728"/>
                  <a:gd name="connsiteY643" fmla="*/ 419354 h 1043976"/>
                  <a:gd name="connsiteX644" fmla="*/ 159939 w 937728"/>
                  <a:gd name="connsiteY644" fmla="*/ 419354 h 1043976"/>
                  <a:gd name="connsiteX645" fmla="*/ 157472 w 937728"/>
                  <a:gd name="connsiteY645" fmla="*/ 421823 h 1043976"/>
                  <a:gd name="connsiteX646" fmla="*/ 157472 w 937728"/>
                  <a:gd name="connsiteY646" fmla="*/ 434165 h 1043976"/>
                  <a:gd name="connsiteX647" fmla="*/ 150067 w 937728"/>
                  <a:gd name="connsiteY647" fmla="*/ 444040 h 1043976"/>
                  <a:gd name="connsiteX648" fmla="*/ 147597 w 937728"/>
                  <a:gd name="connsiteY648" fmla="*/ 444040 h 1043976"/>
                  <a:gd name="connsiteX649" fmla="*/ 142660 w 937728"/>
                  <a:gd name="connsiteY649" fmla="*/ 441571 h 1043976"/>
                  <a:gd name="connsiteX650" fmla="*/ 135255 w 937728"/>
                  <a:gd name="connsiteY650" fmla="*/ 436634 h 1043976"/>
                  <a:gd name="connsiteX651" fmla="*/ 132788 w 937728"/>
                  <a:gd name="connsiteY651" fmla="*/ 431698 h 1043976"/>
                  <a:gd name="connsiteX652" fmla="*/ 132788 w 937728"/>
                  <a:gd name="connsiteY652" fmla="*/ 429229 h 1043976"/>
                  <a:gd name="connsiteX653" fmla="*/ 130318 w 937728"/>
                  <a:gd name="connsiteY653" fmla="*/ 424395 h 1043976"/>
                  <a:gd name="connsiteX654" fmla="*/ 132788 w 937728"/>
                  <a:gd name="connsiteY654" fmla="*/ 419354 h 1043976"/>
                  <a:gd name="connsiteX655" fmla="*/ 135255 w 937728"/>
                  <a:gd name="connsiteY655" fmla="*/ 414418 h 1043976"/>
                  <a:gd name="connsiteX656" fmla="*/ 135255 w 937728"/>
                  <a:gd name="connsiteY656" fmla="*/ 409583 h 1043976"/>
                  <a:gd name="connsiteX657" fmla="*/ 132788 w 937728"/>
                  <a:gd name="connsiteY657" fmla="*/ 407114 h 1043976"/>
                  <a:gd name="connsiteX658" fmla="*/ 130318 w 937728"/>
                  <a:gd name="connsiteY658" fmla="*/ 404647 h 1043976"/>
                  <a:gd name="connsiteX659" fmla="*/ 130318 w 937728"/>
                  <a:gd name="connsiteY659" fmla="*/ 399606 h 1043976"/>
                  <a:gd name="connsiteX660" fmla="*/ 132788 w 937728"/>
                  <a:gd name="connsiteY660" fmla="*/ 397137 h 1043976"/>
                  <a:gd name="connsiteX661" fmla="*/ 140192 w 937728"/>
                  <a:gd name="connsiteY661" fmla="*/ 394670 h 1043976"/>
                  <a:gd name="connsiteX662" fmla="*/ 140192 w 937728"/>
                  <a:gd name="connsiteY662" fmla="*/ 387367 h 1043976"/>
                  <a:gd name="connsiteX663" fmla="*/ 132788 w 937728"/>
                  <a:gd name="connsiteY663" fmla="*/ 384899 h 1043976"/>
                  <a:gd name="connsiteX664" fmla="*/ 122913 w 937728"/>
                  <a:gd name="connsiteY664" fmla="*/ 384899 h 1043976"/>
                  <a:gd name="connsiteX665" fmla="*/ 122913 w 937728"/>
                  <a:gd name="connsiteY665" fmla="*/ 387367 h 1043976"/>
                  <a:gd name="connsiteX666" fmla="*/ 120443 w 937728"/>
                  <a:gd name="connsiteY666" fmla="*/ 387367 h 1043976"/>
                  <a:gd name="connsiteX667" fmla="*/ 120443 w 937728"/>
                  <a:gd name="connsiteY667" fmla="*/ 397137 h 1043976"/>
                  <a:gd name="connsiteX668" fmla="*/ 117975 w 937728"/>
                  <a:gd name="connsiteY668" fmla="*/ 402178 h 1043976"/>
                  <a:gd name="connsiteX669" fmla="*/ 113038 w 937728"/>
                  <a:gd name="connsiteY669" fmla="*/ 407114 h 1043976"/>
                  <a:gd name="connsiteX670" fmla="*/ 110571 w 937728"/>
                  <a:gd name="connsiteY670" fmla="*/ 409583 h 1043976"/>
                  <a:gd name="connsiteX671" fmla="*/ 108101 w 937728"/>
                  <a:gd name="connsiteY671" fmla="*/ 411949 h 1043976"/>
                  <a:gd name="connsiteX672" fmla="*/ 105633 w 937728"/>
                  <a:gd name="connsiteY672" fmla="*/ 414418 h 1043976"/>
                  <a:gd name="connsiteX673" fmla="*/ 100696 w 937728"/>
                  <a:gd name="connsiteY673" fmla="*/ 414418 h 1043976"/>
                  <a:gd name="connsiteX674" fmla="*/ 98229 w 937728"/>
                  <a:gd name="connsiteY674" fmla="*/ 411949 h 1043976"/>
                  <a:gd name="connsiteX675" fmla="*/ 95758 w 937728"/>
                  <a:gd name="connsiteY675" fmla="*/ 407114 h 1043976"/>
                  <a:gd name="connsiteX676" fmla="*/ 90821 w 937728"/>
                  <a:gd name="connsiteY676" fmla="*/ 402178 h 1043976"/>
                  <a:gd name="connsiteX677" fmla="*/ 85987 w 937728"/>
                  <a:gd name="connsiteY677" fmla="*/ 397137 h 1043976"/>
                  <a:gd name="connsiteX678" fmla="*/ 85987 w 937728"/>
                  <a:gd name="connsiteY678" fmla="*/ 384899 h 1043976"/>
                  <a:gd name="connsiteX679" fmla="*/ 88354 w 937728"/>
                  <a:gd name="connsiteY679" fmla="*/ 377492 h 1043976"/>
                  <a:gd name="connsiteX680" fmla="*/ 90821 w 937728"/>
                  <a:gd name="connsiteY680" fmla="*/ 375024 h 1043976"/>
                  <a:gd name="connsiteX681" fmla="*/ 93291 w 937728"/>
                  <a:gd name="connsiteY681" fmla="*/ 370088 h 1043976"/>
                  <a:gd name="connsiteX682" fmla="*/ 95758 w 937728"/>
                  <a:gd name="connsiteY682" fmla="*/ 365150 h 1043976"/>
                  <a:gd name="connsiteX683" fmla="*/ 93291 w 937728"/>
                  <a:gd name="connsiteY683" fmla="*/ 360213 h 1043976"/>
                  <a:gd name="connsiteX684" fmla="*/ 73645 w 937728"/>
                  <a:gd name="connsiteY684" fmla="*/ 360213 h 1043976"/>
                  <a:gd name="connsiteX685" fmla="*/ 71074 w 937728"/>
                  <a:gd name="connsiteY685" fmla="*/ 357744 h 1043976"/>
                  <a:gd name="connsiteX686" fmla="*/ 68708 w 937728"/>
                  <a:gd name="connsiteY686" fmla="*/ 352807 h 1043976"/>
                  <a:gd name="connsiteX687" fmla="*/ 68708 w 937728"/>
                  <a:gd name="connsiteY687" fmla="*/ 342933 h 1043976"/>
                  <a:gd name="connsiteX688" fmla="*/ 66137 w 937728"/>
                  <a:gd name="connsiteY688" fmla="*/ 337996 h 1043976"/>
                  <a:gd name="connsiteX689" fmla="*/ 56365 w 937728"/>
                  <a:gd name="connsiteY689" fmla="*/ 330591 h 1043976"/>
                  <a:gd name="connsiteX690" fmla="*/ 56365 w 937728"/>
                  <a:gd name="connsiteY690" fmla="*/ 323185 h 1043976"/>
                  <a:gd name="connsiteX691" fmla="*/ 61303 w 937728"/>
                  <a:gd name="connsiteY691" fmla="*/ 320716 h 1043976"/>
                  <a:gd name="connsiteX692" fmla="*/ 63770 w 937728"/>
                  <a:gd name="connsiteY692" fmla="*/ 313312 h 1043976"/>
                  <a:gd name="connsiteX693" fmla="*/ 56365 w 937728"/>
                  <a:gd name="connsiteY693" fmla="*/ 305905 h 1043976"/>
                  <a:gd name="connsiteX694" fmla="*/ 53795 w 937728"/>
                  <a:gd name="connsiteY694" fmla="*/ 303437 h 1043976"/>
                  <a:gd name="connsiteX695" fmla="*/ 48857 w 937728"/>
                  <a:gd name="connsiteY695" fmla="*/ 296032 h 1043976"/>
                  <a:gd name="connsiteX696" fmla="*/ 41553 w 937728"/>
                  <a:gd name="connsiteY696" fmla="*/ 291095 h 1043976"/>
                  <a:gd name="connsiteX697" fmla="*/ 39086 w 937728"/>
                  <a:gd name="connsiteY697" fmla="*/ 291095 h 1043976"/>
                  <a:gd name="connsiteX698" fmla="*/ 31681 w 937728"/>
                  <a:gd name="connsiteY698" fmla="*/ 288626 h 1043976"/>
                  <a:gd name="connsiteX699" fmla="*/ 26744 w 937728"/>
                  <a:gd name="connsiteY699" fmla="*/ 283688 h 1043976"/>
                  <a:gd name="connsiteX700" fmla="*/ 26744 w 937728"/>
                  <a:gd name="connsiteY700" fmla="*/ 273815 h 1043976"/>
                  <a:gd name="connsiteX701" fmla="*/ 29211 w 937728"/>
                  <a:gd name="connsiteY701" fmla="*/ 271346 h 1043976"/>
                  <a:gd name="connsiteX702" fmla="*/ 39086 w 937728"/>
                  <a:gd name="connsiteY702" fmla="*/ 271346 h 1043976"/>
                  <a:gd name="connsiteX703" fmla="*/ 39086 w 937728"/>
                  <a:gd name="connsiteY703" fmla="*/ 259004 h 1043976"/>
                  <a:gd name="connsiteX704" fmla="*/ 44023 w 937728"/>
                  <a:gd name="connsiteY704" fmla="*/ 259004 h 1043976"/>
                  <a:gd name="connsiteX705" fmla="*/ 46491 w 937728"/>
                  <a:gd name="connsiteY705" fmla="*/ 261473 h 1043976"/>
                  <a:gd name="connsiteX706" fmla="*/ 51428 w 937728"/>
                  <a:gd name="connsiteY706" fmla="*/ 263940 h 1043976"/>
                  <a:gd name="connsiteX707" fmla="*/ 51428 w 937728"/>
                  <a:gd name="connsiteY707" fmla="*/ 266409 h 1043976"/>
                  <a:gd name="connsiteX708" fmla="*/ 53898 w 937728"/>
                  <a:gd name="connsiteY708" fmla="*/ 263940 h 1043976"/>
                  <a:gd name="connsiteX709" fmla="*/ 56365 w 937728"/>
                  <a:gd name="connsiteY709" fmla="*/ 261473 h 1043976"/>
                  <a:gd name="connsiteX710" fmla="*/ 58833 w 937728"/>
                  <a:gd name="connsiteY710" fmla="*/ 261473 h 1043976"/>
                  <a:gd name="connsiteX711" fmla="*/ 66240 w 937728"/>
                  <a:gd name="connsiteY711" fmla="*/ 259004 h 1043976"/>
                  <a:gd name="connsiteX712" fmla="*/ 73645 w 937728"/>
                  <a:gd name="connsiteY712" fmla="*/ 259004 h 1043976"/>
                  <a:gd name="connsiteX713" fmla="*/ 76112 w 937728"/>
                  <a:gd name="connsiteY713" fmla="*/ 261473 h 1043976"/>
                  <a:gd name="connsiteX714" fmla="*/ 78582 w 937728"/>
                  <a:gd name="connsiteY714" fmla="*/ 263940 h 1043976"/>
                  <a:gd name="connsiteX715" fmla="*/ 81050 w 937728"/>
                  <a:gd name="connsiteY715" fmla="*/ 263940 h 1043976"/>
                  <a:gd name="connsiteX716" fmla="*/ 83520 w 937728"/>
                  <a:gd name="connsiteY716" fmla="*/ 261473 h 1043976"/>
                  <a:gd name="connsiteX717" fmla="*/ 88457 w 937728"/>
                  <a:gd name="connsiteY717" fmla="*/ 259004 h 1043976"/>
                  <a:gd name="connsiteX718" fmla="*/ 83520 w 937728"/>
                  <a:gd name="connsiteY718" fmla="*/ 254067 h 1043976"/>
                  <a:gd name="connsiteX719" fmla="*/ 81050 w 937728"/>
                  <a:gd name="connsiteY719" fmla="*/ 251598 h 1043976"/>
                  <a:gd name="connsiteX720" fmla="*/ 68708 w 937728"/>
                  <a:gd name="connsiteY720" fmla="*/ 251598 h 1043976"/>
                  <a:gd name="connsiteX721" fmla="*/ 61303 w 937728"/>
                  <a:gd name="connsiteY721" fmla="*/ 249129 h 1043976"/>
                  <a:gd name="connsiteX722" fmla="*/ 53898 w 937728"/>
                  <a:gd name="connsiteY722" fmla="*/ 246661 h 1043976"/>
                  <a:gd name="connsiteX723" fmla="*/ 46491 w 937728"/>
                  <a:gd name="connsiteY723" fmla="*/ 249129 h 1043976"/>
                  <a:gd name="connsiteX724" fmla="*/ 36619 w 937728"/>
                  <a:gd name="connsiteY724" fmla="*/ 246661 h 1043976"/>
                  <a:gd name="connsiteX725" fmla="*/ 34148 w 937728"/>
                  <a:gd name="connsiteY725" fmla="*/ 246661 h 1043976"/>
                  <a:gd name="connsiteX726" fmla="*/ 31681 w 937728"/>
                  <a:gd name="connsiteY726" fmla="*/ 244192 h 1043976"/>
                  <a:gd name="connsiteX727" fmla="*/ 31681 w 937728"/>
                  <a:gd name="connsiteY727" fmla="*/ 239256 h 1043976"/>
                  <a:gd name="connsiteX728" fmla="*/ 34148 w 937728"/>
                  <a:gd name="connsiteY728" fmla="*/ 231850 h 1043976"/>
                  <a:gd name="connsiteX729" fmla="*/ 36619 w 937728"/>
                  <a:gd name="connsiteY729" fmla="*/ 231850 h 1043976"/>
                  <a:gd name="connsiteX730" fmla="*/ 39086 w 937728"/>
                  <a:gd name="connsiteY730" fmla="*/ 229381 h 1043976"/>
                  <a:gd name="connsiteX731" fmla="*/ 44023 w 937728"/>
                  <a:gd name="connsiteY731" fmla="*/ 229381 h 1043976"/>
                  <a:gd name="connsiteX732" fmla="*/ 48961 w 937728"/>
                  <a:gd name="connsiteY732" fmla="*/ 226912 h 1043976"/>
                  <a:gd name="connsiteX733" fmla="*/ 53898 w 937728"/>
                  <a:gd name="connsiteY733" fmla="*/ 224445 h 1043976"/>
                  <a:gd name="connsiteX734" fmla="*/ 56365 w 937728"/>
                  <a:gd name="connsiteY734" fmla="*/ 221976 h 1043976"/>
                  <a:gd name="connsiteX735" fmla="*/ 56365 w 937728"/>
                  <a:gd name="connsiteY735" fmla="*/ 219508 h 1043976"/>
                  <a:gd name="connsiteX736" fmla="*/ 58833 w 937728"/>
                  <a:gd name="connsiteY736" fmla="*/ 214570 h 1043976"/>
                  <a:gd name="connsiteX737" fmla="*/ 56365 w 937728"/>
                  <a:gd name="connsiteY737" fmla="*/ 212101 h 1043976"/>
                  <a:gd name="connsiteX738" fmla="*/ 53898 w 937728"/>
                  <a:gd name="connsiteY738" fmla="*/ 207166 h 1043976"/>
                  <a:gd name="connsiteX739" fmla="*/ 51428 w 937728"/>
                  <a:gd name="connsiteY739" fmla="*/ 197291 h 1043976"/>
                  <a:gd name="connsiteX740" fmla="*/ 53898 w 937728"/>
                  <a:gd name="connsiteY740" fmla="*/ 192353 h 1043976"/>
                  <a:gd name="connsiteX741" fmla="*/ 53898 w 937728"/>
                  <a:gd name="connsiteY741" fmla="*/ 189884 h 1043976"/>
                  <a:gd name="connsiteX742" fmla="*/ 51428 w 937728"/>
                  <a:gd name="connsiteY742" fmla="*/ 189884 h 1043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</a:cxnLst>
                <a:rect l="l" t="t" r="r" b="b"/>
                <a:pathLst>
                  <a:path w="937728" h="1043976">
                    <a:moveTo>
                      <a:pt x="51324" y="189884"/>
                    </a:moveTo>
                    <a:lnTo>
                      <a:pt x="48857" y="194822"/>
                    </a:lnTo>
                    <a:lnTo>
                      <a:pt x="43920" y="194822"/>
                    </a:lnTo>
                    <a:lnTo>
                      <a:pt x="41453" y="197291"/>
                    </a:lnTo>
                    <a:lnTo>
                      <a:pt x="36515" y="194822"/>
                    </a:lnTo>
                    <a:lnTo>
                      <a:pt x="34148" y="189884"/>
                    </a:lnTo>
                    <a:lnTo>
                      <a:pt x="31578" y="187417"/>
                    </a:lnTo>
                    <a:lnTo>
                      <a:pt x="31578" y="172605"/>
                    </a:lnTo>
                    <a:lnTo>
                      <a:pt x="29211" y="165200"/>
                    </a:lnTo>
                    <a:lnTo>
                      <a:pt x="29211" y="162732"/>
                    </a:lnTo>
                    <a:lnTo>
                      <a:pt x="26640" y="157794"/>
                    </a:lnTo>
                    <a:lnTo>
                      <a:pt x="26640" y="150389"/>
                    </a:lnTo>
                    <a:lnTo>
                      <a:pt x="29211" y="145452"/>
                    </a:lnTo>
                    <a:lnTo>
                      <a:pt x="29211" y="130641"/>
                    </a:lnTo>
                    <a:lnTo>
                      <a:pt x="31578" y="125704"/>
                    </a:lnTo>
                    <a:lnTo>
                      <a:pt x="34148" y="123235"/>
                    </a:lnTo>
                    <a:lnTo>
                      <a:pt x="36515" y="118298"/>
                    </a:lnTo>
                    <a:lnTo>
                      <a:pt x="36515" y="113362"/>
                    </a:lnTo>
                    <a:lnTo>
                      <a:pt x="34148" y="108424"/>
                    </a:lnTo>
                    <a:lnTo>
                      <a:pt x="31578" y="105955"/>
                    </a:lnTo>
                    <a:lnTo>
                      <a:pt x="24173" y="103487"/>
                    </a:lnTo>
                    <a:lnTo>
                      <a:pt x="16869" y="98549"/>
                    </a:lnTo>
                    <a:lnTo>
                      <a:pt x="14298" y="91145"/>
                    </a:lnTo>
                    <a:lnTo>
                      <a:pt x="9361" y="86207"/>
                    </a:lnTo>
                    <a:lnTo>
                      <a:pt x="4527" y="78803"/>
                    </a:lnTo>
                    <a:lnTo>
                      <a:pt x="-411" y="73865"/>
                    </a:lnTo>
                    <a:lnTo>
                      <a:pt x="6994" y="63990"/>
                    </a:lnTo>
                    <a:lnTo>
                      <a:pt x="9361" y="59054"/>
                    </a:lnTo>
                    <a:lnTo>
                      <a:pt x="9361" y="56585"/>
                    </a:lnTo>
                    <a:lnTo>
                      <a:pt x="11931" y="46711"/>
                    </a:lnTo>
                    <a:lnTo>
                      <a:pt x="19236" y="36837"/>
                    </a:lnTo>
                    <a:lnTo>
                      <a:pt x="21806" y="31900"/>
                    </a:lnTo>
                    <a:lnTo>
                      <a:pt x="31578" y="26962"/>
                    </a:lnTo>
                    <a:lnTo>
                      <a:pt x="39086" y="24495"/>
                    </a:lnTo>
                    <a:lnTo>
                      <a:pt x="51428" y="19558"/>
                    </a:lnTo>
                    <a:lnTo>
                      <a:pt x="53795" y="19558"/>
                    </a:lnTo>
                    <a:lnTo>
                      <a:pt x="58732" y="17089"/>
                    </a:lnTo>
                    <a:lnTo>
                      <a:pt x="63770" y="12151"/>
                    </a:lnTo>
                    <a:lnTo>
                      <a:pt x="71074" y="9683"/>
                    </a:lnTo>
                    <a:lnTo>
                      <a:pt x="81050" y="7216"/>
                    </a:lnTo>
                    <a:lnTo>
                      <a:pt x="88354" y="4747"/>
                    </a:lnTo>
                    <a:lnTo>
                      <a:pt x="98229" y="7216"/>
                    </a:lnTo>
                    <a:lnTo>
                      <a:pt x="132788" y="7216"/>
                    </a:lnTo>
                    <a:lnTo>
                      <a:pt x="147597" y="4747"/>
                    </a:lnTo>
                    <a:lnTo>
                      <a:pt x="177219" y="4747"/>
                    </a:lnTo>
                    <a:lnTo>
                      <a:pt x="184626" y="2278"/>
                    </a:lnTo>
                    <a:lnTo>
                      <a:pt x="194498" y="-191"/>
                    </a:lnTo>
                    <a:lnTo>
                      <a:pt x="196969" y="-191"/>
                    </a:lnTo>
                    <a:lnTo>
                      <a:pt x="196969" y="2278"/>
                    </a:lnTo>
                    <a:lnTo>
                      <a:pt x="199436" y="4747"/>
                    </a:lnTo>
                    <a:lnTo>
                      <a:pt x="201906" y="9683"/>
                    </a:lnTo>
                    <a:lnTo>
                      <a:pt x="206843" y="17089"/>
                    </a:lnTo>
                    <a:lnTo>
                      <a:pt x="211778" y="24495"/>
                    </a:lnTo>
                    <a:lnTo>
                      <a:pt x="211778" y="26962"/>
                    </a:lnTo>
                    <a:lnTo>
                      <a:pt x="216715" y="34368"/>
                    </a:lnTo>
                    <a:lnTo>
                      <a:pt x="219186" y="41775"/>
                    </a:lnTo>
                    <a:lnTo>
                      <a:pt x="221653" y="44242"/>
                    </a:lnTo>
                    <a:lnTo>
                      <a:pt x="226590" y="49179"/>
                    </a:lnTo>
                    <a:lnTo>
                      <a:pt x="231528" y="56585"/>
                    </a:lnTo>
                    <a:lnTo>
                      <a:pt x="236465" y="63990"/>
                    </a:lnTo>
                    <a:lnTo>
                      <a:pt x="243870" y="66459"/>
                    </a:lnTo>
                    <a:lnTo>
                      <a:pt x="248807" y="66459"/>
                    </a:lnTo>
                    <a:lnTo>
                      <a:pt x="251274" y="68928"/>
                    </a:lnTo>
                    <a:lnTo>
                      <a:pt x="253745" y="76334"/>
                    </a:lnTo>
                    <a:lnTo>
                      <a:pt x="253745" y="78803"/>
                    </a:lnTo>
                    <a:lnTo>
                      <a:pt x="256212" y="83738"/>
                    </a:lnTo>
                    <a:lnTo>
                      <a:pt x="258682" y="86207"/>
                    </a:lnTo>
                    <a:lnTo>
                      <a:pt x="263620" y="93613"/>
                    </a:lnTo>
                    <a:lnTo>
                      <a:pt x="263620" y="96082"/>
                    </a:lnTo>
                    <a:lnTo>
                      <a:pt x="266087" y="101018"/>
                    </a:lnTo>
                    <a:lnTo>
                      <a:pt x="268554" y="105955"/>
                    </a:lnTo>
                    <a:lnTo>
                      <a:pt x="273491" y="108424"/>
                    </a:lnTo>
                    <a:lnTo>
                      <a:pt x="278429" y="110893"/>
                    </a:lnTo>
                    <a:lnTo>
                      <a:pt x="285833" y="115830"/>
                    </a:lnTo>
                    <a:lnTo>
                      <a:pt x="293241" y="115830"/>
                    </a:lnTo>
                    <a:lnTo>
                      <a:pt x="298179" y="118298"/>
                    </a:lnTo>
                    <a:lnTo>
                      <a:pt x="298179" y="120766"/>
                    </a:lnTo>
                    <a:lnTo>
                      <a:pt x="305583" y="125704"/>
                    </a:lnTo>
                    <a:lnTo>
                      <a:pt x="315458" y="125704"/>
                    </a:lnTo>
                    <a:lnTo>
                      <a:pt x="320393" y="128172"/>
                    </a:lnTo>
                    <a:lnTo>
                      <a:pt x="335205" y="128172"/>
                    </a:lnTo>
                    <a:lnTo>
                      <a:pt x="337675" y="125704"/>
                    </a:lnTo>
                    <a:lnTo>
                      <a:pt x="345080" y="125704"/>
                    </a:lnTo>
                    <a:lnTo>
                      <a:pt x="345080" y="128172"/>
                    </a:lnTo>
                    <a:lnTo>
                      <a:pt x="342610" y="130641"/>
                    </a:lnTo>
                    <a:lnTo>
                      <a:pt x="345080" y="133110"/>
                    </a:lnTo>
                    <a:lnTo>
                      <a:pt x="350017" y="130641"/>
                    </a:lnTo>
                    <a:lnTo>
                      <a:pt x="352484" y="133110"/>
                    </a:lnTo>
                    <a:lnTo>
                      <a:pt x="359889" y="135577"/>
                    </a:lnTo>
                    <a:lnTo>
                      <a:pt x="369764" y="138046"/>
                    </a:lnTo>
                    <a:lnTo>
                      <a:pt x="387044" y="138046"/>
                    </a:lnTo>
                    <a:lnTo>
                      <a:pt x="394448" y="140515"/>
                    </a:lnTo>
                    <a:lnTo>
                      <a:pt x="404323" y="142983"/>
                    </a:lnTo>
                    <a:lnTo>
                      <a:pt x="414198" y="145452"/>
                    </a:lnTo>
                    <a:lnTo>
                      <a:pt x="416665" y="145452"/>
                    </a:lnTo>
                    <a:lnTo>
                      <a:pt x="426540" y="147921"/>
                    </a:lnTo>
                    <a:lnTo>
                      <a:pt x="433945" y="147921"/>
                    </a:lnTo>
                    <a:lnTo>
                      <a:pt x="448757" y="150389"/>
                    </a:lnTo>
                    <a:lnTo>
                      <a:pt x="461099" y="152857"/>
                    </a:lnTo>
                    <a:lnTo>
                      <a:pt x="466037" y="152857"/>
                    </a:lnTo>
                    <a:lnTo>
                      <a:pt x="478379" y="155325"/>
                    </a:lnTo>
                    <a:lnTo>
                      <a:pt x="480849" y="155325"/>
                    </a:lnTo>
                    <a:lnTo>
                      <a:pt x="480849" y="170138"/>
                    </a:lnTo>
                    <a:lnTo>
                      <a:pt x="485783" y="175074"/>
                    </a:lnTo>
                    <a:lnTo>
                      <a:pt x="488254" y="177542"/>
                    </a:lnTo>
                    <a:lnTo>
                      <a:pt x="490721" y="182480"/>
                    </a:lnTo>
                    <a:lnTo>
                      <a:pt x="493191" y="184949"/>
                    </a:lnTo>
                    <a:lnTo>
                      <a:pt x="498025" y="189884"/>
                    </a:lnTo>
                    <a:lnTo>
                      <a:pt x="508000" y="197291"/>
                    </a:lnTo>
                    <a:lnTo>
                      <a:pt x="520242" y="204697"/>
                    </a:lnTo>
                    <a:lnTo>
                      <a:pt x="527647" y="209633"/>
                    </a:lnTo>
                    <a:lnTo>
                      <a:pt x="535155" y="217039"/>
                    </a:lnTo>
                    <a:lnTo>
                      <a:pt x="544926" y="221976"/>
                    </a:lnTo>
                    <a:lnTo>
                      <a:pt x="549864" y="229381"/>
                    </a:lnTo>
                    <a:lnTo>
                      <a:pt x="552331" y="234318"/>
                    </a:lnTo>
                    <a:lnTo>
                      <a:pt x="557268" y="241725"/>
                    </a:lnTo>
                    <a:lnTo>
                      <a:pt x="567143" y="249129"/>
                    </a:lnTo>
                    <a:lnTo>
                      <a:pt x="572081" y="256535"/>
                    </a:lnTo>
                    <a:lnTo>
                      <a:pt x="579485" y="266307"/>
                    </a:lnTo>
                    <a:lnTo>
                      <a:pt x="579485" y="268776"/>
                    </a:lnTo>
                    <a:lnTo>
                      <a:pt x="584423" y="273711"/>
                    </a:lnTo>
                    <a:lnTo>
                      <a:pt x="591827" y="281220"/>
                    </a:lnTo>
                    <a:lnTo>
                      <a:pt x="596765" y="286055"/>
                    </a:lnTo>
                    <a:lnTo>
                      <a:pt x="596765" y="290991"/>
                    </a:lnTo>
                    <a:lnTo>
                      <a:pt x="599235" y="293563"/>
                    </a:lnTo>
                    <a:lnTo>
                      <a:pt x="604169" y="293563"/>
                    </a:lnTo>
                    <a:lnTo>
                      <a:pt x="606640" y="290991"/>
                    </a:lnTo>
                    <a:lnTo>
                      <a:pt x="609107" y="296032"/>
                    </a:lnTo>
                    <a:lnTo>
                      <a:pt x="609107" y="298499"/>
                    </a:lnTo>
                    <a:lnTo>
                      <a:pt x="616515" y="303335"/>
                    </a:lnTo>
                    <a:lnTo>
                      <a:pt x="621449" y="310739"/>
                    </a:lnTo>
                    <a:lnTo>
                      <a:pt x="621449" y="323083"/>
                    </a:lnTo>
                    <a:lnTo>
                      <a:pt x="628857" y="330488"/>
                    </a:lnTo>
                    <a:lnTo>
                      <a:pt x="628857" y="332956"/>
                    </a:lnTo>
                    <a:lnTo>
                      <a:pt x="633794" y="340362"/>
                    </a:lnTo>
                    <a:lnTo>
                      <a:pt x="633794" y="345298"/>
                    </a:lnTo>
                    <a:lnTo>
                      <a:pt x="636261" y="347767"/>
                    </a:lnTo>
                    <a:lnTo>
                      <a:pt x="638729" y="350236"/>
                    </a:lnTo>
                    <a:lnTo>
                      <a:pt x="638729" y="352705"/>
                    </a:lnTo>
                    <a:lnTo>
                      <a:pt x="643666" y="355173"/>
                    </a:lnTo>
                    <a:lnTo>
                      <a:pt x="658478" y="357642"/>
                    </a:lnTo>
                    <a:lnTo>
                      <a:pt x="665883" y="355173"/>
                    </a:lnTo>
                    <a:lnTo>
                      <a:pt x="675758" y="355173"/>
                    </a:lnTo>
                    <a:lnTo>
                      <a:pt x="688100" y="357642"/>
                    </a:lnTo>
                    <a:lnTo>
                      <a:pt x="702912" y="355173"/>
                    </a:lnTo>
                    <a:lnTo>
                      <a:pt x="710317" y="352705"/>
                    </a:lnTo>
                    <a:lnTo>
                      <a:pt x="715254" y="355173"/>
                    </a:lnTo>
                    <a:lnTo>
                      <a:pt x="722659" y="357642"/>
                    </a:lnTo>
                    <a:lnTo>
                      <a:pt x="725129" y="360111"/>
                    </a:lnTo>
                    <a:lnTo>
                      <a:pt x="732534" y="365047"/>
                    </a:lnTo>
                    <a:lnTo>
                      <a:pt x="737472" y="374922"/>
                    </a:lnTo>
                    <a:lnTo>
                      <a:pt x="737472" y="377390"/>
                    </a:lnTo>
                    <a:lnTo>
                      <a:pt x="744876" y="387264"/>
                    </a:lnTo>
                    <a:lnTo>
                      <a:pt x="747343" y="389732"/>
                    </a:lnTo>
                    <a:lnTo>
                      <a:pt x="749814" y="397137"/>
                    </a:lnTo>
                    <a:lnTo>
                      <a:pt x="754751" y="402074"/>
                    </a:lnTo>
                    <a:lnTo>
                      <a:pt x="759689" y="409481"/>
                    </a:lnTo>
                    <a:lnTo>
                      <a:pt x="762156" y="416885"/>
                    </a:lnTo>
                    <a:lnTo>
                      <a:pt x="764623" y="419354"/>
                    </a:lnTo>
                    <a:lnTo>
                      <a:pt x="772031" y="431698"/>
                    </a:lnTo>
                    <a:lnTo>
                      <a:pt x="772031" y="451446"/>
                    </a:lnTo>
                    <a:lnTo>
                      <a:pt x="774498" y="458851"/>
                    </a:lnTo>
                    <a:lnTo>
                      <a:pt x="774498" y="466257"/>
                    </a:lnTo>
                    <a:lnTo>
                      <a:pt x="779435" y="471193"/>
                    </a:lnTo>
                    <a:lnTo>
                      <a:pt x="781902" y="476130"/>
                    </a:lnTo>
                    <a:lnTo>
                      <a:pt x="784373" y="481068"/>
                    </a:lnTo>
                    <a:lnTo>
                      <a:pt x="789310" y="486005"/>
                    </a:lnTo>
                    <a:lnTo>
                      <a:pt x="789310" y="490941"/>
                    </a:lnTo>
                    <a:lnTo>
                      <a:pt x="786840" y="493410"/>
                    </a:lnTo>
                    <a:lnTo>
                      <a:pt x="786840" y="500816"/>
                    </a:lnTo>
                    <a:lnTo>
                      <a:pt x="784373" y="508221"/>
                    </a:lnTo>
                    <a:lnTo>
                      <a:pt x="786840" y="513158"/>
                    </a:lnTo>
                    <a:lnTo>
                      <a:pt x="794248" y="520564"/>
                    </a:lnTo>
                    <a:lnTo>
                      <a:pt x="796715" y="520564"/>
                    </a:lnTo>
                    <a:lnTo>
                      <a:pt x="801652" y="523033"/>
                    </a:lnTo>
                    <a:lnTo>
                      <a:pt x="809057" y="527969"/>
                    </a:lnTo>
                    <a:lnTo>
                      <a:pt x="813994" y="527969"/>
                    </a:lnTo>
                    <a:lnTo>
                      <a:pt x="816465" y="537844"/>
                    </a:lnTo>
                    <a:lnTo>
                      <a:pt x="818932" y="542780"/>
                    </a:lnTo>
                    <a:lnTo>
                      <a:pt x="821399" y="545248"/>
                    </a:lnTo>
                    <a:lnTo>
                      <a:pt x="821399" y="550186"/>
                    </a:lnTo>
                    <a:lnTo>
                      <a:pt x="818932" y="552655"/>
                    </a:lnTo>
                    <a:lnTo>
                      <a:pt x="818932" y="567465"/>
                    </a:lnTo>
                    <a:lnTo>
                      <a:pt x="816465" y="574872"/>
                    </a:lnTo>
                    <a:lnTo>
                      <a:pt x="811527" y="582276"/>
                    </a:lnTo>
                    <a:lnTo>
                      <a:pt x="809057" y="584745"/>
                    </a:lnTo>
                    <a:lnTo>
                      <a:pt x="811527" y="587214"/>
                    </a:lnTo>
                    <a:lnTo>
                      <a:pt x="813994" y="589682"/>
                    </a:lnTo>
                    <a:lnTo>
                      <a:pt x="813994" y="592151"/>
                    </a:lnTo>
                    <a:lnTo>
                      <a:pt x="809057" y="597087"/>
                    </a:lnTo>
                    <a:lnTo>
                      <a:pt x="809057" y="599556"/>
                    </a:lnTo>
                    <a:lnTo>
                      <a:pt x="806590" y="606962"/>
                    </a:lnTo>
                    <a:lnTo>
                      <a:pt x="804119" y="614368"/>
                    </a:lnTo>
                    <a:lnTo>
                      <a:pt x="804119" y="624241"/>
                    </a:lnTo>
                    <a:lnTo>
                      <a:pt x="809057" y="626710"/>
                    </a:lnTo>
                    <a:lnTo>
                      <a:pt x="811527" y="629179"/>
                    </a:lnTo>
                    <a:lnTo>
                      <a:pt x="811527" y="641521"/>
                    </a:lnTo>
                    <a:lnTo>
                      <a:pt x="809057" y="648927"/>
                    </a:lnTo>
                    <a:lnTo>
                      <a:pt x="809057" y="653863"/>
                    </a:lnTo>
                    <a:lnTo>
                      <a:pt x="811527" y="653863"/>
                    </a:lnTo>
                    <a:lnTo>
                      <a:pt x="811527" y="658801"/>
                    </a:lnTo>
                    <a:lnTo>
                      <a:pt x="809057" y="663738"/>
                    </a:lnTo>
                    <a:lnTo>
                      <a:pt x="806590" y="666207"/>
                    </a:lnTo>
                    <a:lnTo>
                      <a:pt x="801652" y="668676"/>
                    </a:lnTo>
                    <a:lnTo>
                      <a:pt x="799185" y="671143"/>
                    </a:lnTo>
                    <a:lnTo>
                      <a:pt x="796715" y="671143"/>
                    </a:lnTo>
                    <a:lnTo>
                      <a:pt x="799185" y="676080"/>
                    </a:lnTo>
                    <a:lnTo>
                      <a:pt x="801652" y="685955"/>
                    </a:lnTo>
                    <a:lnTo>
                      <a:pt x="801652" y="690891"/>
                    </a:lnTo>
                    <a:lnTo>
                      <a:pt x="799185" y="693360"/>
                    </a:lnTo>
                    <a:lnTo>
                      <a:pt x="796715" y="698297"/>
                    </a:lnTo>
                    <a:lnTo>
                      <a:pt x="794248" y="700766"/>
                    </a:lnTo>
                    <a:lnTo>
                      <a:pt x="796715" y="708171"/>
                    </a:lnTo>
                    <a:lnTo>
                      <a:pt x="796715" y="710639"/>
                    </a:lnTo>
                    <a:lnTo>
                      <a:pt x="801652" y="720514"/>
                    </a:lnTo>
                    <a:lnTo>
                      <a:pt x="801652" y="725450"/>
                    </a:lnTo>
                    <a:lnTo>
                      <a:pt x="804119" y="730388"/>
                    </a:lnTo>
                    <a:lnTo>
                      <a:pt x="804119" y="732856"/>
                    </a:lnTo>
                    <a:lnTo>
                      <a:pt x="801652" y="735325"/>
                    </a:lnTo>
                    <a:lnTo>
                      <a:pt x="801652" y="737794"/>
                    </a:lnTo>
                    <a:lnTo>
                      <a:pt x="799185" y="740262"/>
                    </a:lnTo>
                    <a:lnTo>
                      <a:pt x="801652" y="740262"/>
                    </a:lnTo>
                    <a:lnTo>
                      <a:pt x="806590" y="742730"/>
                    </a:lnTo>
                    <a:lnTo>
                      <a:pt x="809057" y="747667"/>
                    </a:lnTo>
                    <a:lnTo>
                      <a:pt x="809057" y="757542"/>
                    </a:lnTo>
                    <a:lnTo>
                      <a:pt x="811527" y="762478"/>
                    </a:lnTo>
                    <a:lnTo>
                      <a:pt x="813994" y="764845"/>
                    </a:lnTo>
                    <a:lnTo>
                      <a:pt x="818932" y="764845"/>
                    </a:lnTo>
                    <a:lnTo>
                      <a:pt x="821399" y="767313"/>
                    </a:lnTo>
                    <a:lnTo>
                      <a:pt x="823869" y="769781"/>
                    </a:lnTo>
                    <a:lnTo>
                      <a:pt x="831274" y="769781"/>
                    </a:lnTo>
                    <a:lnTo>
                      <a:pt x="836211" y="772249"/>
                    </a:lnTo>
                    <a:lnTo>
                      <a:pt x="838678" y="769781"/>
                    </a:lnTo>
                    <a:lnTo>
                      <a:pt x="843616" y="769781"/>
                    </a:lnTo>
                    <a:lnTo>
                      <a:pt x="846086" y="772249"/>
                    </a:lnTo>
                    <a:lnTo>
                      <a:pt x="851024" y="772249"/>
                    </a:lnTo>
                    <a:lnTo>
                      <a:pt x="853491" y="774822"/>
                    </a:lnTo>
                    <a:lnTo>
                      <a:pt x="860895" y="774822"/>
                    </a:lnTo>
                    <a:lnTo>
                      <a:pt x="863366" y="777290"/>
                    </a:lnTo>
                    <a:lnTo>
                      <a:pt x="865833" y="779757"/>
                    </a:lnTo>
                    <a:lnTo>
                      <a:pt x="868303" y="782226"/>
                    </a:lnTo>
                    <a:lnTo>
                      <a:pt x="870770" y="779757"/>
                    </a:lnTo>
                    <a:lnTo>
                      <a:pt x="873238" y="777290"/>
                    </a:lnTo>
                    <a:lnTo>
                      <a:pt x="875708" y="777290"/>
                    </a:lnTo>
                    <a:lnTo>
                      <a:pt x="875708" y="782226"/>
                    </a:lnTo>
                    <a:lnTo>
                      <a:pt x="878175" y="782226"/>
                    </a:lnTo>
                    <a:lnTo>
                      <a:pt x="880645" y="779757"/>
                    </a:lnTo>
                    <a:lnTo>
                      <a:pt x="885583" y="779757"/>
                    </a:lnTo>
                    <a:lnTo>
                      <a:pt x="890520" y="782226"/>
                    </a:lnTo>
                    <a:lnTo>
                      <a:pt x="892987" y="784593"/>
                    </a:lnTo>
                    <a:lnTo>
                      <a:pt x="892987" y="787060"/>
                    </a:lnTo>
                    <a:lnTo>
                      <a:pt x="890520" y="789529"/>
                    </a:lnTo>
                    <a:lnTo>
                      <a:pt x="888050" y="789529"/>
                    </a:lnTo>
                    <a:lnTo>
                      <a:pt x="888050" y="796935"/>
                    </a:lnTo>
                    <a:lnTo>
                      <a:pt x="892987" y="796935"/>
                    </a:lnTo>
                    <a:lnTo>
                      <a:pt x="895455" y="794570"/>
                    </a:lnTo>
                    <a:lnTo>
                      <a:pt x="900392" y="799404"/>
                    </a:lnTo>
                    <a:lnTo>
                      <a:pt x="902862" y="799404"/>
                    </a:lnTo>
                    <a:lnTo>
                      <a:pt x="902862" y="804341"/>
                    </a:lnTo>
                    <a:lnTo>
                      <a:pt x="905329" y="806808"/>
                    </a:lnTo>
                    <a:lnTo>
                      <a:pt x="905329" y="809277"/>
                    </a:lnTo>
                    <a:lnTo>
                      <a:pt x="910267" y="809277"/>
                    </a:lnTo>
                    <a:lnTo>
                      <a:pt x="910267" y="811746"/>
                    </a:lnTo>
                    <a:lnTo>
                      <a:pt x="912634" y="814215"/>
                    </a:lnTo>
                    <a:lnTo>
                      <a:pt x="917672" y="814215"/>
                    </a:lnTo>
                    <a:lnTo>
                      <a:pt x="917672" y="811746"/>
                    </a:lnTo>
                    <a:lnTo>
                      <a:pt x="920038" y="814215"/>
                    </a:lnTo>
                    <a:lnTo>
                      <a:pt x="920038" y="819152"/>
                    </a:lnTo>
                    <a:lnTo>
                      <a:pt x="917672" y="821621"/>
                    </a:lnTo>
                    <a:lnTo>
                      <a:pt x="915101" y="824088"/>
                    </a:lnTo>
                    <a:lnTo>
                      <a:pt x="915101" y="829025"/>
                    </a:lnTo>
                    <a:lnTo>
                      <a:pt x="920038" y="829025"/>
                    </a:lnTo>
                    <a:lnTo>
                      <a:pt x="920038" y="826557"/>
                    </a:lnTo>
                    <a:lnTo>
                      <a:pt x="922609" y="826557"/>
                    </a:lnTo>
                    <a:lnTo>
                      <a:pt x="924976" y="824088"/>
                    </a:lnTo>
                    <a:lnTo>
                      <a:pt x="929913" y="824088"/>
                    </a:lnTo>
                    <a:lnTo>
                      <a:pt x="932380" y="826557"/>
                    </a:lnTo>
                    <a:lnTo>
                      <a:pt x="932380" y="833963"/>
                    </a:lnTo>
                    <a:lnTo>
                      <a:pt x="929913" y="836432"/>
                    </a:lnTo>
                    <a:lnTo>
                      <a:pt x="929913" y="843836"/>
                    </a:lnTo>
                    <a:lnTo>
                      <a:pt x="932380" y="853711"/>
                    </a:lnTo>
                    <a:lnTo>
                      <a:pt x="934951" y="856180"/>
                    </a:lnTo>
                    <a:lnTo>
                      <a:pt x="934951" y="875928"/>
                    </a:lnTo>
                    <a:lnTo>
                      <a:pt x="937318" y="880864"/>
                    </a:lnTo>
                    <a:lnTo>
                      <a:pt x="937318" y="893208"/>
                    </a:lnTo>
                    <a:lnTo>
                      <a:pt x="934951" y="898144"/>
                    </a:lnTo>
                    <a:lnTo>
                      <a:pt x="932380" y="900612"/>
                    </a:lnTo>
                    <a:lnTo>
                      <a:pt x="932380" y="903081"/>
                    </a:lnTo>
                    <a:lnTo>
                      <a:pt x="924976" y="912956"/>
                    </a:lnTo>
                    <a:lnTo>
                      <a:pt x="920038" y="922829"/>
                    </a:lnTo>
                    <a:lnTo>
                      <a:pt x="915101" y="930235"/>
                    </a:lnTo>
                    <a:lnTo>
                      <a:pt x="912634" y="935171"/>
                    </a:lnTo>
                    <a:lnTo>
                      <a:pt x="912634" y="937640"/>
                    </a:lnTo>
                    <a:lnTo>
                      <a:pt x="910267" y="937640"/>
                    </a:lnTo>
                    <a:lnTo>
                      <a:pt x="907800" y="945046"/>
                    </a:lnTo>
                    <a:lnTo>
                      <a:pt x="907800" y="952451"/>
                    </a:lnTo>
                    <a:lnTo>
                      <a:pt x="902862" y="954920"/>
                    </a:lnTo>
                    <a:lnTo>
                      <a:pt x="897925" y="954920"/>
                    </a:lnTo>
                    <a:lnTo>
                      <a:pt x="897925" y="947515"/>
                    </a:lnTo>
                    <a:lnTo>
                      <a:pt x="900392" y="945046"/>
                    </a:lnTo>
                    <a:lnTo>
                      <a:pt x="900392" y="940109"/>
                    </a:lnTo>
                    <a:lnTo>
                      <a:pt x="892987" y="940109"/>
                    </a:lnTo>
                    <a:lnTo>
                      <a:pt x="888050" y="945046"/>
                    </a:lnTo>
                    <a:lnTo>
                      <a:pt x="888050" y="949982"/>
                    </a:lnTo>
                    <a:lnTo>
                      <a:pt x="885583" y="952451"/>
                    </a:lnTo>
                    <a:lnTo>
                      <a:pt x="885583" y="964795"/>
                    </a:lnTo>
                    <a:lnTo>
                      <a:pt x="878175" y="964795"/>
                    </a:lnTo>
                    <a:lnTo>
                      <a:pt x="875708" y="967263"/>
                    </a:lnTo>
                    <a:lnTo>
                      <a:pt x="873238" y="969730"/>
                    </a:lnTo>
                    <a:lnTo>
                      <a:pt x="873238" y="977137"/>
                    </a:lnTo>
                    <a:lnTo>
                      <a:pt x="870770" y="977137"/>
                    </a:lnTo>
                    <a:lnTo>
                      <a:pt x="868303" y="974668"/>
                    </a:lnTo>
                    <a:lnTo>
                      <a:pt x="865833" y="972199"/>
                    </a:lnTo>
                    <a:lnTo>
                      <a:pt x="865833" y="969730"/>
                    </a:lnTo>
                    <a:lnTo>
                      <a:pt x="863366" y="967263"/>
                    </a:lnTo>
                    <a:lnTo>
                      <a:pt x="860895" y="967263"/>
                    </a:lnTo>
                    <a:lnTo>
                      <a:pt x="860895" y="977137"/>
                    </a:lnTo>
                    <a:lnTo>
                      <a:pt x="858428" y="979605"/>
                    </a:lnTo>
                    <a:lnTo>
                      <a:pt x="855958" y="977137"/>
                    </a:lnTo>
                    <a:lnTo>
                      <a:pt x="853491" y="974668"/>
                    </a:lnTo>
                    <a:lnTo>
                      <a:pt x="851024" y="969730"/>
                    </a:lnTo>
                    <a:lnTo>
                      <a:pt x="848553" y="967263"/>
                    </a:lnTo>
                    <a:lnTo>
                      <a:pt x="846086" y="967263"/>
                    </a:lnTo>
                    <a:lnTo>
                      <a:pt x="843616" y="969730"/>
                    </a:lnTo>
                    <a:lnTo>
                      <a:pt x="843616" y="977137"/>
                    </a:lnTo>
                    <a:lnTo>
                      <a:pt x="838678" y="977137"/>
                    </a:lnTo>
                    <a:lnTo>
                      <a:pt x="838678" y="974668"/>
                    </a:lnTo>
                    <a:lnTo>
                      <a:pt x="836211" y="972199"/>
                    </a:lnTo>
                    <a:lnTo>
                      <a:pt x="833744" y="969730"/>
                    </a:lnTo>
                    <a:lnTo>
                      <a:pt x="831274" y="969730"/>
                    </a:lnTo>
                    <a:lnTo>
                      <a:pt x="831274" y="972199"/>
                    </a:lnTo>
                    <a:lnTo>
                      <a:pt x="828807" y="972199"/>
                    </a:lnTo>
                    <a:lnTo>
                      <a:pt x="831274" y="979605"/>
                    </a:lnTo>
                    <a:lnTo>
                      <a:pt x="833744" y="982074"/>
                    </a:lnTo>
                    <a:lnTo>
                      <a:pt x="838678" y="987010"/>
                    </a:lnTo>
                    <a:lnTo>
                      <a:pt x="841149" y="987010"/>
                    </a:lnTo>
                    <a:lnTo>
                      <a:pt x="843616" y="989479"/>
                    </a:lnTo>
                    <a:lnTo>
                      <a:pt x="843616" y="994416"/>
                    </a:lnTo>
                    <a:lnTo>
                      <a:pt x="838678" y="991947"/>
                    </a:lnTo>
                    <a:lnTo>
                      <a:pt x="833744" y="991947"/>
                    </a:lnTo>
                    <a:lnTo>
                      <a:pt x="833744" y="999354"/>
                    </a:lnTo>
                    <a:lnTo>
                      <a:pt x="831274" y="1004291"/>
                    </a:lnTo>
                    <a:lnTo>
                      <a:pt x="828807" y="1009227"/>
                    </a:lnTo>
                    <a:lnTo>
                      <a:pt x="826336" y="1009227"/>
                    </a:lnTo>
                    <a:lnTo>
                      <a:pt x="823869" y="1006758"/>
                    </a:lnTo>
                    <a:lnTo>
                      <a:pt x="823869" y="999354"/>
                    </a:lnTo>
                    <a:lnTo>
                      <a:pt x="821399" y="999354"/>
                    </a:lnTo>
                    <a:lnTo>
                      <a:pt x="816465" y="1001822"/>
                    </a:lnTo>
                    <a:lnTo>
                      <a:pt x="813994" y="1006758"/>
                    </a:lnTo>
                    <a:lnTo>
                      <a:pt x="811527" y="1006758"/>
                    </a:lnTo>
                    <a:lnTo>
                      <a:pt x="811527" y="1011696"/>
                    </a:lnTo>
                    <a:lnTo>
                      <a:pt x="809057" y="1014165"/>
                    </a:lnTo>
                    <a:lnTo>
                      <a:pt x="809057" y="1021571"/>
                    </a:lnTo>
                    <a:lnTo>
                      <a:pt x="804119" y="1019102"/>
                    </a:lnTo>
                    <a:lnTo>
                      <a:pt x="801652" y="1019102"/>
                    </a:lnTo>
                    <a:lnTo>
                      <a:pt x="799185" y="1016633"/>
                    </a:lnTo>
                    <a:lnTo>
                      <a:pt x="796715" y="1016633"/>
                    </a:lnTo>
                    <a:lnTo>
                      <a:pt x="794248" y="1019102"/>
                    </a:lnTo>
                    <a:lnTo>
                      <a:pt x="791777" y="1021571"/>
                    </a:lnTo>
                    <a:lnTo>
                      <a:pt x="786840" y="1026507"/>
                    </a:lnTo>
                    <a:lnTo>
                      <a:pt x="784373" y="1031444"/>
                    </a:lnTo>
                    <a:lnTo>
                      <a:pt x="781902" y="1033913"/>
                    </a:lnTo>
                    <a:lnTo>
                      <a:pt x="779435" y="1036382"/>
                    </a:lnTo>
                    <a:lnTo>
                      <a:pt x="779435" y="1038850"/>
                    </a:lnTo>
                    <a:lnTo>
                      <a:pt x="776968" y="1041317"/>
                    </a:lnTo>
                    <a:lnTo>
                      <a:pt x="774498" y="1043786"/>
                    </a:lnTo>
                    <a:lnTo>
                      <a:pt x="769560" y="1041317"/>
                    </a:lnTo>
                    <a:lnTo>
                      <a:pt x="767093" y="1038850"/>
                    </a:lnTo>
                    <a:lnTo>
                      <a:pt x="762156" y="1038850"/>
                    </a:lnTo>
                    <a:lnTo>
                      <a:pt x="759689" y="1041317"/>
                    </a:lnTo>
                    <a:lnTo>
                      <a:pt x="757218" y="1043786"/>
                    </a:lnTo>
                    <a:lnTo>
                      <a:pt x="754751" y="1041317"/>
                    </a:lnTo>
                    <a:lnTo>
                      <a:pt x="752281" y="1038850"/>
                    </a:lnTo>
                    <a:lnTo>
                      <a:pt x="752281" y="1024038"/>
                    </a:lnTo>
                    <a:lnTo>
                      <a:pt x="749814" y="1021571"/>
                    </a:lnTo>
                    <a:lnTo>
                      <a:pt x="749814" y="1019102"/>
                    </a:lnTo>
                    <a:lnTo>
                      <a:pt x="747343" y="1019102"/>
                    </a:lnTo>
                    <a:lnTo>
                      <a:pt x="744876" y="1016633"/>
                    </a:lnTo>
                    <a:lnTo>
                      <a:pt x="742409" y="1016633"/>
                    </a:lnTo>
                    <a:lnTo>
                      <a:pt x="742409" y="1014165"/>
                    </a:lnTo>
                    <a:lnTo>
                      <a:pt x="739939" y="1011696"/>
                    </a:lnTo>
                    <a:lnTo>
                      <a:pt x="737472" y="1011696"/>
                    </a:lnTo>
                    <a:lnTo>
                      <a:pt x="732534" y="1014165"/>
                    </a:lnTo>
                    <a:lnTo>
                      <a:pt x="727597" y="1016633"/>
                    </a:lnTo>
                    <a:lnTo>
                      <a:pt x="725129" y="1014165"/>
                    </a:lnTo>
                    <a:lnTo>
                      <a:pt x="722659" y="1009227"/>
                    </a:lnTo>
                    <a:lnTo>
                      <a:pt x="717722" y="1009227"/>
                    </a:lnTo>
                    <a:lnTo>
                      <a:pt x="715254" y="1014165"/>
                    </a:lnTo>
                    <a:lnTo>
                      <a:pt x="707850" y="1014165"/>
                    </a:lnTo>
                    <a:lnTo>
                      <a:pt x="705380" y="1011696"/>
                    </a:lnTo>
                    <a:lnTo>
                      <a:pt x="702912" y="1009227"/>
                    </a:lnTo>
                    <a:lnTo>
                      <a:pt x="697975" y="1006758"/>
                    </a:lnTo>
                    <a:lnTo>
                      <a:pt x="695505" y="1004291"/>
                    </a:lnTo>
                    <a:lnTo>
                      <a:pt x="695505" y="999354"/>
                    </a:lnTo>
                    <a:lnTo>
                      <a:pt x="697975" y="999354"/>
                    </a:lnTo>
                    <a:lnTo>
                      <a:pt x="697975" y="996885"/>
                    </a:lnTo>
                    <a:lnTo>
                      <a:pt x="700442" y="991947"/>
                    </a:lnTo>
                    <a:lnTo>
                      <a:pt x="700442" y="979605"/>
                    </a:lnTo>
                    <a:lnTo>
                      <a:pt x="702912" y="974668"/>
                    </a:lnTo>
                    <a:lnTo>
                      <a:pt x="697975" y="974668"/>
                    </a:lnTo>
                    <a:lnTo>
                      <a:pt x="695505" y="977137"/>
                    </a:lnTo>
                    <a:lnTo>
                      <a:pt x="688100" y="977137"/>
                    </a:lnTo>
                    <a:lnTo>
                      <a:pt x="683163" y="974668"/>
                    </a:lnTo>
                    <a:lnTo>
                      <a:pt x="680695" y="972199"/>
                    </a:lnTo>
                    <a:lnTo>
                      <a:pt x="680695" y="962326"/>
                    </a:lnTo>
                    <a:lnTo>
                      <a:pt x="673288" y="957388"/>
                    </a:lnTo>
                    <a:lnTo>
                      <a:pt x="670820" y="954920"/>
                    </a:lnTo>
                    <a:lnTo>
                      <a:pt x="670820" y="952451"/>
                    </a:lnTo>
                    <a:lnTo>
                      <a:pt x="673288" y="949982"/>
                    </a:lnTo>
                    <a:lnTo>
                      <a:pt x="675758" y="947515"/>
                    </a:lnTo>
                    <a:lnTo>
                      <a:pt x="675758" y="940109"/>
                    </a:lnTo>
                    <a:lnTo>
                      <a:pt x="670820" y="940109"/>
                    </a:lnTo>
                    <a:lnTo>
                      <a:pt x="668353" y="942578"/>
                    </a:lnTo>
                    <a:lnTo>
                      <a:pt x="665883" y="945046"/>
                    </a:lnTo>
                    <a:lnTo>
                      <a:pt x="660946" y="942578"/>
                    </a:lnTo>
                    <a:lnTo>
                      <a:pt x="658478" y="940109"/>
                    </a:lnTo>
                    <a:lnTo>
                      <a:pt x="658478" y="935171"/>
                    </a:lnTo>
                    <a:lnTo>
                      <a:pt x="660946" y="930235"/>
                    </a:lnTo>
                    <a:lnTo>
                      <a:pt x="658478" y="927767"/>
                    </a:lnTo>
                    <a:lnTo>
                      <a:pt x="656008" y="922829"/>
                    </a:lnTo>
                    <a:lnTo>
                      <a:pt x="653541" y="920361"/>
                    </a:lnTo>
                    <a:lnTo>
                      <a:pt x="643666" y="920361"/>
                    </a:lnTo>
                    <a:lnTo>
                      <a:pt x="638729" y="922829"/>
                    </a:lnTo>
                    <a:lnTo>
                      <a:pt x="633794" y="922829"/>
                    </a:lnTo>
                    <a:lnTo>
                      <a:pt x="628857" y="920361"/>
                    </a:lnTo>
                    <a:lnTo>
                      <a:pt x="626386" y="915423"/>
                    </a:lnTo>
                    <a:lnTo>
                      <a:pt x="623919" y="912956"/>
                    </a:lnTo>
                    <a:lnTo>
                      <a:pt x="623919" y="910487"/>
                    </a:lnTo>
                    <a:lnTo>
                      <a:pt x="618982" y="905550"/>
                    </a:lnTo>
                    <a:lnTo>
                      <a:pt x="614044" y="905550"/>
                    </a:lnTo>
                    <a:lnTo>
                      <a:pt x="611577" y="903081"/>
                    </a:lnTo>
                    <a:lnTo>
                      <a:pt x="606640" y="900612"/>
                    </a:lnTo>
                    <a:lnTo>
                      <a:pt x="606640" y="895675"/>
                    </a:lnTo>
                    <a:lnTo>
                      <a:pt x="609107" y="895675"/>
                    </a:lnTo>
                    <a:lnTo>
                      <a:pt x="611577" y="893208"/>
                    </a:lnTo>
                    <a:lnTo>
                      <a:pt x="611577" y="888270"/>
                    </a:lnTo>
                    <a:lnTo>
                      <a:pt x="609107" y="885801"/>
                    </a:lnTo>
                    <a:lnTo>
                      <a:pt x="609107" y="883333"/>
                    </a:lnTo>
                    <a:lnTo>
                      <a:pt x="604169" y="880864"/>
                    </a:lnTo>
                    <a:lnTo>
                      <a:pt x="601702" y="880864"/>
                    </a:lnTo>
                    <a:lnTo>
                      <a:pt x="596765" y="878395"/>
                    </a:lnTo>
                    <a:lnTo>
                      <a:pt x="594298" y="878395"/>
                    </a:lnTo>
                    <a:lnTo>
                      <a:pt x="589360" y="875928"/>
                    </a:lnTo>
                    <a:lnTo>
                      <a:pt x="586890" y="878395"/>
                    </a:lnTo>
                    <a:lnTo>
                      <a:pt x="584423" y="880864"/>
                    </a:lnTo>
                    <a:lnTo>
                      <a:pt x="581956" y="883333"/>
                    </a:lnTo>
                    <a:lnTo>
                      <a:pt x="579485" y="880864"/>
                    </a:lnTo>
                    <a:lnTo>
                      <a:pt x="579485" y="878395"/>
                    </a:lnTo>
                    <a:lnTo>
                      <a:pt x="581956" y="875928"/>
                    </a:lnTo>
                    <a:lnTo>
                      <a:pt x="581956" y="868522"/>
                    </a:lnTo>
                    <a:lnTo>
                      <a:pt x="579485" y="868522"/>
                    </a:lnTo>
                    <a:lnTo>
                      <a:pt x="577018" y="866053"/>
                    </a:lnTo>
                    <a:lnTo>
                      <a:pt x="569610" y="866053"/>
                    </a:lnTo>
                    <a:lnTo>
                      <a:pt x="564673" y="870991"/>
                    </a:lnTo>
                    <a:lnTo>
                      <a:pt x="559739" y="868522"/>
                    </a:lnTo>
                    <a:lnTo>
                      <a:pt x="559739" y="866053"/>
                    </a:lnTo>
                    <a:lnTo>
                      <a:pt x="557268" y="866053"/>
                    </a:lnTo>
                    <a:lnTo>
                      <a:pt x="554801" y="868522"/>
                    </a:lnTo>
                    <a:lnTo>
                      <a:pt x="549864" y="868522"/>
                    </a:lnTo>
                    <a:lnTo>
                      <a:pt x="547393" y="866053"/>
                    </a:lnTo>
                    <a:lnTo>
                      <a:pt x="544926" y="863584"/>
                    </a:lnTo>
                    <a:lnTo>
                      <a:pt x="542459" y="858649"/>
                    </a:lnTo>
                    <a:lnTo>
                      <a:pt x="540092" y="856180"/>
                    </a:lnTo>
                    <a:lnTo>
                      <a:pt x="535155" y="853711"/>
                    </a:lnTo>
                    <a:lnTo>
                      <a:pt x="532584" y="848774"/>
                    </a:lnTo>
                    <a:lnTo>
                      <a:pt x="532584" y="831598"/>
                    </a:lnTo>
                    <a:lnTo>
                      <a:pt x="535155" y="829129"/>
                    </a:lnTo>
                    <a:lnTo>
                      <a:pt x="537522" y="829129"/>
                    </a:lnTo>
                    <a:lnTo>
                      <a:pt x="540092" y="826557"/>
                    </a:lnTo>
                    <a:lnTo>
                      <a:pt x="540092" y="821621"/>
                    </a:lnTo>
                    <a:lnTo>
                      <a:pt x="537522" y="821621"/>
                    </a:lnTo>
                    <a:lnTo>
                      <a:pt x="535155" y="819152"/>
                    </a:lnTo>
                    <a:lnTo>
                      <a:pt x="530217" y="816785"/>
                    </a:lnTo>
                    <a:lnTo>
                      <a:pt x="515305" y="816785"/>
                    </a:lnTo>
                    <a:lnTo>
                      <a:pt x="512938" y="814318"/>
                    </a:lnTo>
                    <a:lnTo>
                      <a:pt x="510367" y="814318"/>
                    </a:lnTo>
                    <a:lnTo>
                      <a:pt x="505430" y="816785"/>
                    </a:lnTo>
                    <a:lnTo>
                      <a:pt x="500596" y="816785"/>
                    </a:lnTo>
                    <a:lnTo>
                      <a:pt x="500596" y="809277"/>
                    </a:lnTo>
                    <a:lnTo>
                      <a:pt x="502962" y="809277"/>
                    </a:lnTo>
                    <a:lnTo>
                      <a:pt x="508000" y="804341"/>
                    </a:lnTo>
                    <a:lnTo>
                      <a:pt x="510367" y="804341"/>
                    </a:lnTo>
                    <a:lnTo>
                      <a:pt x="510367" y="784695"/>
                    </a:lnTo>
                    <a:lnTo>
                      <a:pt x="508000" y="777290"/>
                    </a:lnTo>
                    <a:lnTo>
                      <a:pt x="500596" y="777290"/>
                    </a:lnTo>
                    <a:lnTo>
                      <a:pt x="498025" y="779757"/>
                    </a:lnTo>
                    <a:lnTo>
                      <a:pt x="498025" y="799506"/>
                    </a:lnTo>
                    <a:lnTo>
                      <a:pt x="495658" y="801872"/>
                    </a:lnTo>
                    <a:lnTo>
                      <a:pt x="493191" y="801872"/>
                    </a:lnTo>
                    <a:lnTo>
                      <a:pt x="493191" y="789529"/>
                    </a:lnTo>
                    <a:lnTo>
                      <a:pt x="490721" y="784593"/>
                    </a:lnTo>
                    <a:lnTo>
                      <a:pt x="488254" y="779757"/>
                    </a:lnTo>
                    <a:lnTo>
                      <a:pt x="485783" y="774822"/>
                    </a:lnTo>
                    <a:lnTo>
                      <a:pt x="480849" y="772249"/>
                    </a:lnTo>
                    <a:lnTo>
                      <a:pt x="475912" y="769781"/>
                    </a:lnTo>
                    <a:lnTo>
                      <a:pt x="473441" y="769781"/>
                    </a:lnTo>
                    <a:lnTo>
                      <a:pt x="470974" y="772249"/>
                    </a:lnTo>
                    <a:lnTo>
                      <a:pt x="470974" y="784593"/>
                    </a:lnTo>
                    <a:lnTo>
                      <a:pt x="468504" y="789529"/>
                    </a:lnTo>
                    <a:lnTo>
                      <a:pt x="461099" y="792101"/>
                    </a:lnTo>
                    <a:lnTo>
                      <a:pt x="456162" y="794570"/>
                    </a:lnTo>
                    <a:lnTo>
                      <a:pt x="453695" y="796935"/>
                    </a:lnTo>
                    <a:lnTo>
                      <a:pt x="451224" y="794570"/>
                    </a:lnTo>
                    <a:lnTo>
                      <a:pt x="448757" y="794570"/>
                    </a:lnTo>
                    <a:lnTo>
                      <a:pt x="446290" y="792101"/>
                    </a:lnTo>
                    <a:lnTo>
                      <a:pt x="443820" y="789529"/>
                    </a:lnTo>
                    <a:lnTo>
                      <a:pt x="446290" y="787060"/>
                    </a:lnTo>
                    <a:lnTo>
                      <a:pt x="446290" y="779757"/>
                    </a:lnTo>
                    <a:lnTo>
                      <a:pt x="441352" y="777290"/>
                    </a:lnTo>
                    <a:lnTo>
                      <a:pt x="441352" y="774822"/>
                    </a:lnTo>
                    <a:lnTo>
                      <a:pt x="433945" y="772249"/>
                    </a:lnTo>
                    <a:lnTo>
                      <a:pt x="429007" y="772249"/>
                    </a:lnTo>
                    <a:lnTo>
                      <a:pt x="424073" y="774822"/>
                    </a:lnTo>
                    <a:lnTo>
                      <a:pt x="419135" y="774822"/>
                    </a:lnTo>
                    <a:lnTo>
                      <a:pt x="416665" y="772249"/>
                    </a:lnTo>
                    <a:lnTo>
                      <a:pt x="414198" y="769781"/>
                    </a:lnTo>
                    <a:lnTo>
                      <a:pt x="411728" y="769781"/>
                    </a:lnTo>
                    <a:lnTo>
                      <a:pt x="411728" y="767313"/>
                    </a:lnTo>
                    <a:lnTo>
                      <a:pt x="414198" y="764845"/>
                    </a:lnTo>
                    <a:lnTo>
                      <a:pt x="421603" y="764845"/>
                    </a:lnTo>
                    <a:lnTo>
                      <a:pt x="424073" y="762478"/>
                    </a:lnTo>
                    <a:lnTo>
                      <a:pt x="426540" y="757542"/>
                    </a:lnTo>
                    <a:lnTo>
                      <a:pt x="426540" y="752605"/>
                    </a:lnTo>
                    <a:lnTo>
                      <a:pt x="424073" y="752605"/>
                    </a:lnTo>
                    <a:lnTo>
                      <a:pt x="421603" y="750136"/>
                    </a:lnTo>
                    <a:lnTo>
                      <a:pt x="414198" y="750136"/>
                    </a:lnTo>
                    <a:lnTo>
                      <a:pt x="414198" y="747667"/>
                    </a:lnTo>
                    <a:lnTo>
                      <a:pt x="409261" y="747667"/>
                    </a:lnTo>
                    <a:lnTo>
                      <a:pt x="406793" y="745198"/>
                    </a:lnTo>
                    <a:lnTo>
                      <a:pt x="406793" y="742730"/>
                    </a:lnTo>
                    <a:lnTo>
                      <a:pt x="409261" y="737794"/>
                    </a:lnTo>
                    <a:lnTo>
                      <a:pt x="411728" y="735325"/>
                    </a:lnTo>
                    <a:lnTo>
                      <a:pt x="414198" y="730388"/>
                    </a:lnTo>
                    <a:lnTo>
                      <a:pt x="414198" y="725450"/>
                    </a:lnTo>
                    <a:lnTo>
                      <a:pt x="409261" y="718045"/>
                    </a:lnTo>
                    <a:lnTo>
                      <a:pt x="409261" y="713108"/>
                    </a:lnTo>
                    <a:lnTo>
                      <a:pt x="406793" y="705702"/>
                    </a:lnTo>
                    <a:lnTo>
                      <a:pt x="406793" y="703235"/>
                    </a:lnTo>
                    <a:lnTo>
                      <a:pt x="409261" y="700766"/>
                    </a:lnTo>
                    <a:lnTo>
                      <a:pt x="414198" y="698297"/>
                    </a:lnTo>
                    <a:lnTo>
                      <a:pt x="419135" y="690891"/>
                    </a:lnTo>
                    <a:lnTo>
                      <a:pt x="419135" y="681018"/>
                    </a:lnTo>
                    <a:lnTo>
                      <a:pt x="416665" y="673611"/>
                    </a:lnTo>
                    <a:lnTo>
                      <a:pt x="414198" y="673611"/>
                    </a:lnTo>
                    <a:lnTo>
                      <a:pt x="401856" y="671143"/>
                    </a:lnTo>
                    <a:lnTo>
                      <a:pt x="399386" y="668676"/>
                    </a:lnTo>
                    <a:lnTo>
                      <a:pt x="391981" y="661269"/>
                    </a:lnTo>
                    <a:lnTo>
                      <a:pt x="387044" y="653863"/>
                    </a:lnTo>
                    <a:lnTo>
                      <a:pt x="379639" y="653863"/>
                    </a:lnTo>
                    <a:lnTo>
                      <a:pt x="377169" y="656332"/>
                    </a:lnTo>
                    <a:lnTo>
                      <a:pt x="374701" y="661269"/>
                    </a:lnTo>
                    <a:lnTo>
                      <a:pt x="372234" y="666207"/>
                    </a:lnTo>
                    <a:lnTo>
                      <a:pt x="369764" y="668676"/>
                    </a:lnTo>
                    <a:lnTo>
                      <a:pt x="362359" y="668676"/>
                    </a:lnTo>
                    <a:lnTo>
                      <a:pt x="357422" y="671143"/>
                    </a:lnTo>
                    <a:lnTo>
                      <a:pt x="352484" y="673611"/>
                    </a:lnTo>
                    <a:lnTo>
                      <a:pt x="350017" y="676080"/>
                    </a:lnTo>
                    <a:lnTo>
                      <a:pt x="345080" y="673611"/>
                    </a:lnTo>
                    <a:lnTo>
                      <a:pt x="347547" y="668676"/>
                    </a:lnTo>
                    <a:lnTo>
                      <a:pt x="350017" y="663738"/>
                    </a:lnTo>
                    <a:lnTo>
                      <a:pt x="347547" y="658801"/>
                    </a:lnTo>
                    <a:lnTo>
                      <a:pt x="340142" y="656332"/>
                    </a:lnTo>
                    <a:lnTo>
                      <a:pt x="337675" y="653863"/>
                    </a:lnTo>
                    <a:lnTo>
                      <a:pt x="337675" y="646459"/>
                    </a:lnTo>
                    <a:lnTo>
                      <a:pt x="335205" y="643990"/>
                    </a:lnTo>
                    <a:lnTo>
                      <a:pt x="332738" y="641521"/>
                    </a:lnTo>
                    <a:lnTo>
                      <a:pt x="327800" y="641521"/>
                    </a:lnTo>
                    <a:lnTo>
                      <a:pt x="322863" y="639052"/>
                    </a:lnTo>
                    <a:lnTo>
                      <a:pt x="322863" y="634115"/>
                    </a:lnTo>
                    <a:lnTo>
                      <a:pt x="320393" y="624241"/>
                    </a:lnTo>
                    <a:lnTo>
                      <a:pt x="317925" y="619304"/>
                    </a:lnTo>
                    <a:lnTo>
                      <a:pt x="317925" y="604493"/>
                    </a:lnTo>
                    <a:lnTo>
                      <a:pt x="320393" y="592151"/>
                    </a:lnTo>
                    <a:lnTo>
                      <a:pt x="317925" y="584745"/>
                    </a:lnTo>
                    <a:lnTo>
                      <a:pt x="308050" y="577340"/>
                    </a:lnTo>
                    <a:lnTo>
                      <a:pt x="305583" y="577340"/>
                    </a:lnTo>
                    <a:lnTo>
                      <a:pt x="300646" y="574872"/>
                    </a:lnTo>
                    <a:lnTo>
                      <a:pt x="298179" y="574872"/>
                    </a:lnTo>
                    <a:lnTo>
                      <a:pt x="293241" y="577340"/>
                    </a:lnTo>
                    <a:lnTo>
                      <a:pt x="285833" y="577340"/>
                    </a:lnTo>
                    <a:lnTo>
                      <a:pt x="280899" y="574872"/>
                    </a:lnTo>
                    <a:lnTo>
                      <a:pt x="273491" y="572403"/>
                    </a:lnTo>
                    <a:lnTo>
                      <a:pt x="271024" y="567465"/>
                    </a:lnTo>
                    <a:lnTo>
                      <a:pt x="261149" y="564997"/>
                    </a:lnTo>
                    <a:lnTo>
                      <a:pt x="256212" y="567465"/>
                    </a:lnTo>
                    <a:lnTo>
                      <a:pt x="251274" y="569934"/>
                    </a:lnTo>
                    <a:lnTo>
                      <a:pt x="246340" y="577340"/>
                    </a:lnTo>
                    <a:lnTo>
                      <a:pt x="243870" y="582276"/>
                    </a:lnTo>
                    <a:lnTo>
                      <a:pt x="241403" y="589682"/>
                    </a:lnTo>
                    <a:lnTo>
                      <a:pt x="238932" y="592151"/>
                    </a:lnTo>
                    <a:lnTo>
                      <a:pt x="233995" y="594620"/>
                    </a:lnTo>
                    <a:lnTo>
                      <a:pt x="231528" y="592151"/>
                    </a:lnTo>
                    <a:lnTo>
                      <a:pt x="231528" y="587214"/>
                    </a:lnTo>
                    <a:lnTo>
                      <a:pt x="229057" y="579807"/>
                    </a:lnTo>
                    <a:lnTo>
                      <a:pt x="226590" y="574872"/>
                    </a:lnTo>
                    <a:lnTo>
                      <a:pt x="229057" y="567465"/>
                    </a:lnTo>
                    <a:lnTo>
                      <a:pt x="226590" y="564997"/>
                    </a:lnTo>
                    <a:lnTo>
                      <a:pt x="224123" y="562528"/>
                    </a:lnTo>
                    <a:lnTo>
                      <a:pt x="219186" y="562528"/>
                    </a:lnTo>
                    <a:lnTo>
                      <a:pt x="211778" y="560061"/>
                    </a:lnTo>
                    <a:lnTo>
                      <a:pt x="211778" y="555123"/>
                    </a:lnTo>
                    <a:lnTo>
                      <a:pt x="209311" y="550186"/>
                    </a:lnTo>
                    <a:lnTo>
                      <a:pt x="206843" y="547717"/>
                    </a:lnTo>
                    <a:lnTo>
                      <a:pt x="201906" y="545248"/>
                    </a:lnTo>
                    <a:lnTo>
                      <a:pt x="199436" y="545248"/>
                    </a:lnTo>
                    <a:lnTo>
                      <a:pt x="194498" y="547717"/>
                    </a:lnTo>
                    <a:lnTo>
                      <a:pt x="187094" y="545248"/>
                    </a:lnTo>
                    <a:lnTo>
                      <a:pt x="184626" y="542780"/>
                    </a:lnTo>
                    <a:lnTo>
                      <a:pt x="177219" y="545248"/>
                    </a:lnTo>
                    <a:lnTo>
                      <a:pt x="174752" y="542780"/>
                    </a:lnTo>
                    <a:lnTo>
                      <a:pt x="174752" y="540312"/>
                    </a:lnTo>
                    <a:lnTo>
                      <a:pt x="172284" y="535375"/>
                    </a:lnTo>
                    <a:lnTo>
                      <a:pt x="169814" y="530438"/>
                    </a:lnTo>
                    <a:lnTo>
                      <a:pt x="167347" y="523033"/>
                    </a:lnTo>
                    <a:lnTo>
                      <a:pt x="164877" y="518095"/>
                    </a:lnTo>
                    <a:lnTo>
                      <a:pt x="164877" y="503285"/>
                    </a:lnTo>
                    <a:lnTo>
                      <a:pt x="159939" y="498347"/>
                    </a:lnTo>
                    <a:lnTo>
                      <a:pt x="155005" y="493410"/>
                    </a:lnTo>
                    <a:lnTo>
                      <a:pt x="155005" y="490941"/>
                    </a:lnTo>
                    <a:lnTo>
                      <a:pt x="157472" y="486005"/>
                    </a:lnTo>
                    <a:lnTo>
                      <a:pt x="164877" y="481068"/>
                    </a:lnTo>
                    <a:lnTo>
                      <a:pt x="169814" y="478599"/>
                    </a:lnTo>
                    <a:lnTo>
                      <a:pt x="174752" y="473661"/>
                    </a:lnTo>
                    <a:lnTo>
                      <a:pt x="174752" y="468726"/>
                    </a:lnTo>
                    <a:lnTo>
                      <a:pt x="150067" y="468726"/>
                    </a:lnTo>
                    <a:lnTo>
                      <a:pt x="147597" y="471193"/>
                    </a:lnTo>
                    <a:lnTo>
                      <a:pt x="142660" y="471193"/>
                    </a:lnTo>
                    <a:lnTo>
                      <a:pt x="142660" y="466257"/>
                    </a:lnTo>
                    <a:lnTo>
                      <a:pt x="140192" y="461319"/>
                    </a:lnTo>
                    <a:lnTo>
                      <a:pt x="142660" y="456382"/>
                    </a:lnTo>
                    <a:lnTo>
                      <a:pt x="142660" y="453913"/>
                    </a:lnTo>
                    <a:lnTo>
                      <a:pt x="147597" y="456382"/>
                    </a:lnTo>
                    <a:lnTo>
                      <a:pt x="152535" y="453913"/>
                    </a:lnTo>
                    <a:lnTo>
                      <a:pt x="157472" y="451446"/>
                    </a:lnTo>
                    <a:lnTo>
                      <a:pt x="159939" y="444040"/>
                    </a:lnTo>
                    <a:lnTo>
                      <a:pt x="164877" y="439102"/>
                    </a:lnTo>
                    <a:lnTo>
                      <a:pt x="167347" y="439102"/>
                    </a:lnTo>
                    <a:lnTo>
                      <a:pt x="172284" y="441571"/>
                    </a:lnTo>
                    <a:lnTo>
                      <a:pt x="177219" y="444040"/>
                    </a:lnTo>
                    <a:lnTo>
                      <a:pt x="179689" y="444040"/>
                    </a:lnTo>
                    <a:lnTo>
                      <a:pt x="177219" y="441571"/>
                    </a:lnTo>
                    <a:lnTo>
                      <a:pt x="172284" y="434165"/>
                    </a:lnTo>
                    <a:lnTo>
                      <a:pt x="169814" y="424292"/>
                    </a:lnTo>
                    <a:lnTo>
                      <a:pt x="164877" y="419354"/>
                    </a:lnTo>
                    <a:lnTo>
                      <a:pt x="159939" y="419354"/>
                    </a:lnTo>
                    <a:lnTo>
                      <a:pt x="157472" y="421823"/>
                    </a:lnTo>
                    <a:lnTo>
                      <a:pt x="157472" y="434165"/>
                    </a:lnTo>
                    <a:lnTo>
                      <a:pt x="150067" y="444040"/>
                    </a:lnTo>
                    <a:lnTo>
                      <a:pt x="147597" y="444040"/>
                    </a:lnTo>
                    <a:lnTo>
                      <a:pt x="142660" y="441571"/>
                    </a:lnTo>
                    <a:lnTo>
                      <a:pt x="135255" y="436634"/>
                    </a:lnTo>
                    <a:lnTo>
                      <a:pt x="132788" y="431698"/>
                    </a:lnTo>
                    <a:lnTo>
                      <a:pt x="132788" y="429229"/>
                    </a:lnTo>
                    <a:lnTo>
                      <a:pt x="130318" y="424395"/>
                    </a:lnTo>
                    <a:lnTo>
                      <a:pt x="132788" y="419354"/>
                    </a:lnTo>
                    <a:lnTo>
                      <a:pt x="135255" y="414418"/>
                    </a:lnTo>
                    <a:lnTo>
                      <a:pt x="135255" y="409583"/>
                    </a:lnTo>
                    <a:lnTo>
                      <a:pt x="132788" y="407114"/>
                    </a:lnTo>
                    <a:lnTo>
                      <a:pt x="130318" y="404647"/>
                    </a:lnTo>
                    <a:lnTo>
                      <a:pt x="130318" y="399606"/>
                    </a:lnTo>
                    <a:lnTo>
                      <a:pt x="132788" y="397137"/>
                    </a:lnTo>
                    <a:lnTo>
                      <a:pt x="140192" y="394670"/>
                    </a:lnTo>
                    <a:lnTo>
                      <a:pt x="140192" y="387367"/>
                    </a:lnTo>
                    <a:lnTo>
                      <a:pt x="132788" y="384899"/>
                    </a:lnTo>
                    <a:lnTo>
                      <a:pt x="122913" y="384899"/>
                    </a:lnTo>
                    <a:lnTo>
                      <a:pt x="122913" y="387367"/>
                    </a:lnTo>
                    <a:lnTo>
                      <a:pt x="120443" y="387367"/>
                    </a:lnTo>
                    <a:lnTo>
                      <a:pt x="120443" y="397137"/>
                    </a:lnTo>
                    <a:lnTo>
                      <a:pt x="117975" y="402178"/>
                    </a:lnTo>
                    <a:lnTo>
                      <a:pt x="113038" y="407114"/>
                    </a:lnTo>
                    <a:lnTo>
                      <a:pt x="110571" y="409583"/>
                    </a:lnTo>
                    <a:lnTo>
                      <a:pt x="108101" y="411949"/>
                    </a:lnTo>
                    <a:lnTo>
                      <a:pt x="105633" y="414418"/>
                    </a:lnTo>
                    <a:lnTo>
                      <a:pt x="100696" y="414418"/>
                    </a:lnTo>
                    <a:lnTo>
                      <a:pt x="98229" y="411949"/>
                    </a:lnTo>
                    <a:lnTo>
                      <a:pt x="95758" y="407114"/>
                    </a:lnTo>
                    <a:lnTo>
                      <a:pt x="90821" y="402178"/>
                    </a:lnTo>
                    <a:lnTo>
                      <a:pt x="85987" y="397137"/>
                    </a:lnTo>
                    <a:lnTo>
                      <a:pt x="85987" y="384899"/>
                    </a:lnTo>
                    <a:lnTo>
                      <a:pt x="88354" y="377492"/>
                    </a:lnTo>
                    <a:lnTo>
                      <a:pt x="90821" y="375024"/>
                    </a:lnTo>
                    <a:lnTo>
                      <a:pt x="93291" y="370088"/>
                    </a:lnTo>
                    <a:lnTo>
                      <a:pt x="95758" y="365150"/>
                    </a:lnTo>
                    <a:lnTo>
                      <a:pt x="93291" y="360213"/>
                    </a:lnTo>
                    <a:lnTo>
                      <a:pt x="73645" y="360213"/>
                    </a:lnTo>
                    <a:lnTo>
                      <a:pt x="71074" y="357744"/>
                    </a:lnTo>
                    <a:lnTo>
                      <a:pt x="68708" y="352807"/>
                    </a:lnTo>
                    <a:lnTo>
                      <a:pt x="68708" y="342933"/>
                    </a:lnTo>
                    <a:lnTo>
                      <a:pt x="66137" y="337996"/>
                    </a:lnTo>
                    <a:lnTo>
                      <a:pt x="56365" y="330591"/>
                    </a:lnTo>
                    <a:lnTo>
                      <a:pt x="56365" y="323185"/>
                    </a:lnTo>
                    <a:lnTo>
                      <a:pt x="61303" y="320716"/>
                    </a:lnTo>
                    <a:lnTo>
                      <a:pt x="63770" y="313312"/>
                    </a:lnTo>
                    <a:lnTo>
                      <a:pt x="56365" y="305905"/>
                    </a:lnTo>
                    <a:lnTo>
                      <a:pt x="53795" y="303437"/>
                    </a:lnTo>
                    <a:lnTo>
                      <a:pt x="48857" y="296032"/>
                    </a:lnTo>
                    <a:lnTo>
                      <a:pt x="41553" y="291095"/>
                    </a:lnTo>
                    <a:lnTo>
                      <a:pt x="39086" y="291095"/>
                    </a:lnTo>
                    <a:lnTo>
                      <a:pt x="31681" y="288626"/>
                    </a:lnTo>
                    <a:lnTo>
                      <a:pt x="26744" y="283688"/>
                    </a:lnTo>
                    <a:lnTo>
                      <a:pt x="26744" y="273815"/>
                    </a:lnTo>
                    <a:lnTo>
                      <a:pt x="29211" y="271346"/>
                    </a:lnTo>
                    <a:lnTo>
                      <a:pt x="39086" y="271346"/>
                    </a:lnTo>
                    <a:lnTo>
                      <a:pt x="39086" y="259004"/>
                    </a:lnTo>
                    <a:lnTo>
                      <a:pt x="44023" y="259004"/>
                    </a:lnTo>
                    <a:lnTo>
                      <a:pt x="46491" y="261473"/>
                    </a:lnTo>
                    <a:lnTo>
                      <a:pt x="51428" y="263940"/>
                    </a:lnTo>
                    <a:lnTo>
                      <a:pt x="51428" y="266409"/>
                    </a:lnTo>
                    <a:lnTo>
                      <a:pt x="53898" y="263940"/>
                    </a:lnTo>
                    <a:lnTo>
                      <a:pt x="56365" y="261473"/>
                    </a:lnTo>
                    <a:lnTo>
                      <a:pt x="58833" y="261473"/>
                    </a:lnTo>
                    <a:lnTo>
                      <a:pt x="66240" y="259004"/>
                    </a:lnTo>
                    <a:lnTo>
                      <a:pt x="73645" y="259004"/>
                    </a:lnTo>
                    <a:lnTo>
                      <a:pt x="76112" y="261473"/>
                    </a:lnTo>
                    <a:lnTo>
                      <a:pt x="78582" y="263940"/>
                    </a:lnTo>
                    <a:lnTo>
                      <a:pt x="81050" y="263940"/>
                    </a:lnTo>
                    <a:lnTo>
                      <a:pt x="83520" y="261473"/>
                    </a:lnTo>
                    <a:lnTo>
                      <a:pt x="88457" y="259004"/>
                    </a:lnTo>
                    <a:lnTo>
                      <a:pt x="83520" y="254067"/>
                    </a:lnTo>
                    <a:lnTo>
                      <a:pt x="81050" y="251598"/>
                    </a:lnTo>
                    <a:lnTo>
                      <a:pt x="68708" y="251598"/>
                    </a:lnTo>
                    <a:lnTo>
                      <a:pt x="61303" y="249129"/>
                    </a:lnTo>
                    <a:lnTo>
                      <a:pt x="53898" y="246661"/>
                    </a:lnTo>
                    <a:lnTo>
                      <a:pt x="46491" y="249129"/>
                    </a:lnTo>
                    <a:lnTo>
                      <a:pt x="36619" y="246661"/>
                    </a:lnTo>
                    <a:lnTo>
                      <a:pt x="34148" y="246661"/>
                    </a:lnTo>
                    <a:lnTo>
                      <a:pt x="31681" y="244192"/>
                    </a:lnTo>
                    <a:lnTo>
                      <a:pt x="31681" y="239256"/>
                    </a:lnTo>
                    <a:lnTo>
                      <a:pt x="34148" y="231850"/>
                    </a:lnTo>
                    <a:lnTo>
                      <a:pt x="36619" y="231850"/>
                    </a:lnTo>
                    <a:lnTo>
                      <a:pt x="39086" y="229381"/>
                    </a:lnTo>
                    <a:lnTo>
                      <a:pt x="44023" y="229381"/>
                    </a:lnTo>
                    <a:lnTo>
                      <a:pt x="48961" y="226912"/>
                    </a:lnTo>
                    <a:lnTo>
                      <a:pt x="53898" y="224445"/>
                    </a:lnTo>
                    <a:lnTo>
                      <a:pt x="56365" y="221976"/>
                    </a:lnTo>
                    <a:lnTo>
                      <a:pt x="56365" y="219508"/>
                    </a:lnTo>
                    <a:lnTo>
                      <a:pt x="58833" y="214570"/>
                    </a:lnTo>
                    <a:lnTo>
                      <a:pt x="56365" y="212101"/>
                    </a:lnTo>
                    <a:lnTo>
                      <a:pt x="53898" y="207166"/>
                    </a:lnTo>
                    <a:lnTo>
                      <a:pt x="51428" y="197291"/>
                    </a:lnTo>
                    <a:lnTo>
                      <a:pt x="53898" y="192353"/>
                    </a:lnTo>
                    <a:lnTo>
                      <a:pt x="53898" y="189884"/>
                    </a:lnTo>
                    <a:lnTo>
                      <a:pt x="51428" y="189884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884" cap="sq">
                <a:solidFill>
                  <a:schemeClr val="bg1">
                    <a:lumMod val="50000"/>
                  </a:schemeClr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F03BCC5-7690-C1DC-AE19-6E10DF026142}"/>
                  </a:ext>
                </a:extLst>
              </p:cNvPr>
              <p:cNvSpPr/>
              <p:nvPr/>
            </p:nvSpPr>
            <p:spPr>
              <a:xfrm>
                <a:off x="4083349" y="3120341"/>
                <a:ext cx="777375" cy="1004480"/>
              </a:xfrm>
              <a:custGeom>
                <a:avLst/>
                <a:gdLst>
                  <a:gd name="connsiteX0" fmla="*/ 123013 w 777375"/>
                  <a:gd name="connsiteY0" fmla="*/ 513158 h 1004480"/>
                  <a:gd name="connsiteX1" fmla="*/ 120546 w 777375"/>
                  <a:gd name="connsiteY1" fmla="*/ 508221 h 1004480"/>
                  <a:gd name="connsiteX2" fmla="*/ 113138 w 777375"/>
                  <a:gd name="connsiteY2" fmla="*/ 495878 h 1004480"/>
                  <a:gd name="connsiteX3" fmla="*/ 103267 w 777375"/>
                  <a:gd name="connsiteY3" fmla="*/ 478599 h 1004480"/>
                  <a:gd name="connsiteX4" fmla="*/ 98329 w 777375"/>
                  <a:gd name="connsiteY4" fmla="*/ 466257 h 1004480"/>
                  <a:gd name="connsiteX5" fmla="*/ 88454 w 777375"/>
                  <a:gd name="connsiteY5" fmla="*/ 448976 h 1004480"/>
                  <a:gd name="connsiteX6" fmla="*/ 81050 w 777375"/>
                  <a:gd name="connsiteY6" fmla="*/ 434165 h 1004480"/>
                  <a:gd name="connsiteX7" fmla="*/ 68708 w 777375"/>
                  <a:gd name="connsiteY7" fmla="*/ 416885 h 1004480"/>
                  <a:gd name="connsiteX8" fmla="*/ 56365 w 777375"/>
                  <a:gd name="connsiteY8" fmla="*/ 402074 h 1004480"/>
                  <a:gd name="connsiteX9" fmla="*/ 46491 w 777375"/>
                  <a:gd name="connsiteY9" fmla="*/ 389732 h 1004480"/>
                  <a:gd name="connsiteX10" fmla="*/ 36616 w 777375"/>
                  <a:gd name="connsiteY10" fmla="*/ 382326 h 1004480"/>
                  <a:gd name="connsiteX11" fmla="*/ 29211 w 777375"/>
                  <a:gd name="connsiteY11" fmla="*/ 372453 h 1004480"/>
                  <a:gd name="connsiteX12" fmla="*/ 19336 w 777375"/>
                  <a:gd name="connsiteY12" fmla="*/ 352705 h 1004480"/>
                  <a:gd name="connsiteX13" fmla="*/ 16869 w 777375"/>
                  <a:gd name="connsiteY13" fmla="*/ 345298 h 1004480"/>
                  <a:gd name="connsiteX14" fmla="*/ 11931 w 777375"/>
                  <a:gd name="connsiteY14" fmla="*/ 332956 h 1004480"/>
                  <a:gd name="connsiteX15" fmla="*/ 4524 w 777375"/>
                  <a:gd name="connsiteY15" fmla="*/ 320614 h 1004480"/>
                  <a:gd name="connsiteX16" fmla="*/ -411 w 777375"/>
                  <a:gd name="connsiteY16" fmla="*/ 313208 h 1004480"/>
                  <a:gd name="connsiteX17" fmla="*/ 14399 w 777375"/>
                  <a:gd name="connsiteY17" fmla="*/ 315677 h 1004480"/>
                  <a:gd name="connsiteX18" fmla="*/ 31678 w 777375"/>
                  <a:gd name="connsiteY18" fmla="*/ 318145 h 1004480"/>
                  <a:gd name="connsiteX19" fmla="*/ 48958 w 777375"/>
                  <a:gd name="connsiteY19" fmla="*/ 315677 h 1004480"/>
                  <a:gd name="connsiteX20" fmla="*/ 66237 w 777375"/>
                  <a:gd name="connsiteY20" fmla="*/ 313208 h 1004480"/>
                  <a:gd name="connsiteX21" fmla="*/ 85987 w 777375"/>
                  <a:gd name="connsiteY21" fmla="*/ 308271 h 1004480"/>
                  <a:gd name="connsiteX22" fmla="*/ 103267 w 777375"/>
                  <a:gd name="connsiteY22" fmla="*/ 300866 h 1004480"/>
                  <a:gd name="connsiteX23" fmla="*/ 113138 w 777375"/>
                  <a:gd name="connsiteY23" fmla="*/ 293460 h 1004480"/>
                  <a:gd name="connsiteX24" fmla="*/ 127951 w 777375"/>
                  <a:gd name="connsiteY24" fmla="*/ 283586 h 1004480"/>
                  <a:gd name="connsiteX25" fmla="*/ 140293 w 777375"/>
                  <a:gd name="connsiteY25" fmla="*/ 276284 h 1004480"/>
                  <a:gd name="connsiteX26" fmla="*/ 150168 w 777375"/>
                  <a:gd name="connsiteY26" fmla="*/ 266307 h 1004480"/>
                  <a:gd name="connsiteX27" fmla="*/ 160043 w 777375"/>
                  <a:gd name="connsiteY27" fmla="*/ 253963 h 1004480"/>
                  <a:gd name="connsiteX28" fmla="*/ 167447 w 777375"/>
                  <a:gd name="connsiteY28" fmla="*/ 241723 h 1004480"/>
                  <a:gd name="connsiteX29" fmla="*/ 167447 w 777375"/>
                  <a:gd name="connsiteY29" fmla="*/ 239256 h 1004480"/>
                  <a:gd name="connsiteX30" fmla="*/ 172385 w 777375"/>
                  <a:gd name="connsiteY30" fmla="*/ 236787 h 1004480"/>
                  <a:gd name="connsiteX31" fmla="*/ 174852 w 777375"/>
                  <a:gd name="connsiteY31" fmla="*/ 231850 h 1004480"/>
                  <a:gd name="connsiteX32" fmla="*/ 177322 w 777375"/>
                  <a:gd name="connsiteY32" fmla="*/ 229381 h 1004480"/>
                  <a:gd name="connsiteX33" fmla="*/ 182260 w 777375"/>
                  <a:gd name="connsiteY33" fmla="*/ 221976 h 1004480"/>
                  <a:gd name="connsiteX34" fmla="*/ 184727 w 777375"/>
                  <a:gd name="connsiteY34" fmla="*/ 221976 h 1004480"/>
                  <a:gd name="connsiteX35" fmla="*/ 184727 w 777375"/>
                  <a:gd name="connsiteY35" fmla="*/ 219508 h 1004480"/>
                  <a:gd name="connsiteX36" fmla="*/ 192132 w 777375"/>
                  <a:gd name="connsiteY36" fmla="*/ 212101 h 1004480"/>
                  <a:gd name="connsiteX37" fmla="*/ 194602 w 777375"/>
                  <a:gd name="connsiteY37" fmla="*/ 209633 h 1004480"/>
                  <a:gd name="connsiteX38" fmla="*/ 197069 w 777375"/>
                  <a:gd name="connsiteY38" fmla="*/ 207164 h 1004480"/>
                  <a:gd name="connsiteX39" fmla="*/ 204474 w 777375"/>
                  <a:gd name="connsiteY39" fmla="*/ 202228 h 1004480"/>
                  <a:gd name="connsiteX40" fmla="*/ 209411 w 777375"/>
                  <a:gd name="connsiteY40" fmla="*/ 197291 h 1004480"/>
                  <a:gd name="connsiteX41" fmla="*/ 214349 w 777375"/>
                  <a:gd name="connsiteY41" fmla="*/ 189884 h 1004480"/>
                  <a:gd name="connsiteX42" fmla="*/ 219286 w 777375"/>
                  <a:gd name="connsiteY42" fmla="*/ 182480 h 1004480"/>
                  <a:gd name="connsiteX43" fmla="*/ 224223 w 777375"/>
                  <a:gd name="connsiteY43" fmla="*/ 175074 h 1004480"/>
                  <a:gd name="connsiteX44" fmla="*/ 229161 w 777375"/>
                  <a:gd name="connsiteY44" fmla="*/ 167669 h 1004480"/>
                  <a:gd name="connsiteX45" fmla="*/ 236566 w 777375"/>
                  <a:gd name="connsiteY45" fmla="*/ 157794 h 1004480"/>
                  <a:gd name="connsiteX46" fmla="*/ 241503 w 777375"/>
                  <a:gd name="connsiteY46" fmla="*/ 150388 h 1004480"/>
                  <a:gd name="connsiteX47" fmla="*/ 243970 w 777375"/>
                  <a:gd name="connsiteY47" fmla="*/ 147921 h 1004480"/>
                  <a:gd name="connsiteX48" fmla="*/ 248908 w 777375"/>
                  <a:gd name="connsiteY48" fmla="*/ 140515 h 1004480"/>
                  <a:gd name="connsiteX49" fmla="*/ 251378 w 777375"/>
                  <a:gd name="connsiteY49" fmla="*/ 135577 h 1004480"/>
                  <a:gd name="connsiteX50" fmla="*/ 256315 w 777375"/>
                  <a:gd name="connsiteY50" fmla="*/ 130641 h 1004480"/>
                  <a:gd name="connsiteX51" fmla="*/ 261250 w 777375"/>
                  <a:gd name="connsiteY51" fmla="*/ 125704 h 1004480"/>
                  <a:gd name="connsiteX52" fmla="*/ 266187 w 777375"/>
                  <a:gd name="connsiteY52" fmla="*/ 115829 h 1004480"/>
                  <a:gd name="connsiteX53" fmla="*/ 271125 w 777375"/>
                  <a:gd name="connsiteY53" fmla="*/ 110893 h 1004480"/>
                  <a:gd name="connsiteX54" fmla="*/ 276062 w 777375"/>
                  <a:gd name="connsiteY54" fmla="*/ 105955 h 1004480"/>
                  <a:gd name="connsiteX55" fmla="*/ 283467 w 777375"/>
                  <a:gd name="connsiteY55" fmla="*/ 98549 h 1004480"/>
                  <a:gd name="connsiteX56" fmla="*/ 290771 w 777375"/>
                  <a:gd name="connsiteY56" fmla="*/ 93613 h 1004480"/>
                  <a:gd name="connsiteX57" fmla="*/ 293342 w 777375"/>
                  <a:gd name="connsiteY57" fmla="*/ 88676 h 1004480"/>
                  <a:gd name="connsiteX58" fmla="*/ 300746 w 777375"/>
                  <a:gd name="connsiteY58" fmla="*/ 78801 h 1004480"/>
                  <a:gd name="connsiteX59" fmla="*/ 308050 w 777375"/>
                  <a:gd name="connsiteY59" fmla="*/ 73865 h 1004480"/>
                  <a:gd name="connsiteX60" fmla="*/ 312988 w 777375"/>
                  <a:gd name="connsiteY60" fmla="*/ 68928 h 1004480"/>
                  <a:gd name="connsiteX61" fmla="*/ 318026 w 777375"/>
                  <a:gd name="connsiteY61" fmla="*/ 61521 h 1004480"/>
                  <a:gd name="connsiteX62" fmla="*/ 320393 w 777375"/>
                  <a:gd name="connsiteY62" fmla="*/ 59054 h 1004480"/>
                  <a:gd name="connsiteX63" fmla="*/ 322963 w 777375"/>
                  <a:gd name="connsiteY63" fmla="*/ 56585 h 1004480"/>
                  <a:gd name="connsiteX64" fmla="*/ 327797 w 777375"/>
                  <a:gd name="connsiteY64" fmla="*/ 51648 h 1004480"/>
                  <a:gd name="connsiteX65" fmla="*/ 330267 w 777375"/>
                  <a:gd name="connsiteY65" fmla="*/ 49179 h 1004480"/>
                  <a:gd name="connsiteX66" fmla="*/ 337672 w 777375"/>
                  <a:gd name="connsiteY66" fmla="*/ 46711 h 1004480"/>
                  <a:gd name="connsiteX67" fmla="*/ 340139 w 777375"/>
                  <a:gd name="connsiteY67" fmla="*/ 44242 h 1004480"/>
                  <a:gd name="connsiteX68" fmla="*/ 345077 w 777375"/>
                  <a:gd name="connsiteY68" fmla="*/ 39306 h 1004480"/>
                  <a:gd name="connsiteX69" fmla="*/ 350014 w 777375"/>
                  <a:gd name="connsiteY69" fmla="*/ 36837 h 1004480"/>
                  <a:gd name="connsiteX70" fmla="*/ 350014 w 777375"/>
                  <a:gd name="connsiteY70" fmla="*/ 34368 h 1004480"/>
                  <a:gd name="connsiteX71" fmla="*/ 352484 w 777375"/>
                  <a:gd name="connsiteY71" fmla="*/ 34368 h 1004480"/>
                  <a:gd name="connsiteX72" fmla="*/ 359889 w 777375"/>
                  <a:gd name="connsiteY72" fmla="*/ 29431 h 1004480"/>
                  <a:gd name="connsiteX73" fmla="*/ 362356 w 777375"/>
                  <a:gd name="connsiteY73" fmla="*/ 26962 h 1004480"/>
                  <a:gd name="connsiteX74" fmla="*/ 367294 w 777375"/>
                  <a:gd name="connsiteY74" fmla="*/ 24494 h 1004480"/>
                  <a:gd name="connsiteX75" fmla="*/ 369764 w 777375"/>
                  <a:gd name="connsiteY75" fmla="*/ 22026 h 1004480"/>
                  <a:gd name="connsiteX76" fmla="*/ 372231 w 777375"/>
                  <a:gd name="connsiteY76" fmla="*/ 19558 h 1004480"/>
                  <a:gd name="connsiteX77" fmla="*/ 379636 w 777375"/>
                  <a:gd name="connsiteY77" fmla="*/ 14620 h 1004480"/>
                  <a:gd name="connsiteX78" fmla="*/ 384573 w 777375"/>
                  <a:gd name="connsiteY78" fmla="*/ 12151 h 1004480"/>
                  <a:gd name="connsiteX79" fmla="*/ 389511 w 777375"/>
                  <a:gd name="connsiteY79" fmla="*/ 9683 h 1004480"/>
                  <a:gd name="connsiteX80" fmla="*/ 394448 w 777375"/>
                  <a:gd name="connsiteY80" fmla="*/ 4747 h 1004480"/>
                  <a:gd name="connsiteX81" fmla="*/ 401853 w 777375"/>
                  <a:gd name="connsiteY81" fmla="*/ 2278 h 1004480"/>
                  <a:gd name="connsiteX82" fmla="*/ 406790 w 777375"/>
                  <a:gd name="connsiteY82" fmla="*/ -191 h 1004480"/>
                  <a:gd name="connsiteX83" fmla="*/ 411728 w 777375"/>
                  <a:gd name="connsiteY83" fmla="*/ -191 h 1004480"/>
                  <a:gd name="connsiteX84" fmla="*/ 429007 w 777375"/>
                  <a:gd name="connsiteY84" fmla="*/ 2278 h 1004480"/>
                  <a:gd name="connsiteX85" fmla="*/ 436412 w 777375"/>
                  <a:gd name="connsiteY85" fmla="*/ 2278 h 1004480"/>
                  <a:gd name="connsiteX86" fmla="*/ 436412 w 777375"/>
                  <a:gd name="connsiteY86" fmla="*/ 7214 h 1004480"/>
                  <a:gd name="connsiteX87" fmla="*/ 441349 w 777375"/>
                  <a:gd name="connsiteY87" fmla="*/ 7214 h 1004480"/>
                  <a:gd name="connsiteX88" fmla="*/ 441349 w 777375"/>
                  <a:gd name="connsiteY88" fmla="*/ 9683 h 1004480"/>
                  <a:gd name="connsiteX89" fmla="*/ 443820 w 777375"/>
                  <a:gd name="connsiteY89" fmla="*/ 9683 h 1004480"/>
                  <a:gd name="connsiteX90" fmla="*/ 446287 w 777375"/>
                  <a:gd name="connsiteY90" fmla="*/ 7214 h 1004480"/>
                  <a:gd name="connsiteX91" fmla="*/ 451224 w 777375"/>
                  <a:gd name="connsiteY91" fmla="*/ 7214 h 1004480"/>
                  <a:gd name="connsiteX92" fmla="*/ 451224 w 777375"/>
                  <a:gd name="connsiteY92" fmla="*/ 19558 h 1004480"/>
                  <a:gd name="connsiteX93" fmla="*/ 453691 w 777375"/>
                  <a:gd name="connsiteY93" fmla="*/ 22026 h 1004480"/>
                  <a:gd name="connsiteX94" fmla="*/ 453691 w 777375"/>
                  <a:gd name="connsiteY94" fmla="*/ 26962 h 1004480"/>
                  <a:gd name="connsiteX95" fmla="*/ 456162 w 777375"/>
                  <a:gd name="connsiteY95" fmla="*/ 29431 h 1004480"/>
                  <a:gd name="connsiteX96" fmla="*/ 456162 w 777375"/>
                  <a:gd name="connsiteY96" fmla="*/ 41773 h 1004480"/>
                  <a:gd name="connsiteX97" fmla="*/ 458629 w 777375"/>
                  <a:gd name="connsiteY97" fmla="*/ 44242 h 1004480"/>
                  <a:gd name="connsiteX98" fmla="*/ 461099 w 777375"/>
                  <a:gd name="connsiteY98" fmla="*/ 46711 h 1004480"/>
                  <a:gd name="connsiteX99" fmla="*/ 463566 w 777375"/>
                  <a:gd name="connsiteY99" fmla="*/ 46711 h 1004480"/>
                  <a:gd name="connsiteX100" fmla="*/ 463566 w 777375"/>
                  <a:gd name="connsiteY100" fmla="*/ 49179 h 1004480"/>
                  <a:gd name="connsiteX101" fmla="*/ 466034 w 777375"/>
                  <a:gd name="connsiteY101" fmla="*/ 49179 h 1004480"/>
                  <a:gd name="connsiteX102" fmla="*/ 466034 w 777375"/>
                  <a:gd name="connsiteY102" fmla="*/ 51648 h 1004480"/>
                  <a:gd name="connsiteX103" fmla="*/ 468504 w 777375"/>
                  <a:gd name="connsiteY103" fmla="*/ 51648 h 1004480"/>
                  <a:gd name="connsiteX104" fmla="*/ 468504 w 777375"/>
                  <a:gd name="connsiteY104" fmla="*/ 54117 h 1004480"/>
                  <a:gd name="connsiteX105" fmla="*/ 470971 w 777375"/>
                  <a:gd name="connsiteY105" fmla="*/ 56585 h 1004480"/>
                  <a:gd name="connsiteX106" fmla="*/ 473441 w 777375"/>
                  <a:gd name="connsiteY106" fmla="*/ 56585 h 1004480"/>
                  <a:gd name="connsiteX107" fmla="*/ 473441 w 777375"/>
                  <a:gd name="connsiteY107" fmla="*/ 59054 h 1004480"/>
                  <a:gd name="connsiteX108" fmla="*/ 475908 w 777375"/>
                  <a:gd name="connsiteY108" fmla="*/ 59054 h 1004480"/>
                  <a:gd name="connsiteX109" fmla="*/ 475908 w 777375"/>
                  <a:gd name="connsiteY109" fmla="*/ 63990 h 1004480"/>
                  <a:gd name="connsiteX110" fmla="*/ 478379 w 777375"/>
                  <a:gd name="connsiteY110" fmla="*/ 63990 h 1004480"/>
                  <a:gd name="connsiteX111" fmla="*/ 480846 w 777375"/>
                  <a:gd name="connsiteY111" fmla="*/ 66459 h 1004480"/>
                  <a:gd name="connsiteX112" fmla="*/ 483316 w 777375"/>
                  <a:gd name="connsiteY112" fmla="*/ 66459 h 1004480"/>
                  <a:gd name="connsiteX113" fmla="*/ 483316 w 777375"/>
                  <a:gd name="connsiteY113" fmla="*/ 71396 h 1004480"/>
                  <a:gd name="connsiteX114" fmla="*/ 485783 w 777375"/>
                  <a:gd name="connsiteY114" fmla="*/ 73865 h 1004480"/>
                  <a:gd name="connsiteX115" fmla="*/ 488251 w 777375"/>
                  <a:gd name="connsiteY115" fmla="*/ 76334 h 1004480"/>
                  <a:gd name="connsiteX116" fmla="*/ 488251 w 777375"/>
                  <a:gd name="connsiteY116" fmla="*/ 78801 h 1004480"/>
                  <a:gd name="connsiteX117" fmla="*/ 490721 w 777375"/>
                  <a:gd name="connsiteY117" fmla="*/ 81270 h 1004480"/>
                  <a:gd name="connsiteX118" fmla="*/ 490721 w 777375"/>
                  <a:gd name="connsiteY118" fmla="*/ 86207 h 1004480"/>
                  <a:gd name="connsiteX119" fmla="*/ 493188 w 777375"/>
                  <a:gd name="connsiteY119" fmla="*/ 86207 h 1004480"/>
                  <a:gd name="connsiteX120" fmla="*/ 493188 w 777375"/>
                  <a:gd name="connsiteY120" fmla="*/ 91145 h 1004480"/>
                  <a:gd name="connsiteX121" fmla="*/ 495658 w 777375"/>
                  <a:gd name="connsiteY121" fmla="*/ 91145 h 1004480"/>
                  <a:gd name="connsiteX122" fmla="*/ 495658 w 777375"/>
                  <a:gd name="connsiteY122" fmla="*/ 93613 h 1004480"/>
                  <a:gd name="connsiteX123" fmla="*/ 498125 w 777375"/>
                  <a:gd name="connsiteY123" fmla="*/ 96080 h 1004480"/>
                  <a:gd name="connsiteX124" fmla="*/ 498125 w 777375"/>
                  <a:gd name="connsiteY124" fmla="*/ 98549 h 1004480"/>
                  <a:gd name="connsiteX125" fmla="*/ 500596 w 777375"/>
                  <a:gd name="connsiteY125" fmla="*/ 98549 h 1004480"/>
                  <a:gd name="connsiteX126" fmla="*/ 503063 w 777375"/>
                  <a:gd name="connsiteY126" fmla="*/ 101018 h 1004480"/>
                  <a:gd name="connsiteX127" fmla="*/ 503063 w 777375"/>
                  <a:gd name="connsiteY127" fmla="*/ 103487 h 1004480"/>
                  <a:gd name="connsiteX128" fmla="*/ 505530 w 777375"/>
                  <a:gd name="connsiteY128" fmla="*/ 105955 h 1004480"/>
                  <a:gd name="connsiteX129" fmla="*/ 503063 w 777375"/>
                  <a:gd name="connsiteY129" fmla="*/ 108424 h 1004480"/>
                  <a:gd name="connsiteX130" fmla="*/ 503063 w 777375"/>
                  <a:gd name="connsiteY130" fmla="*/ 110893 h 1004480"/>
                  <a:gd name="connsiteX131" fmla="*/ 510468 w 777375"/>
                  <a:gd name="connsiteY131" fmla="*/ 110893 h 1004480"/>
                  <a:gd name="connsiteX132" fmla="*/ 510468 w 777375"/>
                  <a:gd name="connsiteY132" fmla="*/ 108424 h 1004480"/>
                  <a:gd name="connsiteX133" fmla="*/ 522810 w 777375"/>
                  <a:gd name="connsiteY133" fmla="*/ 108424 h 1004480"/>
                  <a:gd name="connsiteX134" fmla="*/ 522810 w 777375"/>
                  <a:gd name="connsiteY134" fmla="*/ 105955 h 1004480"/>
                  <a:gd name="connsiteX135" fmla="*/ 525280 w 777375"/>
                  <a:gd name="connsiteY135" fmla="*/ 105955 h 1004480"/>
                  <a:gd name="connsiteX136" fmla="*/ 527747 w 777375"/>
                  <a:gd name="connsiteY136" fmla="*/ 103487 h 1004480"/>
                  <a:gd name="connsiteX137" fmla="*/ 527747 w 777375"/>
                  <a:gd name="connsiteY137" fmla="*/ 101018 h 1004480"/>
                  <a:gd name="connsiteX138" fmla="*/ 532685 w 777375"/>
                  <a:gd name="connsiteY138" fmla="*/ 101018 h 1004480"/>
                  <a:gd name="connsiteX139" fmla="*/ 532685 w 777375"/>
                  <a:gd name="connsiteY139" fmla="*/ 98549 h 1004480"/>
                  <a:gd name="connsiteX140" fmla="*/ 535155 w 777375"/>
                  <a:gd name="connsiteY140" fmla="*/ 98549 h 1004480"/>
                  <a:gd name="connsiteX141" fmla="*/ 537622 w 777375"/>
                  <a:gd name="connsiteY141" fmla="*/ 101018 h 1004480"/>
                  <a:gd name="connsiteX142" fmla="*/ 540089 w 777375"/>
                  <a:gd name="connsiteY142" fmla="*/ 103487 h 1004480"/>
                  <a:gd name="connsiteX143" fmla="*/ 537622 w 777375"/>
                  <a:gd name="connsiteY143" fmla="*/ 103487 h 1004480"/>
                  <a:gd name="connsiteX144" fmla="*/ 537622 w 777375"/>
                  <a:gd name="connsiteY144" fmla="*/ 105955 h 1004480"/>
                  <a:gd name="connsiteX145" fmla="*/ 540089 w 777375"/>
                  <a:gd name="connsiteY145" fmla="*/ 105955 h 1004480"/>
                  <a:gd name="connsiteX146" fmla="*/ 542559 w 777375"/>
                  <a:gd name="connsiteY146" fmla="*/ 108424 h 1004480"/>
                  <a:gd name="connsiteX147" fmla="*/ 545027 w 777375"/>
                  <a:gd name="connsiteY147" fmla="*/ 108424 h 1004480"/>
                  <a:gd name="connsiteX148" fmla="*/ 547497 w 777375"/>
                  <a:gd name="connsiteY148" fmla="*/ 110893 h 1004480"/>
                  <a:gd name="connsiteX149" fmla="*/ 547497 w 777375"/>
                  <a:gd name="connsiteY149" fmla="*/ 113362 h 1004480"/>
                  <a:gd name="connsiteX150" fmla="*/ 554902 w 777375"/>
                  <a:gd name="connsiteY150" fmla="*/ 113362 h 1004480"/>
                  <a:gd name="connsiteX151" fmla="*/ 554902 w 777375"/>
                  <a:gd name="connsiteY151" fmla="*/ 115829 h 1004480"/>
                  <a:gd name="connsiteX152" fmla="*/ 567244 w 777375"/>
                  <a:gd name="connsiteY152" fmla="*/ 115829 h 1004480"/>
                  <a:gd name="connsiteX153" fmla="*/ 567244 w 777375"/>
                  <a:gd name="connsiteY153" fmla="*/ 120766 h 1004480"/>
                  <a:gd name="connsiteX154" fmla="*/ 567244 w 777375"/>
                  <a:gd name="connsiteY154" fmla="*/ 120766 h 1004480"/>
                  <a:gd name="connsiteX155" fmla="*/ 567244 w 777375"/>
                  <a:gd name="connsiteY155" fmla="*/ 123235 h 1004480"/>
                  <a:gd name="connsiteX156" fmla="*/ 572181 w 777375"/>
                  <a:gd name="connsiteY156" fmla="*/ 123235 h 1004480"/>
                  <a:gd name="connsiteX157" fmla="*/ 572181 w 777375"/>
                  <a:gd name="connsiteY157" fmla="*/ 125704 h 1004480"/>
                  <a:gd name="connsiteX158" fmla="*/ 574648 w 777375"/>
                  <a:gd name="connsiteY158" fmla="*/ 125704 h 1004480"/>
                  <a:gd name="connsiteX159" fmla="*/ 574648 w 777375"/>
                  <a:gd name="connsiteY159" fmla="*/ 128172 h 1004480"/>
                  <a:gd name="connsiteX160" fmla="*/ 577119 w 777375"/>
                  <a:gd name="connsiteY160" fmla="*/ 130641 h 1004480"/>
                  <a:gd name="connsiteX161" fmla="*/ 579586 w 777375"/>
                  <a:gd name="connsiteY161" fmla="*/ 133108 h 1004480"/>
                  <a:gd name="connsiteX162" fmla="*/ 579586 w 777375"/>
                  <a:gd name="connsiteY162" fmla="*/ 135577 h 1004480"/>
                  <a:gd name="connsiteX163" fmla="*/ 582056 w 777375"/>
                  <a:gd name="connsiteY163" fmla="*/ 138046 h 1004480"/>
                  <a:gd name="connsiteX164" fmla="*/ 586993 w 777375"/>
                  <a:gd name="connsiteY164" fmla="*/ 138046 h 1004480"/>
                  <a:gd name="connsiteX165" fmla="*/ 589461 w 777375"/>
                  <a:gd name="connsiteY165" fmla="*/ 135577 h 1004480"/>
                  <a:gd name="connsiteX166" fmla="*/ 591931 w 777375"/>
                  <a:gd name="connsiteY166" fmla="*/ 133108 h 1004480"/>
                  <a:gd name="connsiteX167" fmla="*/ 589461 w 777375"/>
                  <a:gd name="connsiteY167" fmla="*/ 130641 h 1004480"/>
                  <a:gd name="connsiteX168" fmla="*/ 589461 w 777375"/>
                  <a:gd name="connsiteY168" fmla="*/ 125704 h 1004480"/>
                  <a:gd name="connsiteX169" fmla="*/ 591931 w 777375"/>
                  <a:gd name="connsiteY169" fmla="*/ 125704 h 1004480"/>
                  <a:gd name="connsiteX170" fmla="*/ 591931 w 777375"/>
                  <a:gd name="connsiteY170" fmla="*/ 128172 h 1004480"/>
                  <a:gd name="connsiteX171" fmla="*/ 596865 w 777375"/>
                  <a:gd name="connsiteY171" fmla="*/ 128172 h 1004480"/>
                  <a:gd name="connsiteX172" fmla="*/ 599336 w 777375"/>
                  <a:gd name="connsiteY172" fmla="*/ 125704 h 1004480"/>
                  <a:gd name="connsiteX173" fmla="*/ 601803 w 777375"/>
                  <a:gd name="connsiteY173" fmla="*/ 125704 h 1004480"/>
                  <a:gd name="connsiteX174" fmla="*/ 601803 w 777375"/>
                  <a:gd name="connsiteY174" fmla="*/ 123235 h 1004480"/>
                  <a:gd name="connsiteX175" fmla="*/ 604273 w 777375"/>
                  <a:gd name="connsiteY175" fmla="*/ 123235 h 1004480"/>
                  <a:gd name="connsiteX176" fmla="*/ 606740 w 777375"/>
                  <a:gd name="connsiteY176" fmla="*/ 120766 h 1004480"/>
                  <a:gd name="connsiteX177" fmla="*/ 606740 w 777375"/>
                  <a:gd name="connsiteY177" fmla="*/ 123235 h 1004480"/>
                  <a:gd name="connsiteX178" fmla="*/ 609211 w 777375"/>
                  <a:gd name="connsiteY178" fmla="*/ 123235 h 1004480"/>
                  <a:gd name="connsiteX179" fmla="*/ 609211 w 777375"/>
                  <a:gd name="connsiteY179" fmla="*/ 120766 h 1004480"/>
                  <a:gd name="connsiteX180" fmla="*/ 611678 w 777375"/>
                  <a:gd name="connsiteY180" fmla="*/ 118298 h 1004480"/>
                  <a:gd name="connsiteX181" fmla="*/ 611678 w 777375"/>
                  <a:gd name="connsiteY181" fmla="*/ 113362 h 1004480"/>
                  <a:gd name="connsiteX182" fmla="*/ 614145 w 777375"/>
                  <a:gd name="connsiteY182" fmla="*/ 113362 h 1004480"/>
                  <a:gd name="connsiteX183" fmla="*/ 614145 w 777375"/>
                  <a:gd name="connsiteY183" fmla="*/ 110893 h 1004480"/>
                  <a:gd name="connsiteX184" fmla="*/ 616615 w 777375"/>
                  <a:gd name="connsiteY184" fmla="*/ 110893 h 1004480"/>
                  <a:gd name="connsiteX185" fmla="*/ 616615 w 777375"/>
                  <a:gd name="connsiteY185" fmla="*/ 115829 h 1004480"/>
                  <a:gd name="connsiteX186" fmla="*/ 619082 w 777375"/>
                  <a:gd name="connsiteY186" fmla="*/ 113362 h 1004480"/>
                  <a:gd name="connsiteX187" fmla="*/ 619082 w 777375"/>
                  <a:gd name="connsiteY187" fmla="*/ 110893 h 1004480"/>
                  <a:gd name="connsiteX188" fmla="*/ 621553 w 777375"/>
                  <a:gd name="connsiteY188" fmla="*/ 113362 h 1004480"/>
                  <a:gd name="connsiteX189" fmla="*/ 624020 w 777375"/>
                  <a:gd name="connsiteY189" fmla="*/ 115829 h 1004480"/>
                  <a:gd name="connsiteX190" fmla="*/ 626490 w 777375"/>
                  <a:gd name="connsiteY190" fmla="*/ 115829 h 1004480"/>
                  <a:gd name="connsiteX191" fmla="*/ 628957 w 777375"/>
                  <a:gd name="connsiteY191" fmla="*/ 118298 h 1004480"/>
                  <a:gd name="connsiteX192" fmla="*/ 631424 w 777375"/>
                  <a:gd name="connsiteY192" fmla="*/ 120766 h 1004480"/>
                  <a:gd name="connsiteX193" fmla="*/ 633895 w 777375"/>
                  <a:gd name="connsiteY193" fmla="*/ 123235 h 1004480"/>
                  <a:gd name="connsiteX194" fmla="*/ 636362 w 777375"/>
                  <a:gd name="connsiteY194" fmla="*/ 120766 h 1004480"/>
                  <a:gd name="connsiteX195" fmla="*/ 638832 w 777375"/>
                  <a:gd name="connsiteY195" fmla="*/ 120766 h 1004480"/>
                  <a:gd name="connsiteX196" fmla="*/ 638832 w 777375"/>
                  <a:gd name="connsiteY196" fmla="*/ 125704 h 1004480"/>
                  <a:gd name="connsiteX197" fmla="*/ 636362 w 777375"/>
                  <a:gd name="connsiteY197" fmla="*/ 125704 h 1004480"/>
                  <a:gd name="connsiteX198" fmla="*/ 636362 w 777375"/>
                  <a:gd name="connsiteY198" fmla="*/ 128172 h 1004480"/>
                  <a:gd name="connsiteX199" fmla="*/ 638832 w 777375"/>
                  <a:gd name="connsiteY199" fmla="*/ 128172 h 1004480"/>
                  <a:gd name="connsiteX200" fmla="*/ 638832 w 777375"/>
                  <a:gd name="connsiteY200" fmla="*/ 135577 h 1004480"/>
                  <a:gd name="connsiteX201" fmla="*/ 641299 w 777375"/>
                  <a:gd name="connsiteY201" fmla="*/ 138046 h 1004480"/>
                  <a:gd name="connsiteX202" fmla="*/ 646237 w 777375"/>
                  <a:gd name="connsiteY202" fmla="*/ 138046 h 1004480"/>
                  <a:gd name="connsiteX203" fmla="*/ 648704 w 777375"/>
                  <a:gd name="connsiteY203" fmla="*/ 140515 h 1004480"/>
                  <a:gd name="connsiteX204" fmla="*/ 651174 w 777375"/>
                  <a:gd name="connsiteY204" fmla="*/ 140515 h 1004480"/>
                  <a:gd name="connsiteX205" fmla="*/ 651174 w 777375"/>
                  <a:gd name="connsiteY205" fmla="*/ 145452 h 1004480"/>
                  <a:gd name="connsiteX206" fmla="*/ 653641 w 777375"/>
                  <a:gd name="connsiteY206" fmla="*/ 145452 h 1004480"/>
                  <a:gd name="connsiteX207" fmla="*/ 653641 w 777375"/>
                  <a:gd name="connsiteY207" fmla="*/ 142983 h 1004480"/>
                  <a:gd name="connsiteX208" fmla="*/ 656112 w 777375"/>
                  <a:gd name="connsiteY208" fmla="*/ 142983 h 1004480"/>
                  <a:gd name="connsiteX209" fmla="*/ 658579 w 777375"/>
                  <a:gd name="connsiteY209" fmla="*/ 145452 h 1004480"/>
                  <a:gd name="connsiteX210" fmla="*/ 656112 w 777375"/>
                  <a:gd name="connsiteY210" fmla="*/ 145452 h 1004480"/>
                  <a:gd name="connsiteX211" fmla="*/ 656112 w 777375"/>
                  <a:gd name="connsiteY211" fmla="*/ 150388 h 1004480"/>
                  <a:gd name="connsiteX212" fmla="*/ 658579 w 777375"/>
                  <a:gd name="connsiteY212" fmla="*/ 150388 h 1004480"/>
                  <a:gd name="connsiteX213" fmla="*/ 658579 w 777375"/>
                  <a:gd name="connsiteY213" fmla="*/ 152857 h 1004480"/>
                  <a:gd name="connsiteX214" fmla="*/ 663516 w 777375"/>
                  <a:gd name="connsiteY214" fmla="*/ 152857 h 1004480"/>
                  <a:gd name="connsiteX215" fmla="*/ 663516 w 777375"/>
                  <a:gd name="connsiteY215" fmla="*/ 150388 h 1004480"/>
                  <a:gd name="connsiteX216" fmla="*/ 665983 w 777375"/>
                  <a:gd name="connsiteY216" fmla="*/ 150388 h 1004480"/>
                  <a:gd name="connsiteX217" fmla="*/ 665983 w 777375"/>
                  <a:gd name="connsiteY217" fmla="*/ 155325 h 1004480"/>
                  <a:gd name="connsiteX218" fmla="*/ 661049 w 777375"/>
                  <a:gd name="connsiteY218" fmla="*/ 155325 h 1004480"/>
                  <a:gd name="connsiteX219" fmla="*/ 661049 w 777375"/>
                  <a:gd name="connsiteY219" fmla="*/ 157794 h 1004480"/>
                  <a:gd name="connsiteX220" fmla="*/ 658579 w 777375"/>
                  <a:gd name="connsiteY220" fmla="*/ 160263 h 1004480"/>
                  <a:gd name="connsiteX221" fmla="*/ 656112 w 777375"/>
                  <a:gd name="connsiteY221" fmla="*/ 160263 h 1004480"/>
                  <a:gd name="connsiteX222" fmla="*/ 656112 w 777375"/>
                  <a:gd name="connsiteY222" fmla="*/ 162732 h 1004480"/>
                  <a:gd name="connsiteX223" fmla="*/ 663516 w 777375"/>
                  <a:gd name="connsiteY223" fmla="*/ 162732 h 1004480"/>
                  <a:gd name="connsiteX224" fmla="*/ 665983 w 777375"/>
                  <a:gd name="connsiteY224" fmla="*/ 165200 h 1004480"/>
                  <a:gd name="connsiteX225" fmla="*/ 663516 w 777375"/>
                  <a:gd name="connsiteY225" fmla="*/ 165200 h 1004480"/>
                  <a:gd name="connsiteX226" fmla="*/ 663516 w 777375"/>
                  <a:gd name="connsiteY226" fmla="*/ 167669 h 1004480"/>
                  <a:gd name="connsiteX227" fmla="*/ 665983 w 777375"/>
                  <a:gd name="connsiteY227" fmla="*/ 167669 h 1004480"/>
                  <a:gd name="connsiteX228" fmla="*/ 665983 w 777375"/>
                  <a:gd name="connsiteY228" fmla="*/ 170136 h 1004480"/>
                  <a:gd name="connsiteX229" fmla="*/ 668454 w 777375"/>
                  <a:gd name="connsiteY229" fmla="*/ 172605 h 1004480"/>
                  <a:gd name="connsiteX230" fmla="*/ 668454 w 777375"/>
                  <a:gd name="connsiteY230" fmla="*/ 177542 h 1004480"/>
                  <a:gd name="connsiteX231" fmla="*/ 665983 w 777375"/>
                  <a:gd name="connsiteY231" fmla="*/ 180011 h 1004480"/>
                  <a:gd name="connsiteX232" fmla="*/ 663516 w 777375"/>
                  <a:gd name="connsiteY232" fmla="*/ 180011 h 1004480"/>
                  <a:gd name="connsiteX233" fmla="*/ 661049 w 777375"/>
                  <a:gd name="connsiteY233" fmla="*/ 182480 h 1004480"/>
                  <a:gd name="connsiteX234" fmla="*/ 668454 w 777375"/>
                  <a:gd name="connsiteY234" fmla="*/ 182480 h 1004480"/>
                  <a:gd name="connsiteX235" fmla="*/ 668454 w 777375"/>
                  <a:gd name="connsiteY235" fmla="*/ 187416 h 1004480"/>
                  <a:gd name="connsiteX236" fmla="*/ 665983 w 777375"/>
                  <a:gd name="connsiteY236" fmla="*/ 187416 h 1004480"/>
                  <a:gd name="connsiteX237" fmla="*/ 665983 w 777375"/>
                  <a:gd name="connsiteY237" fmla="*/ 197291 h 1004480"/>
                  <a:gd name="connsiteX238" fmla="*/ 663516 w 777375"/>
                  <a:gd name="connsiteY238" fmla="*/ 197291 h 1004480"/>
                  <a:gd name="connsiteX239" fmla="*/ 663516 w 777375"/>
                  <a:gd name="connsiteY239" fmla="*/ 202228 h 1004480"/>
                  <a:gd name="connsiteX240" fmla="*/ 668454 w 777375"/>
                  <a:gd name="connsiteY240" fmla="*/ 202228 h 1004480"/>
                  <a:gd name="connsiteX241" fmla="*/ 670921 w 777375"/>
                  <a:gd name="connsiteY241" fmla="*/ 204695 h 1004480"/>
                  <a:gd name="connsiteX242" fmla="*/ 673391 w 777375"/>
                  <a:gd name="connsiteY242" fmla="*/ 204695 h 1004480"/>
                  <a:gd name="connsiteX243" fmla="*/ 673391 w 777375"/>
                  <a:gd name="connsiteY243" fmla="*/ 207164 h 1004480"/>
                  <a:gd name="connsiteX244" fmla="*/ 678329 w 777375"/>
                  <a:gd name="connsiteY244" fmla="*/ 207164 h 1004480"/>
                  <a:gd name="connsiteX245" fmla="*/ 678329 w 777375"/>
                  <a:gd name="connsiteY245" fmla="*/ 209633 h 1004480"/>
                  <a:gd name="connsiteX246" fmla="*/ 673391 w 777375"/>
                  <a:gd name="connsiteY246" fmla="*/ 209633 h 1004480"/>
                  <a:gd name="connsiteX247" fmla="*/ 673391 w 777375"/>
                  <a:gd name="connsiteY247" fmla="*/ 212101 h 1004480"/>
                  <a:gd name="connsiteX248" fmla="*/ 678329 w 777375"/>
                  <a:gd name="connsiteY248" fmla="*/ 212101 h 1004480"/>
                  <a:gd name="connsiteX249" fmla="*/ 678329 w 777375"/>
                  <a:gd name="connsiteY249" fmla="*/ 214570 h 1004480"/>
                  <a:gd name="connsiteX250" fmla="*/ 680796 w 777375"/>
                  <a:gd name="connsiteY250" fmla="*/ 214570 h 1004480"/>
                  <a:gd name="connsiteX251" fmla="*/ 680796 w 777375"/>
                  <a:gd name="connsiteY251" fmla="*/ 217039 h 1004480"/>
                  <a:gd name="connsiteX252" fmla="*/ 678329 w 777375"/>
                  <a:gd name="connsiteY252" fmla="*/ 219508 h 1004480"/>
                  <a:gd name="connsiteX253" fmla="*/ 675858 w 777375"/>
                  <a:gd name="connsiteY253" fmla="*/ 219508 h 1004480"/>
                  <a:gd name="connsiteX254" fmla="*/ 675858 w 777375"/>
                  <a:gd name="connsiteY254" fmla="*/ 221976 h 1004480"/>
                  <a:gd name="connsiteX255" fmla="*/ 690671 w 777375"/>
                  <a:gd name="connsiteY255" fmla="*/ 221976 h 1004480"/>
                  <a:gd name="connsiteX256" fmla="*/ 693138 w 777375"/>
                  <a:gd name="connsiteY256" fmla="*/ 224444 h 1004480"/>
                  <a:gd name="connsiteX257" fmla="*/ 693138 w 777375"/>
                  <a:gd name="connsiteY257" fmla="*/ 226912 h 1004480"/>
                  <a:gd name="connsiteX258" fmla="*/ 688200 w 777375"/>
                  <a:gd name="connsiteY258" fmla="*/ 226912 h 1004480"/>
                  <a:gd name="connsiteX259" fmla="*/ 688200 w 777375"/>
                  <a:gd name="connsiteY259" fmla="*/ 229381 h 1004480"/>
                  <a:gd name="connsiteX260" fmla="*/ 690671 w 777375"/>
                  <a:gd name="connsiteY260" fmla="*/ 229381 h 1004480"/>
                  <a:gd name="connsiteX261" fmla="*/ 693138 w 777375"/>
                  <a:gd name="connsiteY261" fmla="*/ 231850 h 1004480"/>
                  <a:gd name="connsiteX262" fmla="*/ 698075 w 777375"/>
                  <a:gd name="connsiteY262" fmla="*/ 231850 h 1004480"/>
                  <a:gd name="connsiteX263" fmla="*/ 698075 w 777375"/>
                  <a:gd name="connsiteY263" fmla="*/ 229381 h 1004480"/>
                  <a:gd name="connsiteX264" fmla="*/ 705480 w 777375"/>
                  <a:gd name="connsiteY264" fmla="*/ 229381 h 1004480"/>
                  <a:gd name="connsiteX265" fmla="*/ 705480 w 777375"/>
                  <a:gd name="connsiteY265" fmla="*/ 231850 h 1004480"/>
                  <a:gd name="connsiteX266" fmla="*/ 710417 w 777375"/>
                  <a:gd name="connsiteY266" fmla="*/ 231850 h 1004480"/>
                  <a:gd name="connsiteX267" fmla="*/ 710417 w 777375"/>
                  <a:gd name="connsiteY267" fmla="*/ 229381 h 1004480"/>
                  <a:gd name="connsiteX268" fmla="*/ 712888 w 777375"/>
                  <a:gd name="connsiteY268" fmla="*/ 229381 h 1004480"/>
                  <a:gd name="connsiteX269" fmla="*/ 712888 w 777375"/>
                  <a:gd name="connsiteY269" fmla="*/ 226912 h 1004480"/>
                  <a:gd name="connsiteX270" fmla="*/ 715355 w 777375"/>
                  <a:gd name="connsiteY270" fmla="*/ 226912 h 1004480"/>
                  <a:gd name="connsiteX271" fmla="*/ 715355 w 777375"/>
                  <a:gd name="connsiteY271" fmla="*/ 214570 h 1004480"/>
                  <a:gd name="connsiteX272" fmla="*/ 720292 w 777375"/>
                  <a:gd name="connsiteY272" fmla="*/ 214570 h 1004480"/>
                  <a:gd name="connsiteX273" fmla="*/ 720292 w 777375"/>
                  <a:gd name="connsiteY273" fmla="*/ 221976 h 1004480"/>
                  <a:gd name="connsiteX274" fmla="*/ 722760 w 777375"/>
                  <a:gd name="connsiteY274" fmla="*/ 221976 h 1004480"/>
                  <a:gd name="connsiteX275" fmla="*/ 722760 w 777375"/>
                  <a:gd name="connsiteY275" fmla="*/ 224444 h 1004480"/>
                  <a:gd name="connsiteX276" fmla="*/ 725230 w 777375"/>
                  <a:gd name="connsiteY276" fmla="*/ 224444 h 1004480"/>
                  <a:gd name="connsiteX277" fmla="*/ 725230 w 777375"/>
                  <a:gd name="connsiteY277" fmla="*/ 226912 h 1004480"/>
                  <a:gd name="connsiteX278" fmla="*/ 727697 w 777375"/>
                  <a:gd name="connsiteY278" fmla="*/ 226912 h 1004480"/>
                  <a:gd name="connsiteX279" fmla="*/ 727697 w 777375"/>
                  <a:gd name="connsiteY279" fmla="*/ 234318 h 1004480"/>
                  <a:gd name="connsiteX280" fmla="*/ 722760 w 777375"/>
                  <a:gd name="connsiteY280" fmla="*/ 234318 h 1004480"/>
                  <a:gd name="connsiteX281" fmla="*/ 722760 w 777375"/>
                  <a:gd name="connsiteY281" fmla="*/ 239256 h 1004480"/>
                  <a:gd name="connsiteX282" fmla="*/ 727697 w 777375"/>
                  <a:gd name="connsiteY282" fmla="*/ 239256 h 1004480"/>
                  <a:gd name="connsiteX283" fmla="*/ 725230 w 777375"/>
                  <a:gd name="connsiteY283" fmla="*/ 241723 h 1004480"/>
                  <a:gd name="connsiteX284" fmla="*/ 727697 w 777375"/>
                  <a:gd name="connsiteY284" fmla="*/ 244192 h 1004480"/>
                  <a:gd name="connsiteX285" fmla="*/ 730167 w 777375"/>
                  <a:gd name="connsiteY285" fmla="*/ 244192 h 1004480"/>
                  <a:gd name="connsiteX286" fmla="*/ 730167 w 777375"/>
                  <a:gd name="connsiteY286" fmla="*/ 241723 h 1004480"/>
                  <a:gd name="connsiteX287" fmla="*/ 732634 w 777375"/>
                  <a:gd name="connsiteY287" fmla="*/ 241723 h 1004480"/>
                  <a:gd name="connsiteX288" fmla="*/ 732634 w 777375"/>
                  <a:gd name="connsiteY288" fmla="*/ 249129 h 1004480"/>
                  <a:gd name="connsiteX289" fmla="*/ 735001 w 777375"/>
                  <a:gd name="connsiteY289" fmla="*/ 249129 h 1004480"/>
                  <a:gd name="connsiteX290" fmla="*/ 735001 w 777375"/>
                  <a:gd name="connsiteY290" fmla="*/ 249129 h 1004480"/>
                  <a:gd name="connsiteX291" fmla="*/ 739939 w 777375"/>
                  <a:gd name="connsiteY291" fmla="*/ 249129 h 1004480"/>
                  <a:gd name="connsiteX292" fmla="*/ 739939 w 777375"/>
                  <a:gd name="connsiteY292" fmla="*/ 246661 h 1004480"/>
                  <a:gd name="connsiteX293" fmla="*/ 737572 w 777375"/>
                  <a:gd name="connsiteY293" fmla="*/ 246661 h 1004480"/>
                  <a:gd name="connsiteX294" fmla="*/ 737572 w 777375"/>
                  <a:gd name="connsiteY294" fmla="*/ 244192 h 1004480"/>
                  <a:gd name="connsiteX295" fmla="*/ 735001 w 777375"/>
                  <a:gd name="connsiteY295" fmla="*/ 244192 h 1004480"/>
                  <a:gd name="connsiteX296" fmla="*/ 735001 w 777375"/>
                  <a:gd name="connsiteY296" fmla="*/ 239256 h 1004480"/>
                  <a:gd name="connsiteX297" fmla="*/ 737572 w 777375"/>
                  <a:gd name="connsiteY297" fmla="*/ 239256 h 1004480"/>
                  <a:gd name="connsiteX298" fmla="*/ 737572 w 777375"/>
                  <a:gd name="connsiteY298" fmla="*/ 236787 h 1004480"/>
                  <a:gd name="connsiteX299" fmla="*/ 739939 w 777375"/>
                  <a:gd name="connsiteY299" fmla="*/ 236787 h 1004480"/>
                  <a:gd name="connsiteX300" fmla="*/ 739939 w 777375"/>
                  <a:gd name="connsiteY300" fmla="*/ 244192 h 1004480"/>
                  <a:gd name="connsiteX301" fmla="*/ 742406 w 777375"/>
                  <a:gd name="connsiteY301" fmla="*/ 244192 h 1004480"/>
                  <a:gd name="connsiteX302" fmla="*/ 744977 w 777375"/>
                  <a:gd name="connsiteY302" fmla="*/ 246661 h 1004480"/>
                  <a:gd name="connsiteX303" fmla="*/ 747343 w 777375"/>
                  <a:gd name="connsiteY303" fmla="*/ 246661 h 1004480"/>
                  <a:gd name="connsiteX304" fmla="*/ 747343 w 777375"/>
                  <a:gd name="connsiteY304" fmla="*/ 249129 h 1004480"/>
                  <a:gd name="connsiteX305" fmla="*/ 752281 w 777375"/>
                  <a:gd name="connsiteY305" fmla="*/ 249129 h 1004480"/>
                  <a:gd name="connsiteX306" fmla="*/ 752281 w 777375"/>
                  <a:gd name="connsiteY306" fmla="*/ 251598 h 1004480"/>
                  <a:gd name="connsiteX307" fmla="*/ 747343 w 777375"/>
                  <a:gd name="connsiteY307" fmla="*/ 251598 h 1004480"/>
                  <a:gd name="connsiteX308" fmla="*/ 747343 w 777375"/>
                  <a:gd name="connsiteY308" fmla="*/ 254067 h 1004480"/>
                  <a:gd name="connsiteX309" fmla="*/ 752281 w 777375"/>
                  <a:gd name="connsiteY309" fmla="*/ 254067 h 1004480"/>
                  <a:gd name="connsiteX310" fmla="*/ 752281 w 777375"/>
                  <a:gd name="connsiteY310" fmla="*/ 251598 h 1004480"/>
                  <a:gd name="connsiteX311" fmla="*/ 757218 w 777375"/>
                  <a:gd name="connsiteY311" fmla="*/ 251598 h 1004480"/>
                  <a:gd name="connsiteX312" fmla="*/ 757218 w 777375"/>
                  <a:gd name="connsiteY312" fmla="*/ 254067 h 1004480"/>
                  <a:gd name="connsiteX313" fmla="*/ 759789 w 777375"/>
                  <a:gd name="connsiteY313" fmla="*/ 256535 h 1004480"/>
                  <a:gd name="connsiteX314" fmla="*/ 764623 w 777375"/>
                  <a:gd name="connsiteY314" fmla="*/ 256535 h 1004480"/>
                  <a:gd name="connsiteX315" fmla="*/ 764623 w 777375"/>
                  <a:gd name="connsiteY315" fmla="*/ 254067 h 1004480"/>
                  <a:gd name="connsiteX316" fmla="*/ 762256 w 777375"/>
                  <a:gd name="connsiteY316" fmla="*/ 254067 h 1004480"/>
                  <a:gd name="connsiteX317" fmla="*/ 762256 w 777375"/>
                  <a:gd name="connsiteY317" fmla="*/ 249129 h 1004480"/>
                  <a:gd name="connsiteX318" fmla="*/ 767194 w 777375"/>
                  <a:gd name="connsiteY318" fmla="*/ 249129 h 1004480"/>
                  <a:gd name="connsiteX319" fmla="*/ 767194 w 777375"/>
                  <a:gd name="connsiteY319" fmla="*/ 246661 h 1004480"/>
                  <a:gd name="connsiteX320" fmla="*/ 772131 w 777375"/>
                  <a:gd name="connsiteY320" fmla="*/ 246661 h 1004480"/>
                  <a:gd name="connsiteX321" fmla="*/ 772131 w 777375"/>
                  <a:gd name="connsiteY321" fmla="*/ 249129 h 1004480"/>
                  <a:gd name="connsiteX322" fmla="*/ 769560 w 777375"/>
                  <a:gd name="connsiteY322" fmla="*/ 249129 h 1004480"/>
                  <a:gd name="connsiteX323" fmla="*/ 769560 w 777375"/>
                  <a:gd name="connsiteY323" fmla="*/ 251598 h 1004480"/>
                  <a:gd name="connsiteX324" fmla="*/ 767194 w 777375"/>
                  <a:gd name="connsiteY324" fmla="*/ 251598 h 1004480"/>
                  <a:gd name="connsiteX325" fmla="*/ 767194 w 777375"/>
                  <a:gd name="connsiteY325" fmla="*/ 261471 h 1004480"/>
                  <a:gd name="connsiteX326" fmla="*/ 769560 w 777375"/>
                  <a:gd name="connsiteY326" fmla="*/ 261471 h 1004480"/>
                  <a:gd name="connsiteX327" fmla="*/ 769560 w 777375"/>
                  <a:gd name="connsiteY327" fmla="*/ 259003 h 1004480"/>
                  <a:gd name="connsiteX328" fmla="*/ 772131 w 777375"/>
                  <a:gd name="connsiteY328" fmla="*/ 259003 h 1004480"/>
                  <a:gd name="connsiteX329" fmla="*/ 772131 w 777375"/>
                  <a:gd name="connsiteY329" fmla="*/ 256535 h 1004480"/>
                  <a:gd name="connsiteX330" fmla="*/ 776965 w 777375"/>
                  <a:gd name="connsiteY330" fmla="*/ 256535 h 1004480"/>
                  <a:gd name="connsiteX331" fmla="*/ 776965 w 777375"/>
                  <a:gd name="connsiteY331" fmla="*/ 261471 h 1004480"/>
                  <a:gd name="connsiteX332" fmla="*/ 774498 w 777375"/>
                  <a:gd name="connsiteY332" fmla="*/ 261471 h 1004480"/>
                  <a:gd name="connsiteX333" fmla="*/ 774498 w 777375"/>
                  <a:gd name="connsiteY333" fmla="*/ 263940 h 1004480"/>
                  <a:gd name="connsiteX334" fmla="*/ 772027 w 777375"/>
                  <a:gd name="connsiteY334" fmla="*/ 263940 h 1004480"/>
                  <a:gd name="connsiteX335" fmla="*/ 772027 w 777375"/>
                  <a:gd name="connsiteY335" fmla="*/ 266409 h 1004480"/>
                  <a:gd name="connsiteX336" fmla="*/ 767090 w 777375"/>
                  <a:gd name="connsiteY336" fmla="*/ 266409 h 1004480"/>
                  <a:gd name="connsiteX337" fmla="*/ 767090 w 777375"/>
                  <a:gd name="connsiteY337" fmla="*/ 268878 h 1004480"/>
                  <a:gd name="connsiteX338" fmla="*/ 767090 w 777375"/>
                  <a:gd name="connsiteY338" fmla="*/ 268878 h 1004480"/>
                  <a:gd name="connsiteX339" fmla="*/ 767090 w 777375"/>
                  <a:gd name="connsiteY339" fmla="*/ 271346 h 1004480"/>
                  <a:gd name="connsiteX340" fmla="*/ 769560 w 777375"/>
                  <a:gd name="connsiteY340" fmla="*/ 271346 h 1004480"/>
                  <a:gd name="connsiteX341" fmla="*/ 769560 w 777375"/>
                  <a:gd name="connsiteY341" fmla="*/ 276284 h 1004480"/>
                  <a:gd name="connsiteX342" fmla="*/ 772027 w 777375"/>
                  <a:gd name="connsiteY342" fmla="*/ 276284 h 1004480"/>
                  <a:gd name="connsiteX343" fmla="*/ 772027 w 777375"/>
                  <a:gd name="connsiteY343" fmla="*/ 278751 h 1004480"/>
                  <a:gd name="connsiteX344" fmla="*/ 774498 w 777375"/>
                  <a:gd name="connsiteY344" fmla="*/ 278751 h 1004480"/>
                  <a:gd name="connsiteX345" fmla="*/ 774498 w 777375"/>
                  <a:gd name="connsiteY345" fmla="*/ 283586 h 1004480"/>
                  <a:gd name="connsiteX346" fmla="*/ 769560 w 777375"/>
                  <a:gd name="connsiteY346" fmla="*/ 283586 h 1004480"/>
                  <a:gd name="connsiteX347" fmla="*/ 769560 w 777375"/>
                  <a:gd name="connsiteY347" fmla="*/ 288522 h 1004480"/>
                  <a:gd name="connsiteX348" fmla="*/ 767090 w 777375"/>
                  <a:gd name="connsiteY348" fmla="*/ 291095 h 1004480"/>
                  <a:gd name="connsiteX349" fmla="*/ 767090 w 777375"/>
                  <a:gd name="connsiteY349" fmla="*/ 296030 h 1004480"/>
                  <a:gd name="connsiteX350" fmla="*/ 772027 w 777375"/>
                  <a:gd name="connsiteY350" fmla="*/ 296030 h 1004480"/>
                  <a:gd name="connsiteX351" fmla="*/ 772027 w 777375"/>
                  <a:gd name="connsiteY351" fmla="*/ 298499 h 1004480"/>
                  <a:gd name="connsiteX352" fmla="*/ 774498 w 777375"/>
                  <a:gd name="connsiteY352" fmla="*/ 298499 h 1004480"/>
                  <a:gd name="connsiteX353" fmla="*/ 774498 w 777375"/>
                  <a:gd name="connsiteY353" fmla="*/ 300866 h 1004480"/>
                  <a:gd name="connsiteX354" fmla="*/ 772027 w 777375"/>
                  <a:gd name="connsiteY354" fmla="*/ 300866 h 1004480"/>
                  <a:gd name="connsiteX355" fmla="*/ 772027 w 777375"/>
                  <a:gd name="connsiteY355" fmla="*/ 303335 h 1004480"/>
                  <a:gd name="connsiteX356" fmla="*/ 769560 w 777375"/>
                  <a:gd name="connsiteY356" fmla="*/ 303335 h 1004480"/>
                  <a:gd name="connsiteX357" fmla="*/ 769560 w 777375"/>
                  <a:gd name="connsiteY357" fmla="*/ 305802 h 1004480"/>
                  <a:gd name="connsiteX358" fmla="*/ 767090 w 777375"/>
                  <a:gd name="connsiteY358" fmla="*/ 305802 h 1004480"/>
                  <a:gd name="connsiteX359" fmla="*/ 767090 w 777375"/>
                  <a:gd name="connsiteY359" fmla="*/ 303335 h 1004480"/>
                  <a:gd name="connsiteX360" fmla="*/ 764623 w 777375"/>
                  <a:gd name="connsiteY360" fmla="*/ 303335 h 1004480"/>
                  <a:gd name="connsiteX361" fmla="*/ 764623 w 777375"/>
                  <a:gd name="connsiteY361" fmla="*/ 300866 h 1004480"/>
                  <a:gd name="connsiteX362" fmla="*/ 759685 w 777375"/>
                  <a:gd name="connsiteY362" fmla="*/ 300866 h 1004480"/>
                  <a:gd name="connsiteX363" fmla="*/ 759685 w 777375"/>
                  <a:gd name="connsiteY363" fmla="*/ 305802 h 1004480"/>
                  <a:gd name="connsiteX364" fmla="*/ 757218 w 777375"/>
                  <a:gd name="connsiteY364" fmla="*/ 308271 h 1004480"/>
                  <a:gd name="connsiteX365" fmla="*/ 757218 w 777375"/>
                  <a:gd name="connsiteY365" fmla="*/ 310843 h 1004480"/>
                  <a:gd name="connsiteX366" fmla="*/ 752281 w 777375"/>
                  <a:gd name="connsiteY366" fmla="*/ 310843 h 1004480"/>
                  <a:gd name="connsiteX367" fmla="*/ 749810 w 777375"/>
                  <a:gd name="connsiteY367" fmla="*/ 313312 h 1004480"/>
                  <a:gd name="connsiteX368" fmla="*/ 747343 w 777375"/>
                  <a:gd name="connsiteY368" fmla="*/ 315779 h 1004480"/>
                  <a:gd name="connsiteX369" fmla="*/ 742406 w 777375"/>
                  <a:gd name="connsiteY369" fmla="*/ 315779 h 1004480"/>
                  <a:gd name="connsiteX370" fmla="*/ 742406 w 777375"/>
                  <a:gd name="connsiteY370" fmla="*/ 318145 h 1004480"/>
                  <a:gd name="connsiteX371" fmla="*/ 737468 w 777375"/>
                  <a:gd name="connsiteY371" fmla="*/ 318145 h 1004480"/>
                  <a:gd name="connsiteX372" fmla="*/ 737468 w 777375"/>
                  <a:gd name="connsiteY372" fmla="*/ 320614 h 1004480"/>
                  <a:gd name="connsiteX373" fmla="*/ 735001 w 777375"/>
                  <a:gd name="connsiteY373" fmla="*/ 320614 h 1004480"/>
                  <a:gd name="connsiteX374" fmla="*/ 735001 w 777375"/>
                  <a:gd name="connsiteY374" fmla="*/ 318145 h 1004480"/>
                  <a:gd name="connsiteX375" fmla="*/ 730064 w 777375"/>
                  <a:gd name="connsiteY375" fmla="*/ 318145 h 1004480"/>
                  <a:gd name="connsiteX376" fmla="*/ 730064 w 777375"/>
                  <a:gd name="connsiteY376" fmla="*/ 325550 h 1004480"/>
                  <a:gd name="connsiteX377" fmla="*/ 732531 w 777375"/>
                  <a:gd name="connsiteY377" fmla="*/ 325550 h 1004480"/>
                  <a:gd name="connsiteX378" fmla="*/ 732531 w 777375"/>
                  <a:gd name="connsiteY378" fmla="*/ 328019 h 1004480"/>
                  <a:gd name="connsiteX379" fmla="*/ 732531 w 777375"/>
                  <a:gd name="connsiteY379" fmla="*/ 328019 h 1004480"/>
                  <a:gd name="connsiteX380" fmla="*/ 732531 w 777375"/>
                  <a:gd name="connsiteY380" fmla="*/ 332956 h 1004480"/>
                  <a:gd name="connsiteX381" fmla="*/ 735001 w 777375"/>
                  <a:gd name="connsiteY381" fmla="*/ 332956 h 1004480"/>
                  <a:gd name="connsiteX382" fmla="*/ 735001 w 777375"/>
                  <a:gd name="connsiteY382" fmla="*/ 335425 h 1004480"/>
                  <a:gd name="connsiteX383" fmla="*/ 732531 w 777375"/>
                  <a:gd name="connsiteY383" fmla="*/ 335425 h 1004480"/>
                  <a:gd name="connsiteX384" fmla="*/ 732531 w 777375"/>
                  <a:gd name="connsiteY384" fmla="*/ 340361 h 1004480"/>
                  <a:gd name="connsiteX385" fmla="*/ 735001 w 777375"/>
                  <a:gd name="connsiteY385" fmla="*/ 340361 h 1004480"/>
                  <a:gd name="connsiteX386" fmla="*/ 732531 w 777375"/>
                  <a:gd name="connsiteY386" fmla="*/ 342830 h 1004480"/>
                  <a:gd name="connsiteX387" fmla="*/ 732531 w 777375"/>
                  <a:gd name="connsiteY387" fmla="*/ 345298 h 1004480"/>
                  <a:gd name="connsiteX388" fmla="*/ 730064 w 777375"/>
                  <a:gd name="connsiteY388" fmla="*/ 345298 h 1004480"/>
                  <a:gd name="connsiteX389" fmla="*/ 727597 w 777375"/>
                  <a:gd name="connsiteY389" fmla="*/ 347767 h 1004480"/>
                  <a:gd name="connsiteX390" fmla="*/ 725126 w 777375"/>
                  <a:gd name="connsiteY390" fmla="*/ 350236 h 1004480"/>
                  <a:gd name="connsiteX391" fmla="*/ 725126 w 777375"/>
                  <a:gd name="connsiteY391" fmla="*/ 352705 h 1004480"/>
                  <a:gd name="connsiteX392" fmla="*/ 722659 w 777375"/>
                  <a:gd name="connsiteY392" fmla="*/ 352705 h 1004480"/>
                  <a:gd name="connsiteX393" fmla="*/ 722659 w 777375"/>
                  <a:gd name="connsiteY393" fmla="*/ 350236 h 1004480"/>
                  <a:gd name="connsiteX394" fmla="*/ 712784 w 777375"/>
                  <a:gd name="connsiteY394" fmla="*/ 350236 h 1004480"/>
                  <a:gd name="connsiteX395" fmla="*/ 710314 w 777375"/>
                  <a:gd name="connsiteY395" fmla="*/ 352705 h 1004480"/>
                  <a:gd name="connsiteX396" fmla="*/ 720189 w 777375"/>
                  <a:gd name="connsiteY396" fmla="*/ 352705 h 1004480"/>
                  <a:gd name="connsiteX397" fmla="*/ 720189 w 777375"/>
                  <a:gd name="connsiteY397" fmla="*/ 357642 h 1004480"/>
                  <a:gd name="connsiteX398" fmla="*/ 717722 w 777375"/>
                  <a:gd name="connsiteY398" fmla="*/ 357642 h 1004480"/>
                  <a:gd name="connsiteX399" fmla="*/ 715251 w 777375"/>
                  <a:gd name="connsiteY399" fmla="*/ 360109 h 1004480"/>
                  <a:gd name="connsiteX400" fmla="*/ 715251 w 777375"/>
                  <a:gd name="connsiteY400" fmla="*/ 362578 h 1004480"/>
                  <a:gd name="connsiteX401" fmla="*/ 712784 w 777375"/>
                  <a:gd name="connsiteY401" fmla="*/ 362578 h 1004480"/>
                  <a:gd name="connsiteX402" fmla="*/ 712784 w 777375"/>
                  <a:gd name="connsiteY402" fmla="*/ 365047 h 1004480"/>
                  <a:gd name="connsiteX403" fmla="*/ 715251 w 777375"/>
                  <a:gd name="connsiteY403" fmla="*/ 367515 h 1004480"/>
                  <a:gd name="connsiteX404" fmla="*/ 715251 w 777375"/>
                  <a:gd name="connsiteY404" fmla="*/ 369984 h 1004480"/>
                  <a:gd name="connsiteX405" fmla="*/ 717722 w 777375"/>
                  <a:gd name="connsiteY405" fmla="*/ 372453 h 1004480"/>
                  <a:gd name="connsiteX406" fmla="*/ 717722 w 777375"/>
                  <a:gd name="connsiteY406" fmla="*/ 382326 h 1004480"/>
                  <a:gd name="connsiteX407" fmla="*/ 715251 w 777375"/>
                  <a:gd name="connsiteY407" fmla="*/ 382326 h 1004480"/>
                  <a:gd name="connsiteX408" fmla="*/ 715251 w 777375"/>
                  <a:gd name="connsiteY408" fmla="*/ 384795 h 1004480"/>
                  <a:gd name="connsiteX409" fmla="*/ 717722 w 777375"/>
                  <a:gd name="connsiteY409" fmla="*/ 384795 h 1004480"/>
                  <a:gd name="connsiteX410" fmla="*/ 717722 w 777375"/>
                  <a:gd name="connsiteY410" fmla="*/ 384795 h 1004480"/>
                  <a:gd name="connsiteX411" fmla="*/ 722659 w 777375"/>
                  <a:gd name="connsiteY411" fmla="*/ 384795 h 1004480"/>
                  <a:gd name="connsiteX412" fmla="*/ 722659 w 777375"/>
                  <a:gd name="connsiteY412" fmla="*/ 379857 h 1004480"/>
                  <a:gd name="connsiteX413" fmla="*/ 725126 w 777375"/>
                  <a:gd name="connsiteY413" fmla="*/ 379857 h 1004480"/>
                  <a:gd name="connsiteX414" fmla="*/ 725126 w 777375"/>
                  <a:gd name="connsiteY414" fmla="*/ 374922 h 1004480"/>
                  <a:gd name="connsiteX415" fmla="*/ 732531 w 777375"/>
                  <a:gd name="connsiteY415" fmla="*/ 374922 h 1004480"/>
                  <a:gd name="connsiteX416" fmla="*/ 732531 w 777375"/>
                  <a:gd name="connsiteY416" fmla="*/ 377389 h 1004480"/>
                  <a:gd name="connsiteX417" fmla="*/ 730064 w 777375"/>
                  <a:gd name="connsiteY417" fmla="*/ 379857 h 1004480"/>
                  <a:gd name="connsiteX418" fmla="*/ 727597 w 777375"/>
                  <a:gd name="connsiteY418" fmla="*/ 379857 h 1004480"/>
                  <a:gd name="connsiteX419" fmla="*/ 727597 w 777375"/>
                  <a:gd name="connsiteY419" fmla="*/ 382326 h 1004480"/>
                  <a:gd name="connsiteX420" fmla="*/ 725126 w 777375"/>
                  <a:gd name="connsiteY420" fmla="*/ 384795 h 1004480"/>
                  <a:gd name="connsiteX421" fmla="*/ 725126 w 777375"/>
                  <a:gd name="connsiteY421" fmla="*/ 389732 h 1004480"/>
                  <a:gd name="connsiteX422" fmla="*/ 722659 w 777375"/>
                  <a:gd name="connsiteY422" fmla="*/ 389732 h 1004480"/>
                  <a:gd name="connsiteX423" fmla="*/ 722659 w 777375"/>
                  <a:gd name="connsiteY423" fmla="*/ 392201 h 1004480"/>
                  <a:gd name="connsiteX424" fmla="*/ 725126 w 777375"/>
                  <a:gd name="connsiteY424" fmla="*/ 392201 h 1004480"/>
                  <a:gd name="connsiteX425" fmla="*/ 727597 w 777375"/>
                  <a:gd name="connsiteY425" fmla="*/ 394668 h 1004480"/>
                  <a:gd name="connsiteX426" fmla="*/ 730064 w 777375"/>
                  <a:gd name="connsiteY426" fmla="*/ 392201 h 1004480"/>
                  <a:gd name="connsiteX427" fmla="*/ 732531 w 777375"/>
                  <a:gd name="connsiteY427" fmla="*/ 392201 h 1004480"/>
                  <a:gd name="connsiteX428" fmla="*/ 735001 w 777375"/>
                  <a:gd name="connsiteY428" fmla="*/ 389732 h 1004480"/>
                  <a:gd name="connsiteX429" fmla="*/ 737468 w 777375"/>
                  <a:gd name="connsiteY429" fmla="*/ 389732 h 1004480"/>
                  <a:gd name="connsiteX430" fmla="*/ 737468 w 777375"/>
                  <a:gd name="connsiteY430" fmla="*/ 387264 h 1004480"/>
                  <a:gd name="connsiteX431" fmla="*/ 739939 w 777375"/>
                  <a:gd name="connsiteY431" fmla="*/ 387264 h 1004480"/>
                  <a:gd name="connsiteX432" fmla="*/ 739939 w 777375"/>
                  <a:gd name="connsiteY432" fmla="*/ 399606 h 1004480"/>
                  <a:gd name="connsiteX433" fmla="*/ 737468 w 777375"/>
                  <a:gd name="connsiteY433" fmla="*/ 402074 h 1004480"/>
                  <a:gd name="connsiteX434" fmla="*/ 735001 w 777375"/>
                  <a:gd name="connsiteY434" fmla="*/ 402074 h 1004480"/>
                  <a:gd name="connsiteX435" fmla="*/ 732531 w 777375"/>
                  <a:gd name="connsiteY435" fmla="*/ 404543 h 1004480"/>
                  <a:gd name="connsiteX436" fmla="*/ 727597 w 777375"/>
                  <a:gd name="connsiteY436" fmla="*/ 404543 h 1004480"/>
                  <a:gd name="connsiteX437" fmla="*/ 727597 w 777375"/>
                  <a:gd name="connsiteY437" fmla="*/ 407012 h 1004480"/>
                  <a:gd name="connsiteX438" fmla="*/ 735001 w 777375"/>
                  <a:gd name="connsiteY438" fmla="*/ 407012 h 1004480"/>
                  <a:gd name="connsiteX439" fmla="*/ 735001 w 777375"/>
                  <a:gd name="connsiteY439" fmla="*/ 409481 h 1004480"/>
                  <a:gd name="connsiteX440" fmla="*/ 739939 w 777375"/>
                  <a:gd name="connsiteY440" fmla="*/ 409481 h 1004480"/>
                  <a:gd name="connsiteX441" fmla="*/ 739939 w 777375"/>
                  <a:gd name="connsiteY441" fmla="*/ 411949 h 1004480"/>
                  <a:gd name="connsiteX442" fmla="*/ 742406 w 777375"/>
                  <a:gd name="connsiteY442" fmla="*/ 411949 h 1004480"/>
                  <a:gd name="connsiteX443" fmla="*/ 742406 w 777375"/>
                  <a:gd name="connsiteY443" fmla="*/ 416885 h 1004480"/>
                  <a:gd name="connsiteX444" fmla="*/ 735001 w 777375"/>
                  <a:gd name="connsiteY444" fmla="*/ 416885 h 1004480"/>
                  <a:gd name="connsiteX445" fmla="*/ 732531 w 777375"/>
                  <a:gd name="connsiteY445" fmla="*/ 414417 h 1004480"/>
                  <a:gd name="connsiteX446" fmla="*/ 730064 w 777375"/>
                  <a:gd name="connsiteY446" fmla="*/ 416885 h 1004480"/>
                  <a:gd name="connsiteX447" fmla="*/ 727597 w 777375"/>
                  <a:gd name="connsiteY447" fmla="*/ 416885 h 1004480"/>
                  <a:gd name="connsiteX448" fmla="*/ 727597 w 777375"/>
                  <a:gd name="connsiteY448" fmla="*/ 409481 h 1004480"/>
                  <a:gd name="connsiteX449" fmla="*/ 725126 w 777375"/>
                  <a:gd name="connsiteY449" fmla="*/ 409481 h 1004480"/>
                  <a:gd name="connsiteX450" fmla="*/ 725126 w 777375"/>
                  <a:gd name="connsiteY450" fmla="*/ 407012 h 1004480"/>
                  <a:gd name="connsiteX451" fmla="*/ 722659 w 777375"/>
                  <a:gd name="connsiteY451" fmla="*/ 407012 h 1004480"/>
                  <a:gd name="connsiteX452" fmla="*/ 722659 w 777375"/>
                  <a:gd name="connsiteY452" fmla="*/ 414417 h 1004480"/>
                  <a:gd name="connsiteX453" fmla="*/ 720189 w 777375"/>
                  <a:gd name="connsiteY453" fmla="*/ 414417 h 1004480"/>
                  <a:gd name="connsiteX454" fmla="*/ 717722 w 777375"/>
                  <a:gd name="connsiteY454" fmla="*/ 416885 h 1004480"/>
                  <a:gd name="connsiteX455" fmla="*/ 715251 w 777375"/>
                  <a:gd name="connsiteY455" fmla="*/ 419354 h 1004480"/>
                  <a:gd name="connsiteX456" fmla="*/ 712784 w 777375"/>
                  <a:gd name="connsiteY456" fmla="*/ 419354 h 1004480"/>
                  <a:gd name="connsiteX457" fmla="*/ 712784 w 777375"/>
                  <a:gd name="connsiteY457" fmla="*/ 424292 h 1004480"/>
                  <a:gd name="connsiteX458" fmla="*/ 717722 w 777375"/>
                  <a:gd name="connsiteY458" fmla="*/ 424292 h 1004480"/>
                  <a:gd name="connsiteX459" fmla="*/ 717722 w 777375"/>
                  <a:gd name="connsiteY459" fmla="*/ 421823 h 1004480"/>
                  <a:gd name="connsiteX460" fmla="*/ 720189 w 777375"/>
                  <a:gd name="connsiteY460" fmla="*/ 424292 h 1004480"/>
                  <a:gd name="connsiteX461" fmla="*/ 717722 w 777375"/>
                  <a:gd name="connsiteY461" fmla="*/ 426760 h 1004480"/>
                  <a:gd name="connsiteX462" fmla="*/ 717722 w 777375"/>
                  <a:gd name="connsiteY462" fmla="*/ 429229 h 1004480"/>
                  <a:gd name="connsiteX463" fmla="*/ 715251 w 777375"/>
                  <a:gd name="connsiteY463" fmla="*/ 431696 h 1004480"/>
                  <a:gd name="connsiteX464" fmla="*/ 715251 w 777375"/>
                  <a:gd name="connsiteY464" fmla="*/ 434165 h 1004480"/>
                  <a:gd name="connsiteX465" fmla="*/ 712784 w 777375"/>
                  <a:gd name="connsiteY465" fmla="*/ 434165 h 1004480"/>
                  <a:gd name="connsiteX466" fmla="*/ 712784 w 777375"/>
                  <a:gd name="connsiteY466" fmla="*/ 439102 h 1004480"/>
                  <a:gd name="connsiteX467" fmla="*/ 715251 w 777375"/>
                  <a:gd name="connsiteY467" fmla="*/ 439102 h 1004480"/>
                  <a:gd name="connsiteX468" fmla="*/ 712784 w 777375"/>
                  <a:gd name="connsiteY468" fmla="*/ 441571 h 1004480"/>
                  <a:gd name="connsiteX469" fmla="*/ 712784 w 777375"/>
                  <a:gd name="connsiteY469" fmla="*/ 444040 h 1004480"/>
                  <a:gd name="connsiteX470" fmla="*/ 705380 w 777375"/>
                  <a:gd name="connsiteY470" fmla="*/ 444040 h 1004480"/>
                  <a:gd name="connsiteX471" fmla="*/ 705380 w 777375"/>
                  <a:gd name="connsiteY471" fmla="*/ 446509 h 1004480"/>
                  <a:gd name="connsiteX472" fmla="*/ 702909 w 777375"/>
                  <a:gd name="connsiteY472" fmla="*/ 446509 h 1004480"/>
                  <a:gd name="connsiteX473" fmla="*/ 702909 w 777375"/>
                  <a:gd name="connsiteY473" fmla="*/ 453913 h 1004480"/>
                  <a:gd name="connsiteX474" fmla="*/ 710314 w 777375"/>
                  <a:gd name="connsiteY474" fmla="*/ 453913 h 1004480"/>
                  <a:gd name="connsiteX475" fmla="*/ 710314 w 777375"/>
                  <a:gd name="connsiteY475" fmla="*/ 458851 h 1004480"/>
                  <a:gd name="connsiteX476" fmla="*/ 707847 w 777375"/>
                  <a:gd name="connsiteY476" fmla="*/ 458851 h 1004480"/>
                  <a:gd name="connsiteX477" fmla="*/ 707847 w 777375"/>
                  <a:gd name="connsiteY477" fmla="*/ 461319 h 1004480"/>
                  <a:gd name="connsiteX478" fmla="*/ 705380 w 777375"/>
                  <a:gd name="connsiteY478" fmla="*/ 461319 h 1004480"/>
                  <a:gd name="connsiteX479" fmla="*/ 705380 w 777375"/>
                  <a:gd name="connsiteY479" fmla="*/ 463788 h 1004480"/>
                  <a:gd name="connsiteX480" fmla="*/ 702909 w 777375"/>
                  <a:gd name="connsiteY480" fmla="*/ 463788 h 1004480"/>
                  <a:gd name="connsiteX481" fmla="*/ 702909 w 777375"/>
                  <a:gd name="connsiteY481" fmla="*/ 458851 h 1004480"/>
                  <a:gd name="connsiteX482" fmla="*/ 697972 w 777375"/>
                  <a:gd name="connsiteY482" fmla="*/ 458851 h 1004480"/>
                  <a:gd name="connsiteX483" fmla="*/ 697972 w 777375"/>
                  <a:gd name="connsiteY483" fmla="*/ 461319 h 1004480"/>
                  <a:gd name="connsiteX484" fmla="*/ 688100 w 777375"/>
                  <a:gd name="connsiteY484" fmla="*/ 461319 h 1004480"/>
                  <a:gd name="connsiteX485" fmla="*/ 685630 w 777375"/>
                  <a:gd name="connsiteY485" fmla="*/ 463788 h 1004480"/>
                  <a:gd name="connsiteX486" fmla="*/ 680692 w 777375"/>
                  <a:gd name="connsiteY486" fmla="*/ 463788 h 1004480"/>
                  <a:gd name="connsiteX487" fmla="*/ 680692 w 777375"/>
                  <a:gd name="connsiteY487" fmla="*/ 466257 h 1004480"/>
                  <a:gd name="connsiteX488" fmla="*/ 678225 w 777375"/>
                  <a:gd name="connsiteY488" fmla="*/ 468724 h 1004480"/>
                  <a:gd name="connsiteX489" fmla="*/ 680692 w 777375"/>
                  <a:gd name="connsiteY489" fmla="*/ 471193 h 1004480"/>
                  <a:gd name="connsiteX490" fmla="*/ 680692 w 777375"/>
                  <a:gd name="connsiteY490" fmla="*/ 473661 h 1004480"/>
                  <a:gd name="connsiteX491" fmla="*/ 683163 w 777375"/>
                  <a:gd name="connsiteY491" fmla="*/ 476130 h 1004480"/>
                  <a:gd name="connsiteX492" fmla="*/ 685630 w 777375"/>
                  <a:gd name="connsiteY492" fmla="*/ 476130 h 1004480"/>
                  <a:gd name="connsiteX493" fmla="*/ 685630 w 777375"/>
                  <a:gd name="connsiteY493" fmla="*/ 468724 h 1004480"/>
                  <a:gd name="connsiteX494" fmla="*/ 690567 w 777375"/>
                  <a:gd name="connsiteY494" fmla="*/ 468724 h 1004480"/>
                  <a:gd name="connsiteX495" fmla="*/ 693034 w 777375"/>
                  <a:gd name="connsiteY495" fmla="*/ 471193 h 1004480"/>
                  <a:gd name="connsiteX496" fmla="*/ 697972 w 777375"/>
                  <a:gd name="connsiteY496" fmla="*/ 471193 h 1004480"/>
                  <a:gd name="connsiteX497" fmla="*/ 697972 w 777375"/>
                  <a:gd name="connsiteY497" fmla="*/ 473661 h 1004480"/>
                  <a:gd name="connsiteX498" fmla="*/ 702909 w 777375"/>
                  <a:gd name="connsiteY498" fmla="*/ 473661 h 1004480"/>
                  <a:gd name="connsiteX499" fmla="*/ 702909 w 777375"/>
                  <a:gd name="connsiteY499" fmla="*/ 476130 h 1004480"/>
                  <a:gd name="connsiteX500" fmla="*/ 700442 w 777375"/>
                  <a:gd name="connsiteY500" fmla="*/ 476130 h 1004480"/>
                  <a:gd name="connsiteX501" fmla="*/ 700442 w 777375"/>
                  <a:gd name="connsiteY501" fmla="*/ 481068 h 1004480"/>
                  <a:gd name="connsiteX502" fmla="*/ 695505 w 777375"/>
                  <a:gd name="connsiteY502" fmla="*/ 481068 h 1004480"/>
                  <a:gd name="connsiteX503" fmla="*/ 695505 w 777375"/>
                  <a:gd name="connsiteY503" fmla="*/ 478599 h 1004480"/>
                  <a:gd name="connsiteX504" fmla="*/ 690567 w 777375"/>
                  <a:gd name="connsiteY504" fmla="*/ 478599 h 1004480"/>
                  <a:gd name="connsiteX505" fmla="*/ 690567 w 777375"/>
                  <a:gd name="connsiteY505" fmla="*/ 486004 h 1004480"/>
                  <a:gd name="connsiteX506" fmla="*/ 697972 w 777375"/>
                  <a:gd name="connsiteY506" fmla="*/ 486004 h 1004480"/>
                  <a:gd name="connsiteX507" fmla="*/ 697972 w 777375"/>
                  <a:gd name="connsiteY507" fmla="*/ 490941 h 1004480"/>
                  <a:gd name="connsiteX508" fmla="*/ 693034 w 777375"/>
                  <a:gd name="connsiteY508" fmla="*/ 490941 h 1004480"/>
                  <a:gd name="connsiteX509" fmla="*/ 690567 w 777375"/>
                  <a:gd name="connsiteY509" fmla="*/ 493410 h 1004480"/>
                  <a:gd name="connsiteX510" fmla="*/ 693034 w 777375"/>
                  <a:gd name="connsiteY510" fmla="*/ 495878 h 1004480"/>
                  <a:gd name="connsiteX511" fmla="*/ 700442 w 777375"/>
                  <a:gd name="connsiteY511" fmla="*/ 495878 h 1004480"/>
                  <a:gd name="connsiteX512" fmla="*/ 700442 w 777375"/>
                  <a:gd name="connsiteY512" fmla="*/ 503283 h 1004480"/>
                  <a:gd name="connsiteX513" fmla="*/ 697972 w 777375"/>
                  <a:gd name="connsiteY513" fmla="*/ 503283 h 1004480"/>
                  <a:gd name="connsiteX514" fmla="*/ 697972 w 777375"/>
                  <a:gd name="connsiteY514" fmla="*/ 505752 h 1004480"/>
                  <a:gd name="connsiteX515" fmla="*/ 695505 w 777375"/>
                  <a:gd name="connsiteY515" fmla="*/ 505752 h 1004480"/>
                  <a:gd name="connsiteX516" fmla="*/ 695505 w 777375"/>
                  <a:gd name="connsiteY516" fmla="*/ 503283 h 1004480"/>
                  <a:gd name="connsiteX517" fmla="*/ 693034 w 777375"/>
                  <a:gd name="connsiteY517" fmla="*/ 503283 h 1004480"/>
                  <a:gd name="connsiteX518" fmla="*/ 693034 w 777375"/>
                  <a:gd name="connsiteY518" fmla="*/ 508221 h 1004480"/>
                  <a:gd name="connsiteX519" fmla="*/ 695505 w 777375"/>
                  <a:gd name="connsiteY519" fmla="*/ 508221 h 1004480"/>
                  <a:gd name="connsiteX520" fmla="*/ 695505 w 777375"/>
                  <a:gd name="connsiteY520" fmla="*/ 515627 h 1004480"/>
                  <a:gd name="connsiteX521" fmla="*/ 693034 w 777375"/>
                  <a:gd name="connsiteY521" fmla="*/ 518095 h 1004480"/>
                  <a:gd name="connsiteX522" fmla="*/ 693034 w 777375"/>
                  <a:gd name="connsiteY522" fmla="*/ 523031 h 1004480"/>
                  <a:gd name="connsiteX523" fmla="*/ 690567 w 777375"/>
                  <a:gd name="connsiteY523" fmla="*/ 523031 h 1004480"/>
                  <a:gd name="connsiteX524" fmla="*/ 690567 w 777375"/>
                  <a:gd name="connsiteY524" fmla="*/ 525500 h 1004480"/>
                  <a:gd name="connsiteX525" fmla="*/ 688100 w 777375"/>
                  <a:gd name="connsiteY525" fmla="*/ 525500 h 1004480"/>
                  <a:gd name="connsiteX526" fmla="*/ 685630 w 777375"/>
                  <a:gd name="connsiteY526" fmla="*/ 527969 h 1004480"/>
                  <a:gd name="connsiteX527" fmla="*/ 685630 w 777375"/>
                  <a:gd name="connsiteY527" fmla="*/ 530438 h 1004480"/>
                  <a:gd name="connsiteX528" fmla="*/ 683163 w 777375"/>
                  <a:gd name="connsiteY528" fmla="*/ 530438 h 1004480"/>
                  <a:gd name="connsiteX529" fmla="*/ 683163 w 777375"/>
                  <a:gd name="connsiteY529" fmla="*/ 542780 h 1004480"/>
                  <a:gd name="connsiteX530" fmla="*/ 680692 w 777375"/>
                  <a:gd name="connsiteY530" fmla="*/ 542780 h 1004480"/>
                  <a:gd name="connsiteX531" fmla="*/ 678225 w 777375"/>
                  <a:gd name="connsiteY531" fmla="*/ 540311 h 1004480"/>
                  <a:gd name="connsiteX532" fmla="*/ 675755 w 777375"/>
                  <a:gd name="connsiteY532" fmla="*/ 540311 h 1004480"/>
                  <a:gd name="connsiteX533" fmla="*/ 675755 w 777375"/>
                  <a:gd name="connsiteY533" fmla="*/ 547717 h 1004480"/>
                  <a:gd name="connsiteX534" fmla="*/ 673288 w 777375"/>
                  <a:gd name="connsiteY534" fmla="*/ 550186 h 1004480"/>
                  <a:gd name="connsiteX535" fmla="*/ 673288 w 777375"/>
                  <a:gd name="connsiteY535" fmla="*/ 560059 h 1004480"/>
                  <a:gd name="connsiteX536" fmla="*/ 675755 w 777375"/>
                  <a:gd name="connsiteY536" fmla="*/ 562528 h 1004480"/>
                  <a:gd name="connsiteX537" fmla="*/ 675755 w 777375"/>
                  <a:gd name="connsiteY537" fmla="*/ 567465 h 1004480"/>
                  <a:gd name="connsiteX538" fmla="*/ 673288 w 777375"/>
                  <a:gd name="connsiteY538" fmla="*/ 567465 h 1004480"/>
                  <a:gd name="connsiteX539" fmla="*/ 673288 w 777375"/>
                  <a:gd name="connsiteY539" fmla="*/ 569934 h 1004480"/>
                  <a:gd name="connsiteX540" fmla="*/ 670820 w 777375"/>
                  <a:gd name="connsiteY540" fmla="*/ 569934 h 1004480"/>
                  <a:gd name="connsiteX541" fmla="*/ 668350 w 777375"/>
                  <a:gd name="connsiteY541" fmla="*/ 567465 h 1004480"/>
                  <a:gd name="connsiteX542" fmla="*/ 665883 w 777375"/>
                  <a:gd name="connsiteY542" fmla="*/ 567465 h 1004480"/>
                  <a:gd name="connsiteX543" fmla="*/ 663413 w 777375"/>
                  <a:gd name="connsiteY543" fmla="*/ 569934 h 1004480"/>
                  <a:gd name="connsiteX544" fmla="*/ 663413 w 777375"/>
                  <a:gd name="connsiteY544" fmla="*/ 572403 h 1004480"/>
                  <a:gd name="connsiteX545" fmla="*/ 660946 w 777375"/>
                  <a:gd name="connsiteY545" fmla="*/ 574872 h 1004480"/>
                  <a:gd name="connsiteX546" fmla="*/ 660946 w 777375"/>
                  <a:gd name="connsiteY546" fmla="*/ 579807 h 1004480"/>
                  <a:gd name="connsiteX547" fmla="*/ 663413 w 777375"/>
                  <a:gd name="connsiteY547" fmla="*/ 582276 h 1004480"/>
                  <a:gd name="connsiteX548" fmla="*/ 663413 w 777375"/>
                  <a:gd name="connsiteY548" fmla="*/ 587214 h 1004480"/>
                  <a:gd name="connsiteX549" fmla="*/ 660946 w 777375"/>
                  <a:gd name="connsiteY549" fmla="*/ 587214 h 1004480"/>
                  <a:gd name="connsiteX550" fmla="*/ 660946 w 777375"/>
                  <a:gd name="connsiteY550" fmla="*/ 589682 h 1004480"/>
                  <a:gd name="connsiteX551" fmla="*/ 658475 w 777375"/>
                  <a:gd name="connsiteY551" fmla="*/ 589682 h 1004480"/>
                  <a:gd name="connsiteX552" fmla="*/ 658475 w 777375"/>
                  <a:gd name="connsiteY552" fmla="*/ 592151 h 1004480"/>
                  <a:gd name="connsiteX553" fmla="*/ 656008 w 777375"/>
                  <a:gd name="connsiteY553" fmla="*/ 594618 h 1004480"/>
                  <a:gd name="connsiteX554" fmla="*/ 656008 w 777375"/>
                  <a:gd name="connsiteY554" fmla="*/ 602024 h 1004480"/>
                  <a:gd name="connsiteX555" fmla="*/ 653541 w 777375"/>
                  <a:gd name="connsiteY555" fmla="*/ 602024 h 1004480"/>
                  <a:gd name="connsiteX556" fmla="*/ 653541 w 777375"/>
                  <a:gd name="connsiteY556" fmla="*/ 606962 h 1004480"/>
                  <a:gd name="connsiteX557" fmla="*/ 651071 w 777375"/>
                  <a:gd name="connsiteY557" fmla="*/ 606962 h 1004480"/>
                  <a:gd name="connsiteX558" fmla="*/ 651071 w 777375"/>
                  <a:gd name="connsiteY558" fmla="*/ 609431 h 1004480"/>
                  <a:gd name="connsiteX559" fmla="*/ 648603 w 777375"/>
                  <a:gd name="connsiteY559" fmla="*/ 609431 h 1004480"/>
                  <a:gd name="connsiteX560" fmla="*/ 646133 w 777375"/>
                  <a:gd name="connsiteY560" fmla="*/ 611899 h 1004480"/>
                  <a:gd name="connsiteX561" fmla="*/ 646133 w 777375"/>
                  <a:gd name="connsiteY561" fmla="*/ 609431 h 1004480"/>
                  <a:gd name="connsiteX562" fmla="*/ 638729 w 777375"/>
                  <a:gd name="connsiteY562" fmla="*/ 609431 h 1004480"/>
                  <a:gd name="connsiteX563" fmla="*/ 638729 w 777375"/>
                  <a:gd name="connsiteY563" fmla="*/ 611899 h 1004480"/>
                  <a:gd name="connsiteX564" fmla="*/ 636261 w 777375"/>
                  <a:gd name="connsiteY564" fmla="*/ 611899 h 1004480"/>
                  <a:gd name="connsiteX565" fmla="*/ 636261 w 777375"/>
                  <a:gd name="connsiteY565" fmla="*/ 614367 h 1004480"/>
                  <a:gd name="connsiteX566" fmla="*/ 641196 w 777375"/>
                  <a:gd name="connsiteY566" fmla="*/ 614367 h 1004480"/>
                  <a:gd name="connsiteX567" fmla="*/ 641196 w 777375"/>
                  <a:gd name="connsiteY567" fmla="*/ 619304 h 1004480"/>
                  <a:gd name="connsiteX568" fmla="*/ 643666 w 777375"/>
                  <a:gd name="connsiteY568" fmla="*/ 621773 h 1004480"/>
                  <a:gd name="connsiteX569" fmla="*/ 643666 w 777375"/>
                  <a:gd name="connsiteY569" fmla="*/ 626710 h 1004480"/>
                  <a:gd name="connsiteX570" fmla="*/ 646133 w 777375"/>
                  <a:gd name="connsiteY570" fmla="*/ 629179 h 1004480"/>
                  <a:gd name="connsiteX571" fmla="*/ 643666 w 777375"/>
                  <a:gd name="connsiteY571" fmla="*/ 631646 h 1004480"/>
                  <a:gd name="connsiteX572" fmla="*/ 643666 w 777375"/>
                  <a:gd name="connsiteY572" fmla="*/ 634115 h 1004480"/>
                  <a:gd name="connsiteX573" fmla="*/ 628854 w 777375"/>
                  <a:gd name="connsiteY573" fmla="*/ 634115 h 1004480"/>
                  <a:gd name="connsiteX574" fmla="*/ 628854 w 777375"/>
                  <a:gd name="connsiteY574" fmla="*/ 636584 h 1004480"/>
                  <a:gd name="connsiteX575" fmla="*/ 626386 w 777375"/>
                  <a:gd name="connsiteY575" fmla="*/ 639052 h 1004480"/>
                  <a:gd name="connsiteX576" fmla="*/ 626386 w 777375"/>
                  <a:gd name="connsiteY576" fmla="*/ 641521 h 1004480"/>
                  <a:gd name="connsiteX577" fmla="*/ 623916 w 777375"/>
                  <a:gd name="connsiteY577" fmla="*/ 643990 h 1004480"/>
                  <a:gd name="connsiteX578" fmla="*/ 623916 w 777375"/>
                  <a:gd name="connsiteY578" fmla="*/ 651394 h 1004480"/>
                  <a:gd name="connsiteX579" fmla="*/ 626386 w 777375"/>
                  <a:gd name="connsiteY579" fmla="*/ 653863 h 1004480"/>
                  <a:gd name="connsiteX580" fmla="*/ 628854 w 777375"/>
                  <a:gd name="connsiteY580" fmla="*/ 653863 h 1004480"/>
                  <a:gd name="connsiteX581" fmla="*/ 628854 w 777375"/>
                  <a:gd name="connsiteY581" fmla="*/ 656332 h 1004480"/>
                  <a:gd name="connsiteX582" fmla="*/ 626386 w 777375"/>
                  <a:gd name="connsiteY582" fmla="*/ 658801 h 1004480"/>
                  <a:gd name="connsiteX583" fmla="*/ 623916 w 777375"/>
                  <a:gd name="connsiteY583" fmla="*/ 658801 h 1004480"/>
                  <a:gd name="connsiteX584" fmla="*/ 623916 w 777375"/>
                  <a:gd name="connsiteY584" fmla="*/ 661269 h 1004480"/>
                  <a:gd name="connsiteX585" fmla="*/ 621449 w 777375"/>
                  <a:gd name="connsiteY585" fmla="*/ 663738 h 1004480"/>
                  <a:gd name="connsiteX586" fmla="*/ 618979 w 777375"/>
                  <a:gd name="connsiteY586" fmla="*/ 666207 h 1004480"/>
                  <a:gd name="connsiteX587" fmla="*/ 616512 w 777375"/>
                  <a:gd name="connsiteY587" fmla="*/ 666207 h 1004480"/>
                  <a:gd name="connsiteX588" fmla="*/ 614044 w 777375"/>
                  <a:gd name="connsiteY588" fmla="*/ 663738 h 1004480"/>
                  <a:gd name="connsiteX589" fmla="*/ 601699 w 777375"/>
                  <a:gd name="connsiteY589" fmla="*/ 663738 h 1004480"/>
                  <a:gd name="connsiteX590" fmla="*/ 601699 w 777375"/>
                  <a:gd name="connsiteY590" fmla="*/ 666207 h 1004480"/>
                  <a:gd name="connsiteX591" fmla="*/ 599232 w 777375"/>
                  <a:gd name="connsiteY591" fmla="*/ 666207 h 1004480"/>
                  <a:gd name="connsiteX592" fmla="*/ 596765 w 777375"/>
                  <a:gd name="connsiteY592" fmla="*/ 668674 h 1004480"/>
                  <a:gd name="connsiteX593" fmla="*/ 589357 w 777375"/>
                  <a:gd name="connsiteY593" fmla="*/ 668674 h 1004480"/>
                  <a:gd name="connsiteX594" fmla="*/ 589357 w 777375"/>
                  <a:gd name="connsiteY594" fmla="*/ 671143 h 1004480"/>
                  <a:gd name="connsiteX595" fmla="*/ 586890 w 777375"/>
                  <a:gd name="connsiteY595" fmla="*/ 671143 h 1004480"/>
                  <a:gd name="connsiteX596" fmla="*/ 586890 w 777375"/>
                  <a:gd name="connsiteY596" fmla="*/ 673611 h 1004480"/>
                  <a:gd name="connsiteX597" fmla="*/ 589357 w 777375"/>
                  <a:gd name="connsiteY597" fmla="*/ 676080 h 1004480"/>
                  <a:gd name="connsiteX598" fmla="*/ 589357 w 777375"/>
                  <a:gd name="connsiteY598" fmla="*/ 681018 h 1004480"/>
                  <a:gd name="connsiteX599" fmla="*/ 589357 w 777375"/>
                  <a:gd name="connsiteY599" fmla="*/ 681018 h 1004480"/>
                  <a:gd name="connsiteX600" fmla="*/ 589357 w 777375"/>
                  <a:gd name="connsiteY600" fmla="*/ 683486 h 1004480"/>
                  <a:gd name="connsiteX601" fmla="*/ 586890 w 777375"/>
                  <a:gd name="connsiteY601" fmla="*/ 683486 h 1004480"/>
                  <a:gd name="connsiteX602" fmla="*/ 586890 w 777375"/>
                  <a:gd name="connsiteY602" fmla="*/ 681018 h 1004480"/>
                  <a:gd name="connsiteX603" fmla="*/ 574548 w 777375"/>
                  <a:gd name="connsiteY603" fmla="*/ 681018 h 1004480"/>
                  <a:gd name="connsiteX604" fmla="*/ 574548 w 777375"/>
                  <a:gd name="connsiteY604" fmla="*/ 683486 h 1004480"/>
                  <a:gd name="connsiteX605" fmla="*/ 572078 w 777375"/>
                  <a:gd name="connsiteY605" fmla="*/ 685954 h 1004480"/>
                  <a:gd name="connsiteX606" fmla="*/ 572078 w 777375"/>
                  <a:gd name="connsiteY606" fmla="*/ 690891 h 1004480"/>
                  <a:gd name="connsiteX607" fmla="*/ 574548 w 777375"/>
                  <a:gd name="connsiteY607" fmla="*/ 693360 h 1004480"/>
                  <a:gd name="connsiteX608" fmla="*/ 574548 w 777375"/>
                  <a:gd name="connsiteY608" fmla="*/ 703233 h 1004480"/>
                  <a:gd name="connsiteX609" fmla="*/ 572078 w 777375"/>
                  <a:gd name="connsiteY609" fmla="*/ 703233 h 1004480"/>
                  <a:gd name="connsiteX610" fmla="*/ 572078 w 777375"/>
                  <a:gd name="connsiteY610" fmla="*/ 708171 h 1004480"/>
                  <a:gd name="connsiteX611" fmla="*/ 574548 w 777375"/>
                  <a:gd name="connsiteY611" fmla="*/ 708171 h 1004480"/>
                  <a:gd name="connsiteX612" fmla="*/ 574548 w 777375"/>
                  <a:gd name="connsiteY612" fmla="*/ 710639 h 1004480"/>
                  <a:gd name="connsiteX613" fmla="*/ 577015 w 777375"/>
                  <a:gd name="connsiteY613" fmla="*/ 710639 h 1004480"/>
                  <a:gd name="connsiteX614" fmla="*/ 577015 w 777375"/>
                  <a:gd name="connsiteY614" fmla="*/ 715577 h 1004480"/>
                  <a:gd name="connsiteX615" fmla="*/ 574548 w 777375"/>
                  <a:gd name="connsiteY615" fmla="*/ 715577 h 1004480"/>
                  <a:gd name="connsiteX616" fmla="*/ 572078 w 777375"/>
                  <a:gd name="connsiteY616" fmla="*/ 718045 h 1004480"/>
                  <a:gd name="connsiteX617" fmla="*/ 567140 w 777375"/>
                  <a:gd name="connsiteY617" fmla="*/ 718045 h 1004480"/>
                  <a:gd name="connsiteX618" fmla="*/ 567140 w 777375"/>
                  <a:gd name="connsiteY618" fmla="*/ 722981 h 1004480"/>
                  <a:gd name="connsiteX619" fmla="*/ 569610 w 777375"/>
                  <a:gd name="connsiteY619" fmla="*/ 722981 h 1004480"/>
                  <a:gd name="connsiteX620" fmla="*/ 569610 w 777375"/>
                  <a:gd name="connsiteY620" fmla="*/ 727919 h 1004480"/>
                  <a:gd name="connsiteX621" fmla="*/ 564673 w 777375"/>
                  <a:gd name="connsiteY621" fmla="*/ 727919 h 1004480"/>
                  <a:gd name="connsiteX622" fmla="*/ 564673 w 777375"/>
                  <a:gd name="connsiteY622" fmla="*/ 730388 h 1004480"/>
                  <a:gd name="connsiteX623" fmla="*/ 562206 w 777375"/>
                  <a:gd name="connsiteY623" fmla="*/ 730388 h 1004480"/>
                  <a:gd name="connsiteX624" fmla="*/ 562206 w 777375"/>
                  <a:gd name="connsiteY624" fmla="*/ 735325 h 1004480"/>
                  <a:gd name="connsiteX625" fmla="*/ 564673 w 777375"/>
                  <a:gd name="connsiteY625" fmla="*/ 735325 h 1004480"/>
                  <a:gd name="connsiteX626" fmla="*/ 567140 w 777375"/>
                  <a:gd name="connsiteY626" fmla="*/ 737794 h 1004480"/>
                  <a:gd name="connsiteX627" fmla="*/ 572078 w 777375"/>
                  <a:gd name="connsiteY627" fmla="*/ 737794 h 1004480"/>
                  <a:gd name="connsiteX628" fmla="*/ 574548 w 777375"/>
                  <a:gd name="connsiteY628" fmla="*/ 740261 h 1004480"/>
                  <a:gd name="connsiteX629" fmla="*/ 574548 w 777375"/>
                  <a:gd name="connsiteY629" fmla="*/ 747563 h 1004480"/>
                  <a:gd name="connsiteX630" fmla="*/ 569610 w 777375"/>
                  <a:gd name="connsiteY630" fmla="*/ 747563 h 1004480"/>
                  <a:gd name="connsiteX631" fmla="*/ 569610 w 777375"/>
                  <a:gd name="connsiteY631" fmla="*/ 740261 h 1004480"/>
                  <a:gd name="connsiteX632" fmla="*/ 564673 w 777375"/>
                  <a:gd name="connsiteY632" fmla="*/ 740261 h 1004480"/>
                  <a:gd name="connsiteX633" fmla="*/ 564673 w 777375"/>
                  <a:gd name="connsiteY633" fmla="*/ 742730 h 1004480"/>
                  <a:gd name="connsiteX634" fmla="*/ 562206 w 777375"/>
                  <a:gd name="connsiteY634" fmla="*/ 742730 h 1004480"/>
                  <a:gd name="connsiteX635" fmla="*/ 562206 w 777375"/>
                  <a:gd name="connsiteY635" fmla="*/ 745096 h 1004480"/>
                  <a:gd name="connsiteX636" fmla="*/ 559735 w 777375"/>
                  <a:gd name="connsiteY636" fmla="*/ 745096 h 1004480"/>
                  <a:gd name="connsiteX637" fmla="*/ 559735 w 777375"/>
                  <a:gd name="connsiteY637" fmla="*/ 750032 h 1004480"/>
                  <a:gd name="connsiteX638" fmla="*/ 562206 w 777375"/>
                  <a:gd name="connsiteY638" fmla="*/ 750032 h 1004480"/>
                  <a:gd name="connsiteX639" fmla="*/ 562206 w 777375"/>
                  <a:gd name="connsiteY639" fmla="*/ 752605 h 1004480"/>
                  <a:gd name="connsiteX640" fmla="*/ 569610 w 777375"/>
                  <a:gd name="connsiteY640" fmla="*/ 752605 h 1004480"/>
                  <a:gd name="connsiteX641" fmla="*/ 569610 w 777375"/>
                  <a:gd name="connsiteY641" fmla="*/ 764845 h 1004480"/>
                  <a:gd name="connsiteX642" fmla="*/ 574548 w 777375"/>
                  <a:gd name="connsiteY642" fmla="*/ 764845 h 1004480"/>
                  <a:gd name="connsiteX643" fmla="*/ 574548 w 777375"/>
                  <a:gd name="connsiteY643" fmla="*/ 762376 h 1004480"/>
                  <a:gd name="connsiteX644" fmla="*/ 577015 w 777375"/>
                  <a:gd name="connsiteY644" fmla="*/ 760009 h 1004480"/>
                  <a:gd name="connsiteX645" fmla="*/ 577015 w 777375"/>
                  <a:gd name="connsiteY645" fmla="*/ 762376 h 1004480"/>
                  <a:gd name="connsiteX646" fmla="*/ 579485 w 777375"/>
                  <a:gd name="connsiteY646" fmla="*/ 762376 h 1004480"/>
                  <a:gd name="connsiteX647" fmla="*/ 579485 w 777375"/>
                  <a:gd name="connsiteY647" fmla="*/ 769781 h 1004480"/>
                  <a:gd name="connsiteX648" fmla="*/ 577015 w 777375"/>
                  <a:gd name="connsiteY648" fmla="*/ 769781 h 1004480"/>
                  <a:gd name="connsiteX649" fmla="*/ 577015 w 777375"/>
                  <a:gd name="connsiteY649" fmla="*/ 777187 h 1004480"/>
                  <a:gd name="connsiteX650" fmla="*/ 579485 w 777375"/>
                  <a:gd name="connsiteY650" fmla="*/ 777187 h 1004480"/>
                  <a:gd name="connsiteX651" fmla="*/ 579485 w 777375"/>
                  <a:gd name="connsiteY651" fmla="*/ 779655 h 1004480"/>
                  <a:gd name="connsiteX652" fmla="*/ 581952 w 777375"/>
                  <a:gd name="connsiteY652" fmla="*/ 782124 h 1004480"/>
                  <a:gd name="connsiteX653" fmla="*/ 581952 w 777375"/>
                  <a:gd name="connsiteY653" fmla="*/ 784591 h 1004480"/>
                  <a:gd name="connsiteX654" fmla="*/ 584420 w 777375"/>
                  <a:gd name="connsiteY654" fmla="*/ 784591 h 1004480"/>
                  <a:gd name="connsiteX655" fmla="*/ 584420 w 777375"/>
                  <a:gd name="connsiteY655" fmla="*/ 787060 h 1004480"/>
                  <a:gd name="connsiteX656" fmla="*/ 586890 w 777375"/>
                  <a:gd name="connsiteY656" fmla="*/ 787060 h 1004480"/>
                  <a:gd name="connsiteX657" fmla="*/ 586890 w 777375"/>
                  <a:gd name="connsiteY657" fmla="*/ 789529 h 1004480"/>
                  <a:gd name="connsiteX658" fmla="*/ 584420 w 777375"/>
                  <a:gd name="connsiteY658" fmla="*/ 789529 h 1004480"/>
                  <a:gd name="connsiteX659" fmla="*/ 586890 w 777375"/>
                  <a:gd name="connsiteY659" fmla="*/ 791998 h 1004480"/>
                  <a:gd name="connsiteX660" fmla="*/ 586890 w 777375"/>
                  <a:gd name="connsiteY660" fmla="*/ 806808 h 1004480"/>
                  <a:gd name="connsiteX661" fmla="*/ 581952 w 777375"/>
                  <a:gd name="connsiteY661" fmla="*/ 806808 h 1004480"/>
                  <a:gd name="connsiteX662" fmla="*/ 579485 w 777375"/>
                  <a:gd name="connsiteY662" fmla="*/ 809277 h 1004480"/>
                  <a:gd name="connsiteX663" fmla="*/ 577015 w 777375"/>
                  <a:gd name="connsiteY663" fmla="*/ 809277 h 1004480"/>
                  <a:gd name="connsiteX664" fmla="*/ 577015 w 777375"/>
                  <a:gd name="connsiteY664" fmla="*/ 811746 h 1004480"/>
                  <a:gd name="connsiteX665" fmla="*/ 574548 w 777375"/>
                  <a:gd name="connsiteY665" fmla="*/ 811746 h 1004480"/>
                  <a:gd name="connsiteX666" fmla="*/ 572078 w 777375"/>
                  <a:gd name="connsiteY666" fmla="*/ 814215 h 1004480"/>
                  <a:gd name="connsiteX667" fmla="*/ 572078 w 777375"/>
                  <a:gd name="connsiteY667" fmla="*/ 816683 h 1004480"/>
                  <a:gd name="connsiteX668" fmla="*/ 574548 w 777375"/>
                  <a:gd name="connsiteY668" fmla="*/ 819152 h 1004480"/>
                  <a:gd name="connsiteX669" fmla="*/ 577015 w 777375"/>
                  <a:gd name="connsiteY669" fmla="*/ 819152 h 1004480"/>
                  <a:gd name="connsiteX670" fmla="*/ 579485 w 777375"/>
                  <a:gd name="connsiteY670" fmla="*/ 816683 h 1004480"/>
                  <a:gd name="connsiteX671" fmla="*/ 579485 w 777375"/>
                  <a:gd name="connsiteY671" fmla="*/ 814215 h 1004480"/>
                  <a:gd name="connsiteX672" fmla="*/ 581952 w 777375"/>
                  <a:gd name="connsiteY672" fmla="*/ 811746 h 1004480"/>
                  <a:gd name="connsiteX673" fmla="*/ 581952 w 777375"/>
                  <a:gd name="connsiteY673" fmla="*/ 816683 h 1004480"/>
                  <a:gd name="connsiteX674" fmla="*/ 584420 w 777375"/>
                  <a:gd name="connsiteY674" fmla="*/ 819152 h 1004480"/>
                  <a:gd name="connsiteX675" fmla="*/ 584420 w 777375"/>
                  <a:gd name="connsiteY675" fmla="*/ 821619 h 1004480"/>
                  <a:gd name="connsiteX676" fmla="*/ 586890 w 777375"/>
                  <a:gd name="connsiteY676" fmla="*/ 821619 h 1004480"/>
                  <a:gd name="connsiteX677" fmla="*/ 586890 w 777375"/>
                  <a:gd name="connsiteY677" fmla="*/ 824088 h 1004480"/>
                  <a:gd name="connsiteX678" fmla="*/ 589357 w 777375"/>
                  <a:gd name="connsiteY678" fmla="*/ 824088 h 1004480"/>
                  <a:gd name="connsiteX679" fmla="*/ 589357 w 777375"/>
                  <a:gd name="connsiteY679" fmla="*/ 826557 h 1004480"/>
                  <a:gd name="connsiteX680" fmla="*/ 591827 w 777375"/>
                  <a:gd name="connsiteY680" fmla="*/ 826557 h 1004480"/>
                  <a:gd name="connsiteX681" fmla="*/ 591827 w 777375"/>
                  <a:gd name="connsiteY681" fmla="*/ 836432 h 1004480"/>
                  <a:gd name="connsiteX682" fmla="*/ 594295 w 777375"/>
                  <a:gd name="connsiteY682" fmla="*/ 838899 h 1004480"/>
                  <a:gd name="connsiteX683" fmla="*/ 594295 w 777375"/>
                  <a:gd name="connsiteY683" fmla="*/ 841367 h 1004480"/>
                  <a:gd name="connsiteX684" fmla="*/ 596765 w 777375"/>
                  <a:gd name="connsiteY684" fmla="*/ 841367 h 1004480"/>
                  <a:gd name="connsiteX685" fmla="*/ 596765 w 777375"/>
                  <a:gd name="connsiteY685" fmla="*/ 846305 h 1004480"/>
                  <a:gd name="connsiteX686" fmla="*/ 594295 w 777375"/>
                  <a:gd name="connsiteY686" fmla="*/ 846305 h 1004480"/>
                  <a:gd name="connsiteX687" fmla="*/ 591827 w 777375"/>
                  <a:gd name="connsiteY687" fmla="*/ 843836 h 1004480"/>
                  <a:gd name="connsiteX688" fmla="*/ 591827 w 777375"/>
                  <a:gd name="connsiteY688" fmla="*/ 841367 h 1004480"/>
                  <a:gd name="connsiteX689" fmla="*/ 589357 w 777375"/>
                  <a:gd name="connsiteY689" fmla="*/ 841367 h 1004480"/>
                  <a:gd name="connsiteX690" fmla="*/ 589357 w 777375"/>
                  <a:gd name="connsiteY690" fmla="*/ 843836 h 1004480"/>
                  <a:gd name="connsiteX691" fmla="*/ 586890 w 777375"/>
                  <a:gd name="connsiteY691" fmla="*/ 846305 h 1004480"/>
                  <a:gd name="connsiteX692" fmla="*/ 586890 w 777375"/>
                  <a:gd name="connsiteY692" fmla="*/ 848774 h 1004480"/>
                  <a:gd name="connsiteX693" fmla="*/ 589357 w 777375"/>
                  <a:gd name="connsiteY693" fmla="*/ 848774 h 1004480"/>
                  <a:gd name="connsiteX694" fmla="*/ 589357 w 777375"/>
                  <a:gd name="connsiteY694" fmla="*/ 851242 h 1004480"/>
                  <a:gd name="connsiteX695" fmla="*/ 591827 w 777375"/>
                  <a:gd name="connsiteY695" fmla="*/ 851242 h 1004480"/>
                  <a:gd name="connsiteX696" fmla="*/ 591827 w 777375"/>
                  <a:gd name="connsiteY696" fmla="*/ 853711 h 1004480"/>
                  <a:gd name="connsiteX697" fmla="*/ 594295 w 777375"/>
                  <a:gd name="connsiteY697" fmla="*/ 853711 h 1004480"/>
                  <a:gd name="connsiteX698" fmla="*/ 594295 w 777375"/>
                  <a:gd name="connsiteY698" fmla="*/ 856180 h 1004480"/>
                  <a:gd name="connsiteX699" fmla="*/ 596765 w 777375"/>
                  <a:gd name="connsiteY699" fmla="*/ 856180 h 1004480"/>
                  <a:gd name="connsiteX700" fmla="*/ 596765 w 777375"/>
                  <a:gd name="connsiteY700" fmla="*/ 858647 h 1004480"/>
                  <a:gd name="connsiteX701" fmla="*/ 599232 w 777375"/>
                  <a:gd name="connsiteY701" fmla="*/ 858647 h 1004480"/>
                  <a:gd name="connsiteX702" fmla="*/ 599232 w 777375"/>
                  <a:gd name="connsiteY702" fmla="*/ 861116 h 1004480"/>
                  <a:gd name="connsiteX703" fmla="*/ 601699 w 777375"/>
                  <a:gd name="connsiteY703" fmla="*/ 861116 h 1004480"/>
                  <a:gd name="connsiteX704" fmla="*/ 601699 w 777375"/>
                  <a:gd name="connsiteY704" fmla="*/ 873459 h 1004480"/>
                  <a:gd name="connsiteX705" fmla="*/ 599232 w 777375"/>
                  <a:gd name="connsiteY705" fmla="*/ 873459 h 1004480"/>
                  <a:gd name="connsiteX706" fmla="*/ 599232 w 777375"/>
                  <a:gd name="connsiteY706" fmla="*/ 870991 h 1004480"/>
                  <a:gd name="connsiteX707" fmla="*/ 594295 w 777375"/>
                  <a:gd name="connsiteY707" fmla="*/ 870991 h 1004480"/>
                  <a:gd name="connsiteX708" fmla="*/ 594295 w 777375"/>
                  <a:gd name="connsiteY708" fmla="*/ 880864 h 1004480"/>
                  <a:gd name="connsiteX709" fmla="*/ 596765 w 777375"/>
                  <a:gd name="connsiteY709" fmla="*/ 880864 h 1004480"/>
                  <a:gd name="connsiteX710" fmla="*/ 596765 w 777375"/>
                  <a:gd name="connsiteY710" fmla="*/ 883333 h 1004480"/>
                  <a:gd name="connsiteX711" fmla="*/ 599232 w 777375"/>
                  <a:gd name="connsiteY711" fmla="*/ 883333 h 1004480"/>
                  <a:gd name="connsiteX712" fmla="*/ 599232 w 777375"/>
                  <a:gd name="connsiteY712" fmla="*/ 890739 h 1004480"/>
                  <a:gd name="connsiteX713" fmla="*/ 596765 w 777375"/>
                  <a:gd name="connsiteY713" fmla="*/ 890739 h 1004480"/>
                  <a:gd name="connsiteX714" fmla="*/ 594295 w 777375"/>
                  <a:gd name="connsiteY714" fmla="*/ 893206 h 1004480"/>
                  <a:gd name="connsiteX715" fmla="*/ 591827 w 777375"/>
                  <a:gd name="connsiteY715" fmla="*/ 895675 h 1004480"/>
                  <a:gd name="connsiteX716" fmla="*/ 589357 w 777375"/>
                  <a:gd name="connsiteY716" fmla="*/ 895675 h 1004480"/>
                  <a:gd name="connsiteX717" fmla="*/ 586890 w 777375"/>
                  <a:gd name="connsiteY717" fmla="*/ 893206 h 1004480"/>
                  <a:gd name="connsiteX718" fmla="*/ 586890 w 777375"/>
                  <a:gd name="connsiteY718" fmla="*/ 890739 h 1004480"/>
                  <a:gd name="connsiteX719" fmla="*/ 589357 w 777375"/>
                  <a:gd name="connsiteY719" fmla="*/ 888270 h 1004480"/>
                  <a:gd name="connsiteX720" fmla="*/ 589357 w 777375"/>
                  <a:gd name="connsiteY720" fmla="*/ 885801 h 1004480"/>
                  <a:gd name="connsiteX721" fmla="*/ 584420 w 777375"/>
                  <a:gd name="connsiteY721" fmla="*/ 885801 h 1004480"/>
                  <a:gd name="connsiteX722" fmla="*/ 579485 w 777375"/>
                  <a:gd name="connsiteY722" fmla="*/ 883333 h 1004480"/>
                  <a:gd name="connsiteX723" fmla="*/ 574548 w 777375"/>
                  <a:gd name="connsiteY723" fmla="*/ 885801 h 1004480"/>
                  <a:gd name="connsiteX724" fmla="*/ 569610 w 777375"/>
                  <a:gd name="connsiteY724" fmla="*/ 885801 h 1004480"/>
                  <a:gd name="connsiteX725" fmla="*/ 569610 w 777375"/>
                  <a:gd name="connsiteY725" fmla="*/ 875927 h 1004480"/>
                  <a:gd name="connsiteX726" fmla="*/ 564673 w 777375"/>
                  <a:gd name="connsiteY726" fmla="*/ 875927 h 1004480"/>
                  <a:gd name="connsiteX727" fmla="*/ 559735 w 777375"/>
                  <a:gd name="connsiteY727" fmla="*/ 878395 h 1004480"/>
                  <a:gd name="connsiteX728" fmla="*/ 549861 w 777375"/>
                  <a:gd name="connsiteY728" fmla="*/ 878395 h 1004480"/>
                  <a:gd name="connsiteX729" fmla="*/ 547393 w 777375"/>
                  <a:gd name="connsiteY729" fmla="*/ 883333 h 1004480"/>
                  <a:gd name="connsiteX730" fmla="*/ 547393 w 777375"/>
                  <a:gd name="connsiteY730" fmla="*/ 888270 h 1004480"/>
                  <a:gd name="connsiteX731" fmla="*/ 549861 w 777375"/>
                  <a:gd name="connsiteY731" fmla="*/ 893206 h 1004480"/>
                  <a:gd name="connsiteX732" fmla="*/ 549861 w 777375"/>
                  <a:gd name="connsiteY732" fmla="*/ 900612 h 1004480"/>
                  <a:gd name="connsiteX733" fmla="*/ 547393 w 777375"/>
                  <a:gd name="connsiteY733" fmla="*/ 903081 h 1004480"/>
                  <a:gd name="connsiteX734" fmla="*/ 542456 w 777375"/>
                  <a:gd name="connsiteY734" fmla="*/ 903081 h 1004480"/>
                  <a:gd name="connsiteX735" fmla="*/ 539989 w 777375"/>
                  <a:gd name="connsiteY735" fmla="*/ 898144 h 1004480"/>
                  <a:gd name="connsiteX736" fmla="*/ 537518 w 777375"/>
                  <a:gd name="connsiteY736" fmla="*/ 898144 h 1004480"/>
                  <a:gd name="connsiteX737" fmla="*/ 535051 w 777375"/>
                  <a:gd name="connsiteY737" fmla="*/ 900612 h 1004480"/>
                  <a:gd name="connsiteX738" fmla="*/ 535051 w 777375"/>
                  <a:gd name="connsiteY738" fmla="*/ 925298 h 1004480"/>
                  <a:gd name="connsiteX739" fmla="*/ 532685 w 777375"/>
                  <a:gd name="connsiteY739" fmla="*/ 927767 h 1004480"/>
                  <a:gd name="connsiteX740" fmla="*/ 530114 w 777375"/>
                  <a:gd name="connsiteY740" fmla="*/ 927767 h 1004480"/>
                  <a:gd name="connsiteX741" fmla="*/ 527647 w 777375"/>
                  <a:gd name="connsiteY741" fmla="*/ 925298 h 1004480"/>
                  <a:gd name="connsiteX742" fmla="*/ 525176 w 777375"/>
                  <a:gd name="connsiteY742" fmla="*/ 922829 h 1004480"/>
                  <a:gd name="connsiteX743" fmla="*/ 522709 w 777375"/>
                  <a:gd name="connsiteY743" fmla="*/ 922829 h 1004480"/>
                  <a:gd name="connsiteX744" fmla="*/ 522709 w 777375"/>
                  <a:gd name="connsiteY744" fmla="*/ 925298 h 1004480"/>
                  <a:gd name="connsiteX745" fmla="*/ 520342 w 777375"/>
                  <a:gd name="connsiteY745" fmla="*/ 925298 h 1004480"/>
                  <a:gd name="connsiteX746" fmla="*/ 520342 w 777375"/>
                  <a:gd name="connsiteY746" fmla="*/ 927767 h 1004480"/>
                  <a:gd name="connsiteX747" fmla="*/ 522709 w 777375"/>
                  <a:gd name="connsiteY747" fmla="*/ 930234 h 1004480"/>
                  <a:gd name="connsiteX748" fmla="*/ 522709 w 777375"/>
                  <a:gd name="connsiteY748" fmla="*/ 932703 h 1004480"/>
                  <a:gd name="connsiteX749" fmla="*/ 520342 w 777375"/>
                  <a:gd name="connsiteY749" fmla="*/ 935171 h 1004480"/>
                  <a:gd name="connsiteX750" fmla="*/ 512834 w 777375"/>
                  <a:gd name="connsiteY750" fmla="*/ 937640 h 1004480"/>
                  <a:gd name="connsiteX751" fmla="*/ 510468 w 777375"/>
                  <a:gd name="connsiteY751" fmla="*/ 940109 h 1004480"/>
                  <a:gd name="connsiteX752" fmla="*/ 495555 w 777375"/>
                  <a:gd name="connsiteY752" fmla="*/ 940109 h 1004480"/>
                  <a:gd name="connsiteX753" fmla="*/ 493188 w 777375"/>
                  <a:gd name="connsiteY753" fmla="*/ 945046 h 1004480"/>
                  <a:gd name="connsiteX754" fmla="*/ 490617 w 777375"/>
                  <a:gd name="connsiteY754" fmla="*/ 949982 h 1004480"/>
                  <a:gd name="connsiteX755" fmla="*/ 488251 w 777375"/>
                  <a:gd name="connsiteY755" fmla="*/ 949982 h 1004480"/>
                  <a:gd name="connsiteX756" fmla="*/ 485783 w 777375"/>
                  <a:gd name="connsiteY756" fmla="*/ 952451 h 1004480"/>
                  <a:gd name="connsiteX757" fmla="*/ 480846 w 777375"/>
                  <a:gd name="connsiteY757" fmla="*/ 952451 h 1004480"/>
                  <a:gd name="connsiteX758" fmla="*/ 480846 w 777375"/>
                  <a:gd name="connsiteY758" fmla="*/ 949982 h 1004480"/>
                  <a:gd name="connsiteX759" fmla="*/ 478379 w 777375"/>
                  <a:gd name="connsiteY759" fmla="*/ 947513 h 1004480"/>
                  <a:gd name="connsiteX760" fmla="*/ 475908 w 777375"/>
                  <a:gd name="connsiteY760" fmla="*/ 945046 h 1004480"/>
                  <a:gd name="connsiteX761" fmla="*/ 461099 w 777375"/>
                  <a:gd name="connsiteY761" fmla="*/ 945046 h 1004480"/>
                  <a:gd name="connsiteX762" fmla="*/ 461099 w 777375"/>
                  <a:gd name="connsiteY762" fmla="*/ 952451 h 1004480"/>
                  <a:gd name="connsiteX763" fmla="*/ 463566 w 777375"/>
                  <a:gd name="connsiteY763" fmla="*/ 954920 h 1004480"/>
                  <a:gd name="connsiteX764" fmla="*/ 463566 w 777375"/>
                  <a:gd name="connsiteY764" fmla="*/ 957388 h 1004480"/>
                  <a:gd name="connsiteX765" fmla="*/ 461099 w 777375"/>
                  <a:gd name="connsiteY765" fmla="*/ 959857 h 1004480"/>
                  <a:gd name="connsiteX766" fmla="*/ 453691 w 777375"/>
                  <a:gd name="connsiteY766" fmla="*/ 959857 h 1004480"/>
                  <a:gd name="connsiteX767" fmla="*/ 451224 w 777375"/>
                  <a:gd name="connsiteY767" fmla="*/ 957388 h 1004480"/>
                  <a:gd name="connsiteX768" fmla="*/ 448754 w 777375"/>
                  <a:gd name="connsiteY768" fmla="*/ 957388 h 1004480"/>
                  <a:gd name="connsiteX769" fmla="*/ 448754 w 777375"/>
                  <a:gd name="connsiteY769" fmla="*/ 954920 h 1004480"/>
                  <a:gd name="connsiteX770" fmla="*/ 446287 w 777375"/>
                  <a:gd name="connsiteY770" fmla="*/ 954920 h 1004480"/>
                  <a:gd name="connsiteX771" fmla="*/ 446287 w 777375"/>
                  <a:gd name="connsiteY771" fmla="*/ 957388 h 1004480"/>
                  <a:gd name="connsiteX772" fmla="*/ 443820 w 777375"/>
                  <a:gd name="connsiteY772" fmla="*/ 957388 h 1004480"/>
                  <a:gd name="connsiteX773" fmla="*/ 441349 w 777375"/>
                  <a:gd name="connsiteY773" fmla="*/ 962326 h 1004480"/>
                  <a:gd name="connsiteX774" fmla="*/ 436412 w 777375"/>
                  <a:gd name="connsiteY774" fmla="*/ 967262 h 1004480"/>
                  <a:gd name="connsiteX775" fmla="*/ 431474 w 777375"/>
                  <a:gd name="connsiteY775" fmla="*/ 967262 h 1004480"/>
                  <a:gd name="connsiteX776" fmla="*/ 431474 w 777375"/>
                  <a:gd name="connsiteY776" fmla="*/ 964795 h 1004480"/>
                  <a:gd name="connsiteX777" fmla="*/ 429007 w 777375"/>
                  <a:gd name="connsiteY777" fmla="*/ 964795 h 1004480"/>
                  <a:gd name="connsiteX778" fmla="*/ 426540 w 777375"/>
                  <a:gd name="connsiteY778" fmla="*/ 962326 h 1004480"/>
                  <a:gd name="connsiteX779" fmla="*/ 424070 w 777375"/>
                  <a:gd name="connsiteY779" fmla="*/ 959857 h 1004480"/>
                  <a:gd name="connsiteX780" fmla="*/ 421603 w 777375"/>
                  <a:gd name="connsiteY780" fmla="*/ 957388 h 1004480"/>
                  <a:gd name="connsiteX781" fmla="*/ 419132 w 777375"/>
                  <a:gd name="connsiteY781" fmla="*/ 954920 h 1004480"/>
                  <a:gd name="connsiteX782" fmla="*/ 416665 w 777375"/>
                  <a:gd name="connsiteY782" fmla="*/ 952451 h 1004480"/>
                  <a:gd name="connsiteX783" fmla="*/ 411728 w 777375"/>
                  <a:gd name="connsiteY783" fmla="*/ 954920 h 1004480"/>
                  <a:gd name="connsiteX784" fmla="*/ 409261 w 777375"/>
                  <a:gd name="connsiteY784" fmla="*/ 962326 h 1004480"/>
                  <a:gd name="connsiteX785" fmla="*/ 406790 w 777375"/>
                  <a:gd name="connsiteY785" fmla="*/ 962326 h 1004480"/>
                  <a:gd name="connsiteX786" fmla="*/ 406790 w 777375"/>
                  <a:gd name="connsiteY786" fmla="*/ 959857 h 1004480"/>
                  <a:gd name="connsiteX787" fmla="*/ 401853 w 777375"/>
                  <a:gd name="connsiteY787" fmla="*/ 959857 h 1004480"/>
                  <a:gd name="connsiteX788" fmla="*/ 399386 w 777375"/>
                  <a:gd name="connsiteY788" fmla="*/ 962326 h 1004480"/>
                  <a:gd name="connsiteX789" fmla="*/ 396915 w 777375"/>
                  <a:gd name="connsiteY789" fmla="*/ 964795 h 1004480"/>
                  <a:gd name="connsiteX790" fmla="*/ 394448 w 777375"/>
                  <a:gd name="connsiteY790" fmla="*/ 964795 h 1004480"/>
                  <a:gd name="connsiteX791" fmla="*/ 391981 w 777375"/>
                  <a:gd name="connsiteY791" fmla="*/ 962326 h 1004480"/>
                  <a:gd name="connsiteX792" fmla="*/ 387044 w 777375"/>
                  <a:gd name="connsiteY792" fmla="*/ 962326 h 1004480"/>
                  <a:gd name="connsiteX793" fmla="*/ 387044 w 777375"/>
                  <a:gd name="connsiteY793" fmla="*/ 964795 h 1004480"/>
                  <a:gd name="connsiteX794" fmla="*/ 384573 w 777375"/>
                  <a:gd name="connsiteY794" fmla="*/ 964795 h 1004480"/>
                  <a:gd name="connsiteX795" fmla="*/ 382106 w 777375"/>
                  <a:gd name="connsiteY795" fmla="*/ 967262 h 1004480"/>
                  <a:gd name="connsiteX796" fmla="*/ 369764 w 777375"/>
                  <a:gd name="connsiteY796" fmla="*/ 967262 h 1004480"/>
                  <a:gd name="connsiteX797" fmla="*/ 369764 w 777375"/>
                  <a:gd name="connsiteY797" fmla="*/ 974668 h 1004480"/>
                  <a:gd name="connsiteX798" fmla="*/ 372231 w 777375"/>
                  <a:gd name="connsiteY798" fmla="*/ 979605 h 1004480"/>
                  <a:gd name="connsiteX799" fmla="*/ 372231 w 777375"/>
                  <a:gd name="connsiteY799" fmla="*/ 987010 h 1004480"/>
                  <a:gd name="connsiteX800" fmla="*/ 374698 w 777375"/>
                  <a:gd name="connsiteY800" fmla="*/ 991947 h 1004480"/>
                  <a:gd name="connsiteX801" fmla="*/ 377169 w 777375"/>
                  <a:gd name="connsiteY801" fmla="*/ 994416 h 1004480"/>
                  <a:gd name="connsiteX802" fmla="*/ 377169 w 777375"/>
                  <a:gd name="connsiteY802" fmla="*/ 996885 h 1004480"/>
                  <a:gd name="connsiteX803" fmla="*/ 374698 w 777375"/>
                  <a:gd name="connsiteY803" fmla="*/ 1001821 h 1004480"/>
                  <a:gd name="connsiteX804" fmla="*/ 369764 w 777375"/>
                  <a:gd name="connsiteY804" fmla="*/ 1001821 h 1004480"/>
                  <a:gd name="connsiteX805" fmla="*/ 364827 w 777375"/>
                  <a:gd name="connsiteY805" fmla="*/ 1004290 h 1004480"/>
                  <a:gd name="connsiteX806" fmla="*/ 362356 w 777375"/>
                  <a:gd name="connsiteY806" fmla="*/ 1004290 h 1004480"/>
                  <a:gd name="connsiteX807" fmla="*/ 337672 w 777375"/>
                  <a:gd name="connsiteY807" fmla="*/ 974668 h 1004480"/>
                  <a:gd name="connsiteX808" fmla="*/ 337672 w 777375"/>
                  <a:gd name="connsiteY808" fmla="*/ 967262 h 1004480"/>
                  <a:gd name="connsiteX809" fmla="*/ 335205 w 777375"/>
                  <a:gd name="connsiteY809" fmla="*/ 959857 h 1004480"/>
                  <a:gd name="connsiteX810" fmla="*/ 332735 w 777375"/>
                  <a:gd name="connsiteY810" fmla="*/ 952451 h 1004480"/>
                  <a:gd name="connsiteX811" fmla="*/ 332735 w 777375"/>
                  <a:gd name="connsiteY811" fmla="*/ 947513 h 1004480"/>
                  <a:gd name="connsiteX812" fmla="*/ 330267 w 777375"/>
                  <a:gd name="connsiteY812" fmla="*/ 942578 h 1004480"/>
                  <a:gd name="connsiteX813" fmla="*/ 330267 w 777375"/>
                  <a:gd name="connsiteY813" fmla="*/ 940109 h 1004480"/>
                  <a:gd name="connsiteX814" fmla="*/ 327797 w 777375"/>
                  <a:gd name="connsiteY814" fmla="*/ 932703 h 1004480"/>
                  <a:gd name="connsiteX815" fmla="*/ 327797 w 777375"/>
                  <a:gd name="connsiteY815" fmla="*/ 927767 h 1004480"/>
                  <a:gd name="connsiteX816" fmla="*/ 325330 w 777375"/>
                  <a:gd name="connsiteY816" fmla="*/ 925298 h 1004480"/>
                  <a:gd name="connsiteX817" fmla="*/ 325330 w 777375"/>
                  <a:gd name="connsiteY817" fmla="*/ 920361 h 1004480"/>
                  <a:gd name="connsiteX818" fmla="*/ 322860 w 777375"/>
                  <a:gd name="connsiteY818" fmla="*/ 920361 h 1004480"/>
                  <a:gd name="connsiteX819" fmla="*/ 322860 w 777375"/>
                  <a:gd name="connsiteY819" fmla="*/ 915423 h 1004480"/>
                  <a:gd name="connsiteX820" fmla="*/ 320393 w 777375"/>
                  <a:gd name="connsiteY820" fmla="*/ 912954 h 1004480"/>
                  <a:gd name="connsiteX821" fmla="*/ 317925 w 777375"/>
                  <a:gd name="connsiteY821" fmla="*/ 915423 h 1004480"/>
                  <a:gd name="connsiteX822" fmla="*/ 317925 w 777375"/>
                  <a:gd name="connsiteY822" fmla="*/ 917892 h 1004480"/>
                  <a:gd name="connsiteX823" fmla="*/ 315455 w 777375"/>
                  <a:gd name="connsiteY823" fmla="*/ 917892 h 1004480"/>
                  <a:gd name="connsiteX824" fmla="*/ 312988 w 777375"/>
                  <a:gd name="connsiteY824" fmla="*/ 920361 h 1004480"/>
                  <a:gd name="connsiteX825" fmla="*/ 310518 w 777375"/>
                  <a:gd name="connsiteY825" fmla="*/ 920361 h 1004480"/>
                  <a:gd name="connsiteX826" fmla="*/ 310518 w 777375"/>
                  <a:gd name="connsiteY826" fmla="*/ 922829 h 1004480"/>
                  <a:gd name="connsiteX827" fmla="*/ 312988 w 777375"/>
                  <a:gd name="connsiteY827" fmla="*/ 922829 h 1004480"/>
                  <a:gd name="connsiteX828" fmla="*/ 312988 w 777375"/>
                  <a:gd name="connsiteY828" fmla="*/ 925298 h 1004480"/>
                  <a:gd name="connsiteX829" fmla="*/ 310518 w 777375"/>
                  <a:gd name="connsiteY829" fmla="*/ 927767 h 1004480"/>
                  <a:gd name="connsiteX830" fmla="*/ 310518 w 777375"/>
                  <a:gd name="connsiteY830" fmla="*/ 925298 h 1004480"/>
                  <a:gd name="connsiteX831" fmla="*/ 305580 w 777375"/>
                  <a:gd name="connsiteY831" fmla="*/ 927767 h 1004480"/>
                  <a:gd name="connsiteX832" fmla="*/ 303113 w 777375"/>
                  <a:gd name="connsiteY832" fmla="*/ 927767 h 1004480"/>
                  <a:gd name="connsiteX833" fmla="*/ 303113 w 777375"/>
                  <a:gd name="connsiteY833" fmla="*/ 930234 h 1004480"/>
                  <a:gd name="connsiteX834" fmla="*/ 300646 w 777375"/>
                  <a:gd name="connsiteY834" fmla="*/ 927767 h 1004480"/>
                  <a:gd name="connsiteX835" fmla="*/ 300646 w 777375"/>
                  <a:gd name="connsiteY835" fmla="*/ 922829 h 1004480"/>
                  <a:gd name="connsiteX836" fmla="*/ 303113 w 777375"/>
                  <a:gd name="connsiteY836" fmla="*/ 917892 h 1004480"/>
                  <a:gd name="connsiteX837" fmla="*/ 305580 w 777375"/>
                  <a:gd name="connsiteY837" fmla="*/ 915423 h 1004480"/>
                  <a:gd name="connsiteX838" fmla="*/ 308050 w 777375"/>
                  <a:gd name="connsiteY838" fmla="*/ 915423 h 1004480"/>
                  <a:gd name="connsiteX839" fmla="*/ 312988 w 777375"/>
                  <a:gd name="connsiteY839" fmla="*/ 912954 h 1004480"/>
                  <a:gd name="connsiteX840" fmla="*/ 315455 w 777375"/>
                  <a:gd name="connsiteY840" fmla="*/ 910487 h 1004480"/>
                  <a:gd name="connsiteX841" fmla="*/ 312988 w 777375"/>
                  <a:gd name="connsiteY841" fmla="*/ 908018 h 1004480"/>
                  <a:gd name="connsiteX842" fmla="*/ 310518 w 777375"/>
                  <a:gd name="connsiteY842" fmla="*/ 905550 h 1004480"/>
                  <a:gd name="connsiteX843" fmla="*/ 308050 w 777375"/>
                  <a:gd name="connsiteY843" fmla="*/ 905550 h 1004480"/>
                  <a:gd name="connsiteX844" fmla="*/ 305580 w 777375"/>
                  <a:gd name="connsiteY844" fmla="*/ 903081 h 1004480"/>
                  <a:gd name="connsiteX845" fmla="*/ 295708 w 777375"/>
                  <a:gd name="connsiteY845" fmla="*/ 903081 h 1004480"/>
                  <a:gd name="connsiteX846" fmla="*/ 295708 w 777375"/>
                  <a:gd name="connsiteY846" fmla="*/ 905550 h 1004480"/>
                  <a:gd name="connsiteX847" fmla="*/ 290771 w 777375"/>
                  <a:gd name="connsiteY847" fmla="*/ 905550 h 1004480"/>
                  <a:gd name="connsiteX848" fmla="*/ 285833 w 777375"/>
                  <a:gd name="connsiteY848" fmla="*/ 900612 h 1004480"/>
                  <a:gd name="connsiteX849" fmla="*/ 288301 w 777375"/>
                  <a:gd name="connsiteY849" fmla="*/ 900612 h 1004480"/>
                  <a:gd name="connsiteX850" fmla="*/ 290771 w 777375"/>
                  <a:gd name="connsiteY850" fmla="*/ 898144 h 1004480"/>
                  <a:gd name="connsiteX851" fmla="*/ 290771 w 777375"/>
                  <a:gd name="connsiteY851" fmla="*/ 895675 h 1004480"/>
                  <a:gd name="connsiteX852" fmla="*/ 288301 w 777375"/>
                  <a:gd name="connsiteY852" fmla="*/ 895675 h 1004480"/>
                  <a:gd name="connsiteX853" fmla="*/ 290771 w 777375"/>
                  <a:gd name="connsiteY853" fmla="*/ 890739 h 1004480"/>
                  <a:gd name="connsiteX854" fmla="*/ 290771 w 777375"/>
                  <a:gd name="connsiteY854" fmla="*/ 885801 h 1004480"/>
                  <a:gd name="connsiteX855" fmla="*/ 293238 w 777375"/>
                  <a:gd name="connsiteY855" fmla="*/ 880864 h 1004480"/>
                  <a:gd name="connsiteX856" fmla="*/ 295708 w 777375"/>
                  <a:gd name="connsiteY856" fmla="*/ 875927 h 1004480"/>
                  <a:gd name="connsiteX857" fmla="*/ 295708 w 777375"/>
                  <a:gd name="connsiteY857" fmla="*/ 868522 h 1004480"/>
                  <a:gd name="connsiteX858" fmla="*/ 293238 w 777375"/>
                  <a:gd name="connsiteY858" fmla="*/ 866053 h 1004480"/>
                  <a:gd name="connsiteX859" fmla="*/ 290771 w 777375"/>
                  <a:gd name="connsiteY859" fmla="*/ 863584 h 1004480"/>
                  <a:gd name="connsiteX860" fmla="*/ 290771 w 777375"/>
                  <a:gd name="connsiteY860" fmla="*/ 858647 h 1004480"/>
                  <a:gd name="connsiteX861" fmla="*/ 288301 w 777375"/>
                  <a:gd name="connsiteY861" fmla="*/ 853711 h 1004480"/>
                  <a:gd name="connsiteX862" fmla="*/ 288301 w 777375"/>
                  <a:gd name="connsiteY862" fmla="*/ 851242 h 1004480"/>
                  <a:gd name="connsiteX863" fmla="*/ 285833 w 777375"/>
                  <a:gd name="connsiteY863" fmla="*/ 843836 h 1004480"/>
                  <a:gd name="connsiteX864" fmla="*/ 285833 w 777375"/>
                  <a:gd name="connsiteY864" fmla="*/ 838899 h 1004480"/>
                  <a:gd name="connsiteX865" fmla="*/ 283366 w 777375"/>
                  <a:gd name="connsiteY865" fmla="*/ 833963 h 1004480"/>
                  <a:gd name="connsiteX866" fmla="*/ 280896 w 777375"/>
                  <a:gd name="connsiteY866" fmla="*/ 831494 h 1004480"/>
                  <a:gd name="connsiteX867" fmla="*/ 273491 w 777375"/>
                  <a:gd name="connsiteY867" fmla="*/ 831494 h 1004480"/>
                  <a:gd name="connsiteX868" fmla="*/ 271021 w 777375"/>
                  <a:gd name="connsiteY868" fmla="*/ 829025 h 1004480"/>
                  <a:gd name="connsiteX869" fmla="*/ 268554 w 777375"/>
                  <a:gd name="connsiteY869" fmla="*/ 826557 h 1004480"/>
                  <a:gd name="connsiteX870" fmla="*/ 266084 w 777375"/>
                  <a:gd name="connsiteY870" fmla="*/ 824088 h 1004480"/>
                  <a:gd name="connsiteX871" fmla="*/ 263616 w 777375"/>
                  <a:gd name="connsiteY871" fmla="*/ 824088 h 1004480"/>
                  <a:gd name="connsiteX872" fmla="*/ 261149 w 777375"/>
                  <a:gd name="connsiteY872" fmla="*/ 821619 h 1004480"/>
                  <a:gd name="connsiteX873" fmla="*/ 258679 w 777375"/>
                  <a:gd name="connsiteY873" fmla="*/ 821619 h 1004480"/>
                  <a:gd name="connsiteX874" fmla="*/ 258679 w 777375"/>
                  <a:gd name="connsiteY874" fmla="*/ 819152 h 1004480"/>
                  <a:gd name="connsiteX875" fmla="*/ 253741 w 777375"/>
                  <a:gd name="connsiteY875" fmla="*/ 814215 h 1004480"/>
                  <a:gd name="connsiteX876" fmla="*/ 253741 w 777375"/>
                  <a:gd name="connsiteY876" fmla="*/ 811746 h 1004480"/>
                  <a:gd name="connsiteX877" fmla="*/ 251274 w 777375"/>
                  <a:gd name="connsiteY877" fmla="*/ 809277 h 1004480"/>
                  <a:gd name="connsiteX878" fmla="*/ 253741 w 777375"/>
                  <a:gd name="connsiteY878" fmla="*/ 806808 h 1004480"/>
                  <a:gd name="connsiteX879" fmla="*/ 251274 w 777375"/>
                  <a:gd name="connsiteY879" fmla="*/ 799404 h 1004480"/>
                  <a:gd name="connsiteX880" fmla="*/ 248804 w 777375"/>
                  <a:gd name="connsiteY880" fmla="*/ 789529 h 1004480"/>
                  <a:gd name="connsiteX881" fmla="*/ 248804 w 777375"/>
                  <a:gd name="connsiteY881" fmla="*/ 787060 h 1004480"/>
                  <a:gd name="connsiteX882" fmla="*/ 251274 w 777375"/>
                  <a:gd name="connsiteY882" fmla="*/ 782124 h 1004480"/>
                  <a:gd name="connsiteX883" fmla="*/ 251274 w 777375"/>
                  <a:gd name="connsiteY883" fmla="*/ 772353 h 1004480"/>
                  <a:gd name="connsiteX884" fmla="*/ 248804 w 777375"/>
                  <a:gd name="connsiteY884" fmla="*/ 767312 h 1004480"/>
                  <a:gd name="connsiteX885" fmla="*/ 246337 w 777375"/>
                  <a:gd name="connsiteY885" fmla="*/ 760009 h 1004480"/>
                  <a:gd name="connsiteX886" fmla="*/ 243870 w 777375"/>
                  <a:gd name="connsiteY886" fmla="*/ 755073 h 1004480"/>
                  <a:gd name="connsiteX887" fmla="*/ 241399 w 777375"/>
                  <a:gd name="connsiteY887" fmla="*/ 750032 h 1004480"/>
                  <a:gd name="connsiteX888" fmla="*/ 236462 w 777375"/>
                  <a:gd name="connsiteY888" fmla="*/ 737794 h 1004480"/>
                  <a:gd name="connsiteX889" fmla="*/ 238932 w 777375"/>
                  <a:gd name="connsiteY889" fmla="*/ 725348 h 1004480"/>
                  <a:gd name="connsiteX890" fmla="*/ 238932 w 777375"/>
                  <a:gd name="connsiteY890" fmla="*/ 710537 h 1004480"/>
                  <a:gd name="connsiteX891" fmla="*/ 236462 w 777375"/>
                  <a:gd name="connsiteY891" fmla="*/ 708069 h 1004480"/>
                  <a:gd name="connsiteX892" fmla="*/ 233995 w 777375"/>
                  <a:gd name="connsiteY892" fmla="*/ 700766 h 1004480"/>
                  <a:gd name="connsiteX893" fmla="*/ 231524 w 777375"/>
                  <a:gd name="connsiteY893" fmla="*/ 698297 h 1004480"/>
                  <a:gd name="connsiteX894" fmla="*/ 226590 w 777375"/>
                  <a:gd name="connsiteY894" fmla="*/ 685954 h 1004480"/>
                  <a:gd name="connsiteX895" fmla="*/ 224120 w 777375"/>
                  <a:gd name="connsiteY895" fmla="*/ 678445 h 1004480"/>
                  <a:gd name="connsiteX896" fmla="*/ 221653 w 777375"/>
                  <a:gd name="connsiteY896" fmla="*/ 668674 h 1004480"/>
                  <a:gd name="connsiteX897" fmla="*/ 219182 w 777375"/>
                  <a:gd name="connsiteY897" fmla="*/ 663738 h 1004480"/>
                  <a:gd name="connsiteX898" fmla="*/ 214245 w 777375"/>
                  <a:gd name="connsiteY898" fmla="*/ 656230 h 1004480"/>
                  <a:gd name="connsiteX899" fmla="*/ 206840 w 777375"/>
                  <a:gd name="connsiteY899" fmla="*/ 643990 h 1004480"/>
                  <a:gd name="connsiteX900" fmla="*/ 201903 w 777375"/>
                  <a:gd name="connsiteY900" fmla="*/ 638949 h 1004480"/>
                  <a:gd name="connsiteX901" fmla="*/ 199436 w 777375"/>
                  <a:gd name="connsiteY901" fmla="*/ 634115 h 1004480"/>
                  <a:gd name="connsiteX902" fmla="*/ 194498 w 777375"/>
                  <a:gd name="connsiteY902" fmla="*/ 626710 h 1004480"/>
                  <a:gd name="connsiteX903" fmla="*/ 192031 w 777375"/>
                  <a:gd name="connsiteY903" fmla="*/ 624138 h 1004480"/>
                  <a:gd name="connsiteX904" fmla="*/ 187094 w 777375"/>
                  <a:gd name="connsiteY904" fmla="*/ 619202 h 1004480"/>
                  <a:gd name="connsiteX905" fmla="*/ 184623 w 777375"/>
                  <a:gd name="connsiteY905" fmla="*/ 616733 h 1004480"/>
                  <a:gd name="connsiteX906" fmla="*/ 179686 w 777375"/>
                  <a:gd name="connsiteY906" fmla="*/ 611899 h 1004480"/>
                  <a:gd name="connsiteX907" fmla="*/ 174752 w 777375"/>
                  <a:gd name="connsiteY907" fmla="*/ 604493 h 1004480"/>
                  <a:gd name="connsiteX908" fmla="*/ 164877 w 777375"/>
                  <a:gd name="connsiteY908" fmla="*/ 592151 h 1004480"/>
                  <a:gd name="connsiteX909" fmla="*/ 157469 w 777375"/>
                  <a:gd name="connsiteY909" fmla="*/ 582276 h 1004480"/>
                  <a:gd name="connsiteX910" fmla="*/ 152535 w 777375"/>
                  <a:gd name="connsiteY910" fmla="*/ 572403 h 1004480"/>
                  <a:gd name="connsiteX911" fmla="*/ 145127 w 777375"/>
                  <a:gd name="connsiteY911" fmla="*/ 560059 h 1004480"/>
                  <a:gd name="connsiteX912" fmla="*/ 145127 w 777375"/>
                  <a:gd name="connsiteY912" fmla="*/ 557592 h 1004480"/>
                  <a:gd name="connsiteX913" fmla="*/ 140189 w 777375"/>
                  <a:gd name="connsiteY913" fmla="*/ 550186 h 1004480"/>
                  <a:gd name="connsiteX914" fmla="*/ 135255 w 777375"/>
                  <a:gd name="connsiteY914" fmla="*/ 537844 h 1004480"/>
                  <a:gd name="connsiteX915" fmla="*/ 132785 w 777375"/>
                  <a:gd name="connsiteY915" fmla="*/ 530438 h 1004480"/>
                  <a:gd name="connsiteX916" fmla="*/ 127847 w 777375"/>
                  <a:gd name="connsiteY916" fmla="*/ 523031 h 1004480"/>
                  <a:gd name="connsiteX917" fmla="*/ 122910 w 777375"/>
                  <a:gd name="connsiteY917" fmla="*/ 513158 h 1004480"/>
                  <a:gd name="connsiteX918" fmla="*/ 122910 w 777375"/>
                  <a:gd name="connsiteY918" fmla="*/ 513158 h 1004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</a:cxnLst>
                <a:rect l="l" t="t" r="r" b="b"/>
                <a:pathLst>
                  <a:path w="777375" h="1004480">
                    <a:moveTo>
                      <a:pt x="123013" y="513158"/>
                    </a:moveTo>
                    <a:lnTo>
                      <a:pt x="120546" y="508221"/>
                    </a:lnTo>
                    <a:lnTo>
                      <a:pt x="113138" y="495878"/>
                    </a:lnTo>
                    <a:lnTo>
                      <a:pt x="103267" y="478599"/>
                    </a:lnTo>
                    <a:lnTo>
                      <a:pt x="98329" y="466257"/>
                    </a:lnTo>
                    <a:lnTo>
                      <a:pt x="88454" y="448976"/>
                    </a:lnTo>
                    <a:lnTo>
                      <a:pt x="81050" y="434165"/>
                    </a:lnTo>
                    <a:lnTo>
                      <a:pt x="68708" y="416885"/>
                    </a:lnTo>
                    <a:lnTo>
                      <a:pt x="56365" y="402074"/>
                    </a:lnTo>
                    <a:lnTo>
                      <a:pt x="46491" y="389732"/>
                    </a:lnTo>
                    <a:lnTo>
                      <a:pt x="36616" y="382326"/>
                    </a:lnTo>
                    <a:lnTo>
                      <a:pt x="29211" y="372453"/>
                    </a:lnTo>
                    <a:lnTo>
                      <a:pt x="19336" y="352705"/>
                    </a:lnTo>
                    <a:lnTo>
                      <a:pt x="16869" y="345298"/>
                    </a:lnTo>
                    <a:lnTo>
                      <a:pt x="11931" y="332956"/>
                    </a:lnTo>
                    <a:lnTo>
                      <a:pt x="4524" y="320614"/>
                    </a:lnTo>
                    <a:lnTo>
                      <a:pt x="-411" y="313208"/>
                    </a:lnTo>
                    <a:lnTo>
                      <a:pt x="14399" y="315677"/>
                    </a:lnTo>
                    <a:lnTo>
                      <a:pt x="31678" y="318145"/>
                    </a:lnTo>
                    <a:lnTo>
                      <a:pt x="48958" y="315677"/>
                    </a:lnTo>
                    <a:lnTo>
                      <a:pt x="66237" y="313208"/>
                    </a:lnTo>
                    <a:lnTo>
                      <a:pt x="85987" y="308271"/>
                    </a:lnTo>
                    <a:lnTo>
                      <a:pt x="103267" y="300866"/>
                    </a:lnTo>
                    <a:lnTo>
                      <a:pt x="113138" y="293460"/>
                    </a:lnTo>
                    <a:lnTo>
                      <a:pt x="127951" y="283586"/>
                    </a:lnTo>
                    <a:lnTo>
                      <a:pt x="140293" y="276284"/>
                    </a:lnTo>
                    <a:lnTo>
                      <a:pt x="150168" y="266307"/>
                    </a:lnTo>
                    <a:lnTo>
                      <a:pt x="160043" y="253963"/>
                    </a:lnTo>
                    <a:lnTo>
                      <a:pt x="167447" y="241723"/>
                    </a:lnTo>
                    <a:lnTo>
                      <a:pt x="167447" y="239256"/>
                    </a:lnTo>
                    <a:lnTo>
                      <a:pt x="172385" y="236787"/>
                    </a:lnTo>
                    <a:lnTo>
                      <a:pt x="174852" y="231850"/>
                    </a:lnTo>
                    <a:lnTo>
                      <a:pt x="177322" y="229381"/>
                    </a:lnTo>
                    <a:lnTo>
                      <a:pt x="182260" y="221976"/>
                    </a:lnTo>
                    <a:lnTo>
                      <a:pt x="184727" y="221976"/>
                    </a:lnTo>
                    <a:lnTo>
                      <a:pt x="184727" y="219508"/>
                    </a:lnTo>
                    <a:lnTo>
                      <a:pt x="192132" y="212101"/>
                    </a:lnTo>
                    <a:lnTo>
                      <a:pt x="194602" y="209633"/>
                    </a:lnTo>
                    <a:lnTo>
                      <a:pt x="197069" y="207164"/>
                    </a:lnTo>
                    <a:lnTo>
                      <a:pt x="204474" y="202228"/>
                    </a:lnTo>
                    <a:lnTo>
                      <a:pt x="209411" y="197291"/>
                    </a:lnTo>
                    <a:lnTo>
                      <a:pt x="214349" y="189884"/>
                    </a:lnTo>
                    <a:lnTo>
                      <a:pt x="219286" y="182480"/>
                    </a:lnTo>
                    <a:lnTo>
                      <a:pt x="224223" y="175074"/>
                    </a:lnTo>
                    <a:lnTo>
                      <a:pt x="229161" y="167669"/>
                    </a:lnTo>
                    <a:lnTo>
                      <a:pt x="236566" y="157794"/>
                    </a:lnTo>
                    <a:lnTo>
                      <a:pt x="241503" y="150388"/>
                    </a:lnTo>
                    <a:lnTo>
                      <a:pt x="243970" y="147921"/>
                    </a:lnTo>
                    <a:lnTo>
                      <a:pt x="248908" y="140515"/>
                    </a:lnTo>
                    <a:lnTo>
                      <a:pt x="251378" y="135577"/>
                    </a:lnTo>
                    <a:lnTo>
                      <a:pt x="256315" y="130641"/>
                    </a:lnTo>
                    <a:lnTo>
                      <a:pt x="261250" y="125704"/>
                    </a:lnTo>
                    <a:lnTo>
                      <a:pt x="266187" y="115829"/>
                    </a:lnTo>
                    <a:lnTo>
                      <a:pt x="271125" y="110893"/>
                    </a:lnTo>
                    <a:lnTo>
                      <a:pt x="276062" y="105955"/>
                    </a:lnTo>
                    <a:lnTo>
                      <a:pt x="283467" y="98549"/>
                    </a:lnTo>
                    <a:lnTo>
                      <a:pt x="290771" y="93613"/>
                    </a:lnTo>
                    <a:lnTo>
                      <a:pt x="293342" y="88676"/>
                    </a:lnTo>
                    <a:lnTo>
                      <a:pt x="300746" y="78801"/>
                    </a:lnTo>
                    <a:lnTo>
                      <a:pt x="308050" y="73865"/>
                    </a:lnTo>
                    <a:lnTo>
                      <a:pt x="312988" y="68928"/>
                    </a:lnTo>
                    <a:lnTo>
                      <a:pt x="318026" y="61521"/>
                    </a:lnTo>
                    <a:lnTo>
                      <a:pt x="320393" y="59054"/>
                    </a:lnTo>
                    <a:lnTo>
                      <a:pt x="322963" y="56585"/>
                    </a:lnTo>
                    <a:lnTo>
                      <a:pt x="327797" y="51648"/>
                    </a:lnTo>
                    <a:lnTo>
                      <a:pt x="330267" y="49179"/>
                    </a:lnTo>
                    <a:lnTo>
                      <a:pt x="337672" y="46711"/>
                    </a:lnTo>
                    <a:lnTo>
                      <a:pt x="340139" y="44242"/>
                    </a:lnTo>
                    <a:lnTo>
                      <a:pt x="345077" y="39306"/>
                    </a:lnTo>
                    <a:lnTo>
                      <a:pt x="350014" y="36837"/>
                    </a:lnTo>
                    <a:lnTo>
                      <a:pt x="350014" y="34368"/>
                    </a:lnTo>
                    <a:lnTo>
                      <a:pt x="352484" y="34368"/>
                    </a:lnTo>
                    <a:lnTo>
                      <a:pt x="359889" y="29431"/>
                    </a:lnTo>
                    <a:lnTo>
                      <a:pt x="362356" y="26962"/>
                    </a:lnTo>
                    <a:lnTo>
                      <a:pt x="367294" y="24494"/>
                    </a:lnTo>
                    <a:lnTo>
                      <a:pt x="369764" y="22026"/>
                    </a:lnTo>
                    <a:lnTo>
                      <a:pt x="372231" y="19558"/>
                    </a:lnTo>
                    <a:lnTo>
                      <a:pt x="379636" y="14620"/>
                    </a:lnTo>
                    <a:lnTo>
                      <a:pt x="384573" y="12151"/>
                    </a:lnTo>
                    <a:lnTo>
                      <a:pt x="389511" y="9683"/>
                    </a:lnTo>
                    <a:lnTo>
                      <a:pt x="394448" y="4747"/>
                    </a:lnTo>
                    <a:lnTo>
                      <a:pt x="401853" y="2278"/>
                    </a:lnTo>
                    <a:lnTo>
                      <a:pt x="406790" y="-191"/>
                    </a:lnTo>
                    <a:lnTo>
                      <a:pt x="411728" y="-191"/>
                    </a:lnTo>
                    <a:lnTo>
                      <a:pt x="429007" y="2278"/>
                    </a:lnTo>
                    <a:lnTo>
                      <a:pt x="436412" y="2278"/>
                    </a:lnTo>
                    <a:lnTo>
                      <a:pt x="436412" y="7214"/>
                    </a:lnTo>
                    <a:lnTo>
                      <a:pt x="441349" y="7214"/>
                    </a:lnTo>
                    <a:lnTo>
                      <a:pt x="441349" y="9683"/>
                    </a:lnTo>
                    <a:lnTo>
                      <a:pt x="443820" y="9683"/>
                    </a:lnTo>
                    <a:lnTo>
                      <a:pt x="446287" y="7214"/>
                    </a:lnTo>
                    <a:lnTo>
                      <a:pt x="451224" y="7214"/>
                    </a:lnTo>
                    <a:lnTo>
                      <a:pt x="451224" y="19558"/>
                    </a:lnTo>
                    <a:lnTo>
                      <a:pt x="453691" y="22026"/>
                    </a:lnTo>
                    <a:lnTo>
                      <a:pt x="453691" y="26962"/>
                    </a:lnTo>
                    <a:lnTo>
                      <a:pt x="456162" y="29431"/>
                    </a:lnTo>
                    <a:lnTo>
                      <a:pt x="456162" y="41773"/>
                    </a:lnTo>
                    <a:lnTo>
                      <a:pt x="458629" y="44242"/>
                    </a:lnTo>
                    <a:lnTo>
                      <a:pt x="461099" y="46711"/>
                    </a:lnTo>
                    <a:lnTo>
                      <a:pt x="463566" y="46711"/>
                    </a:lnTo>
                    <a:lnTo>
                      <a:pt x="463566" y="49179"/>
                    </a:lnTo>
                    <a:lnTo>
                      <a:pt x="466034" y="49179"/>
                    </a:lnTo>
                    <a:lnTo>
                      <a:pt x="466034" y="51648"/>
                    </a:lnTo>
                    <a:lnTo>
                      <a:pt x="468504" y="51648"/>
                    </a:lnTo>
                    <a:lnTo>
                      <a:pt x="468504" y="54117"/>
                    </a:lnTo>
                    <a:lnTo>
                      <a:pt x="470971" y="56585"/>
                    </a:lnTo>
                    <a:lnTo>
                      <a:pt x="473441" y="56585"/>
                    </a:lnTo>
                    <a:lnTo>
                      <a:pt x="473441" y="59054"/>
                    </a:lnTo>
                    <a:lnTo>
                      <a:pt x="475908" y="59054"/>
                    </a:lnTo>
                    <a:lnTo>
                      <a:pt x="475908" y="63990"/>
                    </a:lnTo>
                    <a:lnTo>
                      <a:pt x="478379" y="63990"/>
                    </a:lnTo>
                    <a:lnTo>
                      <a:pt x="480846" y="66459"/>
                    </a:lnTo>
                    <a:lnTo>
                      <a:pt x="483316" y="66459"/>
                    </a:lnTo>
                    <a:lnTo>
                      <a:pt x="483316" y="71396"/>
                    </a:lnTo>
                    <a:lnTo>
                      <a:pt x="485783" y="73865"/>
                    </a:lnTo>
                    <a:lnTo>
                      <a:pt x="488251" y="76334"/>
                    </a:lnTo>
                    <a:lnTo>
                      <a:pt x="488251" y="78801"/>
                    </a:lnTo>
                    <a:lnTo>
                      <a:pt x="490721" y="81270"/>
                    </a:lnTo>
                    <a:lnTo>
                      <a:pt x="490721" y="86207"/>
                    </a:lnTo>
                    <a:lnTo>
                      <a:pt x="493188" y="86207"/>
                    </a:lnTo>
                    <a:lnTo>
                      <a:pt x="493188" y="91145"/>
                    </a:lnTo>
                    <a:lnTo>
                      <a:pt x="495658" y="91145"/>
                    </a:lnTo>
                    <a:lnTo>
                      <a:pt x="495658" y="93613"/>
                    </a:lnTo>
                    <a:lnTo>
                      <a:pt x="498125" y="96080"/>
                    </a:lnTo>
                    <a:lnTo>
                      <a:pt x="498125" y="98549"/>
                    </a:lnTo>
                    <a:lnTo>
                      <a:pt x="500596" y="98549"/>
                    </a:lnTo>
                    <a:lnTo>
                      <a:pt x="503063" y="101018"/>
                    </a:lnTo>
                    <a:lnTo>
                      <a:pt x="503063" y="103487"/>
                    </a:lnTo>
                    <a:lnTo>
                      <a:pt x="505530" y="105955"/>
                    </a:lnTo>
                    <a:lnTo>
                      <a:pt x="503063" y="108424"/>
                    </a:lnTo>
                    <a:lnTo>
                      <a:pt x="503063" y="110893"/>
                    </a:lnTo>
                    <a:lnTo>
                      <a:pt x="510468" y="110893"/>
                    </a:lnTo>
                    <a:lnTo>
                      <a:pt x="510468" y="108424"/>
                    </a:lnTo>
                    <a:lnTo>
                      <a:pt x="522810" y="108424"/>
                    </a:lnTo>
                    <a:lnTo>
                      <a:pt x="522810" y="105955"/>
                    </a:lnTo>
                    <a:lnTo>
                      <a:pt x="525280" y="105955"/>
                    </a:lnTo>
                    <a:lnTo>
                      <a:pt x="527747" y="103487"/>
                    </a:lnTo>
                    <a:lnTo>
                      <a:pt x="527747" y="101018"/>
                    </a:lnTo>
                    <a:lnTo>
                      <a:pt x="532685" y="101018"/>
                    </a:lnTo>
                    <a:lnTo>
                      <a:pt x="532685" y="98549"/>
                    </a:lnTo>
                    <a:lnTo>
                      <a:pt x="535155" y="98549"/>
                    </a:lnTo>
                    <a:lnTo>
                      <a:pt x="537622" y="101018"/>
                    </a:lnTo>
                    <a:lnTo>
                      <a:pt x="540089" y="103487"/>
                    </a:lnTo>
                    <a:lnTo>
                      <a:pt x="537622" y="103487"/>
                    </a:lnTo>
                    <a:lnTo>
                      <a:pt x="537622" y="105955"/>
                    </a:lnTo>
                    <a:lnTo>
                      <a:pt x="540089" y="105955"/>
                    </a:lnTo>
                    <a:lnTo>
                      <a:pt x="542559" y="108424"/>
                    </a:lnTo>
                    <a:lnTo>
                      <a:pt x="545027" y="108424"/>
                    </a:lnTo>
                    <a:lnTo>
                      <a:pt x="547497" y="110893"/>
                    </a:lnTo>
                    <a:lnTo>
                      <a:pt x="547497" y="113362"/>
                    </a:lnTo>
                    <a:lnTo>
                      <a:pt x="554902" y="113362"/>
                    </a:lnTo>
                    <a:lnTo>
                      <a:pt x="554902" y="115829"/>
                    </a:lnTo>
                    <a:lnTo>
                      <a:pt x="567244" y="115829"/>
                    </a:lnTo>
                    <a:lnTo>
                      <a:pt x="567244" y="120766"/>
                    </a:lnTo>
                    <a:lnTo>
                      <a:pt x="567244" y="120766"/>
                    </a:lnTo>
                    <a:lnTo>
                      <a:pt x="567244" y="123235"/>
                    </a:lnTo>
                    <a:lnTo>
                      <a:pt x="572181" y="123235"/>
                    </a:lnTo>
                    <a:lnTo>
                      <a:pt x="572181" y="125704"/>
                    </a:lnTo>
                    <a:lnTo>
                      <a:pt x="574648" y="125704"/>
                    </a:lnTo>
                    <a:lnTo>
                      <a:pt x="574648" y="128172"/>
                    </a:lnTo>
                    <a:lnTo>
                      <a:pt x="577119" y="130641"/>
                    </a:lnTo>
                    <a:lnTo>
                      <a:pt x="579586" y="133108"/>
                    </a:lnTo>
                    <a:lnTo>
                      <a:pt x="579586" y="135577"/>
                    </a:lnTo>
                    <a:lnTo>
                      <a:pt x="582056" y="138046"/>
                    </a:lnTo>
                    <a:lnTo>
                      <a:pt x="586993" y="138046"/>
                    </a:lnTo>
                    <a:lnTo>
                      <a:pt x="589461" y="135577"/>
                    </a:lnTo>
                    <a:lnTo>
                      <a:pt x="591931" y="133108"/>
                    </a:lnTo>
                    <a:lnTo>
                      <a:pt x="589461" y="130641"/>
                    </a:lnTo>
                    <a:lnTo>
                      <a:pt x="589461" y="125704"/>
                    </a:lnTo>
                    <a:lnTo>
                      <a:pt x="591931" y="125704"/>
                    </a:lnTo>
                    <a:lnTo>
                      <a:pt x="591931" y="128172"/>
                    </a:lnTo>
                    <a:lnTo>
                      <a:pt x="596865" y="128172"/>
                    </a:lnTo>
                    <a:lnTo>
                      <a:pt x="599336" y="125704"/>
                    </a:lnTo>
                    <a:lnTo>
                      <a:pt x="601803" y="125704"/>
                    </a:lnTo>
                    <a:lnTo>
                      <a:pt x="601803" y="123235"/>
                    </a:lnTo>
                    <a:lnTo>
                      <a:pt x="604273" y="123235"/>
                    </a:lnTo>
                    <a:lnTo>
                      <a:pt x="606740" y="120766"/>
                    </a:lnTo>
                    <a:lnTo>
                      <a:pt x="606740" y="123235"/>
                    </a:lnTo>
                    <a:lnTo>
                      <a:pt x="609211" y="123235"/>
                    </a:lnTo>
                    <a:lnTo>
                      <a:pt x="609211" y="120766"/>
                    </a:lnTo>
                    <a:lnTo>
                      <a:pt x="611678" y="118298"/>
                    </a:lnTo>
                    <a:lnTo>
                      <a:pt x="611678" y="113362"/>
                    </a:lnTo>
                    <a:lnTo>
                      <a:pt x="614145" y="113362"/>
                    </a:lnTo>
                    <a:lnTo>
                      <a:pt x="614145" y="110893"/>
                    </a:lnTo>
                    <a:lnTo>
                      <a:pt x="616615" y="110893"/>
                    </a:lnTo>
                    <a:lnTo>
                      <a:pt x="616615" y="115829"/>
                    </a:lnTo>
                    <a:lnTo>
                      <a:pt x="619082" y="113362"/>
                    </a:lnTo>
                    <a:lnTo>
                      <a:pt x="619082" y="110893"/>
                    </a:lnTo>
                    <a:lnTo>
                      <a:pt x="621553" y="113362"/>
                    </a:lnTo>
                    <a:lnTo>
                      <a:pt x="624020" y="115829"/>
                    </a:lnTo>
                    <a:lnTo>
                      <a:pt x="626490" y="115829"/>
                    </a:lnTo>
                    <a:lnTo>
                      <a:pt x="628957" y="118298"/>
                    </a:lnTo>
                    <a:lnTo>
                      <a:pt x="631424" y="120766"/>
                    </a:lnTo>
                    <a:lnTo>
                      <a:pt x="633895" y="123235"/>
                    </a:lnTo>
                    <a:lnTo>
                      <a:pt x="636362" y="120766"/>
                    </a:lnTo>
                    <a:lnTo>
                      <a:pt x="638832" y="120766"/>
                    </a:lnTo>
                    <a:lnTo>
                      <a:pt x="638832" y="125704"/>
                    </a:lnTo>
                    <a:lnTo>
                      <a:pt x="636362" y="125704"/>
                    </a:lnTo>
                    <a:lnTo>
                      <a:pt x="636362" y="128172"/>
                    </a:lnTo>
                    <a:lnTo>
                      <a:pt x="638832" y="128172"/>
                    </a:lnTo>
                    <a:lnTo>
                      <a:pt x="638832" y="135577"/>
                    </a:lnTo>
                    <a:lnTo>
                      <a:pt x="641299" y="138046"/>
                    </a:lnTo>
                    <a:lnTo>
                      <a:pt x="646237" y="138046"/>
                    </a:lnTo>
                    <a:lnTo>
                      <a:pt x="648704" y="140515"/>
                    </a:lnTo>
                    <a:lnTo>
                      <a:pt x="651174" y="140515"/>
                    </a:lnTo>
                    <a:lnTo>
                      <a:pt x="651174" y="145452"/>
                    </a:lnTo>
                    <a:lnTo>
                      <a:pt x="653641" y="145452"/>
                    </a:lnTo>
                    <a:lnTo>
                      <a:pt x="653641" y="142983"/>
                    </a:lnTo>
                    <a:lnTo>
                      <a:pt x="656112" y="142983"/>
                    </a:lnTo>
                    <a:lnTo>
                      <a:pt x="658579" y="145452"/>
                    </a:lnTo>
                    <a:lnTo>
                      <a:pt x="656112" y="145452"/>
                    </a:lnTo>
                    <a:lnTo>
                      <a:pt x="656112" y="150388"/>
                    </a:lnTo>
                    <a:lnTo>
                      <a:pt x="658579" y="150388"/>
                    </a:lnTo>
                    <a:lnTo>
                      <a:pt x="658579" y="152857"/>
                    </a:lnTo>
                    <a:lnTo>
                      <a:pt x="663516" y="152857"/>
                    </a:lnTo>
                    <a:lnTo>
                      <a:pt x="663516" y="150388"/>
                    </a:lnTo>
                    <a:lnTo>
                      <a:pt x="665983" y="150388"/>
                    </a:lnTo>
                    <a:lnTo>
                      <a:pt x="665983" y="155325"/>
                    </a:lnTo>
                    <a:lnTo>
                      <a:pt x="661049" y="155325"/>
                    </a:lnTo>
                    <a:lnTo>
                      <a:pt x="661049" y="157794"/>
                    </a:lnTo>
                    <a:lnTo>
                      <a:pt x="658579" y="160263"/>
                    </a:lnTo>
                    <a:lnTo>
                      <a:pt x="656112" y="160263"/>
                    </a:lnTo>
                    <a:lnTo>
                      <a:pt x="656112" y="162732"/>
                    </a:lnTo>
                    <a:lnTo>
                      <a:pt x="663516" y="162732"/>
                    </a:lnTo>
                    <a:lnTo>
                      <a:pt x="665983" y="165200"/>
                    </a:lnTo>
                    <a:lnTo>
                      <a:pt x="663516" y="165200"/>
                    </a:lnTo>
                    <a:lnTo>
                      <a:pt x="663516" y="167669"/>
                    </a:lnTo>
                    <a:lnTo>
                      <a:pt x="665983" y="167669"/>
                    </a:lnTo>
                    <a:lnTo>
                      <a:pt x="665983" y="170136"/>
                    </a:lnTo>
                    <a:lnTo>
                      <a:pt x="668454" y="172605"/>
                    </a:lnTo>
                    <a:lnTo>
                      <a:pt x="668454" y="177542"/>
                    </a:lnTo>
                    <a:lnTo>
                      <a:pt x="665983" y="180011"/>
                    </a:lnTo>
                    <a:lnTo>
                      <a:pt x="663516" y="180011"/>
                    </a:lnTo>
                    <a:lnTo>
                      <a:pt x="661049" y="182480"/>
                    </a:lnTo>
                    <a:lnTo>
                      <a:pt x="668454" y="182480"/>
                    </a:lnTo>
                    <a:lnTo>
                      <a:pt x="668454" y="187416"/>
                    </a:lnTo>
                    <a:lnTo>
                      <a:pt x="665983" y="187416"/>
                    </a:lnTo>
                    <a:lnTo>
                      <a:pt x="665983" y="197291"/>
                    </a:lnTo>
                    <a:lnTo>
                      <a:pt x="663516" y="197291"/>
                    </a:lnTo>
                    <a:lnTo>
                      <a:pt x="663516" y="202228"/>
                    </a:lnTo>
                    <a:lnTo>
                      <a:pt x="668454" y="202228"/>
                    </a:lnTo>
                    <a:lnTo>
                      <a:pt x="670921" y="204695"/>
                    </a:lnTo>
                    <a:lnTo>
                      <a:pt x="673391" y="204695"/>
                    </a:lnTo>
                    <a:lnTo>
                      <a:pt x="673391" y="207164"/>
                    </a:lnTo>
                    <a:lnTo>
                      <a:pt x="678329" y="207164"/>
                    </a:lnTo>
                    <a:lnTo>
                      <a:pt x="678329" y="209633"/>
                    </a:lnTo>
                    <a:lnTo>
                      <a:pt x="673391" y="209633"/>
                    </a:lnTo>
                    <a:lnTo>
                      <a:pt x="673391" y="212101"/>
                    </a:lnTo>
                    <a:lnTo>
                      <a:pt x="678329" y="212101"/>
                    </a:lnTo>
                    <a:lnTo>
                      <a:pt x="678329" y="214570"/>
                    </a:lnTo>
                    <a:lnTo>
                      <a:pt x="680796" y="214570"/>
                    </a:lnTo>
                    <a:lnTo>
                      <a:pt x="680796" y="217039"/>
                    </a:lnTo>
                    <a:lnTo>
                      <a:pt x="678329" y="219508"/>
                    </a:lnTo>
                    <a:lnTo>
                      <a:pt x="675858" y="219508"/>
                    </a:lnTo>
                    <a:lnTo>
                      <a:pt x="675858" y="221976"/>
                    </a:lnTo>
                    <a:lnTo>
                      <a:pt x="690671" y="221976"/>
                    </a:lnTo>
                    <a:lnTo>
                      <a:pt x="693138" y="224444"/>
                    </a:lnTo>
                    <a:lnTo>
                      <a:pt x="693138" y="226912"/>
                    </a:lnTo>
                    <a:lnTo>
                      <a:pt x="688200" y="226912"/>
                    </a:lnTo>
                    <a:lnTo>
                      <a:pt x="688200" y="229381"/>
                    </a:lnTo>
                    <a:lnTo>
                      <a:pt x="690671" y="229381"/>
                    </a:lnTo>
                    <a:lnTo>
                      <a:pt x="693138" y="231850"/>
                    </a:lnTo>
                    <a:lnTo>
                      <a:pt x="698075" y="231850"/>
                    </a:lnTo>
                    <a:lnTo>
                      <a:pt x="698075" y="229381"/>
                    </a:lnTo>
                    <a:lnTo>
                      <a:pt x="705480" y="229381"/>
                    </a:lnTo>
                    <a:lnTo>
                      <a:pt x="705480" y="231850"/>
                    </a:lnTo>
                    <a:lnTo>
                      <a:pt x="710417" y="231850"/>
                    </a:lnTo>
                    <a:lnTo>
                      <a:pt x="710417" y="229381"/>
                    </a:lnTo>
                    <a:lnTo>
                      <a:pt x="712888" y="229381"/>
                    </a:lnTo>
                    <a:lnTo>
                      <a:pt x="712888" y="226912"/>
                    </a:lnTo>
                    <a:lnTo>
                      <a:pt x="715355" y="226912"/>
                    </a:lnTo>
                    <a:lnTo>
                      <a:pt x="715355" y="214570"/>
                    </a:lnTo>
                    <a:lnTo>
                      <a:pt x="720292" y="214570"/>
                    </a:lnTo>
                    <a:lnTo>
                      <a:pt x="720292" y="221976"/>
                    </a:lnTo>
                    <a:lnTo>
                      <a:pt x="722760" y="221976"/>
                    </a:lnTo>
                    <a:lnTo>
                      <a:pt x="722760" y="224444"/>
                    </a:lnTo>
                    <a:lnTo>
                      <a:pt x="725230" y="224444"/>
                    </a:lnTo>
                    <a:lnTo>
                      <a:pt x="725230" y="226912"/>
                    </a:lnTo>
                    <a:lnTo>
                      <a:pt x="727697" y="226912"/>
                    </a:lnTo>
                    <a:lnTo>
                      <a:pt x="727697" y="234318"/>
                    </a:lnTo>
                    <a:lnTo>
                      <a:pt x="722760" y="234318"/>
                    </a:lnTo>
                    <a:lnTo>
                      <a:pt x="722760" y="239256"/>
                    </a:lnTo>
                    <a:lnTo>
                      <a:pt x="727697" y="239256"/>
                    </a:lnTo>
                    <a:lnTo>
                      <a:pt x="725230" y="241723"/>
                    </a:lnTo>
                    <a:lnTo>
                      <a:pt x="727697" y="244192"/>
                    </a:lnTo>
                    <a:lnTo>
                      <a:pt x="730167" y="244192"/>
                    </a:lnTo>
                    <a:lnTo>
                      <a:pt x="730167" y="241723"/>
                    </a:lnTo>
                    <a:lnTo>
                      <a:pt x="732634" y="241723"/>
                    </a:lnTo>
                    <a:lnTo>
                      <a:pt x="732634" y="249129"/>
                    </a:lnTo>
                    <a:lnTo>
                      <a:pt x="735001" y="249129"/>
                    </a:lnTo>
                    <a:lnTo>
                      <a:pt x="735001" y="249129"/>
                    </a:lnTo>
                    <a:lnTo>
                      <a:pt x="739939" y="249129"/>
                    </a:lnTo>
                    <a:lnTo>
                      <a:pt x="739939" y="246661"/>
                    </a:lnTo>
                    <a:lnTo>
                      <a:pt x="737572" y="246661"/>
                    </a:lnTo>
                    <a:lnTo>
                      <a:pt x="737572" y="244192"/>
                    </a:lnTo>
                    <a:lnTo>
                      <a:pt x="735001" y="244192"/>
                    </a:lnTo>
                    <a:lnTo>
                      <a:pt x="735001" y="239256"/>
                    </a:lnTo>
                    <a:lnTo>
                      <a:pt x="737572" y="239256"/>
                    </a:lnTo>
                    <a:lnTo>
                      <a:pt x="737572" y="236787"/>
                    </a:lnTo>
                    <a:lnTo>
                      <a:pt x="739939" y="236787"/>
                    </a:lnTo>
                    <a:lnTo>
                      <a:pt x="739939" y="244192"/>
                    </a:lnTo>
                    <a:lnTo>
                      <a:pt x="742406" y="244192"/>
                    </a:lnTo>
                    <a:lnTo>
                      <a:pt x="744977" y="246661"/>
                    </a:lnTo>
                    <a:lnTo>
                      <a:pt x="747343" y="246661"/>
                    </a:lnTo>
                    <a:lnTo>
                      <a:pt x="747343" y="249129"/>
                    </a:lnTo>
                    <a:lnTo>
                      <a:pt x="752281" y="249129"/>
                    </a:lnTo>
                    <a:lnTo>
                      <a:pt x="752281" y="251598"/>
                    </a:lnTo>
                    <a:lnTo>
                      <a:pt x="747343" y="251598"/>
                    </a:lnTo>
                    <a:lnTo>
                      <a:pt x="747343" y="254067"/>
                    </a:lnTo>
                    <a:lnTo>
                      <a:pt x="752281" y="254067"/>
                    </a:lnTo>
                    <a:lnTo>
                      <a:pt x="752281" y="251598"/>
                    </a:lnTo>
                    <a:lnTo>
                      <a:pt x="757218" y="251598"/>
                    </a:lnTo>
                    <a:lnTo>
                      <a:pt x="757218" y="254067"/>
                    </a:lnTo>
                    <a:lnTo>
                      <a:pt x="759789" y="256535"/>
                    </a:lnTo>
                    <a:lnTo>
                      <a:pt x="764623" y="256535"/>
                    </a:lnTo>
                    <a:lnTo>
                      <a:pt x="764623" y="254067"/>
                    </a:lnTo>
                    <a:lnTo>
                      <a:pt x="762256" y="254067"/>
                    </a:lnTo>
                    <a:lnTo>
                      <a:pt x="762256" y="249129"/>
                    </a:lnTo>
                    <a:lnTo>
                      <a:pt x="767194" y="249129"/>
                    </a:lnTo>
                    <a:lnTo>
                      <a:pt x="767194" y="246661"/>
                    </a:lnTo>
                    <a:lnTo>
                      <a:pt x="772131" y="246661"/>
                    </a:lnTo>
                    <a:lnTo>
                      <a:pt x="772131" y="249129"/>
                    </a:lnTo>
                    <a:lnTo>
                      <a:pt x="769560" y="249129"/>
                    </a:lnTo>
                    <a:lnTo>
                      <a:pt x="769560" y="251598"/>
                    </a:lnTo>
                    <a:lnTo>
                      <a:pt x="767194" y="251598"/>
                    </a:lnTo>
                    <a:lnTo>
                      <a:pt x="767194" y="261471"/>
                    </a:lnTo>
                    <a:lnTo>
                      <a:pt x="769560" y="261471"/>
                    </a:lnTo>
                    <a:lnTo>
                      <a:pt x="769560" y="259003"/>
                    </a:lnTo>
                    <a:lnTo>
                      <a:pt x="772131" y="259003"/>
                    </a:lnTo>
                    <a:lnTo>
                      <a:pt x="772131" y="256535"/>
                    </a:lnTo>
                    <a:lnTo>
                      <a:pt x="776965" y="256535"/>
                    </a:lnTo>
                    <a:lnTo>
                      <a:pt x="776965" y="261471"/>
                    </a:lnTo>
                    <a:lnTo>
                      <a:pt x="774498" y="261471"/>
                    </a:lnTo>
                    <a:lnTo>
                      <a:pt x="774498" y="263940"/>
                    </a:lnTo>
                    <a:lnTo>
                      <a:pt x="772027" y="263940"/>
                    </a:lnTo>
                    <a:lnTo>
                      <a:pt x="772027" y="266409"/>
                    </a:lnTo>
                    <a:lnTo>
                      <a:pt x="767090" y="266409"/>
                    </a:lnTo>
                    <a:lnTo>
                      <a:pt x="767090" y="268878"/>
                    </a:lnTo>
                    <a:lnTo>
                      <a:pt x="767090" y="268878"/>
                    </a:lnTo>
                    <a:lnTo>
                      <a:pt x="767090" y="271346"/>
                    </a:lnTo>
                    <a:lnTo>
                      <a:pt x="769560" y="271346"/>
                    </a:lnTo>
                    <a:lnTo>
                      <a:pt x="769560" y="276284"/>
                    </a:lnTo>
                    <a:lnTo>
                      <a:pt x="772027" y="276284"/>
                    </a:lnTo>
                    <a:lnTo>
                      <a:pt x="772027" y="278751"/>
                    </a:lnTo>
                    <a:lnTo>
                      <a:pt x="774498" y="278751"/>
                    </a:lnTo>
                    <a:lnTo>
                      <a:pt x="774498" y="283586"/>
                    </a:lnTo>
                    <a:lnTo>
                      <a:pt x="769560" y="283586"/>
                    </a:lnTo>
                    <a:lnTo>
                      <a:pt x="769560" y="288522"/>
                    </a:lnTo>
                    <a:lnTo>
                      <a:pt x="767090" y="291095"/>
                    </a:lnTo>
                    <a:lnTo>
                      <a:pt x="767090" y="296030"/>
                    </a:lnTo>
                    <a:lnTo>
                      <a:pt x="772027" y="296030"/>
                    </a:lnTo>
                    <a:lnTo>
                      <a:pt x="772027" y="298499"/>
                    </a:lnTo>
                    <a:lnTo>
                      <a:pt x="774498" y="298499"/>
                    </a:lnTo>
                    <a:lnTo>
                      <a:pt x="774498" y="300866"/>
                    </a:lnTo>
                    <a:lnTo>
                      <a:pt x="772027" y="300866"/>
                    </a:lnTo>
                    <a:lnTo>
                      <a:pt x="772027" y="303335"/>
                    </a:lnTo>
                    <a:lnTo>
                      <a:pt x="769560" y="303335"/>
                    </a:lnTo>
                    <a:lnTo>
                      <a:pt x="769560" y="305802"/>
                    </a:lnTo>
                    <a:lnTo>
                      <a:pt x="767090" y="305802"/>
                    </a:lnTo>
                    <a:lnTo>
                      <a:pt x="767090" y="303335"/>
                    </a:lnTo>
                    <a:lnTo>
                      <a:pt x="764623" y="303335"/>
                    </a:lnTo>
                    <a:lnTo>
                      <a:pt x="764623" y="300866"/>
                    </a:lnTo>
                    <a:lnTo>
                      <a:pt x="759685" y="300866"/>
                    </a:lnTo>
                    <a:lnTo>
                      <a:pt x="759685" y="305802"/>
                    </a:lnTo>
                    <a:lnTo>
                      <a:pt x="757218" y="308271"/>
                    </a:lnTo>
                    <a:lnTo>
                      <a:pt x="757218" y="310843"/>
                    </a:lnTo>
                    <a:lnTo>
                      <a:pt x="752281" y="310843"/>
                    </a:lnTo>
                    <a:lnTo>
                      <a:pt x="749810" y="313312"/>
                    </a:lnTo>
                    <a:lnTo>
                      <a:pt x="747343" y="315779"/>
                    </a:lnTo>
                    <a:lnTo>
                      <a:pt x="742406" y="315779"/>
                    </a:lnTo>
                    <a:lnTo>
                      <a:pt x="742406" y="318145"/>
                    </a:lnTo>
                    <a:lnTo>
                      <a:pt x="737468" y="318145"/>
                    </a:lnTo>
                    <a:lnTo>
                      <a:pt x="737468" y="320614"/>
                    </a:lnTo>
                    <a:lnTo>
                      <a:pt x="735001" y="320614"/>
                    </a:lnTo>
                    <a:lnTo>
                      <a:pt x="735001" y="318145"/>
                    </a:lnTo>
                    <a:lnTo>
                      <a:pt x="730064" y="318145"/>
                    </a:lnTo>
                    <a:lnTo>
                      <a:pt x="730064" y="325550"/>
                    </a:lnTo>
                    <a:lnTo>
                      <a:pt x="732531" y="325550"/>
                    </a:lnTo>
                    <a:lnTo>
                      <a:pt x="732531" y="328019"/>
                    </a:lnTo>
                    <a:lnTo>
                      <a:pt x="732531" y="328019"/>
                    </a:lnTo>
                    <a:lnTo>
                      <a:pt x="732531" y="332956"/>
                    </a:lnTo>
                    <a:lnTo>
                      <a:pt x="735001" y="332956"/>
                    </a:lnTo>
                    <a:lnTo>
                      <a:pt x="735001" y="335425"/>
                    </a:lnTo>
                    <a:lnTo>
                      <a:pt x="732531" y="335425"/>
                    </a:lnTo>
                    <a:lnTo>
                      <a:pt x="732531" y="340361"/>
                    </a:lnTo>
                    <a:lnTo>
                      <a:pt x="735001" y="340361"/>
                    </a:lnTo>
                    <a:lnTo>
                      <a:pt x="732531" y="342830"/>
                    </a:lnTo>
                    <a:lnTo>
                      <a:pt x="732531" y="345298"/>
                    </a:lnTo>
                    <a:lnTo>
                      <a:pt x="730064" y="345298"/>
                    </a:lnTo>
                    <a:lnTo>
                      <a:pt x="727597" y="347767"/>
                    </a:lnTo>
                    <a:lnTo>
                      <a:pt x="725126" y="350236"/>
                    </a:lnTo>
                    <a:lnTo>
                      <a:pt x="725126" y="352705"/>
                    </a:lnTo>
                    <a:lnTo>
                      <a:pt x="722659" y="352705"/>
                    </a:lnTo>
                    <a:lnTo>
                      <a:pt x="722659" y="350236"/>
                    </a:lnTo>
                    <a:lnTo>
                      <a:pt x="712784" y="350236"/>
                    </a:lnTo>
                    <a:lnTo>
                      <a:pt x="710314" y="352705"/>
                    </a:lnTo>
                    <a:lnTo>
                      <a:pt x="720189" y="352705"/>
                    </a:lnTo>
                    <a:lnTo>
                      <a:pt x="720189" y="357642"/>
                    </a:lnTo>
                    <a:lnTo>
                      <a:pt x="717722" y="357642"/>
                    </a:lnTo>
                    <a:lnTo>
                      <a:pt x="715251" y="360109"/>
                    </a:lnTo>
                    <a:lnTo>
                      <a:pt x="715251" y="362578"/>
                    </a:lnTo>
                    <a:lnTo>
                      <a:pt x="712784" y="362578"/>
                    </a:lnTo>
                    <a:lnTo>
                      <a:pt x="712784" y="365047"/>
                    </a:lnTo>
                    <a:lnTo>
                      <a:pt x="715251" y="367515"/>
                    </a:lnTo>
                    <a:lnTo>
                      <a:pt x="715251" y="369984"/>
                    </a:lnTo>
                    <a:lnTo>
                      <a:pt x="717722" y="372453"/>
                    </a:lnTo>
                    <a:lnTo>
                      <a:pt x="717722" y="382326"/>
                    </a:lnTo>
                    <a:lnTo>
                      <a:pt x="715251" y="382326"/>
                    </a:lnTo>
                    <a:lnTo>
                      <a:pt x="715251" y="384795"/>
                    </a:lnTo>
                    <a:lnTo>
                      <a:pt x="717722" y="384795"/>
                    </a:lnTo>
                    <a:lnTo>
                      <a:pt x="717722" y="384795"/>
                    </a:lnTo>
                    <a:lnTo>
                      <a:pt x="722659" y="384795"/>
                    </a:lnTo>
                    <a:lnTo>
                      <a:pt x="722659" y="379857"/>
                    </a:lnTo>
                    <a:lnTo>
                      <a:pt x="725126" y="379857"/>
                    </a:lnTo>
                    <a:lnTo>
                      <a:pt x="725126" y="374922"/>
                    </a:lnTo>
                    <a:lnTo>
                      <a:pt x="732531" y="374922"/>
                    </a:lnTo>
                    <a:lnTo>
                      <a:pt x="732531" y="377389"/>
                    </a:lnTo>
                    <a:lnTo>
                      <a:pt x="730064" y="379857"/>
                    </a:lnTo>
                    <a:lnTo>
                      <a:pt x="727597" y="379857"/>
                    </a:lnTo>
                    <a:lnTo>
                      <a:pt x="727597" y="382326"/>
                    </a:lnTo>
                    <a:lnTo>
                      <a:pt x="725126" y="384795"/>
                    </a:lnTo>
                    <a:lnTo>
                      <a:pt x="725126" y="389732"/>
                    </a:lnTo>
                    <a:lnTo>
                      <a:pt x="722659" y="389732"/>
                    </a:lnTo>
                    <a:lnTo>
                      <a:pt x="722659" y="392201"/>
                    </a:lnTo>
                    <a:lnTo>
                      <a:pt x="725126" y="392201"/>
                    </a:lnTo>
                    <a:lnTo>
                      <a:pt x="727597" y="394668"/>
                    </a:lnTo>
                    <a:lnTo>
                      <a:pt x="730064" y="392201"/>
                    </a:lnTo>
                    <a:lnTo>
                      <a:pt x="732531" y="392201"/>
                    </a:lnTo>
                    <a:lnTo>
                      <a:pt x="735001" y="389732"/>
                    </a:lnTo>
                    <a:lnTo>
                      <a:pt x="737468" y="389732"/>
                    </a:lnTo>
                    <a:lnTo>
                      <a:pt x="737468" y="387264"/>
                    </a:lnTo>
                    <a:lnTo>
                      <a:pt x="739939" y="387264"/>
                    </a:lnTo>
                    <a:lnTo>
                      <a:pt x="739939" y="399606"/>
                    </a:lnTo>
                    <a:lnTo>
                      <a:pt x="737468" y="402074"/>
                    </a:lnTo>
                    <a:lnTo>
                      <a:pt x="735001" y="402074"/>
                    </a:lnTo>
                    <a:lnTo>
                      <a:pt x="732531" y="404543"/>
                    </a:lnTo>
                    <a:lnTo>
                      <a:pt x="727597" y="404543"/>
                    </a:lnTo>
                    <a:lnTo>
                      <a:pt x="727597" y="407012"/>
                    </a:lnTo>
                    <a:lnTo>
                      <a:pt x="735001" y="407012"/>
                    </a:lnTo>
                    <a:lnTo>
                      <a:pt x="735001" y="409481"/>
                    </a:lnTo>
                    <a:lnTo>
                      <a:pt x="739939" y="409481"/>
                    </a:lnTo>
                    <a:lnTo>
                      <a:pt x="739939" y="411949"/>
                    </a:lnTo>
                    <a:lnTo>
                      <a:pt x="742406" y="411949"/>
                    </a:lnTo>
                    <a:lnTo>
                      <a:pt x="742406" y="416885"/>
                    </a:lnTo>
                    <a:lnTo>
                      <a:pt x="735001" y="416885"/>
                    </a:lnTo>
                    <a:lnTo>
                      <a:pt x="732531" y="414417"/>
                    </a:lnTo>
                    <a:lnTo>
                      <a:pt x="730064" y="416885"/>
                    </a:lnTo>
                    <a:lnTo>
                      <a:pt x="727597" y="416885"/>
                    </a:lnTo>
                    <a:lnTo>
                      <a:pt x="727597" y="409481"/>
                    </a:lnTo>
                    <a:lnTo>
                      <a:pt x="725126" y="409481"/>
                    </a:lnTo>
                    <a:lnTo>
                      <a:pt x="725126" y="407012"/>
                    </a:lnTo>
                    <a:lnTo>
                      <a:pt x="722659" y="407012"/>
                    </a:lnTo>
                    <a:lnTo>
                      <a:pt x="722659" y="414417"/>
                    </a:lnTo>
                    <a:lnTo>
                      <a:pt x="720189" y="414417"/>
                    </a:lnTo>
                    <a:lnTo>
                      <a:pt x="717722" y="416885"/>
                    </a:lnTo>
                    <a:lnTo>
                      <a:pt x="715251" y="419354"/>
                    </a:lnTo>
                    <a:lnTo>
                      <a:pt x="712784" y="419354"/>
                    </a:lnTo>
                    <a:lnTo>
                      <a:pt x="712784" y="424292"/>
                    </a:lnTo>
                    <a:lnTo>
                      <a:pt x="717722" y="424292"/>
                    </a:lnTo>
                    <a:lnTo>
                      <a:pt x="717722" y="421823"/>
                    </a:lnTo>
                    <a:lnTo>
                      <a:pt x="720189" y="424292"/>
                    </a:lnTo>
                    <a:lnTo>
                      <a:pt x="717722" y="426760"/>
                    </a:lnTo>
                    <a:lnTo>
                      <a:pt x="717722" y="429229"/>
                    </a:lnTo>
                    <a:lnTo>
                      <a:pt x="715251" y="431696"/>
                    </a:lnTo>
                    <a:lnTo>
                      <a:pt x="715251" y="434165"/>
                    </a:lnTo>
                    <a:lnTo>
                      <a:pt x="712784" y="434165"/>
                    </a:lnTo>
                    <a:lnTo>
                      <a:pt x="712784" y="439102"/>
                    </a:lnTo>
                    <a:lnTo>
                      <a:pt x="715251" y="439102"/>
                    </a:lnTo>
                    <a:lnTo>
                      <a:pt x="712784" y="441571"/>
                    </a:lnTo>
                    <a:lnTo>
                      <a:pt x="712784" y="444040"/>
                    </a:lnTo>
                    <a:lnTo>
                      <a:pt x="705380" y="444040"/>
                    </a:lnTo>
                    <a:lnTo>
                      <a:pt x="705380" y="446509"/>
                    </a:lnTo>
                    <a:lnTo>
                      <a:pt x="702909" y="446509"/>
                    </a:lnTo>
                    <a:lnTo>
                      <a:pt x="702909" y="453913"/>
                    </a:lnTo>
                    <a:lnTo>
                      <a:pt x="710314" y="453913"/>
                    </a:lnTo>
                    <a:lnTo>
                      <a:pt x="710314" y="458851"/>
                    </a:lnTo>
                    <a:lnTo>
                      <a:pt x="707847" y="458851"/>
                    </a:lnTo>
                    <a:lnTo>
                      <a:pt x="707847" y="461319"/>
                    </a:lnTo>
                    <a:lnTo>
                      <a:pt x="705380" y="461319"/>
                    </a:lnTo>
                    <a:lnTo>
                      <a:pt x="705380" y="463788"/>
                    </a:lnTo>
                    <a:lnTo>
                      <a:pt x="702909" y="463788"/>
                    </a:lnTo>
                    <a:lnTo>
                      <a:pt x="702909" y="458851"/>
                    </a:lnTo>
                    <a:lnTo>
                      <a:pt x="697972" y="458851"/>
                    </a:lnTo>
                    <a:lnTo>
                      <a:pt x="697972" y="461319"/>
                    </a:lnTo>
                    <a:lnTo>
                      <a:pt x="688100" y="461319"/>
                    </a:lnTo>
                    <a:lnTo>
                      <a:pt x="685630" y="463788"/>
                    </a:lnTo>
                    <a:lnTo>
                      <a:pt x="680692" y="463788"/>
                    </a:lnTo>
                    <a:lnTo>
                      <a:pt x="680692" y="466257"/>
                    </a:lnTo>
                    <a:lnTo>
                      <a:pt x="678225" y="468724"/>
                    </a:lnTo>
                    <a:lnTo>
                      <a:pt x="680692" y="471193"/>
                    </a:lnTo>
                    <a:lnTo>
                      <a:pt x="680692" y="473661"/>
                    </a:lnTo>
                    <a:lnTo>
                      <a:pt x="683163" y="476130"/>
                    </a:lnTo>
                    <a:lnTo>
                      <a:pt x="685630" y="476130"/>
                    </a:lnTo>
                    <a:lnTo>
                      <a:pt x="685630" y="468724"/>
                    </a:lnTo>
                    <a:lnTo>
                      <a:pt x="690567" y="468724"/>
                    </a:lnTo>
                    <a:lnTo>
                      <a:pt x="693034" y="471193"/>
                    </a:lnTo>
                    <a:lnTo>
                      <a:pt x="697972" y="471193"/>
                    </a:lnTo>
                    <a:lnTo>
                      <a:pt x="697972" y="473661"/>
                    </a:lnTo>
                    <a:lnTo>
                      <a:pt x="702909" y="473661"/>
                    </a:lnTo>
                    <a:lnTo>
                      <a:pt x="702909" y="476130"/>
                    </a:lnTo>
                    <a:lnTo>
                      <a:pt x="700442" y="476130"/>
                    </a:lnTo>
                    <a:lnTo>
                      <a:pt x="700442" y="481068"/>
                    </a:lnTo>
                    <a:lnTo>
                      <a:pt x="695505" y="481068"/>
                    </a:lnTo>
                    <a:lnTo>
                      <a:pt x="695505" y="478599"/>
                    </a:lnTo>
                    <a:lnTo>
                      <a:pt x="690567" y="478599"/>
                    </a:lnTo>
                    <a:lnTo>
                      <a:pt x="690567" y="486004"/>
                    </a:lnTo>
                    <a:lnTo>
                      <a:pt x="697972" y="486004"/>
                    </a:lnTo>
                    <a:lnTo>
                      <a:pt x="697972" y="490941"/>
                    </a:lnTo>
                    <a:lnTo>
                      <a:pt x="693034" y="490941"/>
                    </a:lnTo>
                    <a:lnTo>
                      <a:pt x="690567" y="493410"/>
                    </a:lnTo>
                    <a:lnTo>
                      <a:pt x="693034" y="495878"/>
                    </a:lnTo>
                    <a:lnTo>
                      <a:pt x="700442" y="495878"/>
                    </a:lnTo>
                    <a:lnTo>
                      <a:pt x="700442" y="503283"/>
                    </a:lnTo>
                    <a:lnTo>
                      <a:pt x="697972" y="503283"/>
                    </a:lnTo>
                    <a:lnTo>
                      <a:pt x="697972" y="505752"/>
                    </a:lnTo>
                    <a:lnTo>
                      <a:pt x="695505" y="505752"/>
                    </a:lnTo>
                    <a:lnTo>
                      <a:pt x="695505" y="503283"/>
                    </a:lnTo>
                    <a:lnTo>
                      <a:pt x="693034" y="503283"/>
                    </a:lnTo>
                    <a:lnTo>
                      <a:pt x="693034" y="508221"/>
                    </a:lnTo>
                    <a:lnTo>
                      <a:pt x="695505" y="508221"/>
                    </a:lnTo>
                    <a:lnTo>
                      <a:pt x="695505" y="515627"/>
                    </a:lnTo>
                    <a:lnTo>
                      <a:pt x="693034" y="518095"/>
                    </a:lnTo>
                    <a:lnTo>
                      <a:pt x="693034" y="523031"/>
                    </a:lnTo>
                    <a:lnTo>
                      <a:pt x="690567" y="523031"/>
                    </a:lnTo>
                    <a:lnTo>
                      <a:pt x="690567" y="525500"/>
                    </a:lnTo>
                    <a:lnTo>
                      <a:pt x="688100" y="525500"/>
                    </a:lnTo>
                    <a:lnTo>
                      <a:pt x="685630" y="527969"/>
                    </a:lnTo>
                    <a:lnTo>
                      <a:pt x="685630" y="530438"/>
                    </a:lnTo>
                    <a:lnTo>
                      <a:pt x="683163" y="530438"/>
                    </a:lnTo>
                    <a:lnTo>
                      <a:pt x="683163" y="542780"/>
                    </a:lnTo>
                    <a:lnTo>
                      <a:pt x="680692" y="542780"/>
                    </a:lnTo>
                    <a:lnTo>
                      <a:pt x="678225" y="540311"/>
                    </a:lnTo>
                    <a:lnTo>
                      <a:pt x="675755" y="540311"/>
                    </a:lnTo>
                    <a:lnTo>
                      <a:pt x="675755" y="547717"/>
                    </a:lnTo>
                    <a:lnTo>
                      <a:pt x="673288" y="550186"/>
                    </a:lnTo>
                    <a:lnTo>
                      <a:pt x="673288" y="560059"/>
                    </a:lnTo>
                    <a:lnTo>
                      <a:pt x="675755" y="562528"/>
                    </a:lnTo>
                    <a:lnTo>
                      <a:pt x="675755" y="567465"/>
                    </a:lnTo>
                    <a:lnTo>
                      <a:pt x="673288" y="567465"/>
                    </a:lnTo>
                    <a:lnTo>
                      <a:pt x="673288" y="569934"/>
                    </a:lnTo>
                    <a:lnTo>
                      <a:pt x="670820" y="569934"/>
                    </a:lnTo>
                    <a:lnTo>
                      <a:pt x="668350" y="567465"/>
                    </a:lnTo>
                    <a:lnTo>
                      <a:pt x="665883" y="567465"/>
                    </a:lnTo>
                    <a:lnTo>
                      <a:pt x="663413" y="569934"/>
                    </a:lnTo>
                    <a:lnTo>
                      <a:pt x="663413" y="572403"/>
                    </a:lnTo>
                    <a:lnTo>
                      <a:pt x="660946" y="574872"/>
                    </a:lnTo>
                    <a:lnTo>
                      <a:pt x="660946" y="579807"/>
                    </a:lnTo>
                    <a:lnTo>
                      <a:pt x="663413" y="582276"/>
                    </a:lnTo>
                    <a:lnTo>
                      <a:pt x="663413" y="587214"/>
                    </a:lnTo>
                    <a:lnTo>
                      <a:pt x="660946" y="587214"/>
                    </a:lnTo>
                    <a:lnTo>
                      <a:pt x="660946" y="589682"/>
                    </a:lnTo>
                    <a:lnTo>
                      <a:pt x="658475" y="589682"/>
                    </a:lnTo>
                    <a:lnTo>
                      <a:pt x="658475" y="592151"/>
                    </a:lnTo>
                    <a:lnTo>
                      <a:pt x="656008" y="594618"/>
                    </a:lnTo>
                    <a:lnTo>
                      <a:pt x="656008" y="602024"/>
                    </a:lnTo>
                    <a:lnTo>
                      <a:pt x="653541" y="602024"/>
                    </a:lnTo>
                    <a:lnTo>
                      <a:pt x="653541" y="606962"/>
                    </a:lnTo>
                    <a:lnTo>
                      <a:pt x="651071" y="606962"/>
                    </a:lnTo>
                    <a:lnTo>
                      <a:pt x="651071" y="609431"/>
                    </a:lnTo>
                    <a:lnTo>
                      <a:pt x="648603" y="609431"/>
                    </a:lnTo>
                    <a:lnTo>
                      <a:pt x="646133" y="611899"/>
                    </a:lnTo>
                    <a:lnTo>
                      <a:pt x="646133" y="609431"/>
                    </a:lnTo>
                    <a:lnTo>
                      <a:pt x="638729" y="609431"/>
                    </a:lnTo>
                    <a:lnTo>
                      <a:pt x="638729" y="611899"/>
                    </a:lnTo>
                    <a:lnTo>
                      <a:pt x="636261" y="611899"/>
                    </a:lnTo>
                    <a:lnTo>
                      <a:pt x="636261" y="614367"/>
                    </a:lnTo>
                    <a:lnTo>
                      <a:pt x="641196" y="614367"/>
                    </a:lnTo>
                    <a:lnTo>
                      <a:pt x="641196" y="619304"/>
                    </a:lnTo>
                    <a:lnTo>
                      <a:pt x="643666" y="621773"/>
                    </a:lnTo>
                    <a:lnTo>
                      <a:pt x="643666" y="626710"/>
                    </a:lnTo>
                    <a:lnTo>
                      <a:pt x="646133" y="629179"/>
                    </a:lnTo>
                    <a:lnTo>
                      <a:pt x="643666" y="631646"/>
                    </a:lnTo>
                    <a:lnTo>
                      <a:pt x="643666" y="634115"/>
                    </a:lnTo>
                    <a:lnTo>
                      <a:pt x="628854" y="634115"/>
                    </a:lnTo>
                    <a:lnTo>
                      <a:pt x="628854" y="636584"/>
                    </a:lnTo>
                    <a:lnTo>
                      <a:pt x="626386" y="639052"/>
                    </a:lnTo>
                    <a:lnTo>
                      <a:pt x="626386" y="641521"/>
                    </a:lnTo>
                    <a:lnTo>
                      <a:pt x="623916" y="643990"/>
                    </a:lnTo>
                    <a:lnTo>
                      <a:pt x="623916" y="651394"/>
                    </a:lnTo>
                    <a:lnTo>
                      <a:pt x="626386" y="653863"/>
                    </a:lnTo>
                    <a:lnTo>
                      <a:pt x="628854" y="653863"/>
                    </a:lnTo>
                    <a:lnTo>
                      <a:pt x="628854" y="656332"/>
                    </a:lnTo>
                    <a:lnTo>
                      <a:pt x="626386" y="658801"/>
                    </a:lnTo>
                    <a:lnTo>
                      <a:pt x="623916" y="658801"/>
                    </a:lnTo>
                    <a:lnTo>
                      <a:pt x="623916" y="661269"/>
                    </a:lnTo>
                    <a:lnTo>
                      <a:pt x="621449" y="663738"/>
                    </a:lnTo>
                    <a:lnTo>
                      <a:pt x="618979" y="666207"/>
                    </a:lnTo>
                    <a:lnTo>
                      <a:pt x="616512" y="666207"/>
                    </a:lnTo>
                    <a:lnTo>
                      <a:pt x="614044" y="663738"/>
                    </a:lnTo>
                    <a:lnTo>
                      <a:pt x="601699" y="663738"/>
                    </a:lnTo>
                    <a:lnTo>
                      <a:pt x="601699" y="666207"/>
                    </a:lnTo>
                    <a:lnTo>
                      <a:pt x="599232" y="666207"/>
                    </a:lnTo>
                    <a:lnTo>
                      <a:pt x="596765" y="668674"/>
                    </a:lnTo>
                    <a:lnTo>
                      <a:pt x="589357" y="668674"/>
                    </a:lnTo>
                    <a:lnTo>
                      <a:pt x="589357" y="671143"/>
                    </a:lnTo>
                    <a:lnTo>
                      <a:pt x="586890" y="671143"/>
                    </a:lnTo>
                    <a:lnTo>
                      <a:pt x="586890" y="673611"/>
                    </a:lnTo>
                    <a:lnTo>
                      <a:pt x="589357" y="676080"/>
                    </a:lnTo>
                    <a:lnTo>
                      <a:pt x="589357" y="681018"/>
                    </a:lnTo>
                    <a:lnTo>
                      <a:pt x="589357" y="681018"/>
                    </a:lnTo>
                    <a:lnTo>
                      <a:pt x="589357" y="683486"/>
                    </a:lnTo>
                    <a:lnTo>
                      <a:pt x="586890" y="683486"/>
                    </a:lnTo>
                    <a:lnTo>
                      <a:pt x="586890" y="681018"/>
                    </a:lnTo>
                    <a:lnTo>
                      <a:pt x="574548" y="681018"/>
                    </a:lnTo>
                    <a:lnTo>
                      <a:pt x="574548" y="683486"/>
                    </a:lnTo>
                    <a:lnTo>
                      <a:pt x="572078" y="685954"/>
                    </a:lnTo>
                    <a:lnTo>
                      <a:pt x="572078" y="690891"/>
                    </a:lnTo>
                    <a:lnTo>
                      <a:pt x="574548" y="693360"/>
                    </a:lnTo>
                    <a:lnTo>
                      <a:pt x="574548" y="703233"/>
                    </a:lnTo>
                    <a:lnTo>
                      <a:pt x="572078" y="703233"/>
                    </a:lnTo>
                    <a:lnTo>
                      <a:pt x="572078" y="708171"/>
                    </a:lnTo>
                    <a:lnTo>
                      <a:pt x="574548" y="708171"/>
                    </a:lnTo>
                    <a:lnTo>
                      <a:pt x="574548" y="710639"/>
                    </a:lnTo>
                    <a:lnTo>
                      <a:pt x="577015" y="710639"/>
                    </a:lnTo>
                    <a:lnTo>
                      <a:pt x="577015" y="715577"/>
                    </a:lnTo>
                    <a:lnTo>
                      <a:pt x="574548" y="715577"/>
                    </a:lnTo>
                    <a:lnTo>
                      <a:pt x="572078" y="718045"/>
                    </a:lnTo>
                    <a:lnTo>
                      <a:pt x="567140" y="718045"/>
                    </a:lnTo>
                    <a:lnTo>
                      <a:pt x="567140" y="722981"/>
                    </a:lnTo>
                    <a:lnTo>
                      <a:pt x="569610" y="722981"/>
                    </a:lnTo>
                    <a:lnTo>
                      <a:pt x="569610" y="727919"/>
                    </a:lnTo>
                    <a:lnTo>
                      <a:pt x="564673" y="727919"/>
                    </a:lnTo>
                    <a:lnTo>
                      <a:pt x="564673" y="730388"/>
                    </a:lnTo>
                    <a:lnTo>
                      <a:pt x="562206" y="730388"/>
                    </a:lnTo>
                    <a:lnTo>
                      <a:pt x="562206" y="735325"/>
                    </a:lnTo>
                    <a:lnTo>
                      <a:pt x="564673" y="735325"/>
                    </a:lnTo>
                    <a:lnTo>
                      <a:pt x="567140" y="737794"/>
                    </a:lnTo>
                    <a:lnTo>
                      <a:pt x="572078" y="737794"/>
                    </a:lnTo>
                    <a:lnTo>
                      <a:pt x="574548" y="740261"/>
                    </a:lnTo>
                    <a:lnTo>
                      <a:pt x="574548" y="747563"/>
                    </a:lnTo>
                    <a:lnTo>
                      <a:pt x="569610" y="747563"/>
                    </a:lnTo>
                    <a:lnTo>
                      <a:pt x="569610" y="740261"/>
                    </a:lnTo>
                    <a:lnTo>
                      <a:pt x="564673" y="740261"/>
                    </a:lnTo>
                    <a:lnTo>
                      <a:pt x="564673" y="742730"/>
                    </a:lnTo>
                    <a:lnTo>
                      <a:pt x="562206" y="742730"/>
                    </a:lnTo>
                    <a:lnTo>
                      <a:pt x="562206" y="745096"/>
                    </a:lnTo>
                    <a:lnTo>
                      <a:pt x="559735" y="745096"/>
                    </a:lnTo>
                    <a:lnTo>
                      <a:pt x="559735" y="750032"/>
                    </a:lnTo>
                    <a:lnTo>
                      <a:pt x="562206" y="750032"/>
                    </a:lnTo>
                    <a:lnTo>
                      <a:pt x="562206" y="752605"/>
                    </a:lnTo>
                    <a:lnTo>
                      <a:pt x="569610" y="752605"/>
                    </a:lnTo>
                    <a:lnTo>
                      <a:pt x="569610" y="764845"/>
                    </a:lnTo>
                    <a:lnTo>
                      <a:pt x="574548" y="764845"/>
                    </a:lnTo>
                    <a:lnTo>
                      <a:pt x="574548" y="762376"/>
                    </a:lnTo>
                    <a:lnTo>
                      <a:pt x="577015" y="760009"/>
                    </a:lnTo>
                    <a:lnTo>
                      <a:pt x="577015" y="762376"/>
                    </a:lnTo>
                    <a:lnTo>
                      <a:pt x="579485" y="762376"/>
                    </a:lnTo>
                    <a:lnTo>
                      <a:pt x="579485" y="769781"/>
                    </a:lnTo>
                    <a:lnTo>
                      <a:pt x="577015" y="769781"/>
                    </a:lnTo>
                    <a:lnTo>
                      <a:pt x="577015" y="777187"/>
                    </a:lnTo>
                    <a:lnTo>
                      <a:pt x="579485" y="777187"/>
                    </a:lnTo>
                    <a:lnTo>
                      <a:pt x="579485" y="779655"/>
                    </a:lnTo>
                    <a:lnTo>
                      <a:pt x="581952" y="782124"/>
                    </a:lnTo>
                    <a:lnTo>
                      <a:pt x="581952" y="784591"/>
                    </a:lnTo>
                    <a:lnTo>
                      <a:pt x="584420" y="784591"/>
                    </a:lnTo>
                    <a:lnTo>
                      <a:pt x="584420" y="787060"/>
                    </a:lnTo>
                    <a:lnTo>
                      <a:pt x="586890" y="787060"/>
                    </a:lnTo>
                    <a:lnTo>
                      <a:pt x="586890" y="789529"/>
                    </a:lnTo>
                    <a:lnTo>
                      <a:pt x="584420" y="789529"/>
                    </a:lnTo>
                    <a:lnTo>
                      <a:pt x="586890" y="791998"/>
                    </a:lnTo>
                    <a:lnTo>
                      <a:pt x="586890" y="806808"/>
                    </a:lnTo>
                    <a:lnTo>
                      <a:pt x="581952" y="806808"/>
                    </a:lnTo>
                    <a:lnTo>
                      <a:pt x="579485" y="809277"/>
                    </a:lnTo>
                    <a:lnTo>
                      <a:pt x="577015" y="809277"/>
                    </a:lnTo>
                    <a:lnTo>
                      <a:pt x="577015" y="811746"/>
                    </a:lnTo>
                    <a:lnTo>
                      <a:pt x="574548" y="811746"/>
                    </a:lnTo>
                    <a:lnTo>
                      <a:pt x="572078" y="814215"/>
                    </a:lnTo>
                    <a:lnTo>
                      <a:pt x="572078" y="816683"/>
                    </a:lnTo>
                    <a:lnTo>
                      <a:pt x="574548" y="819152"/>
                    </a:lnTo>
                    <a:lnTo>
                      <a:pt x="577015" y="819152"/>
                    </a:lnTo>
                    <a:lnTo>
                      <a:pt x="579485" y="816683"/>
                    </a:lnTo>
                    <a:lnTo>
                      <a:pt x="579485" y="814215"/>
                    </a:lnTo>
                    <a:lnTo>
                      <a:pt x="581952" y="811746"/>
                    </a:lnTo>
                    <a:lnTo>
                      <a:pt x="581952" y="816683"/>
                    </a:lnTo>
                    <a:lnTo>
                      <a:pt x="584420" y="819152"/>
                    </a:lnTo>
                    <a:lnTo>
                      <a:pt x="584420" y="821619"/>
                    </a:lnTo>
                    <a:lnTo>
                      <a:pt x="586890" y="821619"/>
                    </a:lnTo>
                    <a:lnTo>
                      <a:pt x="586890" y="824088"/>
                    </a:lnTo>
                    <a:lnTo>
                      <a:pt x="589357" y="824088"/>
                    </a:lnTo>
                    <a:lnTo>
                      <a:pt x="589357" y="826557"/>
                    </a:lnTo>
                    <a:lnTo>
                      <a:pt x="591827" y="826557"/>
                    </a:lnTo>
                    <a:lnTo>
                      <a:pt x="591827" y="836432"/>
                    </a:lnTo>
                    <a:lnTo>
                      <a:pt x="594295" y="838899"/>
                    </a:lnTo>
                    <a:lnTo>
                      <a:pt x="594295" y="841367"/>
                    </a:lnTo>
                    <a:lnTo>
                      <a:pt x="596765" y="841367"/>
                    </a:lnTo>
                    <a:lnTo>
                      <a:pt x="596765" y="846305"/>
                    </a:lnTo>
                    <a:lnTo>
                      <a:pt x="594295" y="846305"/>
                    </a:lnTo>
                    <a:lnTo>
                      <a:pt x="591827" y="843836"/>
                    </a:lnTo>
                    <a:lnTo>
                      <a:pt x="591827" y="841367"/>
                    </a:lnTo>
                    <a:lnTo>
                      <a:pt x="589357" y="841367"/>
                    </a:lnTo>
                    <a:lnTo>
                      <a:pt x="589357" y="843836"/>
                    </a:lnTo>
                    <a:lnTo>
                      <a:pt x="586890" y="846305"/>
                    </a:lnTo>
                    <a:lnTo>
                      <a:pt x="586890" y="848774"/>
                    </a:lnTo>
                    <a:lnTo>
                      <a:pt x="589357" y="848774"/>
                    </a:lnTo>
                    <a:lnTo>
                      <a:pt x="589357" y="851242"/>
                    </a:lnTo>
                    <a:lnTo>
                      <a:pt x="591827" y="851242"/>
                    </a:lnTo>
                    <a:lnTo>
                      <a:pt x="591827" y="853711"/>
                    </a:lnTo>
                    <a:lnTo>
                      <a:pt x="594295" y="853711"/>
                    </a:lnTo>
                    <a:lnTo>
                      <a:pt x="594295" y="856180"/>
                    </a:lnTo>
                    <a:lnTo>
                      <a:pt x="596765" y="856180"/>
                    </a:lnTo>
                    <a:lnTo>
                      <a:pt x="596765" y="858647"/>
                    </a:lnTo>
                    <a:lnTo>
                      <a:pt x="599232" y="858647"/>
                    </a:lnTo>
                    <a:lnTo>
                      <a:pt x="599232" y="861116"/>
                    </a:lnTo>
                    <a:lnTo>
                      <a:pt x="601699" y="861116"/>
                    </a:lnTo>
                    <a:lnTo>
                      <a:pt x="601699" y="873459"/>
                    </a:lnTo>
                    <a:lnTo>
                      <a:pt x="599232" y="873459"/>
                    </a:lnTo>
                    <a:lnTo>
                      <a:pt x="599232" y="870991"/>
                    </a:lnTo>
                    <a:lnTo>
                      <a:pt x="594295" y="870991"/>
                    </a:lnTo>
                    <a:lnTo>
                      <a:pt x="594295" y="880864"/>
                    </a:lnTo>
                    <a:lnTo>
                      <a:pt x="596765" y="880864"/>
                    </a:lnTo>
                    <a:lnTo>
                      <a:pt x="596765" y="883333"/>
                    </a:lnTo>
                    <a:lnTo>
                      <a:pt x="599232" y="883333"/>
                    </a:lnTo>
                    <a:lnTo>
                      <a:pt x="599232" y="890739"/>
                    </a:lnTo>
                    <a:lnTo>
                      <a:pt x="596765" y="890739"/>
                    </a:lnTo>
                    <a:lnTo>
                      <a:pt x="594295" y="893206"/>
                    </a:lnTo>
                    <a:lnTo>
                      <a:pt x="591827" y="895675"/>
                    </a:lnTo>
                    <a:lnTo>
                      <a:pt x="589357" y="895675"/>
                    </a:lnTo>
                    <a:lnTo>
                      <a:pt x="586890" y="893206"/>
                    </a:lnTo>
                    <a:lnTo>
                      <a:pt x="586890" y="890739"/>
                    </a:lnTo>
                    <a:lnTo>
                      <a:pt x="589357" y="888270"/>
                    </a:lnTo>
                    <a:lnTo>
                      <a:pt x="589357" y="885801"/>
                    </a:lnTo>
                    <a:lnTo>
                      <a:pt x="584420" y="885801"/>
                    </a:lnTo>
                    <a:lnTo>
                      <a:pt x="579485" y="883333"/>
                    </a:lnTo>
                    <a:lnTo>
                      <a:pt x="574548" y="885801"/>
                    </a:lnTo>
                    <a:lnTo>
                      <a:pt x="569610" y="885801"/>
                    </a:lnTo>
                    <a:lnTo>
                      <a:pt x="569610" y="875927"/>
                    </a:lnTo>
                    <a:lnTo>
                      <a:pt x="564673" y="875927"/>
                    </a:lnTo>
                    <a:lnTo>
                      <a:pt x="559735" y="878395"/>
                    </a:lnTo>
                    <a:lnTo>
                      <a:pt x="549861" y="878395"/>
                    </a:lnTo>
                    <a:lnTo>
                      <a:pt x="547393" y="883333"/>
                    </a:lnTo>
                    <a:lnTo>
                      <a:pt x="547393" y="888270"/>
                    </a:lnTo>
                    <a:lnTo>
                      <a:pt x="549861" y="893206"/>
                    </a:lnTo>
                    <a:lnTo>
                      <a:pt x="549861" y="900612"/>
                    </a:lnTo>
                    <a:lnTo>
                      <a:pt x="547393" y="903081"/>
                    </a:lnTo>
                    <a:lnTo>
                      <a:pt x="542456" y="903081"/>
                    </a:lnTo>
                    <a:lnTo>
                      <a:pt x="539989" y="898144"/>
                    </a:lnTo>
                    <a:lnTo>
                      <a:pt x="537518" y="898144"/>
                    </a:lnTo>
                    <a:lnTo>
                      <a:pt x="535051" y="900612"/>
                    </a:lnTo>
                    <a:lnTo>
                      <a:pt x="535051" y="925298"/>
                    </a:lnTo>
                    <a:lnTo>
                      <a:pt x="532685" y="927767"/>
                    </a:lnTo>
                    <a:lnTo>
                      <a:pt x="530114" y="927767"/>
                    </a:lnTo>
                    <a:lnTo>
                      <a:pt x="527647" y="925298"/>
                    </a:lnTo>
                    <a:lnTo>
                      <a:pt x="525176" y="922829"/>
                    </a:lnTo>
                    <a:lnTo>
                      <a:pt x="522709" y="922829"/>
                    </a:lnTo>
                    <a:lnTo>
                      <a:pt x="522709" y="925298"/>
                    </a:lnTo>
                    <a:lnTo>
                      <a:pt x="520342" y="925298"/>
                    </a:lnTo>
                    <a:lnTo>
                      <a:pt x="520342" y="927767"/>
                    </a:lnTo>
                    <a:lnTo>
                      <a:pt x="522709" y="930234"/>
                    </a:lnTo>
                    <a:lnTo>
                      <a:pt x="522709" y="932703"/>
                    </a:lnTo>
                    <a:lnTo>
                      <a:pt x="520342" y="935171"/>
                    </a:lnTo>
                    <a:lnTo>
                      <a:pt x="512834" y="937640"/>
                    </a:lnTo>
                    <a:lnTo>
                      <a:pt x="510468" y="940109"/>
                    </a:lnTo>
                    <a:lnTo>
                      <a:pt x="495555" y="940109"/>
                    </a:lnTo>
                    <a:lnTo>
                      <a:pt x="493188" y="945046"/>
                    </a:lnTo>
                    <a:lnTo>
                      <a:pt x="490617" y="949982"/>
                    </a:lnTo>
                    <a:lnTo>
                      <a:pt x="488251" y="949982"/>
                    </a:lnTo>
                    <a:lnTo>
                      <a:pt x="485783" y="952451"/>
                    </a:lnTo>
                    <a:lnTo>
                      <a:pt x="480846" y="952451"/>
                    </a:lnTo>
                    <a:lnTo>
                      <a:pt x="480846" y="949982"/>
                    </a:lnTo>
                    <a:lnTo>
                      <a:pt x="478379" y="947513"/>
                    </a:lnTo>
                    <a:lnTo>
                      <a:pt x="475908" y="945046"/>
                    </a:lnTo>
                    <a:lnTo>
                      <a:pt x="461099" y="945046"/>
                    </a:lnTo>
                    <a:lnTo>
                      <a:pt x="461099" y="952451"/>
                    </a:lnTo>
                    <a:lnTo>
                      <a:pt x="463566" y="954920"/>
                    </a:lnTo>
                    <a:lnTo>
                      <a:pt x="463566" y="957388"/>
                    </a:lnTo>
                    <a:lnTo>
                      <a:pt x="461099" y="959857"/>
                    </a:lnTo>
                    <a:lnTo>
                      <a:pt x="453691" y="959857"/>
                    </a:lnTo>
                    <a:lnTo>
                      <a:pt x="451224" y="957388"/>
                    </a:lnTo>
                    <a:lnTo>
                      <a:pt x="448754" y="957388"/>
                    </a:lnTo>
                    <a:lnTo>
                      <a:pt x="448754" y="954920"/>
                    </a:lnTo>
                    <a:lnTo>
                      <a:pt x="446287" y="954920"/>
                    </a:lnTo>
                    <a:lnTo>
                      <a:pt x="446287" y="957388"/>
                    </a:lnTo>
                    <a:lnTo>
                      <a:pt x="443820" y="957388"/>
                    </a:lnTo>
                    <a:lnTo>
                      <a:pt x="441349" y="962326"/>
                    </a:lnTo>
                    <a:lnTo>
                      <a:pt x="436412" y="967262"/>
                    </a:lnTo>
                    <a:lnTo>
                      <a:pt x="431474" y="967262"/>
                    </a:lnTo>
                    <a:lnTo>
                      <a:pt x="431474" y="964795"/>
                    </a:lnTo>
                    <a:lnTo>
                      <a:pt x="429007" y="964795"/>
                    </a:lnTo>
                    <a:lnTo>
                      <a:pt x="426540" y="962326"/>
                    </a:lnTo>
                    <a:lnTo>
                      <a:pt x="424070" y="959857"/>
                    </a:lnTo>
                    <a:lnTo>
                      <a:pt x="421603" y="957388"/>
                    </a:lnTo>
                    <a:lnTo>
                      <a:pt x="419132" y="954920"/>
                    </a:lnTo>
                    <a:lnTo>
                      <a:pt x="416665" y="952451"/>
                    </a:lnTo>
                    <a:lnTo>
                      <a:pt x="411728" y="954920"/>
                    </a:lnTo>
                    <a:lnTo>
                      <a:pt x="409261" y="962326"/>
                    </a:lnTo>
                    <a:lnTo>
                      <a:pt x="406790" y="962326"/>
                    </a:lnTo>
                    <a:lnTo>
                      <a:pt x="406790" y="959857"/>
                    </a:lnTo>
                    <a:lnTo>
                      <a:pt x="401853" y="959857"/>
                    </a:lnTo>
                    <a:lnTo>
                      <a:pt x="399386" y="962326"/>
                    </a:lnTo>
                    <a:lnTo>
                      <a:pt x="396915" y="964795"/>
                    </a:lnTo>
                    <a:lnTo>
                      <a:pt x="394448" y="964795"/>
                    </a:lnTo>
                    <a:lnTo>
                      <a:pt x="391981" y="962326"/>
                    </a:lnTo>
                    <a:lnTo>
                      <a:pt x="387044" y="962326"/>
                    </a:lnTo>
                    <a:lnTo>
                      <a:pt x="387044" y="964795"/>
                    </a:lnTo>
                    <a:lnTo>
                      <a:pt x="384573" y="964795"/>
                    </a:lnTo>
                    <a:lnTo>
                      <a:pt x="382106" y="967262"/>
                    </a:lnTo>
                    <a:lnTo>
                      <a:pt x="369764" y="967262"/>
                    </a:lnTo>
                    <a:lnTo>
                      <a:pt x="369764" y="974668"/>
                    </a:lnTo>
                    <a:lnTo>
                      <a:pt x="372231" y="979605"/>
                    </a:lnTo>
                    <a:lnTo>
                      <a:pt x="372231" y="987010"/>
                    </a:lnTo>
                    <a:lnTo>
                      <a:pt x="374698" y="991947"/>
                    </a:lnTo>
                    <a:lnTo>
                      <a:pt x="377169" y="994416"/>
                    </a:lnTo>
                    <a:lnTo>
                      <a:pt x="377169" y="996885"/>
                    </a:lnTo>
                    <a:lnTo>
                      <a:pt x="374698" y="1001821"/>
                    </a:lnTo>
                    <a:lnTo>
                      <a:pt x="369764" y="1001821"/>
                    </a:lnTo>
                    <a:lnTo>
                      <a:pt x="364827" y="1004290"/>
                    </a:lnTo>
                    <a:lnTo>
                      <a:pt x="362356" y="1004290"/>
                    </a:lnTo>
                    <a:lnTo>
                      <a:pt x="337672" y="974668"/>
                    </a:lnTo>
                    <a:lnTo>
                      <a:pt x="337672" y="967262"/>
                    </a:lnTo>
                    <a:lnTo>
                      <a:pt x="335205" y="959857"/>
                    </a:lnTo>
                    <a:lnTo>
                      <a:pt x="332735" y="952451"/>
                    </a:lnTo>
                    <a:lnTo>
                      <a:pt x="332735" y="947513"/>
                    </a:lnTo>
                    <a:lnTo>
                      <a:pt x="330267" y="942578"/>
                    </a:lnTo>
                    <a:lnTo>
                      <a:pt x="330267" y="940109"/>
                    </a:lnTo>
                    <a:lnTo>
                      <a:pt x="327797" y="932703"/>
                    </a:lnTo>
                    <a:lnTo>
                      <a:pt x="327797" y="927767"/>
                    </a:lnTo>
                    <a:lnTo>
                      <a:pt x="325330" y="925298"/>
                    </a:lnTo>
                    <a:lnTo>
                      <a:pt x="325330" y="920361"/>
                    </a:lnTo>
                    <a:lnTo>
                      <a:pt x="322860" y="920361"/>
                    </a:lnTo>
                    <a:lnTo>
                      <a:pt x="322860" y="915423"/>
                    </a:lnTo>
                    <a:lnTo>
                      <a:pt x="320393" y="912954"/>
                    </a:lnTo>
                    <a:lnTo>
                      <a:pt x="317925" y="915423"/>
                    </a:lnTo>
                    <a:lnTo>
                      <a:pt x="317925" y="917892"/>
                    </a:lnTo>
                    <a:lnTo>
                      <a:pt x="315455" y="917892"/>
                    </a:lnTo>
                    <a:lnTo>
                      <a:pt x="312988" y="920361"/>
                    </a:lnTo>
                    <a:lnTo>
                      <a:pt x="310518" y="920361"/>
                    </a:lnTo>
                    <a:lnTo>
                      <a:pt x="310518" y="922829"/>
                    </a:lnTo>
                    <a:lnTo>
                      <a:pt x="312988" y="922829"/>
                    </a:lnTo>
                    <a:lnTo>
                      <a:pt x="312988" y="925298"/>
                    </a:lnTo>
                    <a:lnTo>
                      <a:pt x="310518" y="927767"/>
                    </a:lnTo>
                    <a:lnTo>
                      <a:pt x="310518" y="925298"/>
                    </a:lnTo>
                    <a:lnTo>
                      <a:pt x="305580" y="927767"/>
                    </a:lnTo>
                    <a:lnTo>
                      <a:pt x="303113" y="927767"/>
                    </a:lnTo>
                    <a:lnTo>
                      <a:pt x="303113" y="930234"/>
                    </a:lnTo>
                    <a:lnTo>
                      <a:pt x="300646" y="927767"/>
                    </a:lnTo>
                    <a:lnTo>
                      <a:pt x="300646" y="922829"/>
                    </a:lnTo>
                    <a:lnTo>
                      <a:pt x="303113" y="917892"/>
                    </a:lnTo>
                    <a:lnTo>
                      <a:pt x="305580" y="915423"/>
                    </a:lnTo>
                    <a:lnTo>
                      <a:pt x="308050" y="915423"/>
                    </a:lnTo>
                    <a:lnTo>
                      <a:pt x="312988" y="912954"/>
                    </a:lnTo>
                    <a:lnTo>
                      <a:pt x="315455" y="910487"/>
                    </a:lnTo>
                    <a:lnTo>
                      <a:pt x="312988" y="908018"/>
                    </a:lnTo>
                    <a:lnTo>
                      <a:pt x="310518" y="905550"/>
                    </a:lnTo>
                    <a:lnTo>
                      <a:pt x="308050" y="905550"/>
                    </a:lnTo>
                    <a:lnTo>
                      <a:pt x="305580" y="903081"/>
                    </a:lnTo>
                    <a:lnTo>
                      <a:pt x="295708" y="903081"/>
                    </a:lnTo>
                    <a:lnTo>
                      <a:pt x="295708" y="905550"/>
                    </a:lnTo>
                    <a:lnTo>
                      <a:pt x="290771" y="905550"/>
                    </a:lnTo>
                    <a:lnTo>
                      <a:pt x="285833" y="900612"/>
                    </a:lnTo>
                    <a:lnTo>
                      <a:pt x="288301" y="900612"/>
                    </a:lnTo>
                    <a:lnTo>
                      <a:pt x="290771" y="898144"/>
                    </a:lnTo>
                    <a:lnTo>
                      <a:pt x="290771" y="895675"/>
                    </a:lnTo>
                    <a:lnTo>
                      <a:pt x="288301" y="895675"/>
                    </a:lnTo>
                    <a:lnTo>
                      <a:pt x="290771" y="890739"/>
                    </a:lnTo>
                    <a:lnTo>
                      <a:pt x="290771" y="885801"/>
                    </a:lnTo>
                    <a:lnTo>
                      <a:pt x="293238" y="880864"/>
                    </a:lnTo>
                    <a:lnTo>
                      <a:pt x="295708" y="875927"/>
                    </a:lnTo>
                    <a:lnTo>
                      <a:pt x="295708" y="868522"/>
                    </a:lnTo>
                    <a:lnTo>
                      <a:pt x="293238" y="866053"/>
                    </a:lnTo>
                    <a:lnTo>
                      <a:pt x="290771" y="863584"/>
                    </a:lnTo>
                    <a:lnTo>
                      <a:pt x="290771" y="858647"/>
                    </a:lnTo>
                    <a:lnTo>
                      <a:pt x="288301" y="853711"/>
                    </a:lnTo>
                    <a:lnTo>
                      <a:pt x="288301" y="851242"/>
                    </a:lnTo>
                    <a:lnTo>
                      <a:pt x="285833" y="843836"/>
                    </a:lnTo>
                    <a:lnTo>
                      <a:pt x="285833" y="838899"/>
                    </a:lnTo>
                    <a:lnTo>
                      <a:pt x="283366" y="833963"/>
                    </a:lnTo>
                    <a:lnTo>
                      <a:pt x="280896" y="831494"/>
                    </a:lnTo>
                    <a:lnTo>
                      <a:pt x="273491" y="831494"/>
                    </a:lnTo>
                    <a:lnTo>
                      <a:pt x="271021" y="829025"/>
                    </a:lnTo>
                    <a:lnTo>
                      <a:pt x="268554" y="826557"/>
                    </a:lnTo>
                    <a:lnTo>
                      <a:pt x="266084" y="824088"/>
                    </a:lnTo>
                    <a:lnTo>
                      <a:pt x="263616" y="824088"/>
                    </a:lnTo>
                    <a:lnTo>
                      <a:pt x="261149" y="821619"/>
                    </a:lnTo>
                    <a:lnTo>
                      <a:pt x="258679" y="821619"/>
                    </a:lnTo>
                    <a:lnTo>
                      <a:pt x="258679" y="819152"/>
                    </a:lnTo>
                    <a:lnTo>
                      <a:pt x="253741" y="814215"/>
                    </a:lnTo>
                    <a:lnTo>
                      <a:pt x="253741" y="811746"/>
                    </a:lnTo>
                    <a:lnTo>
                      <a:pt x="251274" y="809277"/>
                    </a:lnTo>
                    <a:lnTo>
                      <a:pt x="253741" y="806808"/>
                    </a:lnTo>
                    <a:lnTo>
                      <a:pt x="251274" y="799404"/>
                    </a:lnTo>
                    <a:lnTo>
                      <a:pt x="248804" y="789529"/>
                    </a:lnTo>
                    <a:lnTo>
                      <a:pt x="248804" y="787060"/>
                    </a:lnTo>
                    <a:lnTo>
                      <a:pt x="251274" y="782124"/>
                    </a:lnTo>
                    <a:lnTo>
                      <a:pt x="251274" y="772353"/>
                    </a:lnTo>
                    <a:lnTo>
                      <a:pt x="248804" y="767312"/>
                    </a:lnTo>
                    <a:lnTo>
                      <a:pt x="246337" y="760009"/>
                    </a:lnTo>
                    <a:lnTo>
                      <a:pt x="243870" y="755073"/>
                    </a:lnTo>
                    <a:lnTo>
                      <a:pt x="241399" y="750032"/>
                    </a:lnTo>
                    <a:lnTo>
                      <a:pt x="236462" y="737794"/>
                    </a:lnTo>
                    <a:lnTo>
                      <a:pt x="238932" y="725348"/>
                    </a:lnTo>
                    <a:lnTo>
                      <a:pt x="238932" y="710537"/>
                    </a:lnTo>
                    <a:lnTo>
                      <a:pt x="236462" y="708069"/>
                    </a:lnTo>
                    <a:lnTo>
                      <a:pt x="233995" y="700766"/>
                    </a:lnTo>
                    <a:lnTo>
                      <a:pt x="231524" y="698297"/>
                    </a:lnTo>
                    <a:lnTo>
                      <a:pt x="226590" y="685954"/>
                    </a:lnTo>
                    <a:lnTo>
                      <a:pt x="224120" y="678445"/>
                    </a:lnTo>
                    <a:lnTo>
                      <a:pt x="221653" y="668674"/>
                    </a:lnTo>
                    <a:lnTo>
                      <a:pt x="219182" y="663738"/>
                    </a:lnTo>
                    <a:lnTo>
                      <a:pt x="214245" y="656230"/>
                    </a:lnTo>
                    <a:lnTo>
                      <a:pt x="206840" y="643990"/>
                    </a:lnTo>
                    <a:lnTo>
                      <a:pt x="201903" y="638949"/>
                    </a:lnTo>
                    <a:lnTo>
                      <a:pt x="199436" y="634115"/>
                    </a:lnTo>
                    <a:lnTo>
                      <a:pt x="194498" y="626710"/>
                    </a:lnTo>
                    <a:lnTo>
                      <a:pt x="192031" y="624138"/>
                    </a:lnTo>
                    <a:lnTo>
                      <a:pt x="187094" y="619202"/>
                    </a:lnTo>
                    <a:lnTo>
                      <a:pt x="184623" y="616733"/>
                    </a:lnTo>
                    <a:lnTo>
                      <a:pt x="179686" y="611899"/>
                    </a:lnTo>
                    <a:lnTo>
                      <a:pt x="174752" y="604493"/>
                    </a:lnTo>
                    <a:lnTo>
                      <a:pt x="164877" y="592151"/>
                    </a:lnTo>
                    <a:lnTo>
                      <a:pt x="157469" y="582276"/>
                    </a:lnTo>
                    <a:lnTo>
                      <a:pt x="152535" y="572403"/>
                    </a:lnTo>
                    <a:lnTo>
                      <a:pt x="145127" y="560059"/>
                    </a:lnTo>
                    <a:lnTo>
                      <a:pt x="145127" y="557592"/>
                    </a:lnTo>
                    <a:lnTo>
                      <a:pt x="140189" y="550186"/>
                    </a:lnTo>
                    <a:lnTo>
                      <a:pt x="135255" y="537844"/>
                    </a:lnTo>
                    <a:lnTo>
                      <a:pt x="132785" y="530438"/>
                    </a:lnTo>
                    <a:lnTo>
                      <a:pt x="127847" y="523031"/>
                    </a:lnTo>
                    <a:lnTo>
                      <a:pt x="122910" y="513158"/>
                    </a:lnTo>
                    <a:lnTo>
                      <a:pt x="122910" y="513158"/>
                    </a:lnTo>
                  </a:path>
                </a:pathLst>
              </a:custGeom>
              <a:solidFill>
                <a:schemeClr val="accent3"/>
              </a:solidFill>
              <a:ln w="12884" cap="sq">
                <a:solidFill>
                  <a:schemeClr val="bg1">
                    <a:lumMod val="50000"/>
                  </a:schemeClr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4ACC755-CD41-067A-E399-04858798F384}"/>
                  </a:ext>
                </a:extLst>
              </p:cNvPr>
              <p:cNvSpPr/>
              <p:nvPr/>
            </p:nvSpPr>
            <p:spPr>
              <a:xfrm>
                <a:off x="2563050" y="1738382"/>
                <a:ext cx="1342666" cy="1557223"/>
              </a:xfrm>
              <a:custGeom>
                <a:avLst/>
                <a:gdLst>
                  <a:gd name="connsiteX0" fmla="*/ 239036 w 1342666"/>
                  <a:gd name="connsiteY0" fmla="*/ 115727 h 1557223"/>
                  <a:gd name="connsiteX1" fmla="*/ 236566 w 1342666"/>
                  <a:gd name="connsiteY1" fmla="*/ 108322 h 1557223"/>
                  <a:gd name="connsiteX2" fmla="*/ 236566 w 1342666"/>
                  <a:gd name="connsiteY2" fmla="*/ 100916 h 1557223"/>
                  <a:gd name="connsiteX3" fmla="*/ 234098 w 1342666"/>
                  <a:gd name="connsiteY3" fmla="*/ 93510 h 1557223"/>
                  <a:gd name="connsiteX4" fmla="*/ 234098 w 1342666"/>
                  <a:gd name="connsiteY4" fmla="*/ 78699 h 1557223"/>
                  <a:gd name="connsiteX5" fmla="*/ 231628 w 1342666"/>
                  <a:gd name="connsiteY5" fmla="*/ 71294 h 1557223"/>
                  <a:gd name="connsiteX6" fmla="*/ 229161 w 1342666"/>
                  <a:gd name="connsiteY6" fmla="*/ 66357 h 1557223"/>
                  <a:gd name="connsiteX7" fmla="*/ 229161 w 1342666"/>
                  <a:gd name="connsiteY7" fmla="*/ 46711 h 1557223"/>
                  <a:gd name="connsiteX8" fmla="*/ 234098 w 1342666"/>
                  <a:gd name="connsiteY8" fmla="*/ 46711 h 1557223"/>
                  <a:gd name="connsiteX9" fmla="*/ 234098 w 1342666"/>
                  <a:gd name="connsiteY9" fmla="*/ 49179 h 1557223"/>
                  <a:gd name="connsiteX10" fmla="*/ 239036 w 1342666"/>
                  <a:gd name="connsiteY10" fmla="*/ 51546 h 1557223"/>
                  <a:gd name="connsiteX11" fmla="*/ 243973 w 1342666"/>
                  <a:gd name="connsiteY11" fmla="*/ 56482 h 1557223"/>
                  <a:gd name="connsiteX12" fmla="*/ 248908 w 1342666"/>
                  <a:gd name="connsiteY12" fmla="*/ 61523 h 1557223"/>
                  <a:gd name="connsiteX13" fmla="*/ 253845 w 1342666"/>
                  <a:gd name="connsiteY13" fmla="*/ 66357 h 1557223"/>
                  <a:gd name="connsiteX14" fmla="*/ 256315 w 1342666"/>
                  <a:gd name="connsiteY14" fmla="*/ 71294 h 1557223"/>
                  <a:gd name="connsiteX15" fmla="*/ 258783 w 1342666"/>
                  <a:gd name="connsiteY15" fmla="*/ 73761 h 1557223"/>
                  <a:gd name="connsiteX16" fmla="*/ 261253 w 1342666"/>
                  <a:gd name="connsiteY16" fmla="*/ 76230 h 1557223"/>
                  <a:gd name="connsiteX17" fmla="*/ 266187 w 1342666"/>
                  <a:gd name="connsiteY17" fmla="*/ 81168 h 1557223"/>
                  <a:gd name="connsiteX18" fmla="*/ 271125 w 1342666"/>
                  <a:gd name="connsiteY18" fmla="*/ 83636 h 1557223"/>
                  <a:gd name="connsiteX19" fmla="*/ 278532 w 1342666"/>
                  <a:gd name="connsiteY19" fmla="*/ 86105 h 1557223"/>
                  <a:gd name="connsiteX20" fmla="*/ 278532 w 1342666"/>
                  <a:gd name="connsiteY20" fmla="*/ 88574 h 1557223"/>
                  <a:gd name="connsiteX21" fmla="*/ 283467 w 1342666"/>
                  <a:gd name="connsiteY21" fmla="*/ 91043 h 1557223"/>
                  <a:gd name="connsiteX22" fmla="*/ 285937 w 1342666"/>
                  <a:gd name="connsiteY22" fmla="*/ 91043 h 1557223"/>
                  <a:gd name="connsiteX23" fmla="*/ 293342 w 1342666"/>
                  <a:gd name="connsiteY23" fmla="*/ 95978 h 1557223"/>
                  <a:gd name="connsiteX24" fmla="*/ 295812 w 1342666"/>
                  <a:gd name="connsiteY24" fmla="*/ 98447 h 1557223"/>
                  <a:gd name="connsiteX25" fmla="*/ 298279 w 1342666"/>
                  <a:gd name="connsiteY25" fmla="*/ 100916 h 1557223"/>
                  <a:gd name="connsiteX26" fmla="*/ 303217 w 1342666"/>
                  <a:gd name="connsiteY26" fmla="*/ 103385 h 1557223"/>
                  <a:gd name="connsiteX27" fmla="*/ 305684 w 1342666"/>
                  <a:gd name="connsiteY27" fmla="*/ 103385 h 1557223"/>
                  <a:gd name="connsiteX28" fmla="*/ 308154 w 1342666"/>
                  <a:gd name="connsiteY28" fmla="*/ 105853 h 1557223"/>
                  <a:gd name="connsiteX29" fmla="*/ 315559 w 1342666"/>
                  <a:gd name="connsiteY29" fmla="*/ 108322 h 1557223"/>
                  <a:gd name="connsiteX30" fmla="*/ 320496 w 1342666"/>
                  <a:gd name="connsiteY30" fmla="*/ 113258 h 1557223"/>
                  <a:gd name="connsiteX31" fmla="*/ 322963 w 1342666"/>
                  <a:gd name="connsiteY31" fmla="*/ 115727 h 1557223"/>
                  <a:gd name="connsiteX32" fmla="*/ 325434 w 1342666"/>
                  <a:gd name="connsiteY32" fmla="*/ 118195 h 1557223"/>
                  <a:gd name="connsiteX33" fmla="*/ 330371 w 1342666"/>
                  <a:gd name="connsiteY33" fmla="*/ 120664 h 1557223"/>
                  <a:gd name="connsiteX34" fmla="*/ 335308 w 1342666"/>
                  <a:gd name="connsiteY34" fmla="*/ 123133 h 1557223"/>
                  <a:gd name="connsiteX35" fmla="*/ 337776 w 1342666"/>
                  <a:gd name="connsiteY35" fmla="*/ 125602 h 1557223"/>
                  <a:gd name="connsiteX36" fmla="*/ 345180 w 1342666"/>
                  <a:gd name="connsiteY36" fmla="*/ 130538 h 1557223"/>
                  <a:gd name="connsiteX37" fmla="*/ 347651 w 1342666"/>
                  <a:gd name="connsiteY37" fmla="*/ 133006 h 1557223"/>
                  <a:gd name="connsiteX38" fmla="*/ 352588 w 1342666"/>
                  <a:gd name="connsiteY38" fmla="*/ 135475 h 1557223"/>
                  <a:gd name="connsiteX39" fmla="*/ 355055 w 1342666"/>
                  <a:gd name="connsiteY39" fmla="*/ 137944 h 1557223"/>
                  <a:gd name="connsiteX40" fmla="*/ 355055 w 1342666"/>
                  <a:gd name="connsiteY40" fmla="*/ 140413 h 1557223"/>
                  <a:gd name="connsiteX41" fmla="*/ 359993 w 1342666"/>
                  <a:gd name="connsiteY41" fmla="*/ 140413 h 1557223"/>
                  <a:gd name="connsiteX42" fmla="*/ 362460 w 1342666"/>
                  <a:gd name="connsiteY42" fmla="*/ 137944 h 1557223"/>
                  <a:gd name="connsiteX43" fmla="*/ 364930 w 1342666"/>
                  <a:gd name="connsiteY43" fmla="*/ 137944 h 1557223"/>
                  <a:gd name="connsiteX44" fmla="*/ 367397 w 1342666"/>
                  <a:gd name="connsiteY44" fmla="*/ 140413 h 1557223"/>
                  <a:gd name="connsiteX45" fmla="*/ 369868 w 1342666"/>
                  <a:gd name="connsiteY45" fmla="*/ 140413 h 1557223"/>
                  <a:gd name="connsiteX46" fmla="*/ 374802 w 1342666"/>
                  <a:gd name="connsiteY46" fmla="*/ 145350 h 1557223"/>
                  <a:gd name="connsiteX47" fmla="*/ 379739 w 1342666"/>
                  <a:gd name="connsiteY47" fmla="*/ 147817 h 1557223"/>
                  <a:gd name="connsiteX48" fmla="*/ 384677 w 1342666"/>
                  <a:gd name="connsiteY48" fmla="*/ 150286 h 1557223"/>
                  <a:gd name="connsiteX49" fmla="*/ 384677 w 1342666"/>
                  <a:gd name="connsiteY49" fmla="*/ 165097 h 1557223"/>
                  <a:gd name="connsiteX50" fmla="*/ 387147 w 1342666"/>
                  <a:gd name="connsiteY50" fmla="*/ 170034 h 1557223"/>
                  <a:gd name="connsiteX51" fmla="*/ 387147 w 1342666"/>
                  <a:gd name="connsiteY51" fmla="*/ 172503 h 1557223"/>
                  <a:gd name="connsiteX52" fmla="*/ 392081 w 1342666"/>
                  <a:gd name="connsiteY52" fmla="*/ 177440 h 1557223"/>
                  <a:gd name="connsiteX53" fmla="*/ 394552 w 1342666"/>
                  <a:gd name="connsiteY53" fmla="*/ 177440 h 1557223"/>
                  <a:gd name="connsiteX54" fmla="*/ 397019 w 1342666"/>
                  <a:gd name="connsiteY54" fmla="*/ 179909 h 1557223"/>
                  <a:gd name="connsiteX55" fmla="*/ 411831 w 1342666"/>
                  <a:gd name="connsiteY55" fmla="*/ 179909 h 1557223"/>
                  <a:gd name="connsiteX56" fmla="*/ 411831 w 1342666"/>
                  <a:gd name="connsiteY56" fmla="*/ 182376 h 1557223"/>
                  <a:gd name="connsiteX57" fmla="*/ 414298 w 1342666"/>
                  <a:gd name="connsiteY57" fmla="*/ 184845 h 1557223"/>
                  <a:gd name="connsiteX58" fmla="*/ 416769 w 1342666"/>
                  <a:gd name="connsiteY58" fmla="*/ 184845 h 1557223"/>
                  <a:gd name="connsiteX59" fmla="*/ 419236 w 1342666"/>
                  <a:gd name="connsiteY59" fmla="*/ 182376 h 1557223"/>
                  <a:gd name="connsiteX60" fmla="*/ 424173 w 1342666"/>
                  <a:gd name="connsiteY60" fmla="*/ 179909 h 1557223"/>
                  <a:gd name="connsiteX61" fmla="*/ 426644 w 1342666"/>
                  <a:gd name="connsiteY61" fmla="*/ 177440 h 1557223"/>
                  <a:gd name="connsiteX62" fmla="*/ 429111 w 1342666"/>
                  <a:gd name="connsiteY62" fmla="*/ 174972 h 1557223"/>
                  <a:gd name="connsiteX63" fmla="*/ 431578 w 1342666"/>
                  <a:gd name="connsiteY63" fmla="*/ 172503 h 1557223"/>
                  <a:gd name="connsiteX64" fmla="*/ 431578 w 1342666"/>
                  <a:gd name="connsiteY64" fmla="*/ 157692 h 1557223"/>
                  <a:gd name="connsiteX65" fmla="*/ 429111 w 1342666"/>
                  <a:gd name="connsiteY65" fmla="*/ 152755 h 1557223"/>
                  <a:gd name="connsiteX66" fmla="*/ 429111 w 1342666"/>
                  <a:gd name="connsiteY66" fmla="*/ 135475 h 1557223"/>
                  <a:gd name="connsiteX67" fmla="*/ 431578 w 1342666"/>
                  <a:gd name="connsiteY67" fmla="*/ 128069 h 1557223"/>
                  <a:gd name="connsiteX68" fmla="*/ 431578 w 1342666"/>
                  <a:gd name="connsiteY68" fmla="*/ 120664 h 1557223"/>
                  <a:gd name="connsiteX69" fmla="*/ 429111 w 1342666"/>
                  <a:gd name="connsiteY69" fmla="*/ 115727 h 1557223"/>
                  <a:gd name="connsiteX70" fmla="*/ 429111 w 1342666"/>
                  <a:gd name="connsiteY70" fmla="*/ 110789 h 1557223"/>
                  <a:gd name="connsiteX71" fmla="*/ 426644 w 1342666"/>
                  <a:gd name="connsiteY71" fmla="*/ 103385 h 1557223"/>
                  <a:gd name="connsiteX72" fmla="*/ 426644 w 1342666"/>
                  <a:gd name="connsiteY72" fmla="*/ 100916 h 1557223"/>
                  <a:gd name="connsiteX73" fmla="*/ 429111 w 1342666"/>
                  <a:gd name="connsiteY73" fmla="*/ 93510 h 1557223"/>
                  <a:gd name="connsiteX74" fmla="*/ 429111 w 1342666"/>
                  <a:gd name="connsiteY74" fmla="*/ 88574 h 1557223"/>
                  <a:gd name="connsiteX75" fmla="*/ 431578 w 1342666"/>
                  <a:gd name="connsiteY75" fmla="*/ 86105 h 1557223"/>
                  <a:gd name="connsiteX76" fmla="*/ 434048 w 1342666"/>
                  <a:gd name="connsiteY76" fmla="*/ 81168 h 1557223"/>
                  <a:gd name="connsiteX77" fmla="*/ 434048 w 1342666"/>
                  <a:gd name="connsiteY77" fmla="*/ 73761 h 1557223"/>
                  <a:gd name="connsiteX78" fmla="*/ 438986 w 1342666"/>
                  <a:gd name="connsiteY78" fmla="*/ 66357 h 1557223"/>
                  <a:gd name="connsiteX79" fmla="*/ 441453 w 1342666"/>
                  <a:gd name="connsiteY79" fmla="*/ 61523 h 1557223"/>
                  <a:gd name="connsiteX80" fmla="*/ 448858 w 1342666"/>
                  <a:gd name="connsiteY80" fmla="*/ 61523 h 1557223"/>
                  <a:gd name="connsiteX81" fmla="*/ 451328 w 1342666"/>
                  <a:gd name="connsiteY81" fmla="*/ 63992 h 1557223"/>
                  <a:gd name="connsiteX82" fmla="*/ 453795 w 1342666"/>
                  <a:gd name="connsiteY82" fmla="*/ 63992 h 1557223"/>
                  <a:gd name="connsiteX83" fmla="*/ 456265 w 1342666"/>
                  <a:gd name="connsiteY83" fmla="*/ 66357 h 1557223"/>
                  <a:gd name="connsiteX84" fmla="*/ 463670 w 1342666"/>
                  <a:gd name="connsiteY84" fmla="*/ 68826 h 1557223"/>
                  <a:gd name="connsiteX85" fmla="*/ 468607 w 1342666"/>
                  <a:gd name="connsiteY85" fmla="*/ 68826 h 1557223"/>
                  <a:gd name="connsiteX86" fmla="*/ 473545 w 1342666"/>
                  <a:gd name="connsiteY86" fmla="*/ 66357 h 1557223"/>
                  <a:gd name="connsiteX87" fmla="*/ 478482 w 1342666"/>
                  <a:gd name="connsiteY87" fmla="*/ 63992 h 1557223"/>
                  <a:gd name="connsiteX88" fmla="*/ 480949 w 1342666"/>
                  <a:gd name="connsiteY88" fmla="*/ 61523 h 1557223"/>
                  <a:gd name="connsiteX89" fmla="*/ 483417 w 1342666"/>
                  <a:gd name="connsiteY89" fmla="*/ 58951 h 1557223"/>
                  <a:gd name="connsiteX90" fmla="*/ 490721 w 1342666"/>
                  <a:gd name="connsiteY90" fmla="*/ 56482 h 1557223"/>
                  <a:gd name="connsiteX91" fmla="*/ 498229 w 1342666"/>
                  <a:gd name="connsiteY91" fmla="*/ 56482 h 1557223"/>
                  <a:gd name="connsiteX92" fmla="*/ 505634 w 1342666"/>
                  <a:gd name="connsiteY92" fmla="*/ 58951 h 1557223"/>
                  <a:gd name="connsiteX93" fmla="*/ 508000 w 1342666"/>
                  <a:gd name="connsiteY93" fmla="*/ 56482 h 1557223"/>
                  <a:gd name="connsiteX94" fmla="*/ 515509 w 1342666"/>
                  <a:gd name="connsiteY94" fmla="*/ 56482 h 1557223"/>
                  <a:gd name="connsiteX95" fmla="*/ 522913 w 1342666"/>
                  <a:gd name="connsiteY95" fmla="*/ 51546 h 1557223"/>
                  <a:gd name="connsiteX96" fmla="*/ 530217 w 1342666"/>
                  <a:gd name="connsiteY96" fmla="*/ 46711 h 1557223"/>
                  <a:gd name="connsiteX97" fmla="*/ 535155 w 1342666"/>
                  <a:gd name="connsiteY97" fmla="*/ 44243 h 1557223"/>
                  <a:gd name="connsiteX98" fmla="*/ 537622 w 1342666"/>
                  <a:gd name="connsiteY98" fmla="*/ 41671 h 1557223"/>
                  <a:gd name="connsiteX99" fmla="*/ 542559 w 1342666"/>
                  <a:gd name="connsiteY99" fmla="*/ 36735 h 1557223"/>
                  <a:gd name="connsiteX100" fmla="*/ 545027 w 1342666"/>
                  <a:gd name="connsiteY100" fmla="*/ 34266 h 1557223"/>
                  <a:gd name="connsiteX101" fmla="*/ 549964 w 1342666"/>
                  <a:gd name="connsiteY101" fmla="*/ 29431 h 1557223"/>
                  <a:gd name="connsiteX102" fmla="*/ 557372 w 1342666"/>
                  <a:gd name="connsiteY102" fmla="*/ 26964 h 1557223"/>
                  <a:gd name="connsiteX103" fmla="*/ 562309 w 1342666"/>
                  <a:gd name="connsiteY103" fmla="*/ 22026 h 1557223"/>
                  <a:gd name="connsiteX104" fmla="*/ 562309 w 1342666"/>
                  <a:gd name="connsiteY104" fmla="*/ 17089 h 1557223"/>
                  <a:gd name="connsiteX105" fmla="*/ 564776 w 1342666"/>
                  <a:gd name="connsiteY105" fmla="*/ 12151 h 1557223"/>
                  <a:gd name="connsiteX106" fmla="*/ 569714 w 1342666"/>
                  <a:gd name="connsiteY106" fmla="*/ 12151 h 1557223"/>
                  <a:gd name="connsiteX107" fmla="*/ 572181 w 1342666"/>
                  <a:gd name="connsiteY107" fmla="*/ 14620 h 1557223"/>
                  <a:gd name="connsiteX108" fmla="*/ 572181 w 1342666"/>
                  <a:gd name="connsiteY108" fmla="*/ 17089 h 1557223"/>
                  <a:gd name="connsiteX109" fmla="*/ 574651 w 1342666"/>
                  <a:gd name="connsiteY109" fmla="*/ 19558 h 1557223"/>
                  <a:gd name="connsiteX110" fmla="*/ 582056 w 1342666"/>
                  <a:gd name="connsiteY110" fmla="*/ 19558 h 1557223"/>
                  <a:gd name="connsiteX111" fmla="*/ 586993 w 1342666"/>
                  <a:gd name="connsiteY111" fmla="*/ 17089 h 1557223"/>
                  <a:gd name="connsiteX112" fmla="*/ 589461 w 1342666"/>
                  <a:gd name="connsiteY112" fmla="*/ 14620 h 1557223"/>
                  <a:gd name="connsiteX113" fmla="*/ 596868 w 1342666"/>
                  <a:gd name="connsiteY113" fmla="*/ 12151 h 1557223"/>
                  <a:gd name="connsiteX114" fmla="*/ 601803 w 1342666"/>
                  <a:gd name="connsiteY114" fmla="*/ 12151 h 1557223"/>
                  <a:gd name="connsiteX115" fmla="*/ 604273 w 1342666"/>
                  <a:gd name="connsiteY115" fmla="*/ 9684 h 1557223"/>
                  <a:gd name="connsiteX116" fmla="*/ 606740 w 1342666"/>
                  <a:gd name="connsiteY116" fmla="*/ 7216 h 1557223"/>
                  <a:gd name="connsiteX117" fmla="*/ 609211 w 1342666"/>
                  <a:gd name="connsiteY117" fmla="*/ 4747 h 1557223"/>
                  <a:gd name="connsiteX118" fmla="*/ 614148 w 1342666"/>
                  <a:gd name="connsiteY118" fmla="*/ 7216 h 1557223"/>
                  <a:gd name="connsiteX119" fmla="*/ 621553 w 1342666"/>
                  <a:gd name="connsiteY119" fmla="*/ 9684 h 1557223"/>
                  <a:gd name="connsiteX120" fmla="*/ 626490 w 1342666"/>
                  <a:gd name="connsiteY120" fmla="*/ 7216 h 1557223"/>
                  <a:gd name="connsiteX121" fmla="*/ 628957 w 1342666"/>
                  <a:gd name="connsiteY121" fmla="*/ 4747 h 1557223"/>
                  <a:gd name="connsiteX122" fmla="*/ 631428 w 1342666"/>
                  <a:gd name="connsiteY122" fmla="*/ 2278 h 1557223"/>
                  <a:gd name="connsiteX123" fmla="*/ 633895 w 1342666"/>
                  <a:gd name="connsiteY123" fmla="*/ 2278 h 1557223"/>
                  <a:gd name="connsiteX124" fmla="*/ 636362 w 1342666"/>
                  <a:gd name="connsiteY124" fmla="*/ 7216 h 1557223"/>
                  <a:gd name="connsiteX125" fmla="*/ 641299 w 1342666"/>
                  <a:gd name="connsiteY125" fmla="*/ 9684 h 1557223"/>
                  <a:gd name="connsiteX126" fmla="*/ 643770 w 1342666"/>
                  <a:gd name="connsiteY126" fmla="*/ 9684 h 1557223"/>
                  <a:gd name="connsiteX127" fmla="*/ 651174 w 1342666"/>
                  <a:gd name="connsiteY127" fmla="*/ 7216 h 1557223"/>
                  <a:gd name="connsiteX128" fmla="*/ 658579 w 1342666"/>
                  <a:gd name="connsiteY128" fmla="*/ 4747 h 1557223"/>
                  <a:gd name="connsiteX129" fmla="*/ 668454 w 1342666"/>
                  <a:gd name="connsiteY129" fmla="*/ 2278 h 1557223"/>
                  <a:gd name="connsiteX130" fmla="*/ 675858 w 1342666"/>
                  <a:gd name="connsiteY130" fmla="*/ -191 h 1557223"/>
                  <a:gd name="connsiteX131" fmla="*/ 698075 w 1342666"/>
                  <a:gd name="connsiteY131" fmla="*/ -191 h 1557223"/>
                  <a:gd name="connsiteX132" fmla="*/ 703013 w 1342666"/>
                  <a:gd name="connsiteY132" fmla="*/ 2278 h 1557223"/>
                  <a:gd name="connsiteX133" fmla="*/ 717825 w 1342666"/>
                  <a:gd name="connsiteY133" fmla="*/ 2278 h 1557223"/>
                  <a:gd name="connsiteX134" fmla="*/ 725230 w 1342666"/>
                  <a:gd name="connsiteY134" fmla="*/ 4747 h 1557223"/>
                  <a:gd name="connsiteX135" fmla="*/ 735105 w 1342666"/>
                  <a:gd name="connsiteY135" fmla="*/ 7216 h 1557223"/>
                  <a:gd name="connsiteX136" fmla="*/ 740042 w 1342666"/>
                  <a:gd name="connsiteY136" fmla="*/ 9684 h 1557223"/>
                  <a:gd name="connsiteX137" fmla="*/ 744977 w 1342666"/>
                  <a:gd name="connsiteY137" fmla="*/ 12151 h 1557223"/>
                  <a:gd name="connsiteX138" fmla="*/ 754851 w 1342666"/>
                  <a:gd name="connsiteY138" fmla="*/ 17089 h 1557223"/>
                  <a:gd name="connsiteX139" fmla="*/ 762259 w 1342666"/>
                  <a:gd name="connsiteY139" fmla="*/ 19558 h 1557223"/>
                  <a:gd name="connsiteX140" fmla="*/ 767194 w 1342666"/>
                  <a:gd name="connsiteY140" fmla="*/ 22026 h 1557223"/>
                  <a:gd name="connsiteX141" fmla="*/ 777068 w 1342666"/>
                  <a:gd name="connsiteY141" fmla="*/ 29431 h 1557223"/>
                  <a:gd name="connsiteX142" fmla="*/ 779539 w 1342666"/>
                  <a:gd name="connsiteY142" fmla="*/ 31900 h 1557223"/>
                  <a:gd name="connsiteX143" fmla="*/ 784473 w 1342666"/>
                  <a:gd name="connsiteY143" fmla="*/ 39202 h 1557223"/>
                  <a:gd name="connsiteX144" fmla="*/ 789411 w 1342666"/>
                  <a:gd name="connsiteY144" fmla="*/ 41671 h 1557223"/>
                  <a:gd name="connsiteX145" fmla="*/ 796818 w 1342666"/>
                  <a:gd name="connsiteY145" fmla="*/ 46711 h 1557223"/>
                  <a:gd name="connsiteX146" fmla="*/ 801753 w 1342666"/>
                  <a:gd name="connsiteY146" fmla="*/ 49179 h 1557223"/>
                  <a:gd name="connsiteX147" fmla="*/ 838782 w 1342666"/>
                  <a:gd name="connsiteY147" fmla="*/ 49179 h 1557223"/>
                  <a:gd name="connsiteX148" fmla="*/ 848657 w 1342666"/>
                  <a:gd name="connsiteY148" fmla="*/ 46711 h 1557223"/>
                  <a:gd name="connsiteX149" fmla="*/ 856062 w 1342666"/>
                  <a:gd name="connsiteY149" fmla="*/ 44243 h 1557223"/>
                  <a:gd name="connsiteX150" fmla="*/ 865937 w 1342666"/>
                  <a:gd name="connsiteY150" fmla="*/ 41671 h 1557223"/>
                  <a:gd name="connsiteX151" fmla="*/ 875808 w 1342666"/>
                  <a:gd name="connsiteY151" fmla="*/ 41671 h 1557223"/>
                  <a:gd name="connsiteX152" fmla="*/ 888154 w 1342666"/>
                  <a:gd name="connsiteY152" fmla="*/ 39202 h 1557223"/>
                  <a:gd name="connsiteX153" fmla="*/ 900496 w 1342666"/>
                  <a:gd name="connsiteY153" fmla="*/ 39202 h 1557223"/>
                  <a:gd name="connsiteX154" fmla="*/ 902963 w 1342666"/>
                  <a:gd name="connsiteY154" fmla="*/ 41671 h 1557223"/>
                  <a:gd name="connsiteX155" fmla="*/ 907900 w 1342666"/>
                  <a:gd name="connsiteY155" fmla="*/ 44243 h 1557223"/>
                  <a:gd name="connsiteX156" fmla="*/ 910367 w 1342666"/>
                  <a:gd name="connsiteY156" fmla="*/ 49179 h 1557223"/>
                  <a:gd name="connsiteX157" fmla="*/ 912838 w 1342666"/>
                  <a:gd name="connsiteY157" fmla="*/ 61523 h 1557223"/>
                  <a:gd name="connsiteX158" fmla="*/ 915305 w 1342666"/>
                  <a:gd name="connsiteY158" fmla="*/ 66357 h 1557223"/>
                  <a:gd name="connsiteX159" fmla="*/ 917775 w 1342666"/>
                  <a:gd name="connsiteY159" fmla="*/ 71294 h 1557223"/>
                  <a:gd name="connsiteX160" fmla="*/ 922713 w 1342666"/>
                  <a:gd name="connsiteY160" fmla="*/ 81168 h 1557223"/>
                  <a:gd name="connsiteX161" fmla="*/ 922713 w 1342666"/>
                  <a:gd name="connsiteY161" fmla="*/ 83636 h 1557223"/>
                  <a:gd name="connsiteX162" fmla="*/ 927647 w 1342666"/>
                  <a:gd name="connsiteY162" fmla="*/ 88574 h 1557223"/>
                  <a:gd name="connsiteX163" fmla="*/ 930117 w 1342666"/>
                  <a:gd name="connsiteY163" fmla="*/ 95978 h 1557223"/>
                  <a:gd name="connsiteX164" fmla="*/ 932584 w 1342666"/>
                  <a:gd name="connsiteY164" fmla="*/ 98447 h 1557223"/>
                  <a:gd name="connsiteX165" fmla="*/ 932584 w 1342666"/>
                  <a:gd name="connsiteY165" fmla="*/ 113258 h 1557223"/>
                  <a:gd name="connsiteX166" fmla="*/ 935055 w 1342666"/>
                  <a:gd name="connsiteY166" fmla="*/ 118195 h 1557223"/>
                  <a:gd name="connsiteX167" fmla="*/ 939992 w 1342666"/>
                  <a:gd name="connsiteY167" fmla="*/ 128069 h 1557223"/>
                  <a:gd name="connsiteX168" fmla="*/ 942459 w 1342666"/>
                  <a:gd name="connsiteY168" fmla="*/ 130538 h 1557223"/>
                  <a:gd name="connsiteX169" fmla="*/ 947397 w 1342666"/>
                  <a:gd name="connsiteY169" fmla="*/ 137944 h 1557223"/>
                  <a:gd name="connsiteX170" fmla="*/ 952334 w 1342666"/>
                  <a:gd name="connsiteY170" fmla="*/ 145350 h 1557223"/>
                  <a:gd name="connsiteX171" fmla="*/ 952334 w 1342666"/>
                  <a:gd name="connsiteY171" fmla="*/ 150286 h 1557223"/>
                  <a:gd name="connsiteX172" fmla="*/ 954801 w 1342666"/>
                  <a:gd name="connsiteY172" fmla="*/ 157692 h 1557223"/>
                  <a:gd name="connsiteX173" fmla="*/ 954801 w 1342666"/>
                  <a:gd name="connsiteY173" fmla="*/ 165097 h 1557223"/>
                  <a:gd name="connsiteX174" fmla="*/ 959739 w 1342666"/>
                  <a:gd name="connsiteY174" fmla="*/ 172503 h 1557223"/>
                  <a:gd name="connsiteX175" fmla="*/ 962209 w 1342666"/>
                  <a:gd name="connsiteY175" fmla="*/ 182376 h 1557223"/>
                  <a:gd name="connsiteX176" fmla="*/ 964676 w 1342666"/>
                  <a:gd name="connsiteY176" fmla="*/ 189782 h 1557223"/>
                  <a:gd name="connsiteX177" fmla="*/ 969614 w 1342666"/>
                  <a:gd name="connsiteY177" fmla="*/ 197189 h 1557223"/>
                  <a:gd name="connsiteX178" fmla="*/ 969614 w 1342666"/>
                  <a:gd name="connsiteY178" fmla="*/ 202125 h 1557223"/>
                  <a:gd name="connsiteX179" fmla="*/ 977018 w 1342666"/>
                  <a:gd name="connsiteY179" fmla="*/ 211999 h 1557223"/>
                  <a:gd name="connsiteX180" fmla="*/ 979489 w 1342666"/>
                  <a:gd name="connsiteY180" fmla="*/ 216937 h 1557223"/>
                  <a:gd name="connsiteX181" fmla="*/ 981956 w 1342666"/>
                  <a:gd name="connsiteY181" fmla="*/ 224342 h 1557223"/>
                  <a:gd name="connsiteX182" fmla="*/ 984323 w 1342666"/>
                  <a:gd name="connsiteY182" fmla="*/ 229279 h 1557223"/>
                  <a:gd name="connsiteX183" fmla="*/ 986790 w 1342666"/>
                  <a:gd name="connsiteY183" fmla="*/ 234216 h 1557223"/>
                  <a:gd name="connsiteX184" fmla="*/ 986790 w 1342666"/>
                  <a:gd name="connsiteY184" fmla="*/ 239152 h 1557223"/>
                  <a:gd name="connsiteX185" fmla="*/ 989361 w 1342666"/>
                  <a:gd name="connsiteY185" fmla="*/ 241621 h 1557223"/>
                  <a:gd name="connsiteX186" fmla="*/ 989361 w 1342666"/>
                  <a:gd name="connsiteY186" fmla="*/ 244090 h 1557223"/>
                  <a:gd name="connsiteX187" fmla="*/ 991727 w 1342666"/>
                  <a:gd name="connsiteY187" fmla="*/ 246559 h 1557223"/>
                  <a:gd name="connsiteX188" fmla="*/ 996665 w 1342666"/>
                  <a:gd name="connsiteY188" fmla="*/ 251496 h 1557223"/>
                  <a:gd name="connsiteX189" fmla="*/ 999235 w 1342666"/>
                  <a:gd name="connsiteY189" fmla="*/ 253965 h 1557223"/>
                  <a:gd name="connsiteX190" fmla="*/ 999235 w 1342666"/>
                  <a:gd name="connsiteY190" fmla="*/ 278649 h 1557223"/>
                  <a:gd name="connsiteX191" fmla="*/ 1001602 w 1342666"/>
                  <a:gd name="connsiteY191" fmla="*/ 281118 h 1557223"/>
                  <a:gd name="connsiteX192" fmla="*/ 1004069 w 1342666"/>
                  <a:gd name="connsiteY192" fmla="*/ 283586 h 1557223"/>
                  <a:gd name="connsiteX193" fmla="*/ 1009007 w 1342666"/>
                  <a:gd name="connsiteY193" fmla="*/ 286055 h 1557223"/>
                  <a:gd name="connsiteX194" fmla="*/ 1013944 w 1342666"/>
                  <a:gd name="connsiteY194" fmla="*/ 286055 h 1557223"/>
                  <a:gd name="connsiteX195" fmla="*/ 1016515 w 1342666"/>
                  <a:gd name="connsiteY195" fmla="*/ 288524 h 1557223"/>
                  <a:gd name="connsiteX196" fmla="*/ 1018882 w 1342666"/>
                  <a:gd name="connsiteY196" fmla="*/ 288524 h 1557223"/>
                  <a:gd name="connsiteX197" fmla="*/ 1021349 w 1342666"/>
                  <a:gd name="connsiteY197" fmla="*/ 290991 h 1557223"/>
                  <a:gd name="connsiteX198" fmla="*/ 1026286 w 1342666"/>
                  <a:gd name="connsiteY198" fmla="*/ 293460 h 1557223"/>
                  <a:gd name="connsiteX199" fmla="*/ 1026286 w 1342666"/>
                  <a:gd name="connsiteY199" fmla="*/ 295928 h 1557223"/>
                  <a:gd name="connsiteX200" fmla="*/ 1028753 w 1342666"/>
                  <a:gd name="connsiteY200" fmla="*/ 298397 h 1557223"/>
                  <a:gd name="connsiteX201" fmla="*/ 1031224 w 1342666"/>
                  <a:gd name="connsiteY201" fmla="*/ 303335 h 1557223"/>
                  <a:gd name="connsiteX202" fmla="*/ 1031224 w 1342666"/>
                  <a:gd name="connsiteY202" fmla="*/ 308272 h 1557223"/>
                  <a:gd name="connsiteX203" fmla="*/ 1026286 w 1342666"/>
                  <a:gd name="connsiteY203" fmla="*/ 310739 h 1557223"/>
                  <a:gd name="connsiteX204" fmla="*/ 1026286 w 1342666"/>
                  <a:gd name="connsiteY204" fmla="*/ 347767 h 1557223"/>
                  <a:gd name="connsiteX205" fmla="*/ 1028753 w 1342666"/>
                  <a:gd name="connsiteY205" fmla="*/ 352705 h 1557223"/>
                  <a:gd name="connsiteX206" fmla="*/ 1031224 w 1342666"/>
                  <a:gd name="connsiteY206" fmla="*/ 355173 h 1557223"/>
                  <a:gd name="connsiteX207" fmla="*/ 1033691 w 1342666"/>
                  <a:gd name="connsiteY207" fmla="*/ 357642 h 1557223"/>
                  <a:gd name="connsiteX208" fmla="*/ 1036161 w 1342666"/>
                  <a:gd name="connsiteY208" fmla="*/ 362580 h 1557223"/>
                  <a:gd name="connsiteX209" fmla="*/ 1038628 w 1342666"/>
                  <a:gd name="connsiteY209" fmla="*/ 365047 h 1557223"/>
                  <a:gd name="connsiteX210" fmla="*/ 1043566 w 1342666"/>
                  <a:gd name="connsiteY210" fmla="*/ 369984 h 1557223"/>
                  <a:gd name="connsiteX211" fmla="*/ 1048503 w 1342666"/>
                  <a:gd name="connsiteY211" fmla="*/ 377390 h 1557223"/>
                  <a:gd name="connsiteX212" fmla="*/ 1050971 w 1342666"/>
                  <a:gd name="connsiteY212" fmla="*/ 379859 h 1557223"/>
                  <a:gd name="connsiteX213" fmla="*/ 1055908 w 1342666"/>
                  <a:gd name="connsiteY213" fmla="*/ 382326 h 1557223"/>
                  <a:gd name="connsiteX214" fmla="*/ 1058378 w 1342666"/>
                  <a:gd name="connsiteY214" fmla="*/ 384795 h 1557223"/>
                  <a:gd name="connsiteX215" fmla="*/ 1060845 w 1342666"/>
                  <a:gd name="connsiteY215" fmla="*/ 389732 h 1557223"/>
                  <a:gd name="connsiteX216" fmla="*/ 1065783 w 1342666"/>
                  <a:gd name="connsiteY216" fmla="*/ 394670 h 1557223"/>
                  <a:gd name="connsiteX217" fmla="*/ 1068250 w 1342666"/>
                  <a:gd name="connsiteY217" fmla="*/ 404543 h 1557223"/>
                  <a:gd name="connsiteX218" fmla="*/ 1068250 w 1342666"/>
                  <a:gd name="connsiteY218" fmla="*/ 411949 h 1557223"/>
                  <a:gd name="connsiteX219" fmla="*/ 1075658 w 1342666"/>
                  <a:gd name="connsiteY219" fmla="*/ 411949 h 1557223"/>
                  <a:gd name="connsiteX220" fmla="*/ 1078125 w 1342666"/>
                  <a:gd name="connsiteY220" fmla="*/ 409481 h 1557223"/>
                  <a:gd name="connsiteX221" fmla="*/ 1080592 w 1342666"/>
                  <a:gd name="connsiteY221" fmla="*/ 407012 h 1557223"/>
                  <a:gd name="connsiteX222" fmla="*/ 1083062 w 1342666"/>
                  <a:gd name="connsiteY222" fmla="*/ 407012 h 1557223"/>
                  <a:gd name="connsiteX223" fmla="*/ 1080592 w 1342666"/>
                  <a:gd name="connsiteY223" fmla="*/ 404543 h 1557223"/>
                  <a:gd name="connsiteX224" fmla="*/ 1080592 w 1342666"/>
                  <a:gd name="connsiteY224" fmla="*/ 399607 h 1557223"/>
                  <a:gd name="connsiteX225" fmla="*/ 1088000 w 1342666"/>
                  <a:gd name="connsiteY225" fmla="*/ 399607 h 1557223"/>
                  <a:gd name="connsiteX226" fmla="*/ 1088000 w 1342666"/>
                  <a:gd name="connsiteY226" fmla="*/ 404543 h 1557223"/>
                  <a:gd name="connsiteX227" fmla="*/ 1097872 w 1342666"/>
                  <a:gd name="connsiteY227" fmla="*/ 404543 h 1557223"/>
                  <a:gd name="connsiteX228" fmla="*/ 1097872 w 1342666"/>
                  <a:gd name="connsiteY228" fmla="*/ 407012 h 1557223"/>
                  <a:gd name="connsiteX229" fmla="*/ 1100342 w 1342666"/>
                  <a:gd name="connsiteY229" fmla="*/ 407012 h 1557223"/>
                  <a:gd name="connsiteX230" fmla="*/ 1102809 w 1342666"/>
                  <a:gd name="connsiteY230" fmla="*/ 409481 h 1557223"/>
                  <a:gd name="connsiteX231" fmla="*/ 1105279 w 1342666"/>
                  <a:gd name="connsiteY231" fmla="*/ 409481 h 1557223"/>
                  <a:gd name="connsiteX232" fmla="*/ 1112684 w 1342666"/>
                  <a:gd name="connsiteY232" fmla="*/ 404543 h 1557223"/>
                  <a:gd name="connsiteX233" fmla="*/ 1112684 w 1342666"/>
                  <a:gd name="connsiteY233" fmla="*/ 392201 h 1557223"/>
                  <a:gd name="connsiteX234" fmla="*/ 1115154 w 1342666"/>
                  <a:gd name="connsiteY234" fmla="*/ 392201 h 1557223"/>
                  <a:gd name="connsiteX235" fmla="*/ 1115154 w 1342666"/>
                  <a:gd name="connsiteY235" fmla="*/ 397139 h 1557223"/>
                  <a:gd name="connsiteX236" fmla="*/ 1117622 w 1342666"/>
                  <a:gd name="connsiteY236" fmla="*/ 397139 h 1557223"/>
                  <a:gd name="connsiteX237" fmla="*/ 1120089 w 1342666"/>
                  <a:gd name="connsiteY237" fmla="*/ 394670 h 1557223"/>
                  <a:gd name="connsiteX238" fmla="*/ 1122559 w 1342666"/>
                  <a:gd name="connsiteY238" fmla="*/ 397139 h 1557223"/>
                  <a:gd name="connsiteX239" fmla="*/ 1122559 w 1342666"/>
                  <a:gd name="connsiteY239" fmla="*/ 399607 h 1557223"/>
                  <a:gd name="connsiteX240" fmla="*/ 1125026 w 1342666"/>
                  <a:gd name="connsiteY240" fmla="*/ 399607 h 1557223"/>
                  <a:gd name="connsiteX241" fmla="*/ 1127496 w 1342666"/>
                  <a:gd name="connsiteY241" fmla="*/ 394670 h 1557223"/>
                  <a:gd name="connsiteX242" fmla="*/ 1127496 w 1342666"/>
                  <a:gd name="connsiteY242" fmla="*/ 392201 h 1557223"/>
                  <a:gd name="connsiteX243" fmla="*/ 1129964 w 1342666"/>
                  <a:gd name="connsiteY243" fmla="*/ 389732 h 1557223"/>
                  <a:gd name="connsiteX244" fmla="*/ 1129964 w 1342666"/>
                  <a:gd name="connsiteY244" fmla="*/ 397139 h 1557223"/>
                  <a:gd name="connsiteX245" fmla="*/ 1132434 w 1342666"/>
                  <a:gd name="connsiteY245" fmla="*/ 397139 h 1557223"/>
                  <a:gd name="connsiteX246" fmla="*/ 1132434 w 1342666"/>
                  <a:gd name="connsiteY246" fmla="*/ 394670 h 1557223"/>
                  <a:gd name="connsiteX247" fmla="*/ 1134901 w 1342666"/>
                  <a:gd name="connsiteY247" fmla="*/ 394670 h 1557223"/>
                  <a:gd name="connsiteX248" fmla="*/ 1134901 w 1342666"/>
                  <a:gd name="connsiteY248" fmla="*/ 402074 h 1557223"/>
                  <a:gd name="connsiteX249" fmla="*/ 1137368 w 1342666"/>
                  <a:gd name="connsiteY249" fmla="*/ 404543 h 1557223"/>
                  <a:gd name="connsiteX250" fmla="*/ 1139839 w 1342666"/>
                  <a:gd name="connsiteY250" fmla="*/ 402074 h 1557223"/>
                  <a:gd name="connsiteX251" fmla="*/ 1142306 w 1342666"/>
                  <a:gd name="connsiteY251" fmla="*/ 402074 h 1557223"/>
                  <a:gd name="connsiteX252" fmla="*/ 1144776 w 1342666"/>
                  <a:gd name="connsiteY252" fmla="*/ 399607 h 1557223"/>
                  <a:gd name="connsiteX253" fmla="*/ 1147243 w 1342666"/>
                  <a:gd name="connsiteY253" fmla="*/ 402074 h 1557223"/>
                  <a:gd name="connsiteX254" fmla="*/ 1147243 w 1342666"/>
                  <a:gd name="connsiteY254" fmla="*/ 404543 h 1557223"/>
                  <a:gd name="connsiteX255" fmla="*/ 1154648 w 1342666"/>
                  <a:gd name="connsiteY255" fmla="*/ 404543 h 1557223"/>
                  <a:gd name="connsiteX256" fmla="*/ 1154648 w 1342666"/>
                  <a:gd name="connsiteY256" fmla="*/ 397139 h 1557223"/>
                  <a:gd name="connsiteX257" fmla="*/ 1159585 w 1342666"/>
                  <a:gd name="connsiteY257" fmla="*/ 397139 h 1557223"/>
                  <a:gd name="connsiteX258" fmla="*/ 1159585 w 1342666"/>
                  <a:gd name="connsiteY258" fmla="*/ 402074 h 1557223"/>
                  <a:gd name="connsiteX259" fmla="*/ 1157118 w 1342666"/>
                  <a:gd name="connsiteY259" fmla="*/ 402074 h 1557223"/>
                  <a:gd name="connsiteX260" fmla="*/ 1157118 w 1342666"/>
                  <a:gd name="connsiteY260" fmla="*/ 409481 h 1557223"/>
                  <a:gd name="connsiteX261" fmla="*/ 1154648 w 1342666"/>
                  <a:gd name="connsiteY261" fmla="*/ 411949 h 1557223"/>
                  <a:gd name="connsiteX262" fmla="*/ 1152181 w 1342666"/>
                  <a:gd name="connsiteY262" fmla="*/ 416887 h 1557223"/>
                  <a:gd name="connsiteX263" fmla="*/ 1152181 w 1342666"/>
                  <a:gd name="connsiteY263" fmla="*/ 419354 h 1557223"/>
                  <a:gd name="connsiteX264" fmla="*/ 1154648 w 1342666"/>
                  <a:gd name="connsiteY264" fmla="*/ 419354 h 1557223"/>
                  <a:gd name="connsiteX265" fmla="*/ 1159585 w 1342666"/>
                  <a:gd name="connsiteY265" fmla="*/ 416887 h 1557223"/>
                  <a:gd name="connsiteX266" fmla="*/ 1162056 w 1342666"/>
                  <a:gd name="connsiteY266" fmla="*/ 416887 h 1557223"/>
                  <a:gd name="connsiteX267" fmla="*/ 1162056 w 1342666"/>
                  <a:gd name="connsiteY267" fmla="*/ 424292 h 1557223"/>
                  <a:gd name="connsiteX268" fmla="*/ 1157118 w 1342666"/>
                  <a:gd name="connsiteY268" fmla="*/ 424292 h 1557223"/>
                  <a:gd name="connsiteX269" fmla="*/ 1157118 w 1342666"/>
                  <a:gd name="connsiteY269" fmla="*/ 429229 h 1557223"/>
                  <a:gd name="connsiteX270" fmla="*/ 1162056 w 1342666"/>
                  <a:gd name="connsiteY270" fmla="*/ 429229 h 1557223"/>
                  <a:gd name="connsiteX271" fmla="*/ 1162056 w 1342666"/>
                  <a:gd name="connsiteY271" fmla="*/ 431698 h 1557223"/>
                  <a:gd name="connsiteX272" fmla="*/ 1164523 w 1342666"/>
                  <a:gd name="connsiteY272" fmla="*/ 431698 h 1557223"/>
                  <a:gd name="connsiteX273" fmla="*/ 1164523 w 1342666"/>
                  <a:gd name="connsiteY273" fmla="*/ 429229 h 1557223"/>
                  <a:gd name="connsiteX274" fmla="*/ 1166993 w 1342666"/>
                  <a:gd name="connsiteY274" fmla="*/ 429229 h 1557223"/>
                  <a:gd name="connsiteX275" fmla="*/ 1166993 w 1342666"/>
                  <a:gd name="connsiteY275" fmla="*/ 426760 h 1557223"/>
                  <a:gd name="connsiteX276" fmla="*/ 1169460 w 1342666"/>
                  <a:gd name="connsiteY276" fmla="*/ 424292 h 1557223"/>
                  <a:gd name="connsiteX277" fmla="*/ 1169460 w 1342666"/>
                  <a:gd name="connsiteY277" fmla="*/ 421823 h 1557223"/>
                  <a:gd name="connsiteX278" fmla="*/ 1171927 w 1342666"/>
                  <a:gd name="connsiteY278" fmla="*/ 424292 h 1557223"/>
                  <a:gd name="connsiteX279" fmla="*/ 1174398 w 1342666"/>
                  <a:gd name="connsiteY279" fmla="*/ 429229 h 1557223"/>
                  <a:gd name="connsiteX280" fmla="*/ 1176865 w 1342666"/>
                  <a:gd name="connsiteY280" fmla="*/ 431698 h 1557223"/>
                  <a:gd name="connsiteX281" fmla="*/ 1176865 w 1342666"/>
                  <a:gd name="connsiteY281" fmla="*/ 434166 h 1557223"/>
                  <a:gd name="connsiteX282" fmla="*/ 1184273 w 1342666"/>
                  <a:gd name="connsiteY282" fmla="*/ 441571 h 1557223"/>
                  <a:gd name="connsiteX283" fmla="*/ 1184273 w 1342666"/>
                  <a:gd name="connsiteY283" fmla="*/ 444040 h 1557223"/>
                  <a:gd name="connsiteX284" fmla="*/ 1186740 w 1342666"/>
                  <a:gd name="connsiteY284" fmla="*/ 446509 h 1557223"/>
                  <a:gd name="connsiteX285" fmla="*/ 1191677 w 1342666"/>
                  <a:gd name="connsiteY285" fmla="*/ 448977 h 1557223"/>
                  <a:gd name="connsiteX286" fmla="*/ 1194144 w 1342666"/>
                  <a:gd name="connsiteY286" fmla="*/ 451446 h 1557223"/>
                  <a:gd name="connsiteX287" fmla="*/ 1194144 w 1342666"/>
                  <a:gd name="connsiteY287" fmla="*/ 458851 h 1557223"/>
                  <a:gd name="connsiteX288" fmla="*/ 1189207 w 1342666"/>
                  <a:gd name="connsiteY288" fmla="*/ 466257 h 1557223"/>
                  <a:gd name="connsiteX289" fmla="*/ 1186740 w 1342666"/>
                  <a:gd name="connsiteY289" fmla="*/ 468726 h 1557223"/>
                  <a:gd name="connsiteX290" fmla="*/ 1184273 w 1342666"/>
                  <a:gd name="connsiteY290" fmla="*/ 471194 h 1557223"/>
                  <a:gd name="connsiteX291" fmla="*/ 1184273 w 1342666"/>
                  <a:gd name="connsiteY291" fmla="*/ 476130 h 1557223"/>
                  <a:gd name="connsiteX292" fmla="*/ 1186740 w 1342666"/>
                  <a:gd name="connsiteY292" fmla="*/ 481068 h 1557223"/>
                  <a:gd name="connsiteX293" fmla="*/ 1189207 w 1342666"/>
                  <a:gd name="connsiteY293" fmla="*/ 490941 h 1557223"/>
                  <a:gd name="connsiteX294" fmla="*/ 1191677 w 1342666"/>
                  <a:gd name="connsiteY294" fmla="*/ 495878 h 1557223"/>
                  <a:gd name="connsiteX295" fmla="*/ 1196615 w 1342666"/>
                  <a:gd name="connsiteY295" fmla="*/ 500816 h 1557223"/>
                  <a:gd name="connsiteX296" fmla="*/ 1199082 w 1342666"/>
                  <a:gd name="connsiteY296" fmla="*/ 503285 h 1557223"/>
                  <a:gd name="connsiteX297" fmla="*/ 1201552 w 1342666"/>
                  <a:gd name="connsiteY297" fmla="*/ 505753 h 1557223"/>
                  <a:gd name="connsiteX298" fmla="*/ 1204019 w 1342666"/>
                  <a:gd name="connsiteY298" fmla="*/ 508222 h 1557223"/>
                  <a:gd name="connsiteX299" fmla="*/ 1206490 w 1342666"/>
                  <a:gd name="connsiteY299" fmla="*/ 508222 h 1557223"/>
                  <a:gd name="connsiteX300" fmla="*/ 1208957 w 1342666"/>
                  <a:gd name="connsiteY300" fmla="*/ 513158 h 1557223"/>
                  <a:gd name="connsiteX301" fmla="*/ 1211424 w 1342666"/>
                  <a:gd name="connsiteY301" fmla="*/ 515627 h 1557223"/>
                  <a:gd name="connsiteX302" fmla="*/ 1216361 w 1342666"/>
                  <a:gd name="connsiteY302" fmla="*/ 518095 h 1557223"/>
                  <a:gd name="connsiteX303" fmla="*/ 1221299 w 1342666"/>
                  <a:gd name="connsiteY303" fmla="*/ 527969 h 1557223"/>
                  <a:gd name="connsiteX304" fmla="*/ 1226236 w 1342666"/>
                  <a:gd name="connsiteY304" fmla="*/ 532906 h 1557223"/>
                  <a:gd name="connsiteX305" fmla="*/ 1228703 w 1342666"/>
                  <a:gd name="connsiteY305" fmla="*/ 537844 h 1557223"/>
                  <a:gd name="connsiteX306" fmla="*/ 1231174 w 1342666"/>
                  <a:gd name="connsiteY306" fmla="*/ 540312 h 1557223"/>
                  <a:gd name="connsiteX307" fmla="*/ 1233641 w 1342666"/>
                  <a:gd name="connsiteY307" fmla="*/ 540312 h 1557223"/>
                  <a:gd name="connsiteX308" fmla="*/ 1238578 w 1342666"/>
                  <a:gd name="connsiteY308" fmla="*/ 545248 h 1557223"/>
                  <a:gd name="connsiteX309" fmla="*/ 1236111 w 1342666"/>
                  <a:gd name="connsiteY309" fmla="*/ 552655 h 1557223"/>
                  <a:gd name="connsiteX310" fmla="*/ 1233641 w 1342666"/>
                  <a:gd name="connsiteY310" fmla="*/ 557592 h 1557223"/>
                  <a:gd name="connsiteX311" fmla="*/ 1236111 w 1342666"/>
                  <a:gd name="connsiteY311" fmla="*/ 562529 h 1557223"/>
                  <a:gd name="connsiteX312" fmla="*/ 1236111 w 1342666"/>
                  <a:gd name="connsiteY312" fmla="*/ 572299 h 1557223"/>
                  <a:gd name="connsiteX313" fmla="*/ 1241049 w 1342666"/>
                  <a:gd name="connsiteY313" fmla="*/ 577340 h 1557223"/>
                  <a:gd name="connsiteX314" fmla="*/ 1245983 w 1342666"/>
                  <a:gd name="connsiteY314" fmla="*/ 584745 h 1557223"/>
                  <a:gd name="connsiteX315" fmla="*/ 1248453 w 1342666"/>
                  <a:gd name="connsiteY315" fmla="*/ 594620 h 1557223"/>
                  <a:gd name="connsiteX316" fmla="*/ 1250920 w 1342666"/>
                  <a:gd name="connsiteY316" fmla="*/ 604391 h 1557223"/>
                  <a:gd name="connsiteX317" fmla="*/ 1250920 w 1342666"/>
                  <a:gd name="connsiteY317" fmla="*/ 636482 h 1557223"/>
                  <a:gd name="connsiteX318" fmla="*/ 1248453 w 1342666"/>
                  <a:gd name="connsiteY318" fmla="*/ 638950 h 1557223"/>
                  <a:gd name="connsiteX319" fmla="*/ 1245983 w 1342666"/>
                  <a:gd name="connsiteY319" fmla="*/ 646355 h 1557223"/>
                  <a:gd name="connsiteX320" fmla="*/ 1245983 w 1342666"/>
                  <a:gd name="connsiteY320" fmla="*/ 661167 h 1557223"/>
                  <a:gd name="connsiteX321" fmla="*/ 1248453 w 1342666"/>
                  <a:gd name="connsiteY321" fmla="*/ 666103 h 1557223"/>
                  <a:gd name="connsiteX322" fmla="*/ 1250920 w 1342666"/>
                  <a:gd name="connsiteY322" fmla="*/ 678447 h 1557223"/>
                  <a:gd name="connsiteX323" fmla="*/ 1250920 w 1342666"/>
                  <a:gd name="connsiteY323" fmla="*/ 680914 h 1557223"/>
                  <a:gd name="connsiteX324" fmla="*/ 1253391 w 1342666"/>
                  <a:gd name="connsiteY324" fmla="*/ 685851 h 1557223"/>
                  <a:gd name="connsiteX325" fmla="*/ 1258328 w 1342666"/>
                  <a:gd name="connsiteY325" fmla="*/ 690789 h 1557223"/>
                  <a:gd name="connsiteX326" fmla="*/ 1260795 w 1342666"/>
                  <a:gd name="connsiteY326" fmla="*/ 693258 h 1557223"/>
                  <a:gd name="connsiteX327" fmla="*/ 1268200 w 1342666"/>
                  <a:gd name="connsiteY327" fmla="*/ 695726 h 1557223"/>
                  <a:gd name="connsiteX328" fmla="*/ 1278075 w 1342666"/>
                  <a:gd name="connsiteY328" fmla="*/ 698195 h 1557223"/>
                  <a:gd name="connsiteX329" fmla="*/ 1285480 w 1342666"/>
                  <a:gd name="connsiteY329" fmla="*/ 703131 h 1557223"/>
                  <a:gd name="connsiteX330" fmla="*/ 1287950 w 1342666"/>
                  <a:gd name="connsiteY330" fmla="*/ 708069 h 1557223"/>
                  <a:gd name="connsiteX331" fmla="*/ 1290417 w 1342666"/>
                  <a:gd name="connsiteY331" fmla="*/ 710537 h 1557223"/>
                  <a:gd name="connsiteX332" fmla="*/ 1292887 w 1342666"/>
                  <a:gd name="connsiteY332" fmla="*/ 717942 h 1557223"/>
                  <a:gd name="connsiteX333" fmla="*/ 1292887 w 1342666"/>
                  <a:gd name="connsiteY333" fmla="*/ 727817 h 1557223"/>
                  <a:gd name="connsiteX334" fmla="*/ 1297822 w 1342666"/>
                  <a:gd name="connsiteY334" fmla="*/ 737690 h 1557223"/>
                  <a:gd name="connsiteX335" fmla="*/ 1300292 w 1342666"/>
                  <a:gd name="connsiteY335" fmla="*/ 737690 h 1557223"/>
                  <a:gd name="connsiteX336" fmla="*/ 1302759 w 1342666"/>
                  <a:gd name="connsiteY336" fmla="*/ 740159 h 1557223"/>
                  <a:gd name="connsiteX337" fmla="*/ 1305229 w 1342666"/>
                  <a:gd name="connsiteY337" fmla="*/ 742628 h 1557223"/>
                  <a:gd name="connsiteX338" fmla="*/ 1307697 w 1342666"/>
                  <a:gd name="connsiteY338" fmla="*/ 747565 h 1557223"/>
                  <a:gd name="connsiteX339" fmla="*/ 1310167 w 1342666"/>
                  <a:gd name="connsiteY339" fmla="*/ 750034 h 1557223"/>
                  <a:gd name="connsiteX340" fmla="*/ 1315104 w 1342666"/>
                  <a:gd name="connsiteY340" fmla="*/ 750034 h 1557223"/>
                  <a:gd name="connsiteX341" fmla="*/ 1317571 w 1342666"/>
                  <a:gd name="connsiteY341" fmla="*/ 754970 h 1557223"/>
                  <a:gd name="connsiteX342" fmla="*/ 1322509 w 1342666"/>
                  <a:gd name="connsiteY342" fmla="*/ 762376 h 1557223"/>
                  <a:gd name="connsiteX343" fmla="*/ 1329914 w 1342666"/>
                  <a:gd name="connsiteY343" fmla="*/ 767313 h 1557223"/>
                  <a:gd name="connsiteX344" fmla="*/ 1334851 w 1342666"/>
                  <a:gd name="connsiteY344" fmla="*/ 774718 h 1557223"/>
                  <a:gd name="connsiteX345" fmla="*/ 1337318 w 1342666"/>
                  <a:gd name="connsiteY345" fmla="*/ 777187 h 1557223"/>
                  <a:gd name="connsiteX346" fmla="*/ 1342256 w 1342666"/>
                  <a:gd name="connsiteY346" fmla="*/ 784593 h 1557223"/>
                  <a:gd name="connsiteX347" fmla="*/ 1337318 w 1342666"/>
                  <a:gd name="connsiteY347" fmla="*/ 787062 h 1557223"/>
                  <a:gd name="connsiteX348" fmla="*/ 1332384 w 1342666"/>
                  <a:gd name="connsiteY348" fmla="*/ 789529 h 1557223"/>
                  <a:gd name="connsiteX349" fmla="*/ 1327446 w 1342666"/>
                  <a:gd name="connsiteY349" fmla="*/ 791998 h 1557223"/>
                  <a:gd name="connsiteX350" fmla="*/ 1324976 w 1342666"/>
                  <a:gd name="connsiteY350" fmla="*/ 791998 h 1557223"/>
                  <a:gd name="connsiteX351" fmla="*/ 1320039 w 1342666"/>
                  <a:gd name="connsiteY351" fmla="*/ 794466 h 1557223"/>
                  <a:gd name="connsiteX352" fmla="*/ 1315104 w 1342666"/>
                  <a:gd name="connsiteY352" fmla="*/ 799404 h 1557223"/>
                  <a:gd name="connsiteX353" fmla="*/ 1307697 w 1342666"/>
                  <a:gd name="connsiteY353" fmla="*/ 801872 h 1557223"/>
                  <a:gd name="connsiteX354" fmla="*/ 1300292 w 1342666"/>
                  <a:gd name="connsiteY354" fmla="*/ 801872 h 1557223"/>
                  <a:gd name="connsiteX355" fmla="*/ 1283012 w 1342666"/>
                  <a:gd name="connsiteY355" fmla="*/ 799404 h 1557223"/>
                  <a:gd name="connsiteX356" fmla="*/ 1270670 w 1342666"/>
                  <a:gd name="connsiteY356" fmla="*/ 799404 h 1557223"/>
                  <a:gd name="connsiteX357" fmla="*/ 1263263 w 1342666"/>
                  <a:gd name="connsiteY357" fmla="*/ 804341 h 1557223"/>
                  <a:gd name="connsiteX358" fmla="*/ 1250920 w 1342666"/>
                  <a:gd name="connsiteY358" fmla="*/ 804341 h 1557223"/>
                  <a:gd name="connsiteX359" fmla="*/ 1233641 w 1342666"/>
                  <a:gd name="connsiteY359" fmla="*/ 801872 h 1557223"/>
                  <a:gd name="connsiteX360" fmla="*/ 1226236 w 1342666"/>
                  <a:gd name="connsiteY360" fmla="*/ 796935 h 1557223"/>
                  <a:gd name="connsiteX361" fmla="*/ 1213894 w 1342666"/>
                  <a:gd name="connsiteY361" fmla="*/ 796935 h 1557223"/>
                  <a:gd name="connsiteX362" fmla="*/ 1211424 w 1342666"/>
                  <a:gd name="connsiteY362" fmla="*/ 799404 h 1557223"/>
                  <a:gd name="connsiteX363" fmla="*/ 1216361 w 1342666"/>
                  <a:gd name="connsiteY363" fmla="*/ 804341 h 1557223"/>
                  <a:gd name="connsiteX364" fmla="*/ 1218832 w 1342666"/>
                  <a:gd name="connsiteY364" fmla="*/ 809277 h 1557223"/>
                  <a:gd name="connsiteX365" fmla="*/ 1221299 w 1342666"/>
                  <a:gd name="connsiteY365" fmla="*/ 814215 h 1557223"/>
                  <a:gd name="connsiteX366" fmla="*/ 1223769 w 1342666"/>
                  <a:gd name="connsiteY366" fmla="*/ 816683 h 1557223"/>
                  <a:gd name="connsiteX367" fmla="*/ 1226236 w 1342666"/>
                  <a:gd name="connsiteY367" fmla="*/ 819152 h 1557223"/>
                  <a:gd name="connsiteX368" fmla="*/ 1228703 w 1342666"/>
                  <a:gd name="connsiteY368" fmla="*/ 821621 h 1557223"/>
                  <a:gd name="connsiteX369" fmla="*/ 1231174 w 1342666"/>
                  <a:gd name="connsiteY369" fmla="*/ 829025 h 1557223"/>
                  <a:gd name="connsiteX370" fmla="*/ 1233641 w 1342666"/>
                  <a:gd name="connsiteY370" fmla="*/ 833963 h 1557223"/>
                  <a:gd name="connsiteX371" fmla="*/ 1236111 w 1342666"/>
                  <a:gd name="connsiteY371" fmla="*/ 838900 h 1557223"/>
                  <a:gd name="connsiteX372" fmla="*/ 1236111 w 1342666"/>
                  <a:gd name="connsiteY372" fmla="*/ 841369 h 1557223"/>
                  <a:gd name="connsiteX373" fmla="*/ 1238578 w 1342666"/>
                  <a:gd name="connsiteY373" fmla="*/ 846305 h 1557223"/>
                  <a:gd name="connsiteX374" fmla="*/ 1241049 w 1342666"/>
                  <a:gd name="connsiteY374" fmla="*/ 851242 h 1557223"/>
                  <a:gd name="connsiteX375" fmla="*/ 1245983 w 1342666"/>
                  <a:gd name="connsiteY375" fmla="*/ 853711 h 1557223"/>
                  <a:gd name="connsiteX376" fmla="*/ 1248453 w 1342666"/>
                  <a:gd name="connsiteY376" fmla="*/ 856180 h 1557223"/>
                  <a:gd name="connsiteX377" fmla="*/ 1253391 w 1342666"/>
                  <a:gd name="connsiteY377" fmla="*/ 858649 h 1557223"/>
                  <a:gd name="connsiteX378" fmla="*/ 1258328 w 1342666"/>
                  <a:gd name="connsiteY378" fmla="*/ 861117 h 1557223"/>
                  <a:gd name="connsiteX379" fmla="*/ 1263263 w 1342666"/>
                  <a:gd name="connsiteY379" fmla="*/ 863584 h 1557223"/>
                  <a:gd name="connsiteX380" fmla="*/ 1265733 w 1342666"/>
                  <a:gd name="connsiteY380" fmla="*/ 866053 h 1557223"/>
                  <a:gd name="connsiteX381" fmla="*/ 1268200 w 1342666"/>
                  <a:gd name="connsiteY381" fmla="*/ 870991 h 1557223"/>
                  <a:gd name="connsiteX382" fmla="*/ 1270670 w 1342666"/>
                  <a:gd name="connsiteY382" fmla="*/ 875928 h 1557223"/>
                  <a:gd name="connsiteX383" fmla="*/ 1275608 w 1342666"/>
                  <a:gd name="connsiteY383" fmla="*/ 880864 h 1557223"/>
                  <a:gd name="connsiteX384" fmla="*/ 1280542 w 1342666"/>
                  <a:gd name="connsiteY384" fmla="*/ 888270 h 1557223"/>
                  <a:gd name="connsiteX385" fmla="*/ 1287950 w 1342666"/>
                  <a:gd name="connsiteY385" fmla="*/ 895676 h 1557223"/>
                  <a:gd name="connsiteX386" fmla="*/ 1292887 w 1342666"/>
                  <a:gd name="connsiteY386" fmla="*/ 900612 h 1557223"/>
                  <a:gd name="connsiteX387" fmla="*/ 1300292 w 1342666"/>
                  <a:gd name="connsiteY387" fmla="*/ 908018 h 1557223"/>
                  <a:gd name="connsiteX388" fmla="*/ 1302759 w 1342666"/>
                  <a:gd name="connsiteY388" fmla="*/ 912956 h 1557223"/>
                  <a:gd name="connsiteX389" fmla="*/ 1305229 w 1342666"/>
                  <a:gd name="connsiteY389" fmla="*/ 917892 h 1557223"/>
                  <a:gd name="connsiteX390" fmla="*/ 1307697 w 1342666"/>
                  <a:gd name="connsiteY390" fmla="*/ 922829 h 1557223"/>
                  <a:gd name="connsiteX391" fmla="*/ 1315104 w 1342666"/>
                  <a:gd name="connsiteY391" fmla="*/ 930235 h 1557223"/>
                  <a:gd name="connsiteX392" fmla="*/ 1317571 w 1342666"/>
                  <a:gd name="connsiteY392" fmla="*/ 935171 h 1557223"/>
                  <a:gd name="connsiteX393" fmla="*/ 1320039 w 1342666"/>
                  <a:gd name="connsiteY393" fmla="*/ 945046 h 1557223"/>
                  <a:gd name="connsiteX394" fmla="*/ 1320039 w 1342666"/>
                  <a:gd name="connsiteY394" fmla="*/ 954920 h 1557223"/>
                  <a:gd name="connsiteX395" fmla="*/ 1322509 w 1342666"/>
                  <a:gd name="connsiteY395" fmla="*/ 959857 h 1557223"/>
                  <a:gd name="connsiteX396" fmla="*/ 1320039 w 1342666"/>
                  <a:gd name="connsiteY396" fmla="*/ 969732 h 1557223"/>
                  <a:gd name="connsiteX397" fmla="*/ 1320039 w 1342666"/>
                  <a:gd name="connsiteY397" fmla="*/ 989479 h 1557223"/>
                  <a:gd name="connsiteX398" fmla="*/ 1324976 w 1342666"/>
                  <a:gd name="connsiteY398" fmla="*/ 994314 h 1557223"/>
                  <a:gd name="connsiteX399" fmla="*/ 1324976 w 1342666"/>
                  <a:gd name="connsiteY399" fmla="*/ 1001719 h 1557223"/>
                  <a:gd name="connsiteX400" fmla="*/ 1322509 w 1342666"/>
                  <a:gd name="connsiteY400" fmla="*/ 1004291 h 1557223"/>
                  <a:gd name="connsiteX401" fmla="*/ 1320039 w 1342666"/>
                  <a:gd name="connsiteY401" fmla="*/ 1004291 h 1557223"/>
                  <a:gd name="connsiteX402" fmla="*/ 1317571 w 1342666"/>
                  <a:gd name="connsiteY402" fmla="*/ 1006656 h 1557223"/>
                  <a:gd name="connsiteX403" fmla="*/ 1315104 w 1342666"/>
                  <a:gd name="connsiteY403" fmla="*/ 1014062 h 1557223"/>
                  <a:gd name="connsiteX404" fmla="*/ 1317571 w 1342666"/>
                  <a:gd name="connsiteY404" fmla="*/ 1016530 h 1557223"/>
                  <a:gd name="connsiteX405" fmla="*/ 1317571 w 1342666"/>
                  <a:gd name="connsiteY405" fmla="*/ 1021467 h 1557223"/>
                  <a:gd name="connsiteX406" fmla="*/ 1315104 w 1342666"/>
                  <a:gd name="connsiteY406" fmla="*/ 1021467 h 1557223"/>
                  <a:gd name="connsiteX407" fmla="*/ 1312634 w 1342666"/>
                  <a:gd name="connsiteY407" fmla="*/ 1023936 h 1557223"/>
                  <a:gd name="connsiteX408" fmla="*/ 1310167 w 1342666"/>
                  <a:gd name="connsiteY408" fmla="*/ 1026405 h 1557223"/>
                  <a:gd name="connsiteX409" fmla="*/ 1307697 w 1342666"/>
                  <a:gd name="connsiteY409" fmla="*/ 1031342 h 1557223"/>
                  <a:gd name="connsiteX410" fmla="*/ 1305229 w 1342666"/>
                  <a:gd name="connsiteY410" fmla="*/ 1031342 h 1557223"/>
                  <a:gd name="connsiteX411" fmla="*/ 1302759 w 1342666"/>
                  <a:gd name="connsiteY411" fmla="*/ 1028873 h 1557223"/>
                  <a:gd name="connsiteX412" fmla="*/ 1297822 w 1342666"/>
                  <a:gd name="connsiteY412" fmla="*/ 1028873 h 1557223"/>
                  <a:gd name="connsiteX413" fmla="*/ 1297822 w 1342666"/>
                  <a:gd name="connsiteY413" fmla="*/ 1031342 h 1557223"/>
                  <a:gd name="connsiteX414" fmla="*/ 1292887 w 1342666"/>
                  <a:gd name="connsiteY414" fmla="*/ 1031342 h 1557223"/>
                  <a:gd name="connsiteX415" fmla="*/ 1292887 w 1342666"/>
                  <a:gd name="connsiteY415" fmla="*/ 1028873 h 1557223"/>
                  <a:gd name="connsiteX416" fmla="*/ 1287950 w 1342666"/>
                  <a:gd name="connsiteY416" fmla="*/ 1026405 h 1557223"/>
                  <a:gd name="connsiteX417" fmla="*/ 1285480 w 1342666"/>
                  <a:gd name="connsiteY417" fmla="*/ 1026405 h 1557223"/>
                  <a:gd name="connsiteX418" fmla="*/ 1287950 w 1342666"/>
                  <a:gd name="connsiteY418" fmla="*/ 1033809 h 1557223"/>
                  <a:gd name="connsiteX419" fmla="*/ 1287950 w 1342666"/>
                  <a:gd name="connsiteY419" fmla="*/ 1041215 h 1557223"/>
                  <a:gd name="connsiteX420" fmla="*/ 1285480 w 1342666"/>
                  <a:gd name="connsiteY420" fmla="*/ 1046153 h 1557223"/>
                  <a:gd name="connsiteX421" fmla="*/ 1283012 w 1342666"/>
                  <a:gd name="connsiteY421" fmla="*/ 1053558 h 1557223"/>
                  <a:gd name="connsiteX422" fmla="*/ 1280542 w 1342666"/>
                  <a:gd name="connsiteY422" fmla="*/ 1053558 h 1557223"/>
                  <a:gd name="connsiteX423" fmla="*/ 1275608 w 1342666"/>
                  <a:gd name="connsiteY423" fmla="*/ 1058495 h 1557223"/>
                  <a:gd name="connsiteX424" fmla="*/ 1273137 w 1342666"/>
                  <a:gd name="connsiteY424" fmla="*/ 1060964 h 1557223"/>
                  <a:gd name="connsiteX425" fmla="*/ 1265733 w 1342666"/>
                  <a:gd name="connsiteY425" fmla="*/ 1065901 h 1557223"/>
                  <a:gd name="connsiteX426" fmla="*/ 1260795 w 1342666"/>
                  <a:gd name="connsiteY426" fmla="*/ 1068370 h 1557223"/>
                  <a:gd name="connsiteX427" fmla="*/ 1253391 w 1342666"/>
                  <a:gd name="connsiteY427" fmla="*/ 1068370 h 1557223"/>
                  <a:gd name="connsiteX428" fmla="*/ 1253391 w 1342666"/>
                  <a:gd name="connsiteY428" fmla="*/ 1070837 h 1557223"/>
                  <a:gd name="connsiteX429" fmla="*/ 1255858 w 1342666"/>
                  <a:gd name="connsiteY429" fmla="*/ 1075775 h 1557223"/>
                  <a:gd name="connsiteX430" fmla="*/ 1258328 w 1342666"/>
                  <a:gd name="connsiteY430" fmla="*/ 1085649 h 1557223"/>
                  <a:gd name="connsiteX431" fmla="*/ 1260795 w 1342666"/>
                  <a:gd name="connsiteY431" fmla="*/ 1088117 h 1557223"/>
                  <a:gd name="connsiteX432" fmla="*/ 1260795 w 1342666"/>
                  <a:gd name="connsiteY432" fmla="*/ 1093054 h 1557223"/>
                  <a:gd name="connsiteX433" fmla="*/ 1263263 w 1342666"/>
                  <a:gd name="connsiteY433" fmla="*/ 1102929 h 1557223"/>
                  <a:gd name="connsiteX434" fmla="*/ 1263263 w 1342666"/>
                  <a:gd name="connsiteY434" fmla="*/ 1110334 h 1557223"/>
                  <a:gd name="connsiteX435" fmla="*/ 1265733 w 1342666"/>
                  <a:gd name="connsiteY435" fmla="*/ 1112802 h 1557223"/>
                  <a:gd name="connsiteX436" fmla="*/ 1265733 w 1342666"/>
                  <a:gd name="connsiteY436" fmla="*/ 1122677 h 1557223"/>
                  <a:gd name="connsiteX437" fmla="*/ 1270670 w 1342666"/>
                  <a:gd name="connsiteY437" fmla="*/ 1127613 h 1557223"/>
                  <a:gd name="connsiteX438" fmla="*/ 1273137 w 1342666"/>
                  <a:gd name="connsiteY438" fmla="*/ 1132551 h 1557223"/>
                  <a:gd name="connsiteX439" fmla="*/ 1280542 w 1342666"/>
                  <a:gd name="connsiteY439" fmla="*/ 1137488 h 1557223"/>
                  <a:gd name="connsiteX440" fmla="*/ 1287950 w 1342666"/>
                  <a:gd name="connsiteY440" fmla="*/ 1142426 h 1557223"/>
                  <a:gd name="connsiteX441" fmla="*/ 1292887 w 1342666"/>
                  <a:gd name="connsiteY441" fmla="*/ 1147361 h 1557223"/>
                  <a:gd name="connsiteX442" fmla="*/ 1300292 w 1342666"/>
                  <a:gd name="connsiteY442" fmla="*/ 1152299 h 1557223"/>
                  <a:gd name="connsiteX443" fmla="*/ 1305229 w 1342666"/>
                  <a:gd name="connsiteY443" fmla="*/ 1159705 h 1557223"/>
                  <a:gd name="connsiteX444" fmla="*/ 1307697 w 1342666"/>
                  <a:gd name="connsiteY444" fmla="*/ 1162172 h 1557223"/>
                  <a:gd name="connsiteX445" fmla="*/ 1310167 w 1342666"/>
                  <a:gd name="connsiteY445" fmla="*/ 1169578 h 1557223"/>
                  <a:gd name="connsiteX446" fmla="*/ 1315104 w 1342666"/>
                  <a:gd name="connsiteY446" fmla="*/ 1174516 h 1557223"/>
                  <a:gd name="connsiteX447" fmla="*/ 1320039 w 1342666"/>
                  <a:gd name="connsiteY447" fmla="*/ 1176985 h 1557223"/>
                  <a:gd name="connsiteX448" fmla="*/ 1322509 w 1342666"/>
                  <a:gd name="connsiteY448" fmla="*/ 1179452 h 1557223"/>
                  <a:gd name="connsiteX449" fmla="*/ 1322509 w 1342666"/>
                  <a:gd name="connsiteY449" fmla="*/ 1184389 h 1557223"/>
                  <a:gd name="connsiteX450" fmla="*/ 1324976 w 1342666"/>
                  <a:gd name="connsiteY450" fmla="*/ 1186858 h 1557223"/>
                  <a:gd name="connsiteX451" fmla="*/ 1324976 w 1342666"/>
                  <a:gd name="connsiteY451" fmla="*/ 1196733 h 1557223"/>
                  <a:gd name="connsiteX452" fmla="*/ 1322509 w 1342666"/>
                  <a:gd name="connsiteY452" fmla="*/ 1199200 h 1557223"/>
                  <a:gd name="connsiteX453" fmla="*/ 1322509 w 1342666"/>
                  <a:gd name="connsiteY453" fmla="*/ 1206606 h 1557223"/>
                  <a:gd name="connsiteX454" fmla="*/ 1327446 w 1342666"/>
                  <a:gd name="connsiteY454" fmla="*/ 1216480 h 1557223"/>
                  <a:gd name="connsiteX455" fmla="*/ 1329914 w 1342666"/>
                  <a:gd name="connsiteY455" fmla="*/ 1223886 h 1557223"/>
                  <a:gd name="connsiteX456" fmla="*/ 1329914 w 1342666"/>
                  <a:gd name="connsiteY456" fmla="*/ 1233759 h 1557223"/>
                  <a:gd name="connsiteX457" fmla="*/ 1327446 w 1342666"/>
                  <a:gd name="connsiteY457" fmla="*/ 1241165 h 1557223"/>
                  <a:gd name="connsiteX458" fmla="*/ 1327446 w 1342666"/>
                  <a:gd name="connsiteY458" fmla="*/ 1255976 h 1557223"/>
                  <a:gd name="connsiteX459" fmla="*/ 1324976 w 1342666"/>
                  <a:gd name="connsiteY459" fmla="*/ 1258445 h 1557223"/>
                  <a:gd name="connsiteX460" fmla="*/ 1320039 w 1342666"/>
                  <a:gd name="connsiteY460" fmla="*/ 1263382 h 1557223"/>
                  <a:gd name="connsiteX461" fmla="*/ 1315104 w 1342666"/>
                  <a:gd name="connsiteY461" fmla="*/ 1265851 h 1557223"/>
                  <a:gd name="connsiteX462" fmla="*/ 1312634 w 1342666"/>
                  <a:gd name="connsiteY462" fmla="*/ 1265851 h 1557223"/>
                  <a:gd name="connsiteX463" fmla="*/ 1310167 w 1342666"/>
                  <a:gd name="connsiteY463" fmla="*/ 1268320 h 1557223"/>
                  <a:gd name="connsiteX464" fmla="*/ 1307697 w 1342666"/>
                  <a:gd name="connsiteY464" fmla="*/ 1268320 h 1557223"/>
                  <a:gd name="connsiteX465" fmla="*/ 1302759 w 1342666"/>
                  <a:gd name="connsiteY465" fmla="*/ 1270787 h 1557223"/>
                  <a:gd name="connsiteX466" fmla="*/ 1300292 w 1342666"/>
                  <a:gd name="connsiteY466" fmla="*/ 1268320 h 1557223"/>
                  <a:gd name="connsiteX467" fmla="*/ 1297822 w 1342666"/>
                  <a:gd name="connsiteY467" fmla="*/ 1268320 h 1557223"/>
                  <a:gd name="connsiteX468" fmla="*/ 1295354 w 1342666"/>
                  <a:gd name="connsiteY468" fmla="*/ 1270787 h 1557223"/>
                  <a:gd name="connsiteX469" fmla="*/ 1295354 w 1342666"/>
                  <a:gd name="connsiteY469" fmla="*/ 1275725 h 1557223"/>
                  <a:gd name="connsiteX470" fmla="*/ 1292887 w 1342666"/>
                  <a:gd name="connsiteY470" fmla="*/ 1283131 h 1557223"/>
                  <a:gd name="connsiteX471" fmla="*/ 1290417 w 1342666"/>
                  <a:gd name="connsiteY471" fmla="*/ 1288067 h 1557223"/>
                  <a:gd name="connsiteX472" fmla="*/ 1290417 w 1342666"/>
                  <a:gd name="connsiteY472" fmla="*/ 1290535 h 1557223"/>
                  <a:gd name="connsiteX473" fmla="*/ 1287950 w 1342666"/>
                  <a:gd name="connsiteY473" fmla="*/ 1293004 h 1557223"/>
                  <a:gd name="connsiteX474" fmla="*/ 1285480 w 1342666"/>
                  <a:gd name="connsiteY474" fmla="*/ 1295473 h 1557223"/>
                  <a:gd name="connsiteX475" fmla="*/ 1283012 w 1342666"/>
                  <a:gd name="connsiteY475" fmla="*/ 1300410 h 1557223"/>
                  <a:gd name="connsiteX476" fmla="*/ 1283012 w 1342666"/>
                  <a:gd name="connsiteY476" fmla="*/ 1317690 h 1557223"/>
                  <a:gd name="connsiteX477" fmla="*/ 1287950 w 1342666"/>
                  <a:gd name="connsiteY477" fmla="*/ 1320159 h 1557223"/>
                  <a:gd name="connsiteX478" fmla="*/ 1292887 w 1342666"/>
                  <a:gd name="connsiteY478" fmla="*/ 1325094 h 1557223"/>
                  <a:gd name="connsiteX479" fmla="*/ 1297822 w 1342666"/>
                  <a:gd name="connsiteY479" fmla="*/ 1330032 h 1557223"/>
                  <a:gd name="connsiteX480" fmla="*/ 1302759 w 1342666"/>
                  <a:gd name="connsiteY480" fmla="*/ 1334969 h 1557223"/>
                  <a:gd name="connsiteX481" fmla="*/ 1305229 w 1342666"/>
                  <a:gd name="connsiteY481" fmla="*/ 1337438 h 1557223"/>
                  <a:gd name="connsiteX482" fmla="*/ 1307697 w 1342666"/>
                  <a:gd name="connsiteY482" fmla="*/ 1339907 h 1557223"/>
                  <a:gd name="connsiteX483" fmla="*/ 1307697 w 1342666"/>
                  <a:gd name="connsiteY483" fmla="*/ 1342374 h 1557223"/>
                  <a:gd name="connsiteX484" fmla="*/ 1310167 w 1342666"/>
                  <a:gd name="connsiteY484" fmla="*/ 1344843 h 1557223"/>
                  <a:gd name="connsiteX485" fmla="*/ 1310167 w 1342666"/>
                  <a:gd name="connsiteY485" fmla="*/ 1347311 h 1557223"/>
                  <a:gd name="connsiteX486" fmla="*/ 1317571 w 1342666"/>
                  <a:gd name="connsiteY486" fmla="*/ 1347311 h 1557223"/>
                  <a:gd name="connsiteX487" fmla="*/ 1322509 w 1342666"/>
                  <a:gd name="connsiteY487" fmla="*/ 1349780 h 1557223"/>
                  <a:gd name="connsiteX488" fmla="*/ 1320039 w 1342666"/>
                  <a:gd name="connsiteY488" fmla="*/ 1354718 h 1557223"/>
                  <a:gd name="connsiteX489" fmla="*/ 1317571 w 1342666"/>
                  <a:gd name="connsiteY489" fmla="*/ 1357186 h 1557223"/>
                  <a:gd name="connsiteX490" fmla="*/ 1315104 w 1342666"/>
                  <a:gd name="connsiteY490" fmla="*/ 1362122 h 1557223"/>
                  <a:gd name="connsiteX491" fmla="*/ 1315104 w 1342666"/>
                  <a:gd name="connsiteY491" fmla="*/ 1371997 h 1557223"/>
                  <a:gd name="connsiteX492" fmla="*/ 1312634 w 1342666"/>
                  <a:gd name="connsiteY492" fmla="*/ 1376935 h 1557223"/>
                  <a:gd name="connsiteX493" fmla="*/ 1310167 w 1342666"/>
                  <a:gd name="connsiteY493" fmla="*/ 1379402 h 1557223"/>
                  <a:gd name="connsiteX494" fmla="*/ 1307697 w 1342666"/>
                  <a:gd name="connsiteY494" fmla="*/ 1386706 h 1557223"/>
                  <a:gd name="connsiteX495" fmla="*/ 1305229 w 1342666"/>
                  <a:gd name="connsiteY495" fmla="*/ 1391745 h 1557223"/>
                  <a:gd name="connsiteX496" fmla="*/ 1300292 w 1342666"/>
                  <a:gd name="connsiteY496" fmla="*/ 1394214 h 1557223"/>
                  <a:gd name="connsiteX497" fmla="*/ 1297822 w 1342666"/>
                  <a:gd name="connsiteY497" fmla="*/ 1394214 h 1557223"/>
                  <a:gd name="connsiteX498" fmla="*/ 1295354 w 1342666"/>
                  <a:gd name="connsiteY498" fmla="*/ 1396681 h 1557223"/>
                  <a:gd name="connsiteX499" fmla="*/ 1290417 w 1342666"/>
                  <a:gd name="connsiteY499" fmla="*/ 1396681 h 1557223"/>
                  <a:gd name="connsiteX500" fmla="*/ 1290417 w 1342666"/>
                  <a:gd name="connsiteY500" fmla="*/ 1394214 h 1557223"/>
                  <a:gd name="connsiteX501" fmla="*/ 1287950 w 1342666"/>
                  <a:gd name="connsiteY501" fmla="*/ 1391745 h 1557223"/>
                  <a:gd name="connsiteX502" fmla="*/ 1280542 w 1342666"/>
                  <a:gd name="connsiteY502" fmla="*/ 1394214 h 1557223"/>
                  <a:gd name="connsiteX503" fmla="*/ 1275608 w 1342666"/>
                  <a:gd name="connsiteY503" fmla="*/ 1396681 h 1557223"/>
                  <a:gd name="connsiteX504" fmla="*/ 1270670 w 1342666"/>
                  <a:gd name="connsiteY504" fmla="*/ 1396681 h 1557223"/>
                  <a:gd name="connsiteX505" fmla="*/ 1270670 w 1342666"/>
                  <a:gd name="connsiteY505" fmla="*/ 1394214 h 1557223"/>
                  <a:gd name="connsiteX506" fmla="*/ 1268200 w 1342666"/>
                  <a:gd name="connsiteY506" fmla="*/ 1391745 h 1557223"/>
                  <a:gd name="connsiteX507" fmla="*/ 1268200 w 1342666"/>
                  <a:gd name="connsiteY507" fmla="*/ 1389173 h 1557223"/>
                  <a:gd name="connsiteX508" fmla="*/ 1265733 w 1342666"/>
                  <a:gd name="connsiteY508" fmla="*/ 1384237 h 1557223"/>
                  <a:gd name="connsiteX509" fmla="*/ 1255858 w 1342666"/>
                  <a:gd name="connsiteY509" fmla="*/ 1384237 h 1557223"/>
                  <a:gd name="connsiteX510" fmla="*/ 1250920 w 1342666"/>
                  <a:gd name="connsiteY510" fmla="*/ 1386706 h 1557223"/>
                  <a:gd name="connsiteX511" fmla="*/ 1245983 w 1342666"/>
                  <a:gd name="connsiteY511" fmla="*/ 1386706 h 1557223"/>
                  <a:gd name="connsiteX512" fmla="*/ 1243516 w 1342666"/>
                  <a:gd name="connsiteY512" fmla="*/ 1384237 h 1557223"/>
                  <a:gd name="connsiteX513" fmla="*/ 1238578 w 1342666"/>
                  <a:gd name="connsiteY513" fmla="*/ 1384237 h 1557223"/>
                  <a:gd name="connsiteX514" fmla="*/ 1228703 w 1342666"/>
                  <a:gd name="connsiteY514" fmla="*/ 1389173 h 1557223"/>
                  <a:gd name="connsiteX515" fmla="*/ 1211424 w 1342666"/>
                  <a:gd name="connsiteY515" fmla="*/ 1389173 h 1557223"/>
                  <a:gd name="connsiteX516" fmla="*/ 1208957 w 1342666"/>
                  <a:gd name="connsiteY516" fmla="*/ 1391745 h 1557223"/>
                  <a:gd name="connsiteX517" fmla="*/ 1206490 w 1342666"/>
                  <a:gd name="connsiteY517" fmla="*/ 1396681 h 1557223"/>
                  <a:gd name="connsiteX518" fmla="*/ 1204019 w 1342666"/>
                  <a:gd name="connsiteY518" fmla="*/ 1399150 h 1557223"/>
                  <a:gd name="connsiteX519" fmla="*/ 1201552 w 1342666"/>
                  <a:gd name="connsiteY519" fmla="*/ 1401517 h 1557223"/>
                  <a:gd name="connsiteX520" fmla="*/ 1201552 w 1342666"/>
                  <a:gd name="connsiteY520" fmla="*/ 1403986 h 1557223"/>
                  <a:gd name="connsiteX521" fmla="*/ 1199082 w 1342666"/>
                  <a:gd name="connsiteY521" fmla="*/ 1408921 h 1557223"/>
                  <a:gd name="connsiteX522" fmla="*/ 1191677 w 1342666"/>
                  <a:gd name="connsiteY522" fmla="*/ 1408921 h 1557223"/>
                  <a:gd name="connsiteX523" fmla="*/ 1186740 w 1342666"/>
                  <a:gd name="connsiteY523" fmla="*/ 1413962 h 1557223"/>
                  <a:gd name="connsiteX524" fmla="*/ 1184273 w 1342666"/>
                  <a:gd name="connsiteY524" fmla="*/ 1413962 h 1557223"/>
                  <a:gd name="connsiteX525" fmla="*/ 1181802 w 1342666"/>
                  <a:gd name="connsiteY525" fmla="*/ 1408921 h 1557223"/>
                  <a:gd name="connsiteX526" fmla="*/ 1179335 w 1342666"/>
                  <a:gd name="connsiteY526" fmla="*/ 1408921 h 1557223"/>
                  <a:gd name="connsiteX527" fmla="*/ 1171927 w 1342666"/>
                  <a:gd name="connsiteY527" fmla="*/ 1403986 h 1557223"/>
                  <a:gd name="connsiteX528" fmla="*/ 1166993 w 1342666"/>
                  <a:gd name="connsiteY528" fmla="*/ 1403986 h 1557223"/>
                  <a:gd name="connsiteX529" fmla="*/ 1162056 w 1342666"/>
                  <a:gd name="connsiteY529" fmla="*/ 1408921 h 1557223"/>
                  <a:gd name="connsiteX530" fmla="*/ 1159585 w 1342666"/>
                  <a:gd name="connsiteY530" fmla="*/ 1413962 h 1557223"/>
                  <a:gd name="connsiteX531" fmla="*/ 1157118 w 1342666"/>
                  <a:gd name="connsiteY531" fmla="*/ 1416430 h 1557223"/>
                  <a:gd name="connsiteX532" fmla="*/ 1147243 w 1342666"/>
                  <a:gd name="connsiteY532" fmla="*/ 1416430 h 1557223"/>
                  <a:gd name="connsiteX533" fmla="*/ 1139839 w 1342666"/>
                  <a:gd name="connsiteY533" fmla="*/ 1413962 h 1557223"/>
                  <a:gd name="connsiteX534" fmla="*/ 1134901 w 1342666"/>
                  <a:gd name="connsiteY534" fmla="*/ 1411494 h 1557223"/>
                  <a:gd name="connsiteX535" fmla="*/ 1129964 w 1342666"/>
                  <a:gd name="connsiteY535" fmla="*/ 1408921 h 1557223"/>
                  <a:gd name="connsiteX536" fmla="*/ 1127496 w 1342666"/>
                  <a:gd name="connsiteY536" fmla="*/ 1403986 h 1557223"/>
                  <a:gd name="connsiteX537" fmla="*/ 1125026 w 1342666"/>
                  <a:gd name="connsiteY537" fmla="*/ 1399150 h 1557223"/>
                  <a:gd name="connsiteX538" fmla="*/ 1117622 w 1342666"/>
                  <a:gd name="connsiteY538" fmla="*/ 1399150 h 1557223"/>
                  <a:gd name="connsiteX539" fmla="*/ 1115154 w 1342666"/>
                  <a:gd name="connsiteY539" fmla="*/ 1396681 h 1557223"/>
                  <a:gd name="connsiteX540" fmla="*/ 1110217 w 1342666"/>
                  <a:gd name="connsiteY540" fmla="*/ 1396681 h 1557223"/>
                  <a:gd name="connsiteX541" fmla="*/ 1107747 w 1342666"/>
                  <a:gd name="connsiteY541" fmla="*/ 1394214 h 1557223"/>
                  <a:gd name="connsiteX542" fmla="*/ 1100342 w 1342666"/>
                  <a:gd name="connsiteY542" fmla="*/ 1394214 h 1557223"/>
                  <a:gd name="connsiteX543" fmla="*/ 1097872 w 1342666"/>
                  <a:gd name="connsiteY543" fmla="*/ 1396681 h 1557223"/>
                  <a:gd name="connsiteX544" fmla="*/ 1090467 w 1342666"/>
                  <a:gd name="connsiteY544" fmla="*/ 1399150 h 1557223"/>
                  <a:gd name="connsiteX545" fmla="*/ 1083062 w 1342666"/>
                  <a:gd name="connsiteY545" fmla="*/ 1401517 h 1557223"/>
                  <a:gd name="connsiteX546" fmla="*/ 1080592 w 1342666"/>
                  <a:gd name="connsiteY546" fmla="*/ 1403986 h 1557223"/>
                  <a:gd name="connsiteX547" fmla="*/ 1080592 w 1342666"/>
                  <a:gd name="connsiteY547" fmla="*/ 1406453 h 1557223"/>
                  <a:gd name="connsiteX548" fmla="*/ 1078125 w 1342666"/>
                  <a:gd name="connsiteY548" fmla="*/ 1408921 h 1557223"/>
                  <a:gd name="connsiteX549" fmla="*/ 1078125 w 1342666"/>
                  <a:gd name="connsiteY549" fmla="*/ 1411494 h 1557223"/>
                  <a:gd name="connsiteX550" fmla="*/ 1075658 w 1342666"/>
                  <a:gd name="connsiteY550" fmla="*/ 1416430 h 1557223"/>
                  <a:gd name="connsiteX551" fmla="*/ 1073188 w 1342666"/>
                  <a:gd name="connsiteY551" fmla="*/ 1418796 h 1557223"/>
                  <a:gd name="connsiteX552" fmla="*/ 1070720 w 1342666"/>
                  <a:gd name="connsiteY552" fmla="*/ 1421265 h 1557223"/>
                  <a:gd name="connsiteX553" fmla="*/ 1068250 w 1342666"/>
                  <a:gd name="connsiteY553" fmla="*/ 1423732 h 1557223"/>
                  <a:gd name="connsiteX554" fmla="*/ 1065783 w 1342666"/>
                  <a:gd name="connsiteY554" fmla="*/ 1426201 h 1557223"/>
                  <a:gd name="connsiteX555" fmla="*/ 1063313 w 1342666"/>
                  <a:gd name="connsiteY555" fmla="*/ 1428670 h 1557223"/>
                  <a:gd name="connsiteX556" fmla="*/ 1058378 w 1342666"/>
                  <a:gd name="connsiteY556" fmla="*/ 1428670 h 1557223"/>
                  <a:gd name="connsiteX557" fmla="*/ 1058378 w 1342666"/>
                  <a:gd name="connsiteY557" fmla="*/ 1426201 h 1557223"/>
                  <a:gd name="connsiteX558" fmla="*/ 1055908 w 1342666"/>
                  <a:gd name="connsiteY558" fmla="*/ 1426201 h 1557223"/>
                  <a:gd name="connsiteX559" fmla="*/ 1053441 w 1342666"/>
                  <a:gd name="connsiteY559" fmla="*/ 1428670 h 1557223"/>
                  <a:gd name="connsiteX560" fmla="*/ 1050971 w 1342666"/>
                  <a:gd name="connsiteY560" fmla="*/ 1431138 h 1557223"/>
                  <a:gd name="connsiteX561" fmla="*/ 1050971 w 1342666"/>
                  <a:gd name="connsiteY561" fmla="*/ 1433607 h 1557223"/>
                  <a:gd name="connsiteX562" fmla="*/ 1048503 w 1342666"/>
                  <a:gd name="connsiteY562" fmla="*/ 1438545 h 1557223"/>
                  <a:gd name="connsiteX563" fmla="*/ 1043566 w 1342666"/>
                  <a:gd name="connsiteY563" fmla="*/ 1438545 h 1557223"/>
                  <a:gd name="connsiteX564" fmla="*/ 1033691 w 1342666"/>
                  <a:gd name="connsiteY564" fmla="*/ 1436076 h 1557223"/>
                  <a:gd name="connsiteX565" fmla="*/ 1031224 w 1342666"/>
                  <a:gd name="connsiteY565" fmla="*/ 1433607 h 1557223"/>
                  <a:gd name="connsiteX566" fmla="*/ 1006540 w 1342666"/>
                  <a:gd name="connsiteY566" fmla="*/ 1433607 h 1557223"/>
                  <a:gd name="connsiteX567" fmla="*/ 1001602 w 1342666"/>
                  <a:gd name="connsiteY567" fmla="*/ 1431138 h 1557223"/>
                  <a:gd name="connsiteX568" fmla="*/ 991727 w 1342666"/>
                  <a:gd name="connsiteY568" fmla="*/ 1426201 h 1557223"/>
                  <a:gd name="connsiteX569" fmla="*/ 984323 w 1342666"/>
                  <a:gd name="connsiteY569" fmla="*/ 1418796 h 1557223"/>
                  <a:gd name="connsiteX570" fmla="*/ 979385 w 1342666"/>
                  <a:gd name="connsiteY570" fmla="*/ 1411494 h 1557223"/>
                  <a:gd name="connsiteX571" fmla="*/ 976915 w 1342666"/>
                  <a:gd name="connsiteY571" fmla="*/ 1408921 h 1557223"/>
                  <a:gd name="connsiteX572" fmla="*/ 974448 w 1342666"/>
                  <a:gd name="connsiteY572" fmla="*/ 1406453 h 1557223"/>
                  <a:gd name="connsiteX573" fmla="*/ 967144 w 1342666"/>
                  <a:gd name="connsiteY573" fmla="*/ 1403986 h 1557223"/>
                  <a:gd name="connsiteX574" fmla="*/ 959739 w 1342666"/>
                  <a:gd name="connsiteY574" fmla="*/ 1401517 h 1557223"/>
                  <a:gd name="connsiteX575" fmla="*/ 952231 w 1342666"/>
                  <a:gd name="connsiteY575" fmla="*/ 1401517 h 1557223"/>
                  <a:gd name="connsiteX576" fmla="*/ 947397 w 1342666"/>
                  <a:gd name="connsiteY576" fmla="*/ 1403986 h 1557223"/>
                  <a:gd name="connsiteX577" fmla="*/ 942459 w 1342666"/>
                  <a:gd name="connsiteY577" fmla="*/ 1411494 h 1557223"/>
                  <a:gd name="connsiteX578" fmla="*/ 937522 w 1342666"/>
                  <a:gd name="connsiteY578" fmla="*/ 1416430 h 1557223"/>
                  <a:gd name="connsiteX579" fmla="*/ 932584 w 1342666"/>
                  <a:gd name="connsiteY579" fmla="*/ 1423732 h 1557223"/>
                  <a:gd name="connsiteX580" fmla="*/ 925180 w 1342666"/>
                  <a:gd name="connsiteY580" fmla="*/ 1431138 h 1557223"/>
                  <a:gd name="connsiteX581" fmla="*/ 922713 w 1342666"/>
                  <a:gd name="connsiteY581" fmla="*/ 1436076 h 1557223"/>
                  <a:gd name="connsiteX582" fmla="*/ 915305 w 1342666"/>
                  <a:gd name="connsiteY582" fmla="*/ 1443481 h 1557223"/>
                  <a:gd name="connsiteX583" fmla="*/ 912838 w 1342666"/>
                  <a:gd name="connsiteY583" fmla="*/ 1448418 h 1557223"/>
                  <a:gd name="connsiteX584" fmla="*/ 910367 w 1342666"/>
                  <a:gd name="connsiteY584" fmla="*/ 1453355 h 1557223"/>
                  <a:gd name="connsiteX585" fmla="*/ 905433 w 1342666"/>
                  <a:gd name="connsiteY585" fmla="*/ 1460760 h 1557223"/>
                  <a:gd name="connsiteX586" fmla="*/ 902963 w 1342666"/>
                  <a:gd name="connsiteY586" fmla="*/ 1465698 h 1557223"/>
                  <a:gd name="connsiteX587" fmla="*/ 900496 w 1342666"/>
                  <a:gd name="connsiteY587" fmla="*/ 1468166 h 1557223"/>
                  <a:gd name="connsiteX588" fmla="*/ 900496 w 1342666"/>
                  <a:gd name="connsiteY588" fmla="*/ 1480508 h 1557223"/>
                  <a:gd name="connsiteX589" fmla="*/ 898025 w 1342666"/>
                  <a:gd name="connsiteY589" fmla="*/ 1482977 h 1557223"/>
                  <a:gd name="connsiteX590" fmla="*/ 893088 w 1342666"/>
                  <a:gd name="connsiteY590" fmla="*/ 1487915 h 1557223"/>
                  <a:gd name="connsiteX591" fmla="*/ 888154 w 1342666"/>
                  <a:gd name="connsiteY591" fmla="*/ 1490383 h 1557223"/>
                  <a:gd name="connsiteX592" fmla="*/ 885683 w 1342666"/>
                  <a:gd name="connsiteY592" fmla="*/ 1495321 h 1557223"/>
                  <a:gd name="connsiteX593" fmla="*/ 883216 w 1342666"/>
                  <a:gd name="connsiteY593" fmla="*/ 1497788 h 1557223"/>
                  <a:gd name="connsiteX594" fmla="*/ 883216 w 1342666"/>
                  <a:gd name="connsiteY594" fmla="*/ 1505194 h 1557223"/>
                  <a:gd name="connsiteX595" fmla="*/ 880746 w 1342666"/>
                  <a:gd name="connsiteY595" fmla="*/ 1510132 h 1557223"/>
                  <a:gd name="connsiteX596" fmla="*/ 873341 w 1342666"/>
                  <a:gd name="connsiteY596" fmla="*/ 1515067 h 1557223"/>
                  <a:gd name="connsiteX597" fmla="*/ 870874 w 1342666"/>
                  <a:gd name="connsiteY597" fmla="*/ 1515067 h 1557223"/>
                  <a:gd name="connsiteX598" fmla="*/ 858529 w 1342666"/>
                  <a:gd name="connsiteY598" fmla="*/ 1517536 h 1557223"/>
                  <a:gd name="connsiteX599" fmla="*/ 841249 w 1342666"/>
                  <a:gd name="connsiteY599" fmla="*/ 1520005 h 1557223"/>
                  <a:gd name="connsiteX600" fmla="*/ 836312 w 1342666"/>
                  <a:gd name="connsiteY600" fmla="*/ 1524942 h 1557223"/>
                  <a:gd name="connsiteX601" fmla="*/ 826440 w 1342666"/>
                  <a:gd name="connsiteY601" fmla="*/ 1532347 h 1557223"/>
                  <a:gd name="connsiteX602" fmla="*/ 811628 w 1342666"/>
                  <a:gd name="connsiteY602" fmla="*/ 1539753 h 1557223"/>
                  <a:gd name="connsiteX603" fmla="*/ 804223 w 1342666"/>
                  <a:gd name="connsiteY603" fmla="*/ 1552095 h 1557223"/>
                  <a:gd name="connsiteX604" fmla="*/ 799286 w 1342666"/>
                  <a:gd name="connsiteY604" fmla="*/ 1552095 h 1557223"/>
                  <a:gd name="connsiteX605" fmla="*/ 789411 w 1342666"/>
                  <a:gd name="connsiteY605" fmla="*/ 1554564 h 1557223"/>
                  <a:gd name="connsiteX606" fmla="*/ 769664 w 1342666"/>
                  <a:gd name="connsiteY606" fmla="*/ 1557033 h 1557223"/>
                  <a:gd name="connsiteX607" fmla="*/ 759789 w 1342666"/>
                  <a:gd name="connsiteY607" fmla="*/ 1552095 h 1557223"/>
                  <a:gd name="connsiteX608" fmla="*/ 752384 w 1342666"/>
                  <a:gd name="connsiteY608" fmla="*/ 1547159 h 1557223"/>
                  <a:gd name="connsiteX609" fmla="*/ 742509 w 1342666"/>
                  <a:gd name="connsiteY609" fmla="*/ 1539753 h 1557223"/>
                  <a:gd name="connsiteX610" fmla="*/ 732634 w 1342666"/>
                  <a:gd name="connsiteY610" fmla="*/ 1534816 h 1557223"/>
                  <a:gd name="connsiteX611" fmla="*/ 722763 w 1342666"/>
                  <a:gd name="connsiteY611" fmla="*/ 1529880 h 1557223"/>
                  <a:gd name="connsiteX612" fmla="*/ 715355 w 1342666"/>
                  <a:gd name="connsiteY612" fmla="*/ 1527411 h 1557223"/>
                  <a:gd name="connsiteX613" fmla="*/ 710417 w 1342666"/>
                  <a:gd name="connsiteY613" fmla="*/ 1520005 h 1557223"/>
                  <a:gd name="connsiteX614" fmla="*/ 700546 w 1342666"/>
                  <a:gd name="connsiteY614" fmla="*/ 1515067 h 1557223"/>
                  <a:gd name="connsiteX615" fmla="*/ 693138 w 1342666"/>
                  <a:gd name="connsiteY615" fmla="*/ 1505194 h 1557223"/>
                  <a:gd name="connsiteX616" fmla="*/ 693138 w 1342666"/>
                  <a:gd name="connsiteY616" fmla="*/ 1502725 h 1557223"/>
                  <a:gd name="connsiteX617" fmla="*/ 690671 w 1342666"/>
                  <a:gd name="connsiteY617" fmla="*/ 1500257 h 1557223"/>
                  <a:gd name="connsiteX618" fmla="*/ 678329 w 1342666"/>
                  <a:gd name="connsiteY618" fmla="*/ 1495321 h 1557223"/>
                  <a:gd name="connsiteX619" fmla="*/ 670924 w 1342666"/>
                  <a:gd name="connsiteY619" fmla="*/ 1485446 h 1557223"/>
                  <a:gd name="connsiteX620" fmla="*/ 663516 w 1342666"/>
                  <a:gd name="connsiteY620" fmla="*/ 1480508 h 1557223"/>
                  <a:gd name="connsiteX621" fmla="*/ 653645 w 1342666"/>
                  <a:gd name="connsiteY621" fmla="*/ 1473104 h 1557223"/>
                  <a:gd name="connsiteX622" fmla="*/ 643770 w 1342666"/>
                  <a:gd name="connsiteY622" fmla="*/ 1470635 h 1557223"/>
                  <a:gd name="connsiteX623" fmla="*/ 636362 w 1342666"/>
                  <a:gd name="connsiteY623" fmla="*/ 1468166 h 1557223"/>
                  <a:gd name="connsiteX624" fmla="*/ 628957 w 1342666"/>
                  <a:gd name="connsiteY624" fmla="*/ 1470635 h 1557223"/>
                  <a:gd name="connsiteX625" fmla="*/ 621553 w 1342666"/>
                  <a:gd name="connsiteY625" fmla="*/ 1473104 h 1557223"/>
                  <a:gd name="connsiteX626" fmla="*/ 619082 w 1342666"/>
                  <a:gd name="connsiteY626" fmla="*/ 1475572 h 1557223"/>
                  <a:gd name="connsiteX627" fmla="*/ 616615 w 1342666"/>
                  <a:gd name="connsiteY627" fmla="*/ 1475572 h 1557223"/>
                  <a:gd name="connsiteX628" fmla="*/ 614148 w 1342666"/>
                  <a:gd name="connsiteY628" fmla="*/ 1473104 h 1557223"/>
                  <a:gd name="connsiteX629" fmla="*/ 611678 w 1342666"/>
                  <a:gd name="connsiteY629" fmla="*/ 1473104 h 1557223"/>
                  <a:gd name="connsiteX630" fmla="*/ 606740 w 1342666"/>
                  <a:gd name="connsiteY630" fmla="*/ 1475572 h 1557223"/>
                  <a:gd name="connsiteX631" fmla="*/ 599336 w 1342666"/>
                  <a:gd name="connsiteY631" fmla="*/ 1478040 h 1557223"/>
                  <a:gd name="connsiteX632" fmla="*/ 596868 w 1342666"/>
                  <a:gd name="connsiteY632" fmla="*/ 1478040 h 1557223"/>
                  <a:gd name="connsiteX633" fmla="*/ 594398 w 1342666"/>
                  <a:gd name="connsiteY633" fmla="*/ 1475572 h 1557223"/>
                  <a:gd name="connsiteX634" fmla="*/ 589461 w 1342666"/>
                  <a:gd name="connsiteY634" fmla="*/ 1473104 h 1557223"/>
                  <a:gd name="connsiteX635" fmla="*/ 584523 w 1342666"/>
                  <a:gd name="connsiteY635" fmla="*/ 1473104 h 1557223"/>
                  <a:gd name="connsiteX636" fmla="*/ 584523 w 1342666"/>
                  <a:gd name="connsiteY636" fmla="*/ 1475572 h 1557223"/>
                  <a:gd name="connsiteX637" fmla="*/ 577119 w 1342666"/>
                  <a:gd name="connsiteY637" fmla="*/ 1475572 h 1557223"/>
                  <a:gd name="connsiteX638" fmla="*/ 574651 w 1342666"/>
                  <a:gd name="connsiteY638" fmla="*/ 1478040 h 1557223"/>
                  <a:gd name="connsiteX639" fmla="*/ 569714 w 1342666"/>
                  <a:gd name="connsiteY639" fmla="*/ 1473104 h 1557223"/>
                  <a:gd name="connsiteX640" fmla="*/ 567244 w 1342666"/>
                  <a:gd name="connsiteY640" fmla="*/ 1465698 h 1557223"/>
                  <a:gd name="connsiteX641" fmla="*/ 562309 w 1342666"/>
                  <a:gd name="connsiteY641" fmla="*/ 1460760 h 1557223"/>
                  <a:gd name="connsiteX642" fmla="*/ 559839 w 1342666"/>
                  <a:gd name="connsiteY642" fmla="*/ 1448418 h 1557223"/>
                  <a:gd name="connsiteX643" fmla="*/ 552434 w 1342666"/>
                  <a:gd name="connsiteY643" fmla="*/ 1443481 h 1557223"/>
                  <a:gd name="connsiteX644" fmla="*/ 545027 w 1342666"/>
                  <a:gd name="connsiteY644" fmla="*/ 1438545 h 1557223"/>
                  <a:gd name="connsiteX645" fmla="*/ 540092 w 1342666"/>
                  <a:gd name="connsiteY645" fmla="*/ 1431138 h 1557223"/>
                  <a:gd name="connsiteX646" fmla="*/ 537622 w 1342666"/>
                  <a:gd name="connsiteY646" fmla="*/ 1428670 h 1557223"/>
                  <a:gd name="connsiteX647" fmla="*/ 537622 w 1342666"/>
                  <a:gd name="connsiteY647" fmla="*/ 1421265 h 1557223"/>
                  <a:gd name="connsiteX648" fmla="*/ 535155 w 1342666"/>
                  <a:gd name="connsiteY648" fmla="*/ 1416430 h 1557223"/>
                  <a:gd name="connsiteX649" fmla="*/ 530217 w 1342666"/>
                  <a:gd name="connsiteY649" fmla="*/ 1411494 h 1557223"/>
                  <a:gd name="connsiteX650" fmla="*/ 527747 w 1342666"/>
                  <a:gd name="connsiteY650" fmla="*/ 1408921 h 1557223"/>
                  <a:gd name="connsiteX651" fmla="*/ 520342 w 1342666"/>
                  <a:gd name="connsiteY651" fmla="*/ 1403986 h 1557223"/>
                  <a:gd name="connsiteX652" fmla="*/ 515405 w 1342666"/>
                  <a:gd name="connsiteY652" fmla="*/ 1396681 h 1557223"/>
                  <a:gd name="connsiteX653" fmla="*/ 512938 w 1342666"/>
                  <a:gd name="connsiteY653" fmla="*/ 1396681 h 1557223"/>
                  <a:gd name="connsiteX654" fmla="*/ 510468 w 1342666"/>
                  <a:gd name="connsiteY654" fmla="*/ 1391745 h 1557223"/>
                  <a:gd name="connsiteX655" fmla="*/ 508000 w 1342666"/>
                  <a:gd name="connsiteY655" fmla="*/ 1384237 h 1557223"/>
                  <a:gd name="connsiteX656" fmla="*/ 505533 w 1342666"/>
                  <a:gd name="connsiteY656" fmla="*/ 1376935 h 1557223"/>
                  <a:gd name="connsiteX657" fmla="*/ 505533 w 1342666"/>
                  <a:gd name="connsiteY657" fmla="*/ 1374466 h 1557223"/>
                  <a:gd name="connsiteX658" fmla="*/ 500596 w 1342666"/>
                  <a:gd name="connsiteY658" fmla="*/ 1367060 h 1557223"/>
                  <a:gd name="connsiteX659" fmla="*/ 498125 w 1342666"/>
                  <a:gd name="connsiteY659" fmla="*/ 1364591 h 1557223"/>
                  <a:gd name="connsiteX660" fmla="*/ 495658 w 1342666"/>
                  <a:gd name="connsiteY660" fmla="*/ 1359655 h 1557223"/>
                  <a:gd name="connsiteX661" fmla="*/ 493188 w 1342666"/>
                  <a:gd name="connsiteY661" fmla="*/ 1354718 h 1557223"/>
                  <a:gd name="connsiteX662" fmla="*/ 495658 w 1342666"/>
                  <a:gd name="connsiteY662" fmla="*/ 1344843 h 1557223"/>
                  <a:gd name="connsiteX663" fmla="*/ 498125 w 1342666"/>
                  <a:gd name="connsiteY663" fmla="*/ 1339907 h 1557223"/>
                  <a:gd name="connsiteX664" fmla="*/ 503063 w 1342666"/>
                  <a:gd name="connsiteY664" fmla="*/ 1332501 h 1557223"/>
                  <a:gd name="connsiteX665" fmla="*/ 503063 w 1342666"/>
                  <a:gd name="connsiteY665" fmla="*/ 1327563 h 1557223"/>
                  <a:gd name="connsiteX666" fmla="*/ 508000 w 1342666"/>
                  <a:gd name="connsiteY666" fmla="*/ 1322627 h 1557223"/>
                  <a:gd name="connsiteX667" fmla="*/ 505533 w 1342666"/>
                  <a:gd name="connsiteY667" fmla="*/ 1320159 h 1557223"/>
                  <a:gd name="connsiteX668" fmla="*/ 503063 w 1342666"/>
                  <a:gd name="connsiteY668" fmla="*/ 1317690 h 1557223"/>
                  <a:gd name="connsiteX669" fmla="*/ 505533 w 1342666"/>
                  <a:gd name="connsiteY669" fmla="*/ 1315221 h 1557223"/>
                  <a:gd name="connsiteX670" fmla="*/ 505533 w 1342666"/>
                  <a:gd name="connsiteY670" fmla="*/ 1312752 h 1557223"/>
                  <a:gd name="connsiteX671" fmla="*/ 508000 w 1342666"/>
                  <a:gd name="connsiteY671" fmla="*/ 1310284 h 1557223"/>
                  <a:gd name="connsiteX672" fmla="*/ 510468 w 1342666"/>
                  <a:gd name="connsiteY672" fmla="*/ 1307815 h 1557223"/>
                  <a:gd name="connsiteX673" fmla="*/ 512938 w 1342666"/>
                  <a:gd name="connsiteY673" fmla="*/ 1300410 h 1557223"/>
                  <a:gd name="connsiteX674" fmla="*/ 512938 w 1342666"/>
                  <a:gd name="connsiteY674" fmla="*/ 1295473 h 1557223"/>
                  <a:gd name="connsiteX675" fmla="*/ 515405 w 1342666"/>
                  <a:gd name="connsiteY675" fmla="*/ 1290535 h 1557223"/>
                  <a:gd name="connsiteX676" fmla="*/ 515405 w 1342666"/>
                  <a:gd name="connsiteY676" fmla="*/ 1285599 h 1557223"/>
                  <a:gd name="connsiteX677" fmla="*/ 517875 w 1342666"/>
                  <a:gd name="connsiteY677" fmla="*/ 1280662 h 1557223"/>
                  <a:gd name="connsiteX678" fmla="*/ 517875 w 1342666"/>
                  <a:gd name="connsiteY678" fmla="*/ 1265851 h 1557223"/>
                  <a:gd name="connsiteX679" fmla="*/ 520342 w 1342666"/>
                  <a:gd name="connsiteY679" fmla="*/ 1258445 h 1557223"/>
                  <a:gd name="connsiteX680" fmla="*/ 522813 w 1342666"/>
                  <a:gd name="connsiteY680" fmla="*/ 1251040 h 1557223"/>
                  <a:gd name="connsiteX681" fmla="*/ 522813 w 1342666"/>
                  <a:gd name="connsiteY681" fmla="*/ 1248572 h 1557223"/>
                  <a:gd name="connsiteX682" fmla="*/ 527747 w 1342666"/>
                  <a:gd name="connsiteY682" fmla="*/ 1246103 h 1557223"/>
                  <a:gd name="connsiteX683" fmla="*/ 530217 w 1342666"/>
                  <a:gd name="connsiteY683" fmla="*/ 1246103 h 1557223"/>
                  <a:gd name="connsiteX684" fmla="*/ 532685 w 1342666"/>
                  <a:gd name="connsiteY684" fmla="*/ 1243634 h 1557223"/>
                  <a:gd name="connsiteX685" fmla="*/ 537622 w 1342666"/>
                  <a:gd name="connsiteY685" fmla="*/ 1238697 h 1557223"/>
                  <a:gd name="connsiteX686" fmla="*/ 540092 w 1342666"/>
                  <a:gd name="connsiteY686" fmla="*/ 1233759 h 1557223"/>
                  <a:gd name="connsiteX687" fmla="*/ 542559 w 1342666"/>
                  <a:gd name="connsiteY687" fmla="*/ 1223886 h 1557223"/>
                  <a:gd name="connsiteX688" fmla="*/ 542559 w 1342666"/>
                  <a:gd name="connsiteY688" fmla="*/ 1218948 h 1557223"/>
                  <a:gd name="connsiteX689" fmla="*/ 540092 w 1342666"/>
                  <a:gd name="connsiteY689" fmla="*/ 1216480 h 1557223"/>
                  <a:gd name="connsiteX690" fmla="*/ 542559 w 1342666"/>
                  <a:gd name="connsiteY690" fmla="*/ 1214013 h 1557223"/>
                  <a:gd name="connsiteX691" fmla="*/ 545027 w 1342666"/>
                  <a:gd name="connsiteY691" fmla="*/ 1206606 h 1557223"/>
                  <a:gd name="connsiteX692" fmla="*/ 547497 w 1342666"/>
                  <a:gd name="connsiteY692" fmla="*/ 1196733 h 1557223"/>
                  <a:gd name="connsiteX693" fmla="*/ 549964 w 1342666"/>
                  <a:gd name="connsiteY693" fmla="*/ 1191795 h 1557223"/>
                  <a:gd name="connsiteX694" fmla="*/ 549964 w 1342666"/>
                  <a:gd name="connsiteY694" fmla="*/ 1181921 h 1557223"/>
                  <a:gd name="connsiteX695" fmla="*/ 552434 w 1342666"/>
                  <a:gd name="connsiteY695" fmla="*/ 1172047 h 1557223"/>
                  <a:gd name="connsiteX696" fmla="*/ 552434 w 1342666"/>
                  <a:gd name="connsiteY696" fmla="*/ 1169578 h 1557223"/>
                  <a:gd name="connsiteX697" fmla="*/ 554902 w 1342666"/>
                  <a:gd name="connsiteY697" fmla="*/ 1167110 h 1557223"/>
                  <a:gd name="connsiteX698" fmla="*/ 554902 w 1342666"/>
                  <a:gd name="connsiteY698" fmla="*/ 1164641 h 1557223"/>
                  <a:gd name="connsiteX699" fmla="*/ 552434 w 1342666"/>
                  <a:gd name="connsiteY699" fmla="*/ 1162172 h 1557223"/>
                  <a:gd name="connsiteX700" fmla="*/ 549964 w 1342666"/>
                  <a:gd name="connsiteY700" fmla="*/ 1159705 h 1557223"/>
                  <a:gd name="connsiteX701" fmla="*/ 547497 w 1342666"/>
                  <a:gd name="connsiteY701" fmla="*/ 1157236 h 1557223"/>
                  <a:gd name="connsiteX702" fmla="*/ 547497 w 1342666"/>
                  <a:gd name="connsiteY702" fmla="*/ 1144893 h 1557223"/>
                  <a:gd name="connsiteX703" fmla="*/ 542559 w 1342666"/>
                  <a:gd name="connsiteY703" fmla="*/ 1142426 h 1557223"/>
                  <a:gd name="connsiteX704" fmla="*/ 537622 w 1342666"/>
                  <a:gd name="connsiteY704" fmla="*/ 1139957 h 1557223"/>
                  <a:gd name="connsiteX705" fmla="*/ 535155 w 1342666"/>
                  <a:gd name="connsiteY705" fmla="*/ 1135019 h 1557223"/>
                  <a:gd name="connsiteX706" fmla="*/ 532685 w 1342666"/>
                  <a:gd name="connsiteY706" fmla="*/ 1132551 h 1557223"/>
                  <a:gd name="connsiteX707" fmla="*/ 525280 w 1342666"/>
                  <a:gd name="connsiteY707" fmla="*/ 1127613 h 1557223"/>
                  <a:gd name="connsiteX708" fmla="*/ 517875 w 1342666"/>
                  <a:gd name="connsiteY708" fmla="*/ 1125144 h 1557223"/>
                  <a:gd name="connsiteX709" fmla="*/ 515405 w 1342666"/>
                  <a:gd name="connsiteY709" fmla="*/ 1122677 h 1557223"/>
                  <a:gd name="connsiteX710" fmla="*/ 512938 w 1342666"/>
                  <a:gd name="connsiteY710" fmla="*/ 1122677 h 1557223"/>
                  <a:gd name="connsiteX711" fmla="*/ 508000 w 1342666"/>
                  <a:gd name="connsiteY711" fmla="*/ 1120209 h 1557223"/>
                  <a:gd name="connsiteX712" fmla="*/ 505533 w 1342666"/>
                  <a:gd name="connsiteY712" fmla="*/ 1117740 h 1557223"/>
                  <a:gd name="connsiteX713" fmla="*/ 500596 w 1342666"/>
                  <a:gd name="connsiteY713" fmla="*/ 1115271 h 1557223"/>
                  <a:gd name="connsiteX714" fmla="*/ 490721 w 1342666"/>
                  <a:gd name="connsiteY714" fmla="*/ 1112802 h 1557223"/>
                  <a:gd name="connsiteX715" fmla="*/ 480846 w 1342666"/>
                  <a:gd name="connsiteY715" fmla="*/ 1110334 h 1557223"/>
                  <a:gd name="connsiteX716" fmla="*/ 475908 w 1342666"/>
                  <a:gd name="connsiteY716" fmla="*/ 1110334 h 1557223"/>
                  <a:gd name="connsiteX717" fmla="*/ 468504 w 1342666"/>
                  <a:gd name="connsiteY717" fmla="*/ 1107865 h 1557223"/>
                  <a:gd name="connsiteX718" fmla="*/ 468504 w 1342666"/>
                  <a:gd name="connsiteY718" fmla="*/ 1105398 h 1557223"/>
                  <a:gd name="connsiteX719" fmla="*/ 466037 w 1342666"/>
                  <a:gd name="connsiteY719" fmla="*/ 1105398 h 1557223"/>
                  <a:gd name="connsiteX720" fmla="*/ 466037 w 1342666"/>
                  <a:gd name="connsiteY720" fmla="*/ 1102929 h 1557223"/>
                  <a:gd name="connsiteX721" fmla="*/ 468504 w 1342666"/>
                  <a:gd name="connsiteY721" fmla="*/ 1100460 h 1557223"/>
                  <a:gd name="connsiteX722" fmla="*/ 470974 w 1342666"/>
                  <a:gd name="connsiteY722" fmla="*/ 1095523 h 1557223"/>
                  <a:gd name="connsiteX723" fmla="*/ 473441 w 1342666"/>
                  <a:gd name="connsiteY723" fmla="*/ 1093054 h 1557223"/>
                  <a:gd name="connsiteX724" fmla="*/ 483316 w 1342666"/>
                  <a:gd name="connsiteY724" fmla="*/ 1083181 h 1557223"/>
                  <a:gd name="connsiteX725" fmla="*/ 493188 w 1342666"/>
                  <a:gd name="connsiteY725" fmla="*/ 1075775 h 1557223"/>
                  <a:gd name="connsiteX726" fmla="*/ 503063 w 1342666"/>
                  <a:gd name="connsiteY726" fmla="*/ 1068370 h 1557223"/>
                  <a:gd name="connsiteX727" fmla="*/ 512938 w 1342666"/>
                  <a:gd name="connsiteY727" fmla="*/ 1056026 h 1557223"/>
                  <a:gd name="connsiteX728" fmla="*/ 520342 w 1342666"/>
                  <a:gd name="connsiteY728" fmla="*/ 1048622 h 1557223"/>
                  <a:gd name="connsiteX729" fmla="*/ 522813 w 1342666"/>
                  <a:gd name="connsiteY729" fmla="*/ 1046153 h 1557223"/>
                  <a:gd name="connsiteX730" fmla="*/ 530217 w 1342666"/>
                  <a:gd name="connsiteY730" fmla="*/ 1036278 h 1557223"/>
                  <a:gd name="connsiteX731" fmla="*/ 532685 w 1342666"/>
                  <a:gd name="connsiteY731" fmla="*/ 1033809 h 1557223"/>
                  <a:gd name="connsiteX732" fmla="*/ 540092 w 1342666"/>
                  <a:gd name="connsiteY732" fmla="*/ 1021467 h 1557223"/>
                  <a:gd name="connsiteX733" fmla="*/ 542559 w 1342666"/>
                  <a:gd name="connsiteY733" fmla="*/ 1016530 h 1557223"/>
                  <a:gd name="connsiteX734" fmla="*/ 554902 w 1342666"/>
                  <a:gd name="connsiteY734" fmla="*/ 1004188 h 1557223"/>
                  <a:gd name="connsiteX735" fmla="*/ 562309 w 1342666"/>
                  <a:gd name="connsiteY735" fmla="*/ 999250 h 1557223"/>
                  <a:gd name="connsiteX736" fmla="*/ 567244 w 1342666"/>
                  <a:gd name="connsiteY736" fmla="*/ 991845 h 1557223"/>
                  <a:gd name="connsiteX737" fmla="*/ 569714 w 1342666"/>
                  <a:gd name="connsiteY737" fmla="*/ 984439 h 1557223"/>
                  <a:gd name="connsiteX738" fmla="*/ 572181 w 1342666"/>
                  <a:gd name="connsiteY738" fmla="*/ 979502 h 1557223"/>
                  <a:gd name="connsiteX739" fmla="*/ 577119 w 1342666"/>
                  <a:gd name="connsiteY739" fmla="*/ 967160 h 1557223"/>
                  <a:gd name="connsiteX740" fmla="*/ 579589 w 1342666"/>
                  <a:gd name="connsiteY740" fmla="*/ 959755 h 1557223"/>
                  <a:gd name="connsiteX741" fmla="*/ 582056 w 1342666"/>
                  <a:gd name="connsiteY741" fmla="*/ 949880 h 1557223"/>
                  <a:gd name="connsiteX742" fmla="*/ 586993 w 1342666"/>
                  <a:gd name="connsiteY742" fmla="*/ 937538 h 1557223"/>
                  <a:gd name="connsiteX743" fmla="*/ 586993 w 1342666"/>
                  <a:gd name="connsiteY743" fmla="*/ 932601 h 1557223"/>
                  <a:gd name="connsiteX744" fmla="*/ 589461 w 1342666"/>
                  <a:gd name="connsiteY744" fmla="*/ 922727 h 1557223"/>
                  <a:gd name="connsiteX745" fmla="*/ 591931 w 1342666"/>
                  <a:gd name="connsiteY745" fmla="*/ 917892 h 1557223"/>
                  <a:gd name="connsiteX746" fmla="*/ 591931 w 1342666"/>
                  <a:gd name="connsiteY746" fmla="*/ 910384 h 1557223"/>
                  <a:gd name="connsiteX747" fmla="*/ 594398 w 1342666"/>
                  <a:gd name="connsiteY747" fmla="*/ 902979 h 1557223"/>
                  <a:gd name="connsiteX748" fmla="*/ 594398 w 1342666"/>
                  <a:gd name="connsiteY748" fmla="*/ 900612 h 1557223"/>
                  <a:gd name="connsiteX749" fmla="*/ 591931 w 1342666"/>
                  <a:gd name="connsiteY749" fmla="*/ 893104 h 1557223"/>
                  <a:gd name="connsiteX750" fmla="*/ 589461 w 1342666"/>
                  <a:gd name="connsiteY750" fmla="*/ 888168 h 1557223"/>
                  <a:gd name="connsiteX751" fmla="*/ 589461 w 1342666"/>
                  <a:gd name="connsiteY751" fmla="*/ 880864 h 1557223"/>
                  <a:gd name="connsiteX752" fmla="*/ 586993 w 1342666"/>
                  <a:gd name="connsiteY752" fmla="*/ 870991 h 1557223"/>
                  <a:gd name="connsiteX753" fmla="*/ 584523 w 1342666"/>
                  <a:gd name="connsiteY753" fmla="*/ 866053 h 1557223"/>
                  <a:gd name="connsiteX754" fmla="*/ 582056 w 1342666"/>
                  <a:gd name="connsiteY754" fmla="*/ 861117 h 1557223"/>
                  <a:gd name="connsiteX755" fmla="*/ 579589 w 1342666"/>
                  <a:gd name="connsiteY755" fmla="*/ 853711 h 1557223"/>
                  <a:gd name="connsiteX756" fmla="*/ 582056 w 1342666"/>
                  <a:gd name="connsiteY756" fmla="*/ 851242 h 1557223"/>
                  <a:gd name="connsiteX757" fmla="*/ 582056 w 1342666"/>
                  <a:gd name="connsiteY757" fmla="*/ 843836 h 1557223"/>
                  <a:gd name="connsiteX758" fmla="*/ 584523 w 1342666"/>
                  <a:gd name="connsiteY758" fmla="*/ 836432 h 1557223"/>
                  <a:gd name="connsiteX759" fmla="*/ 582056 w 1342666"/>
                  <a:gd name="connsiteY759" fmla="*/ 831494 h 1557223"/>
                  <a:gd name="connsiteX760" fmla="*/ 582056 w 1342666"/>
                  <a:gd name="connsiteY760" fmla="*/ 829025 h 1557223"/>
                  <a:gd name="connsiteX761" fmla="*/ 577119 w 1342666"/>
                  <a:gd name="connsiteY761" fmla="*/ 824089 h 1557223"/>
                  <a:gd name="connsiteX762" fmla="*/ 574651 w 1342666"/>
                  <a:gd name="connsiteY762" fmla="*/ 819152 h 1557223"/>
                  <a:gd name="connsiteX763" fmla="*/ 572181 w 1342666"/>
                  <a:gd name="connsiteY763" fmla="*/ 814215 h 1557223"/>
                  <a:gd name="connsiteX764" fmla="*/ 572181 w 1342666"/>
                  <a:gd name="connsiteY764" fmla="*/ 811746 h 1557223"/>
                  <a:gd name="connsiteX765" fmla="*/ 569714 w 1342666"/>
                  <a:gd name="connsiteY765" fmla="*/ 806810 h 1557223"/>
                  <a:gd name="connsiteX766" fmla="*/ 567244 w 1342666"/>
                  <a:gd name="connsiteY766" fmla="*/ 794466 h 1557223"/>
                  <a:gd name="connsiteX767" fmla="*/ 564776 w 1342666"/>
                  <a:gd name="connsiteY767" fmla="*/ 789529 h 1557223"/>
                  <a:gd name="connsiteX768" fmla="*/ 562309 w 1342666"/>
                  <a:gd name="connsiteY768" fmla="*/ 787062 h 1557223"/>
                  <a:gd name="connsiteX769" fmla="*/ 564776 w 1342666"/>
                  <a:gd name="connsiteY769" fmla="*/ 782124 h 1557223"/>
                  <a:gd name="connsiteX770" fmla="*/ 564776 w 1342666"/>
                  <a:gd name="connsiteY770" fmla="*/ 774718 h 1557223"/>
                  <a:gd name="connsiteX771" fmla="*/ 567244 w 1342666"/>
                  <a:gd name="connsiteY771" fmla="*/ 767313 h 1557223"/>
                  <a:gd name="connsiteX772" fmla="*/ 567244 w 1342666"/>
                  <a:gd name="connsiteY772" fmla="*/ 759907 h 1557223"/>
                  <a:gd name="connsiteX773" fmla="*/ 564776 w 1342666"/>
                  <a:gd name="connsiteY773" fmla="*/ 752503 h 1557223"/>
                  <a:gd name="connsiteX774" fmla="*/ 564776 w 1342666"/>
                  <a:gd name="connsiteY774" fmla="*/ 727817 h 1557223"/>
                  <a:gd name="connsiteX775" fmla="*/ 562309 w 1342666"/>
                  <a:gd name="connsiteY775" fmla="*/ 720411 h 1557223"/>
                  <a:gd name="connsiteX776" fmla="*/ 557372 w 1342666"/>
                  <a:gd name="connsiteY776" fmla="*/ 713006 h 1557223"/>
                  <a:gd name="connsiteX777" fmla="*/ 554902 w 1342666"/>
                  <a:gd name="connsiteY777" fmla="*/ 708069 h 1557223"/>
                  <a:gd name="connsiteX778" fmla="*/ 549964 w 1342666"/>
                  <a:gd name="connsiteY778" fmla="*/ 703131 h 1557223"/>
                  <a:gd name="connsiteX779" fmla="*/ 547497 w 1342666"/>
                  <a:gd name="connsiteY779" fmla="*/ 698195 h 1557223"/>
                  <a:gd name="connsiteX780" fmla="*/ 545027 w 1342666"/>
                  <a:gd name="connsiteY780" fmla="*/ 693258 h 1557223"/>
                  <a:gd name="connsiteX781" fmla="*/ 545027 w 1342666"/>
                  <a:gd name="connsiteY781" fmla="*/ 690789 h 1557223"/>
                  <a:gd name="connsiteX782" fmla="*/ 542559 w 1342666"/>
                  <a:gd name="connsiteY782" fmla="*/ 685851 h 1557223"/>
                  <a:gd name="connsiteX783" fmla="*/ 540092 w 1342666"/>
                  <a:gd name="connsiteY783" fmla="*/ 680914 h 1557223"/>
                  <a:gd name="connsiteX784" fmla="*/ 537622 w 1342666"/>
                  <a:gd name="connsiteY784" fmla="*/ 675978 h 1557223"/>
                  <a:gd name="connsiteX785" fmla="*/ 532685 w 1342666"/>
                  <a:gd name="connsiteY785" fmla="*/ 673509 h 1557223"/>
                  <a:gd name="connsiteX786" fmla="*/ 530217 w 1342666"/>
                  <a:gd name="connsiteY786" fmla="*/ 666103 h 1557223"/>
                  <a:gd name="connsiteX787" fmla="*/ 525280 w 1342666"/>
                  <a:gd name="connsiteY787" fmla="*/ 661167 h 1557223"/>
                  <a:gd name="connsiteX788" fmla="*/ 522813 w 1342666"/>
                  <a:gd name="connsiteY788" fmla="*/ 658699 h 1557223"/>
                  <a:gd name="connsiteX789" fmla="*/ 517875 w 1342666"/>
                  <a:gd name="connsiteY789" fmla="*/ 653761 h 1557223"/>
                  <a:gd name="connsiteX790" fmla="*/ 508000 w 1342666"/>
                  <a:gd name="connsiteY790" fmla="*/ 643888 h 1557223"/>
                  <a:gd name="connsiteX791" fmla="*/ 505533 w 1342666"/>
                  <a:gd name="connsiteY791" fmla="*/ 641419 h 1557223"/>
                  <a:gd name="connsiteX792" fmla="*/ 503063 w 1342666"/>
                  <a:gd name="connsiteY792" fmla="*/ 638950 h 1557223"/>
                  <a:gd name="connsiteX793" fmla="*/ 495658 w 1342666"/>
                  <a:gd name="connsiteY793" fmla="*/ 629075 h 1557223"/>
                  <a:gd name="connsiteX794" fmla="*/ 488254 w 1342666"/>
                  <a:gd name="connsiteY794" fmla="*/ 621671 h 1557223"/>
                  <a:gd name="connsiteX795" fmla="*/ 480846 w 1342666"/>
                  <a:gd name="connsiteY795" fmla="*/ 611796 h 1557223"/>
                  <a:gd name="connsiteX796" fmla="*/ 475908 w 1342666"/>
                  <a:gd name="connsiteY796" fmla="*/ 604391 h 1557223"/>
                  <a:gd name="connsiteX797" fmla="*/ 468504 w 1342666"/>
                  <a:gd name="connsiteY797" fmla="*/ 596985 h 1557223"/>
                  <a:gd name="connsiteX798" fmla="*/ 461099 w 1342666"/>
                  <a:gd name="connsiteY798" fmla="*/ 592048 h 1557223"/>
                  <a:gd name="connsiteX799" fmla="*/ 453695 w 1342666"/>
                  <a:gd name="connsiteY799" fmla="*/ 587112 h 1557223"/>
                  <a:gd name="connsiteX800" fmla="*/ 448757 w 1342666"/>
                  <a:gd name="connsiteY800" fmla="*/ 582174 h 1557223"/>
                  <a:gd name="connsiteX801" fmla="*/ 438882 w 1342666"/>
                  <a:gd name="connsiteY801" fmla="*/ 577237 h 1557223"/>
                  <a:gd name="connsiteX802" fmla="*/ 433945 w 1342666"/>
                  <a:gd name="connsiteY802" fmla="*/ 572299 h 1557223"/>
                  <a:gd name="connsiteX803" fmla="*/ 431478 w 1342666"/>
                  <a:gd name="connsiteY803" fmla="*/ 569832 h 1557223"/>
                  <a:gd name="connsiteX804" fmla="*/ 424070 w 1342666"/>
                  <a:gd name="connsiteY804" fmla="*/ 562426 h 1557223"/>
                  <a:gd name="connsiteX805" fmla="*/ 416665 w 1342666"/>
                  <a:gd name="connsiteY805" fmla="*/ 557488 h 1557223"/>
                  <a:gd name="connsiteX806" fmla="*/ 414198 w 1342666"/>
                  <a:gd name="connsiteY806" fmla="*/ 557488 h 1557223"/>
                  <a:gd name="connsiteX807" fmla="*/ 406790 w 1342666"/>
                  <a:gd name="connsiteY807" fmla="*/ 552553 h 1557223"/>
                  <a:gd name="connsiteX808" fmla="*/ 401956 w 1342666"/>
                  <a:gd name="connsiteY808" fmla="*/ 547615 h 1557223"/>
                  <a:gd name="connsiteX809" fmla="*/ 397019 w 1342666"/>
                  <a:gd name="connsiteY809" fmla="*/ 545146 h 1557223"/>
                  <a:gd name="connsiteX810" fmla="*/ 389614 w 1342666"/>
                  <a:gd name="connsiteY810" fmla="*/ 540209 h 1557223"/>
                  <a:gd name="connsiteX811" fmla="*/ 384677 w 1342666"/>
                  <a:gd name="connsiteY811" fmla="*/ 537740 h 1557223"/>
                  <a:gd name="connsiteX812" fmla="*/ 377272 w 1342666"/>
                  <a:gd name="connsiteY812" fmla="*/ 532804 h 1557223"/>
                  <a:gd name="connsiteX813" fmla="*/ 369764 w 1342666"/>
                  <a:gd name="connsiteY813" fmla="*/ 525398 h 1557223"/>
                  <a:gd name="connsiteX814" fmla="*/ 359993 w 1342666"/>
                  <a:gd name="connsiteY814" fmla="*/ 517992 h 1557223"/>
                  <a:gd name="connsiteX815" fmla="*/ 355055 w 1342666"/>
                  <a:gd name="connsiteY815" fmla="*/ 513056 h 1557223"/>
                  <a:gd name="connsiteX816" fmla="*/ 345180 w 1342666"/>
                  <a:gd name="connsiteY816" fmla="*/ 508119 h 1557223"/>
                  <a:gd name="connsiteX817" fmla="*/ 337776 w 1342666"/>
                  <a:gd name="connsiteY817" fmla="*/ 503181 h 1557223"/>
                  <a:gd name="connsiteX818" fmla="*/ 332838 w 1342666"/>
                  <a:gd name="connsiteY818" fmla="*/ 498245 h 1557223"/>
                  <a:gd name="connsiteX819" fmla="*/ 320496 w 1342666"/>
                  <a:gd name="connsiteY819" fmla="*/ 493308 h 1557223"/>
                  <a:gd name="connsiteX820" fmla="*/ 315559 w 1342666"/>
                  <a:gd name="connsiteY820" fmla="*/ 488370 h 1557223"/>
                  <a:gd name="connsiteX821" fmla="*/ 308154 w 1342666"/>
                  <a:gd name="connsiteY821" fmla="*/ 483433 h 1557223"/>
                  <a:gd name="connsiteX822" fmla="*/ 303217 w 1342666"/>
                  <a:gd name="connsiteY822" fmla="*/ 478497 h 1557223"/>
                  <a:gd name="connsiteX823" fmla="*/ 298279 w 1342666"/>
                  <a:gd name="connsiteY823" fmla="*/ 471194 h 1557223"/>
                  <a:gd name="connsiteX824" fmla="*/ 288404 w 1342666"/>
                  <a:gd name="connsiteY824" fmla="*/ 463684 h 1557223"/>
                  <a:gd name="connsiteX825" fmla="*/ 285937 w 1342666"/>
                  <a:gd name="connsiteY825" fmla="*/ 461217 h 1557223"/>
                  <a:gd name="connsiteX826" fmla="*/ 278532 w 1342666"/>
                  <a:gd name="connsiteY826" fmla="*/ 458749 h 1557223"/>
                  <a:gd name="connsiteX827" fmla="*/ 273595 w 1342666"/>
                  <a:gd name="connsiteY827" fmla="*/ 456382 h 1557223"/>
                  <a:gd name="connsiteX828" fmla="*/ 266187 w 1342666"/>
                  <a:gd name="connsiteY828" fmla="*/ 453915 h 1557223"/>
                  <a:gd name="connsiteX829" fmla="*/ 263720 w 1342666"/>
                  <a:gd name="connsiteY829" fmla="*/ 451446 h 1557223"/>
                  <a:gd name="connsiteX830" fmla="*/ 258783 w 1342666"/>
                  <a:gd name="connsiteY830" fmla="*/ 446405 h 1557223"/>
                  <a:gd name="connsiteX831" fmla="*/ 253845 w 1342666"/>
                  <a:gd name="connsiteY831" fmla="*/ 443938 h 1557223"/>
                  <a:gd name="connsiteX832" fmla="*/ 251378 w 1342666"/>
                  <a:gd name="connsiteY832" fmla="*/ 439102 h 1557223"/>
                  <a:gd name="connsiteX833" fmla="*/ 248908 w 1342666"/>
                  <a:gd name="connsiteY833" fmla="*/ 434166 h 1557223"/>
                  <a:gd name="connsiteX834" fmla="*/ 246440 w 1342666"/>
                  <a:gd name="connsiteY834" fmla="*/ 431698 h 1557223"/>
                  <a:gd name="connsiteX835" fmla="*/ 229161 w 1342666"/>
                  <a:gd name="connsiteY835" fmla="*/ 411949 h 1557223"/>
                  <a:gd name="connsiteX836" fmla="*/ 226694 w 1342666"/>
                  <a:gd name="connsiteY836" fmla="*/ 409481 h 1557223"/>
                  <a:gd name="connsiteX837" fmla="*/ 221756 w 1342666"/>
                  <a:gd name="connsiteY837" fmla="*/ 402074 h 1557223"/>
                  <a:gd name="connsiteX838" fmla="*/ 216819 w 1342666"/>
                  <a:gd name="connsiteY838" fmla="*/ 397139 h 1557223"/>
                  <a:gd name="connsiteX839" fmla="*/ 209414 w 1342666"/>
                  <a:gd name="connsiteY839" fmla="*/ 392201 h 1557223"/>
                  <a:gd name="connsiteX840" fmla="*/ 204477 w 1342666"/>
                  <a:gd name="connsiteY840" fmla="*/ 387264 h 1557223"/>
                  <a:gd name="connsiteX841" fmla="*/ 197069 w 1342666"/>
                  <a:gd name="connsiteY841" fmla="*/ 382326 h 1557223"/>
                  <a:gd name="connsiteX842" fmla="*/ 197069 w 1342666"/>
                  <a:gd name="connsiteY842" fmla="*/ 377390 h 1557223"/>
                  <a:gd name="connsiteX843" fmla="*/ 199539 w 1342666"/>
                  <a:gd name="connsiteY843" fmla="*/ 372453 h 1557223"/>
                  <a:gd name="connsiteX844" fmla="*/ 197069 w 1342666"/>
                  <a:gd name="connsiteY844" fmla="*/ 365047 h 1557223"/>
                  <a:gd name="connsiteX845" fmla="*/ 189664 w 1342666"/>
                  <a:gd name="connsiteY845" fmla="*/ 357642 h 1557223"/>
                  <a:gd name="connsiteX846" fmla="*/ 187197 w 1342666"/>
                  <a:gd name="connsiteY846" fmla="*/ 352705 h 1557223"/>
                  <a:gd name="connsiteX847" fmla="*/ 179789 w 1342666"/>
                  <a:gd name="connsiteY847" fmla="*/ 345300 h 1557223"/>
                  <a:gd name="connsiteX848" fmla="*/ 174852 w 1342666"/>
                  <a:gd name="connsiteY848" fmla="*/ 335425 h 1557223"/>
                  <a:gd name="connsiteX849" fmla="*/ 169918 w 1342666"/>
                  <a:gd name="connsiteY849" fmla="*/ 323083 h 1557223"/>
                  <a:gd name="connsiteX850" fmla="*/ 162510 w 1342666"/>
                  <a:gd name="connsiteY850" fmla="*/ 315677 h 1557223"/>
                  <a:gd name="connsiteX851" fmla="*/ 157572 w 1342666"/>
                  <a:gd name="connsiteY851" fmla="*/ 308272 h 1557223"/>
                  <a:gd name="connsiteX852" fmla="*/ 150168 w 1342666"/>
                  <a:gd name="connsiteY852" fmla="*/ 300866 h 1557223"/>
                  <a:gd name="connsiteX853" fmla="*/ 145230 w 1342666"/>
                  <a:gd name="connsiteY853" fmla="*/ 295928 h 1557223"/>
                  <a:gd name="connsiteX854" fmla="*/ 142763 w 1342666"/>
                  <a:gd name="connsiteY854" fmla="*/ 290991 h 1557223"/>
                  <a:gd name="connsiteX855" fmla="*/ 127951 w 1342666"/>
                  <a:gd name="connsiteY855" fmla="*/ 281118 h 1557223"/>
                  <a:gd name="connsiteX856" fmla="*/ 115609 w 1342666"/>
                  <a:gd name="connsiteY856" fmla="*/ 268776 h 1557223"/>
                  <a:gd name="connsiteX857" fmla="*/ 105734 w 1342666"/>
                  <a:gd name="connsiteY857" fmla="*/ 261369 h 1557223"/>
                  <a:gd name="connsiteX858" fmla="*/ 95862 w 1342666"/>
                  <a:gd name="connsiteY858" fmla="*/ 253965 h 1557223"/>
                  <a:gd name="connsiteX859" fmla="*/ 78582 w 1342666"/>
                  <a:gd name="connsiteY859" fmla="*/ 244090 h 1557223"/>
                  <a:gd name="connsiteX860" fmla="*/ 71175 w 1342666"/>
                  <a:gd name="connsiteY860" fmla="*/ 241621 h 1557223"/>
                  <a:gd name="connsiteX861" fmla="*/ 58833 w 1342666"/>
                  <a:gd name="connsiteY861" fmla="*/ 231748 h 1557223"/>
                  <a:gd name="connsiteX862" fmla="*/ 51428 w 1342666"/>
                  <a:gd name="connsiteY862" fmla="*/ 226810 h 1557223"/>
                  <a:gd name="connsiteX863" fmla="*/ 44023 w 1342666"/>
                  <a:gd name="connsiteY863" fmla="*/ 224342 h 1557223"/>
                  <a:gd name="connsiteX864" fmla="*/ 36616 w 1342666"/>
                  <a:gd name="connsiteY864" fmla="*/ 226810 h 1557223"/>
                  <a:gd name="connsiteX865" fmla="*/ 29211 w 1342666"/>
                  <a:gd name="connsiteY865" fmla="*/ 234216 h 1557223"/>
                  <a:gd name="connsiteX866" fmla="*/ 21806 w 1342666"/>
                  <a:gd name="connsiteY866" fmla="*/ 239152 h 1557223"/>
                  <a:gd name="connsiteX867" fmla="*/ 19336 w 1342666"/>
                  <a:gd name="connsiteY867" fmla="*/ 244090 h 1557223"/>
                  <a:gd name="connsiteX868" fmla="*/ 9464 w 1342666"/>
                  <a:gd name="connsiteY868" fmla="*/ 251496 h 1557223"/>
                  <a:gd name="connsiteX869" fmla="*/ 2057 w 1342666"/>
                  <a:gd name="connsiteY869" fmla="*/ 251496 h 1557223"/>
                  <a:gd name="connsiteX870" fmla="*/ 2057 w 1342666"/>
                  <a:gd name="connsiteY870" fmla="*/ 211999 h 1557223"/>
                  <a:gd name="connsiteX871" fmla="*/ -411 w 1342666"/>
                  <a:gd name="connsiteY871" fmla="*/ 202125 h 1557223"/>
                  <a:gd name="connsiteX872" fmla="*/ 2057 w 1342666"/>
                  <a:gd name="connsiteY872" fmla="*/ 194720 h 1557223"/>
                  <a:gd name="connsiteX873" fmla="*/ 4527 w 1342666"/>
                  <a:gd name="connsiteY873" fmla="*/ 192251 h 1557223"/>
                  <a:gd name="connsiteX874" fmla="*/ 4527 w 1342666"/>
                  <a:gd name="connsiteY874" fmla="*/ 189782 h 1557223"/>
                  <a:gd name="connsiteX875" fmla="*/ 6994 w 1342666"/>
                  <a:gd name="connsiteY875" fmla="*/ 187314 h 1557223"/>
                  <a:gd name="connsiteX876" fmla="*/ 9464 w 1342666"/>
                  <a:gd name="connsiteY876" fmla="*/ 184845 h 1557223"/>
                  <a:gd name="connsiteX877" fmla="*/ 14399 w 1342666"/>
                  <a:gd name="connsiteY877" fmla="*/ 177440 h 1557223"/>
                  <a:gd name="connsiteX878" fmla="*/ 14399 w 1342666"/>
                  <a:gd name="connsiteY878" fmla="*/ 174972 h 1557223"/>
                  <a:gd name="connsiteX879" fmla="*/ 16869 w 1342666"/>
                  <a:gd name="connsiteY879" fmla="*/ 167565 h 1557223"/>
                  <a:gd name="connsiteX880" fmla="*/ 19336 w 1342666"/>
                  <a:gd name="connsiteY880" fmla="*/ 165097 h 1557223"/>
                  <a:gd name="connsiteX881" fmla="*/ 16869 w 1342666"/>
                  <a:gd name="connsiteY881" fmla="*/ 157692 h 1557223"/>
                  <a:gd name="connsiteX882" fmla="*/ 19336 w 1342666"/>
                  <a:gd name="connsiteY882" fmla="*/ 157692 h 1557223"/>
                  <a:gd name="connsiteX883" fmla="*/ 21806 w 1342666"/>
                  <a:gd name="connsiteY883" fmla="*/ 160161 h 1557223"/>
                  <a:gd name="connsiteX884" fmla="*/ 24274 w 1342666"/>
                  <a:gd name="connsiteY884" fmla="*/ 162630 h 1557223"/>
                  <a:gd name="connsiteX885" fmla="*/ 29211 w 1342666"/>
                  <a:gd name="connsiteY885" fmla="*/ 157692 h 1557223"/>
                  <a:gd name="connsiteX886" fmla="*/ 36616 w 1342666"/>
                  <a:gd name="connsiteY886" fmla="*/ 150286 h 1557223"/>
                  <a:gd name="connsiteX887" fmla="*/ 41553 w 1342666"/>
                  <a:gd name="connsiteY887" fmla="*/ 145350 h 1557223"/>
                  <a:gd name="connsiteX888" fmla="*/ 48958 w 1342666"/>
                  <a:gd name="connsiteY888" fmla="*/ 147817 h 1557223"/>
                  <a:gd name="connsiteX889" fmla="*/ 51428 w 1342666"/>
                  <a:gd name="connsiteY889" fmla="*/ 150286 h 1557223"/>
                  <a:gd name="connsiteX890" fmla="*/ 56365 w 1342666"/>
                  <a:gd name="connsiteY890" fmla="*/ 152755 h 1557223"/>
                  <a:gd name="connsiteX891" fmla="*/ 61303 w 1342666"/>
                  <a:gd name="connsiteY891" fmla="*/ 152755 h 1557223"/>
                  <a:gd name="connsiteX892" fmla="*/ 68708 w 1342666"/>
                  <a:gd name="connsiteY892" fmla="*/ 145350 h 1557223"/>
                  <a:gd name="connsiteX893" fmla="*/ 73645 w 1342666"/>
                  <a:gd name="connsiteY893" fmla="*/ 140413 h 1557223"/>
                  <a:gd name="connsiteX894" fmla="*/ 81050 w 1342666"/>
                  <a:gd name="connsiteY894" fmla="*/ 140413 h 1557223"/>
                  <a:gd name="connsiteX895" fmla="*/ 85987 w 1342666"/>
                  <a:gd name="connsiteY895" fmla="*/ 137944 h 1557223"/>
                  <a:gd name="connsiteX896" fmla="*/ 88454 w 1342666"/>
                  <a:gd name="connsiteY896" fmla="*/ 130538 h 1557223"/>
                  <a:gd name="connsiteX897" fmla="*/ 90925 w 1342666"/>
                  <a:gd name="connsiteY897" fmla="*/ 128069 h 1557223"/>
                  <a:gd name="connsiteX898" fmla="*/ 93392 w 1342666"/>
                  <a:gd name="connsiteY898" fmla="*/ 125602 h 1557223"/>
                  <a:gd name="connsiteX899" fmla="*/ 95862 w 1342666"/>
                  <a:gd name="connsiteY899" fmla="*/ 123133 h 1557223"/>
                  <a:gd name="connsiteX900" fmla="*/ 95862 w 1342666"/>
                  <a:gd name="connsiteY900" fmla="*/ 118195 h 1557223"/>
                  <a:gd name="connsiteX901" fmla="*/ 93392 w 1342666"/>
                  <a:gd name="connsiteY901" fmla="*/ 115727 h 1557223"/>
                  <a:gd name="connsiteX902" fmla="*/ 90925 w 1342666"/>
                  <a:gd name="connsiteY902" fmla="*/ 108322 h 1557223"/>
                  <a:gd name="connsiteX903" fmla="*/ 90925 w 1342666"/>
                  <a:gd name="connsiteY903" fmla="*/ 105853 h 1557223"/>
                  <a:gd name="connsiteX904" fmla="*/ 95862 w 1342666"/>
                  <a:gd name="connsiteY904" fmla="*/ 100916 h 1557223"/>
                  <a:gd name="connsiteX905" fmla="*/ 98329 w 1342666"/>
                  <a:gd name="connsiteY905" fmla="*/ 98447 h 1557223"/>
                  <a:gd name="connsiteX906" fmla="*/ 105734 w 1342666"/>
                  <a:gd name="connsiteY906" fmla="*/ 98447 h 1557223"/>
                  <a:gd name="connsiteX907" fmla="*/ 113142 w 1342666"/>
                  <a:gd name="connsiteY907" fmla="*/ 95978 h 1557223"/>
                  <a:gd name="connsiteX908" fmla="*/ 120546 w 1342666"/>
                  <a:gd name="connsiteY908" fmla="*/ 93510 h 1557223"/>
                  <a:gd name="connsiteX909" fmla="*/ 130421 w 1342666"/>
                  <a:gd name="connsiteY909" fmla="*/ 93510 h 1557223"/>
                  <a:gd name="connsiteX910" fmla="*/ 137826 w 1342666"/>
                  <a:gd name="connsiteY910" fmla="*/ 95978 h 1557223"/>
                  <a:gd name="connsiteX911" fmla="*/ 142763 w 1342666"/>
                  <a:gd name="connsiteY911" fmla="*/ 95978 h 1557223"/>
                  <a:gd name="connsiteX912" fmla="*/ 150168 w 1342666"/>
                  <a:gd name="connsiteY912" fmla="*/ 98447 h 1557223"/>
                  <a:gd name="connsiteX913" fmla="*/ 155105 w 1342666"/>
                  <a:gd name="connsiteY913" fmla="*/ 100916 h 1557223"/>
                  <a:gd name="connsiteX914" fmla="*/ 157572 w 1342666"/>
                  <a:gd name="connsiteY914" fmla="*/ 105853 h 1557223"/>
                  <a:gd name="connsiteX915" fmla="*/ 162510 w 1342666"/>
                  <a:gd name="connsiteY915" fmla="*/ 113258 h 1557223"/>
                  <a:gd name="connsiteX916" fmla="*/ 162510 w 1342666"/>
                  <a:gd name="connsiteY916" fmla="*/ 118195 h 1557223"/>
                  <a:gd name="connsiteX917" fmla="*/ 164980 w 1342666"/>
                  <a:gd name="connsiteY917" fmla="*/ 123133 h 1557223"/>
                  <a:gd name="connsiteX918" fmla="*/ 164980 w 1342666"/>
                  <a:gd name="connsiteY918" fmla="*/ 125602 h 1557223"/>
                  <a:gd name="connsiteX919" fmla="*/ 162510 w 1342666"/>
                  <a:gd name="connsiteY919" fmla="*/ 130538 h 1557223"/>
                  <a:gd name="connsiteX920" fmla="*/ 160043 w 1342666"/>
                  <a:gd name="connsiteY920" fmla="*/ 135475 h 1557223"/>
                  <a:gd name="connsiteX921" fmla="*/ 160043 w 1342666"/>
                  <a:gd name="connsiteY921" fmla="*/ 137944 h 1557223"/>
                  <a:gd name="connsiteX922" fmla="*/ 162510 w 1342666"/>
                  <a:gd name="connsiteY922" fmla="*/ 140413 h 1557223"/>
                  <a:gd name="connsiteX923" fmla="*/ 167447 w 1342666"/>
                  <a:gd name="connsiteY923" fmla="*/ 137944 h 1557223"/>
                  <a:gd name="connsiteX924" fmla="*/ 172385 w 1342666"/>
                  <a:gd name="connsiteY924" fmla="*/ 133006 h 1557223"/>
                  <a:gd name="connsiteX925" fmla="*/ 174852 w 1342666"/>
                  <a:gd name="connsiteY925" fmla="*/ 123133 h 1557223"/>
                  <a:gd name="connsiteX926" fmla="*/ 174852 w 1342666"/>
                  <a:gd name="connsiteY926" fmla="*/ 120664 h 1557223"/>
                  <a:gd name="connsiteX927" fmla="*/ 177322 w 1342666"/>
                  <a:gd name="connsiteY927" fmla="*/ 115727 h 1557223"/>
                  <a:gd name="connsiteX928" fmla="*/ 177322 w 1342666"/>
                  <a:gd name="connsiteY928" fmla="*/ 113258 h 1557223"/>
                  <a:gd name="connsiteX929" fmla="*/ 179789 w 1342666"/>
                  <a:gd name="connsiteY929" fmla="*/ 110789 h 1557223"/>
                  <a:gd name="connsiteX930" fmla="*/ 182260 w 1342666"/>
                  <a:gd name="connsiteY930" fmla="*/ 115727 h 1557223"/>
                  <a:gd name="connsiteX931" fmla="*/ 184727 w 1342666"/>
                  <a:gd name="connsiteY931" fmla="*/ 120664 h 1557223"/>
                  <a:gd name="connsiteX932" fmla="*/ 199539 w 1342666"/>
                  <a:gd name="connsiteY932" fmla="*/ 120664 h 1557223"/>
                  <a:gd name="connsiteX933" fmla="*/ 211881 w 1342666"/>
                  <a:gd name="connsiteY933" fmla="*/ 125602 h 1557223"/>
                  <a:gd name="connsiteX934" fmla="*/ 219286 w 1342666"/>
                  <a:gd name="connsiteY934" fmla="*/ 128069 h 1557223"/>
                  <a:gd name="connsiteX935" fmla="*/ 231628 w 1342666"/>
                  <a:gd name="connsiteY935" fmla="*/ 128069 h 1557223"/>
                  <a:gd name="connsiteX936" fmla="*/ 231628 w 1342666"/>
                  <a:gd name="connsiteY936" fmla="*/ 125602 h 1557223"/>
                  <a:gd name="connsiteX937" fmla="*/ 234098 w 1342666"/>
                  <a:gd name="connsiteY937" fmla="*/ 125602 h 1557223"/>
                  <a:gd name="connsiteX938" fmla="*/ 236566 w 1342666"/>
                  <a:gd name="connsiteY938" fmla="*/ 123133 h 1557223"/>
                  <a:gd name="connsiteX939" fmla="*/ 236566 w 1342666"/>
                  <a:gd name="connsiteY939" fmla="*/ 118195 h 1557223"/>
                  <a:gd name="connsiteX940" fmla="*/ 239036 w 1342666"/>
                  <a:gd name="connsiteY940" fmla="*/ 115727 h 1557223"/>
                  <a:gd name="connsiteX941" fmla="*/ 239036 w 1342666"/>
                  <a:gd name="connsiteY941" fmla="*/ 115727 h 155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</a:cxnLst>
                <a:rect l="l" t="t" r="r" b="b"/>
                <a:pathLst>
                  <a:path w="1342666" h="1557223">
                    <a:moveTo>
                      <a:pt x="239036" y="115727"/>
                    </a:moveTo>
                    <a:lnTo>
                      <a:pt x="236566" y="108322"/>
                    </a:lnTo>
                    <a:lnTo>
                      <a:pt x="236566" y="100916"/>
                    </a:lnTo>
                    <a:lnTo>
                      <a:pt x="234098" y="93510"/>
                    </a:lnTo>
                    <a:lnTo>
                      <a:pt x="234098" y="78699"/>
                    </a:lnTo>
                    <a:lnTo>
                      <a:pt x="231628" y="71294"/>
                    </a:lnTo>
                    <a:lnTo>
                      <a:pt x="229161" y="66357"/>
                    </a:lnTo>
                    <a:lnTo>
                      <a:pt x="229161" y="46711"/>
                    </a:lnTo>
                    <a:lnTo>
                      <a:pt x="234098" y="46711"/>
                    </a:lnTo>
                    <a:lnTo>
                      <a:pt x="234098" y="49179"/>
                    </a:lnTo>
                    <a:lnTo>
                      <a:pt x="239036" y="51546"/>
                    </a:lnTo>
                    <a:lnTo>
                      <a:pt x="243973" y="56482"/>
                    </a:lnTo>
                    <a:lnTo>
                      <a:pt x="248908" y="61523"/>
                    </a:lnTo>
                    <a:lnTo>
                      <a:pt x="253845" y="66357"/>
                    </a:lnTo>
                    <a:lnTo>
                      <a:pt x="256315" y="71294"/>
                    </a:lnTo>
                    <a:lnTo>
                      <a:pt x="258783" y="73761"/>
                    </a:lnTo>
                    <a:lnTo>
                      <a:pt x="261253" y="76230"/>
                    </a:lnTo>
                    <a:lnTo>
                      <a:pt x="266187" y="81168"/>
                    </a:lnTo>
                    <a:lnTo>
                      <a:pt x="271125" y="83636"/>
                    </a:lnTo>
                    <a:lnTo>
                      <a:pt x="278532" y="86105"/>
                    </a:lnTo>
                    <a:lnTo>
                      <a:pt x="278532" y="88574"/>
                    </a:lnTo>
                    <a:lnTo>
                      <a:pt x="283467" y="91043"/>
                    </a:lnTo>
                    <a:lnTo>
                      <a:pt x="285937" y="91043"/>
                    </a:lnTo>
                    <a:lnTo>
                      <a:pt x="293342" y="95978"/>
                    </a:lnTo>
                    <a:lnTo>
                      <a:pt x="295812" y="98447"/>
                    </a:lnTo>
                    <a:lnTo>
                      <a:pt x="298279" y="100916"/>
                    </a:lnTo>
                    <a:lnTo>
                      <a:pt x="303217" y="103385"/>
                    </a:lnTo>
                    <a:lnTo>
                      <a:pt x="305684" y="103385"/>
                    </a:lnTo>
                    <a:lnTo>
                      <a:pt x="308154" y="105853"/>
                    </a:lnTo>
                    <a:lnTo>
                      <a:pt x="315559" y="108322"/>
                    </a:lnTo>
                    <a:lnTo>
                      <a:pt x="320496" y="113258"/>
                    </a:lnTo>
                    <a:lnTo>
                      <a:pt x="322963" y="115727"/>
                    </a:lnTo>
                    <a:lnTo>
                      <a:pt x="325434" y="118195"/>
                    </a:lnTo>
                    <a:lnTo>
                      <a:pt x="330371" y="120664"/>
                    </a:lnTo>
                    <a:lnTo>
                      <a:pt x="335308" y="123133"/>
                    </a:lnTo>
                    <a:lnTo>
                      <a:pt x="337776" y="125602"/>
                    </a:lnTo>
                    <a:lnTo>
                      <a:pt x="345180" y="130538"/>
                    </a:lnTo>
                    <a:lnTo>
                      <a:pt x="347651" y="133006"/>
                    </a:lnTo>
                    <a:lnTo>
                      <a:pt x="352588" y="135475"/>
                    </a:lnTo>
                    <a:lnTo>
                      <a:pt x="355055" y="137944"/>
                    </a:lnTo>
                    <a:lnTo>
                      <a:pt x="355055" y="140413"/>
                    </a:lnTo>
                    <a:lnTo>
                      <a:pt x="359993" y="140413"/>
                    </a:lnTo>
                    <a:lnTo>
                      <a:pt x="362460" y="137944"/>
                    </a:lnTo>
                    <a:lnTo>
                      <a:pt x="364930" y="137944"/>
                    </a:lnTo>
                    <a:lnTo>
                      <a:pt x="367397" y="140413"/>
                    </a:lnTo>
                    <a:lnTo>
                      <a:pt x="369868" y="140413"/>
                    </a:lnTo>
                    <a:lnTo>
                      <a:pt x="374802" y="145350"/>
                    </a:lnTo>
                    <a:lnTo>
                      <a:pt x="379739" y="147817"/>
                    </a:lnTo>
                    <a:lnTo>
                      <a:pt x="384677" y="150286"/>
                    </a:lnTo>
                    <a:lnTo>
                      <a:pt x="384677" y="165097"/>
                    </a:lnTo>
                    <a:lnTo>
                      <a:pt x="387147" y="170034"/>
                    </a:lnTo>
                    <a:lnTo>
                      <a:pt x="387147" y="172503"/>
                    </a:lnTo>
                    <a:lnTo>
                      <a:pt x="392081" y="177440"/>
                    </a:lnTo>
                    <a:lnTo>
                      <a:pt x="394552" y="177440"/>
                    </a:lnTo>
                    <a:lnTo>
                      <a:pt x="397019" y="179909"/>
                    </a:lnTo>
                    <a:lnTo>
                      <a:pt x="411831" y="179909"/>
                    </a:lnTo>
                    <a:lnTo>
                      <a:pt x="411831" y="182376"/>
                    </a:lnTo>
                    <a:lnTo>
                      <a:pt x="414298" y="184845"/>
                    </a:lnTo>
                    <a:lnTo>
                      <a:pt x="416769" y="184845"/>
                    </a:lnTo>
                    <a:lnTo>
                      <a:pt x="419236" y="182376"/>
                    </a:lnTo>
                    <a:lnTo>
                      <a:pt x="424173" y="179909"/>
                    </a:lnTo>
                    <a:lnTo>
                      <a:pt x="426644" y="177440"/>
                    </a:lnTo>
                    <a:lnTo>
                      <a:pt x="429111" y="174972"/>
                    </a:lnTo>
                    <a:lnTo>
                      <a:pt x="431578" y="172503"/>
                    </a:lnTo>
                    <a:lnTo>
                      <a:pt x="431578" y="157692"/>
                    </a:lnTo>
                    <a:lnTo>
                      <a:pt x="429111" y="152755"/>
                    </a:lnTo>
                    <a:lnTo>
                      <a:pt x="429111" y="135475"/>
                    </a:lnTo>
                    <a:lnTo>
                      <a:pt x="431578" y="128069"/>
                    </a:lnTo>
                    <a:lnTo>
                      <a:pt x="431578" y="120664"/>
                    </a:lnTo>
                    <a:lnTo>
                      <a:pt x="429111" y="115727"/>
                    </a:lnTo>
                    <a:lnTo>
                      <a:pt x="429111" y="110789"/>
                    </a:lnTo>
                    <a:lnTo>
                      <a:pt x="426644" y="103385"/>
                    </a:lnTo>
                    <a:lnTo>
                      <a:pt x="426644" y="100916"/>
                    </a:lnTo>
                    <a:lnTo>
                      <a:pt x="429111" y="93510"/>
                    </a:lnTo>
                    <a:lnTo>
                      <a:pt x="429111" y="88574"/>
                    </a:lnTo>
                    <a:lnTo>
                      <a:pt x="431578" y="86105"/>
                    </a:lnTo>
                    <a:lnTo>
                      <a:pt x="434048" y="81168"/>
                    </a:lnTo>
                    <a:lnTo>
                      <a:pt x="434048" y="73761"/>
                    </a:lnTo>
                    <a:lnTo>
                      <a:pt x="438986" y="66357"/>
                    </a:lnTo>
                    <a:lnTo>
                      <a:pt x="441453" y="61523"/>
                    </a:lnTo>
                    <a:lnTo>
                      <a:pt x="448858" y="61523"/>
                    </a:lnTo>
                    <a:lnTo>
                      <a:pt x="451328" y="63992"/>
                    </a:lnTo>
                    <a:lnTo>
                      <a:pt x="453795" y="63992"/>
                    </a:lnTo>
                    <a:lnTo>
                      <a:pt x="456265" y="66357"/>
                    </a:lnTo>
                    <a:lnTo>
                      <a:pt x="463670" y="68826"/>
                    </a:lnTo>
                    <a:lnTo>
                      <a:pt x="468607" y="68826"/>
                    </a:lnTo>
                    <a:lnTo>
                      <a:pt x="473545" y="66357"/>
                    </a:lnTo>
                    <a:lnTo>
                      <a:pt x="478482" y="63992"/>
                    </a:lnTo>
                    <a:lnTo>
                      <a:pt x="480949" y="61523"/>
                    </a:lnTo>
                    <a:lnTo>
                      <a:pt x="483417" y="58951"/>
                    </a:lnTo>
                    <a:lnTo>
                      <a:pt x="490721" y="56482"/>
                    </a:lnTo>
                    <a:lnTo>
                      <a:pt x="498229" y="56482"/>
                    </a:lnTo>
                    <a:lnTo>
                      <a:pt x="505634" y="58951"/>
                    </a:lnTo>
                    <a:lnTo>
                      <a:pt x="508000" y="56482"/>
                    </a:lnTo>
                    <a:lnTo>
                      <a:pt x="515509" y="56482"/>
                    </a:lnTo>
                    <a:lnTo>
                      <a:pt x="522913" y="51546"/>
                    </a:lnTo>
                    <a:lnTo>
                      <a:pt x="530217" y="46711"/>
                    </a:lnTo>
                    <a:lnTo>
                      <a:pt x="535155" y="44243"/>
                    </a:lnTo>
                    <a:lnTo>
                      <a:pt x="537622" y="41671"/>
                    </a:lnTo>
                    <a:lnTo>
                      <a:pt x="542559" y="36735"/>
                    </a:lnTo>
                    <a:lnTo>
                      <a:pt x="545027" y="34266"/>
                    </a:lnTo>
                    <a:lnTo>
                      <a:pt x="549964" y="29431"/>
                    </a:lnTo>
                    <a:lnTo>
                      <a:pt x="557372" y="26964"/>
                    </a:lnTo>
                    <a:lnTo>
                      <a:pt x="562309" y="22026"/>
                    </a:lnTo>
                    <a:lnTo>
                      <a:pt x="562309" y="17089"/>
                    </a:lnTo>
                    <a:lnTo>
                      <a:pt x="564776" y="12151"/>
                    </a:lnTo>
                    <a:lnTo>
                      <a:pt x="569714" y="12151"/>
                    </a:lnTo>
                    <a:lnTo>
                      <a:pt x="572181" y="14620"/>
                    </a:lnTo>
                    <a:lnTo>
                      <a:pt x="572181" y="17089"/>
                    </a:lnTo>
                    <a:lnTo>
                      <a:pt x="574651" y="19558"/>
                    </a:lnTo>
                    <a:lnTo>
                      <a:pt x="582056" y="19558"/>
                    </a:lnTo>
                    <a:lnTo>
                      <a:pt x="586993" y="17089"/>
                    </a:lnTo>
                    <a:lnTo>
                      <a:pt x="589461" y="14620"/>
                    </a:lnTo>
                    <a:lnTo>
                      <a:pt x="596868" y="12151"/>
                    </a:lnTo>
                    <a:lnTo>
                      <a:pt x="601803" y="12151"/>
                    </a:lnTo>
                    <a:lnTo>
                      <a:pt x="604273" y="9684"/>
                    </a:lnTo>
                    <a:lnTo>
                      <a:pt x="606740" y="7216"/>
                    </a:lnTo>
                    <a:lnTo>
                      <a:pt x="609211" y="4747"/>
                    </a:lnTo>
                    <a:lnTo>
                      <a:pt x="614148" y="7216"/>
                    </a:lnTo>
                    <a:lnTo>
                      <a:pt x="621553" y="9684"/>
                    </a:lnTo>
                    <a:lnTo>
                      <a:pt x="626490" y="7216"/>
                    </a:lnTo>
                    <a:lnTo>
                      <a:pt x="628957" y="4747"/>
                    </a:lnTo>
                    <a:lnTo>
                      <a:pt x="631428" y="2278"/>
                    </a:lnTo>
                    <a:lnTo>
                      <a:pt x="633895" y="2278"/>
                    </a:lnTo>
                    <a:lnTo>
                      <a:pt x="636362" y="7216"/>
                    </a:lnTo>
                    <a:lnTo>
                      <a:pt x="641299" y="9684"/>
                    </a:lnTo>
                    <a:lnTo>
                      <a:pt x="643770" y="9684"/>
                    </a:lnTo>
                    <a:lnTo>
                      <a:pt x="651174" y="7216"/>
                    </a:lnTo>
                    <a:lnTo>
                      <a:pt x="658579" y="4747"/>
                    </a:lnTo>
                    <a:lnTo>
                      <a:pt x="668454" y="2278"/>
                    </a:lnTo>
                    <a:lnTo>
                      <a:pt x="675858" y="-191"/>
                    </a:lnTo>
                    <a:lnTo>
                      <a:pt x="698075" y="-191"/>
                    </a:lnTo>
                    <a:lnTo>
                      <a:pt x="703013" y="2278"/>
                    </a:lnTo>
                    <a:lnTo>
                      <a:pt x="717825" y="2278"/>
                    </a:lnTo>
                    <a:lnTo>
                      <a:pt x="725230" y="4747"/>
                    </a:lnTo>
                    <a:lnTo>
                      <a:pt x="735105" y="7216"/>
                    </a:lnTo>
                    <a:lnTo>
                      <a:pt x="740042" y="9684"/>
                    </a:lnTo>
                    <a:lnTo>
                      <a:pt x="744977" y="12151"/>
                    </a:lnTo>
                    <a:lnTo>
                      <a:pt x="754851" y="17089"/>
                    </a:lnTo>
                    <a:lnTo>
                      <a:pt x="762259" y="19558"/>
                    </a:lnTo>
                    <a:lnTo>
                      <a:pt x="767194" y="22026"/>
                    </a:lnTo>
                    <a:lnTo>
                      <a:pt x="777068" y="29431"/>
                    </a:lnTo>
                    <a:lnTo>
                      <a:pt x="779539" y="31900"/>
                    </a:lnTo>
                    <a:lnTo>
                      <a:pt x="784473" y="39202"/>
                    </a:lnTo>
                    <a:lnTo>
                      <a:pt x="789411" y="41671"/>
                    </a:lnTo>
                    <a:lnTo>
                      <a:pt x="796818" y="46711"/>
                    </a:lnTo>
                    <a:lnTo>
                      <a:pt x="801753" y="49179"/>
                    </a:lnTo>
                    <a:lnTo>
                      <a:pt x="838782" y="49179"/>
                    </a:lnTo>
                    <a:lnTo>
                      <a:pt x="848657" y="46711"/>
                    </a:lnTo>
                    <a:lnTo>
                      <a:pt x="856062" y="44243"/>
                    </a:lnTo>
                    <a:lnTo>
                      <a:pt x="865937" y="41671"/>
                    </a:lnTo>
                    <a:lnTo>
                      <a:pt x="875808" y="41671"/>
                    </a:lnTo>
                    <a:lnTo>
                      <a:pt x="888154" y="39202"/>
                    </a:lnTo>
                    <a:lnTo>
                      <a:pt x="900496" y="39202"/>
                    </a:lnTo>
                    <a:lnTo>
                      <a:pt x="902963" y="41671"/>
                    </a:lnTo>
                    <a:lnTo>
                      <a:pt x="907900" y="44243"/>
                    </a:lnTo>
                    <a:lnTo>
                      <a:pt x="910367" y="49179"/>
                    </a:lnTo>
                    <a:lnTo>
                      <a:pt x="912838" y="61523"/>
                    </a:lnTo>
                    <a:lnTo>
                      <a:pt x="915305" y="66357"/>
                    </a:lnTo>
                    <a:lnTo>
                      <a:pt x="917775" y="71294"/>
                    </a:lnTo>
                    <a:lnTo>
                      <a:pt x="922713" y="81168"/>
                    </a:lnTo>
                    <a:lnTo>
                      <a:pt x="922713" y="83636"/>
                    </a:lnTo>
                    <a:lnTo>
                      <a:pt x="927647" y="88574"/>
                    </a:lnTo>
                    <a:lnTo>
                      <a:pt x="930117" y="95978"/>
                    </a:lnTo>
                    <a:lnTo>
                      <a:pt x="932584" y="98447"/>
                    </a:lnTo>
                    <a:lnTo>
                      <a:pt x="932584" y="113258"/>
                    </a:lnTo>
                    <a:lnTo>
                      <a:pt x="935055" y="118195"/>
                    </a:lnTo>
                    <a:lnTo>
                      <a:pt x="939992" y="128069"/>
                    </a:lnTo>
                    <a:lnTo>
                      <a:pt x="942459" y="130538"/>
                    </a:lnTo>
                    <a:lnTo>
                      <a:pt x="947397" y="137944"/>
                    </a:lnTo>
                    <a:lnTo>
                      <a:pt x="952334" y="145350"/>
                    </a:lnTo>
                    <a:lnTo>
                      <a:pt x="952334" y="150286"/>
                    </a:lnTo>
                    <a:lnTo>
                      <a:pt x="954801" y="157692"/>
                    </a:lnTo>
                    <a:lnTo>
                      <a:pt x="954801" y="165097"/>
                    </a:lnTo>
                    <a:lnTo>
                      <a:pt x="959739" y="172503"/>
                    </a:lnTo>
                    <a:lnTo>
                      <a:pt x="962209" y="182376"/>
                    </a:lnTo>
                    <a:lnTo>
                      <a:pt x="964676" y="189782"/>
                    </a:lnTo>
                    <a:lnTo>
                      <a:pt x="969614" y="197189"/>
                    </a:lnTo>
                    <a:lnTo>
                      <a:pt x="969614" y="202125"/>
                    </a:lnTo>
                    <a:lnTo>
                      <a:pt x="977018" y="211999"/>
                    </a:lnTo>
                    <a:lnTo>
                      <a:pt x="979489" y="216937"/>
                    </a:lnTo>
                    <a:lnTo>
                      <a:pt x="981956" y="224342"/>
                    </a:lnTo>
                    <a:lnTo>
                      <a:pt x="984323" y="229279"/>
                    </a:lnTo>
                    <a:lnTo>
                      <a:pt x="986790" y="234216"/>
                    </a:lnTo>
                    <a:lnTo>
                      <a:pt x="986790" y="239152"/>
                    </a:lnTo>
                    <a:lnTo>
                      <a:pt x="989361" y="241621"/>
                    </a:lnTo>
                    <a:lnTo>
                      <a:pt x="989361" y="244090"/>
                    </a:lnTo>
                    <a:lnTo>
                      <a:pt x="991727" y="246559"/>
                    </a:lnTo>
                    <a:lnTo>
                      <a:pt x="996665" y="251496"/>
                    </a:lnTo>
                    <a:lnTo>
                      <a:pt x="999235" y="253965"/>
                    </a:lnTo>
                    <a:lnTo>
                      <a:pt x="999235" y="278649"/>
                    </a:lnTo>
                    <a:lnTo>
                      <a:pt x="1001602" y="281118"/>
                    </a:lnTo>
                    <a:lnTo>
                      <a:pt x="1004069" y="283586"/>
                    </a:lnTo>
                    <a:lnTo>
                      <a:pt x="1009007" y="286055"/>
                    </a:lnTo>
                    <a:lnTo>
                      <a:pt x="1013944" y="286055"/>
                    </a:lnTo>
                    <a:lnTo>
                      <a:pt x="1016515" y="288524"/>
                    </a:lnTo>
                    <a:lnTo>
                      <a:pt x="1018882" y="288524"/>
                    </a:lnTo>
                    <a:lnTo>
                      <a:pt x="1021349" y="290991"/>
                    </a:lnTo>
                    <a:lnTo>
                      <a:pt x="1026286" y="293460"/>
                    </a:lnTo>
                    <a:lnTo>
                      <a:pt x="1026286" y="295928"/>
                    </a:lnTo>
                    <a:lnTo>
                      <a:pt x="1028753" y="298397"/>
                    </a:lnTo>
                    <a:lnTo>
                      <a:pt x="1031224" y="303335"/>
                    </a:lnTo>
                    <a:lnTo>
                      <a:pt x="1031224" y="308272"/>
                    </a:lnTo>
                    <a:lnTo>
                      <a:pt x="1026286" y="310739"/>
                    </a:lnTo>
                    <a:lnTo>
                      <a:pt x="1026286" y="347767"/>
                    </a:lnTo>
                    <a:lnTo>
                      <a:pt x="1028753" y="352705"/>
                    </a:lnTo>
                    <a:lnTo>
                      <a:pt x="1031224" y="355173"/>
                    </a:lnTo>
                    <a:lnTo>
                      <a:pt x="1033691" y="357642"/>
                    </a:lnTo>
                    <a:lnTo>
                      <a:pt x="1036161" y="362580"/>
                    </a:lnTo>
                    <a:lnTo>
                      <a:pt x="1038628" y="365047"/>
                    </a:lnTo>
                    <a:lnTo>
                      <a:pt x="1043566" y="369984"/>
                    </a:lnTo>
                    <a:lnTo>
                      <a:pt x="1048503" y="377390"/>
                    </a:lnTo>
                    <a:lnTo>
                      <a:pt x="1050971" y="379859"/>
                    </a:lnTo>
                    <a:lnTo>
                      <a:pt x="1055908" y="382326"/>
                    </a:lnTo>
                    <a:lnTo>
                      <a:pt x="1058378" y="384795"/>
                    </a:lnTo>
                    <a:lnTo>
                      <a:pt x="1060845" y="389732"/>
                    </a:lnTo>
                    <a:lnTo>
                      <a:pt x="1065783" y="394670"/>
                    </a:lnTo>
                    <a:lnTo>
                      <a:pt x="1068250" y="404543"/>
                    </a:lnTo>
                    <a:lnTo>
                      <a:pt x="1068250" y="411949"/>
                    </a:lnTo>
                    <a:lnTo>
                      <a:pt x="1075658" y="411949"/>
                    </a:lnTo>
                    <a:lnTo>
                      <a:pt x="1078125" y="409481"/>
                    </a:lnTo>
                    <a:lnTo>
                      <a:pt x="1080592" y="407012"/>
                    </a:lnTo>
                    <a:lnTo>
                      <a:pt x="1083062" y="407012"/>
                    </a:lnTo>
                    <a:lnTo>
                      <a:pt x="1080592" y="404543"/>
                    </a:lnTo>
                    <a:lnTo>
                      <a:pt x="1080592" y="399607"/>
                    </a:lnTo>
                    <a:lnTo>
                      <a:pt x="1088000" y="399607"/>
                    </a:lnTo>
                    <a:lnTo>
                      <a:pt x="1088000" y="404543"/>
                    </a:lnTo>
                    <a:lnTo>
                      <a:pt x="1097872" y="404543"/>
                    </a:lnTo>
                    <a:lnTo>
                      <a:pt x="1097872" y="407012"/>
                    </a:lnTo>
                    <a:lnTo>
                      <a:pt x="1100342" y="407012"/>
                    </a:lnTo>
                    <a:lnTo>
                      <a:pt x="1102809" y="409481"/>
                    </a:lnTo>
                    <a:lnTo>
                      <a:pt x="1105279" y="409481"/>
                    </a:lnTo>
                    <a:lnTo>
                      <a:pt x="1112684" y="404543"/>
                    </a:lnTo>
                    <a:lnTo>
                      <a:pt x="1112684" y="392201"/>
                    </a:lnTo>
                    <a:lnTo>
                      <a:pt x="1115154" y="392201"/>
                    </a:lnTo>
                    <a:lnTo>
                      <a:pt x="1115154" y="397139"/>
                    </a:lnTo>
                    <a:lnTo>
                      <a:pt x="1117622" y="397139"/>
                    </a:lnTo>
                    <a:lnTo>
                      <a:pt x="1120089" y="394670"/>
                    </a:lnTo>
                    <a:lnTo>
                      <a:pt x="1122559" y="397139"/>
                    </a:lnTo>
                    <a:lnTo>
                      <a:pt x="1122559" y="399607"/>
                    </a:lnTo>
                    <a:lnTo>
                      <a:pt x="1125026" y="399607"/>
                    </a:lnTo>
                    <a:lnTo>
                      <a:pt x="1127496" y="394670"/>
                    </a:lnTo>
                    <a:lnTo>
                      <a:pt x="1127496" y="392201"/>
                    </a:lnTo>
                    <a:lnTo>
                      <a:pt x="1129964" y="389732"/>
                    </a:lnTo>
                    <a:lnTo>
                      <a:pt x="1129964" y="397139"/>
                    </a:lnTo>
                    <a:lnTo>
                      <a:pt x="1132434" y="397139"/>
                    </a:lnTo>
                    <a:lnTo>
                      <a:pt x="1132434" y="394670"/>
                    </a:lnTo>
                    <a:lnTo>
                      <a:pt x="1134901" y="394670"/>
                    </a:lnTo>
                    <a:lnTo>
                      <a:pt x="1134901" y="402074"/>
                    </a:lnTo>
                    <a:lnTo>
                      <a:pt x="1137368" y="404543"/>
                    </a:lnTo>
                    <a:lnTo>
                      <a:pt x="1139839" y="402074"/>
                    </a:lnTo>
                    <a:lnTo>
                      <a:pt x="1142306" y="402074"/>
                    </a:lnTo>
                    <a:lnTo>
                      <a:pt x="1144776" y="399607"/>
                    </a:lnTo>
                    <a:lnTo>
                      <a:pt x="1147243" y="402074"/>
                    </a:lnTo>
                    <a:lnTo>
                      <a:pt x="1147243" y="404543"/>
                    </a:lnTo>
                    <a:lnTo>
                      <a:pt x="1154648" y="404543"/>
                    </a:lnTo>
                    <a:lnTo>
                      <a:pt x="1154648" y="397139"/>
                    </a:lnTo>
                    <a:lnTo>
                      <a:pt x="1159585" y="397139"/>
                    </a:lnTo>
                    <a:lnTo>
                      <a:pt x="1159585" y="402074"/>
                    </a:lnTo>
                    <a:lnTo>
                      <a:pt x="1157118" y="402074"/>
                    </a:lnTo>
                    <a:lnTo>
                      <a:pt x="1157118" y="409481"/>
                    </a:lnTo>
                    <a:lnTo>
                      <a:pt x="1154648" y="411949"/>
                    </a:lnTo>
                    <a:lnTo>
                      <a:pt x="1152181" y="416887"/>
                    </a:lnTo>
                    <a:lnTo>
                      <a:pt x="1152181" y="419354"/>
                    </a:lnTo>
                    <a:lnTo>
                      <a:pt x="1154648" y="419354"/>
                    </a:lnTo>
                    <a:lnTo>
                      <a:pt x="1159585" y="416887"/>
                    </a:lnTo>
                    <a:lnTo>
                      <a:pt x="1162056" y="416887"/>
                    </a:lnTo>
                    <a:lnTo>
                      <a:pt x="1162056" y="424292"/>
                    </a:lnTo>
                    <a:lnTo>
                      <a:pt x="1157118" y="424292"/>
                    </a:lnTo>
                    <a:lnTo>
                      <a:pt x="1157118" y="429229"/>
                    </a:lnTo>
                    <a:lnTo>
                      <a:pt x="1162056" y="429229"/>
                    </a:lnTo>
                    <a:lnTo>
                      <a:pt x="1162056" y="431698"/>
                    </a:lnTo>
                    <a:lnTo>
                      <a:pt x="1164523" y="431698"/>
                    </a:lnTo>
                    <a:lnTo>
                      <a:pt x="1164523" y="429229"/>
                    </a:lnTo>
                    <a:lnTo>
                      <a:pt x="1166993" y="429229"/>
                    </a:lnTo>
                    <a:lnTo>
                      <a:pt x="1166993" y="426760"/>
                    </a:lnTo>
                    <a:lnTo>
                      <a:pt x="1169460" y="424292"/>
                    </a:lnTo>
                    <a:lnTo>
                      <a:pt x="1169460" y="421823"/>
                    </a:lnTo>
                    <a:lnTo>
                      <a:pt x="1171927" y="424292"/>
                    </a:lnTo>
                    <a:lnTo>
                      <a:pt x="1174398" y="429229"/>
                    </a:lnTo>
                    <a:lnTo>
                      <a:pt x="1176865" y="431698"/>
                    </a:lnTo>
                    <a:lnTo>
                      <a:pt x="1176865" y="434166"/>
                    </a:lnTo>
                    <a:lnTo>
                      <a:pt x="1184273" y="441571"/>
                    </a:lnTo>
                    <a:lnTo>
                      <a:pt x="1184273" y="444040"/>
                    </a:lnTo>
                    <a:lnTo>
                      <a:pt x="1186740" y="446509"/>
                    </a:lnTo>
                    <a:lnTo>
                      <a:pt x="1191677" y="448977"/>
                    </a:lnTo>
                    <a:lnTo>
                      <a:pt x="1194144" y="451446"/>
                    </a:lnTo>
                    <a:lnTo>
                      <a:pt x="1194144" y="458851"/>
                    </a:lnTo>
                    <a:lnTo>
                      <a:pt x="1189207" y="466257"/>
                    </a:lnTo>
                    <a:lnTo>
                      <a:pt x="1186740" y="468726"/>
                    </a:lnTo>
                    <a:lnTo>
                      <a:pt x="1184273" y="471194"/>
                    </a:lnTo>
                    <a:lnTo>
                      <a:pt x="1184273" y="476130"/>
                    </a:lnTo>
                    <a:lnTo>
                      <a:pt x="1186740" y="481068"/>
                    </a:lnTo>
                    <a:lnTo>
                      <a:pt x="1189207" y="490941"/>
                    </a:lnTo>
                    <a:lnTo>
                      <a:pt x="1191677" y="495878"/>
                    </a:lnTo>
                    <a:lnTo>
                      <a:pt x="1196615" y="500816"/>
                    </a:lnTo>
                    <a:lnTo>
                      <a:pt x="1199082" y="503285"/>
                    </a:lnTo>
                    <a:lnTo>
                      <a:pt x="1201552" y="505753"/>
                    </a:lnTo>
                    <a:lnTo>
                      <a:pt x="1204019" y="508222"/>
                    </a:lnTo>
                    <a:lnTo>
                      <a:pt x="1206490" y="508222"/>
                    </a:lnTo>
                    <a:lnTo>
                      <a:pt x="1208957" y="513158"/>
                    </a:lnTo>
                    <a:lnTo>
                      <a:pt x="1211424" y="515627"/>
                    </a:lnTo>
                    <a:lnTo>
                      <a:pt x="1216361" y="518095"/>
                    </a:lnTo>
                    <a:lnTo>
                      <a:pt x="1221299" y="527969"/>
                    </a:lnTo>
                    <a:lnTo>
                      <a:pt x="1226236" y="532906"/>
                    </a:lnTo>
                    <a:lnTo>
                      <a:pt x="1228703" y="537844"/>
                    </a:lnTo>
                    <a:lnTo>
                      <a:pt x="1231174" y="540312"/>
                    </a:lnTo>
                    <a:lnTo>
                      <a:pt x="1233641" y="540312"/>
                    </a:lnTo>
                    <a:lnTo>
                      <a:pt x="1238578" y="545248"/>
                    </a:lnTo>
                    <a:lnTo>
                      <a:pt x="1236111" y="552655"/>
                    </a:lnTo>
                    <a:lnTo>
                      <a:pt x="1233641" y="557592"/>
                    </a:lnTo>
                    <a:lnTo>
                      <a:pt x="1236111" y="562529"/>
                    </a:lnTo>
                    <a:lnTo>
                      <a:pt x="1236111" y="572299"/>
                    </a:lnTo>
                    <a:lnTo>
                      <a:pt x="1241049" y="577340"/>
                    </a:lnTo>
                    <a:lnTo>
                      <a:pt x="1245983" y="584745"/>
                    </a:lnTo>
                    <a:lnTo>
                      <a:pt x="1248453" y="594620"/>
                    </a:lnTo>
                    <a:lnTo>
                      <a:pt x="1250920" y="604391"/>
                    </a:lnTo>
                    <a:lnTo>
                      <a:pt x="1250920" y="636482"/>
                    </a:lnTo>
                    <a:lnTo>
                      <a:pt x="1248453" y="638950"/>
                    </a:lnTo>
                    <a:lnTo>
                      <a:pt x="1245983" y="646355"/>
                    </a:lnTo>
                    <a:lnTo>
                      <a:pt x="1245983" y="661167"/>
                    </a:lnTo>
                    <a:lnTo>
                      <a:pt x="1248453" y="666103"/>
                    </a:lnTo>
                    <a:lnTo>
                      <a:pt x="1250920" y="678447"/>
                    </a:lnTo>
                    <a:lnTo>
                      <a:pt x="1250920" y="680914"/>
                    </a:lnTo>
                    <a:lnTo>
                      <a:pt x="1253391" y="685851"/>
                    </a:lnTo>
                    <a:lnTo>
                      <a:pt x="1258328" y="690789"/>
                    </a:lnTo>
                    <a:lnTo>
                      <a:pt x="1260795" y="693258"/>
                    </a:lnTo>
                    <a:lnTo>
                      <a:pt x="1268200" y="695726"/>
                    </a:lnTo>
                    <a:lnTo>
                      <a:pt x="1278075" y="698195"/>
                    </a:lnTo>
                    <a:lnTo>
                      <a:pt x="1285480" y="703131"/>
                    </a:lnTo>
                    <a:lnTo>
                      <a:pt x="1287950" y="708069"/>
                    </a:lnTo>
                    <a:lnTo>
                      <a:pt x="1290417" y="710537"/>
                    </a:lnTo>
                    <a:lnTo>
                      <a:pt x="1292887" y="717942"/>
                    </a:lnTo>
                    <a:lnTo>
                      <a:pt x="1292887" y="727817"/>
                    </a:lnTo>
                    <a:lnTo>
                      <a:pt x="1297822" y="737690"/>
                    </a:lnTo>
                    <a:lnTo>
                      <a:pt x="1300292" y="737690"/>
                    </a:lnTo>
                    <a:lnTo>
                      <a:pt x="1302759" y="740159"/>
                    </a:lnTo>
                    <a:lnTo>
                      <a:pt x="1305229" y="742628"/>
                    </a:lnTo>
                    <a:lnTo>
                      <a:pt x="1307697" y="747565"/>
                    </a:lnTo>
                    <a:lnTo>
                      <a:pt x="1310167" y="750034"/>
                    </a:lnTo>
                    <a:lnTo>
                      <a:pt x="1315104" y="750034"/>
                    </a:lnTo>
                    <a:lnTo>
                      <a:pt x="1317571" y="754970"/>
                    </a:lnTo>
                    <a:lnTo>
                      <a:pt x="1322509" y="762376"/>
                    </a:lnTo>
                    <a:lnTo>
                      <a:pt x="1329914" y="767313"/>
                    </a:lnTo>
                    <a:lnTo>
                      <a:pt x="1334851" y="774718"/>
                    </a:lnTo>
                    <a:lnTo>
                      <a:pt x="1337318" y="777187"/>
                    </a:lnTo>
                    <a:lnTo>
                      <a:pt x="1342256" y="784593"/>
                    </a:lnTo>
                    <a:lnTo>
                      <a:pt x="1337318" y="787062"/>
                    </a:lnTo>
                    <a:lnTo>
                      <a:pt x="1332384" y="789529"/>
                    </a:lnTo>
                    <a:lnTo>
                      <a:pt x="1327446" y="791998"/>
                    </a:lnTo>
                    <a:lnTo>
                      <a:pt x="1324976" y="791998"/>
                    </a:lnTo>
                    <a:lnTo>
                      <a:pt x="1320039" y="794466"/>
                    </a:lnTo>
                    <a:lnTo>
                      <a:pt x="1315104" y="799404"/>
                    </a:lnTo>
                    <a:lnTo>
                      <a:pt x="1307697" y="801872"/>
                    </a:lnTo>
                    <a:lnTo>
                      <a:pt x="1300292" y="801872"/>
                    </a:lnTo>
                    <a:lnTo>
                      <a:pt x="1283012" y="799404"/>
                    </a:lnTo>
                    <a:lnTo>
                      <a:pt x="1270670" y="799404"/>
                    </a:lnTo>
                    <a:lnTo>
                      <a:pt x="1263263" y="804341"/>
                    </a:lnTo>
                    <a:lnTo>
                      <a:pt x="1250920" y="804341"/>
                    </a:lnTo>
                    <a:lnTo>
                      <a:pt x="1233641" y="801872"/>
                    </a:lnTo>
                    <a:lnTo>
                      <a:pt x="1226236" y="796935"/>
                    </a:lnTo>
                    <a:lnTo>
                      <a:pt x="1213894" y="796935"/>
                    </a:lnTo>
                    <a:lnTo>
                      <a:pt x="1211424" y="799404"/>
                    </a:lnTo>
                    <a:lnTo>
                      <a:pt x="1216361" y="804341"/>
                    </a:lnTo>
                    <a:lnTo>
                      <a:pt x="1218832" y="809277"/>
                    </a:lnTo>
                    <a:lnTo>
                      <a:pt x="1221299" y="814215"/>
                    </a:lnTo>
                    <a:lnTo>
                      <a:pt x="1223769" y="816683"/>
                    </a:lnTo>
                    <a:lnTo>
                      <a:pt x="1226236" y="819152"/>
                    </a:lnTo>
                    <a:lnTo>
                      <a:pt x="1228703" y="821621"/>
                    </a:lnTo>
                    <a:lnTo>
                      <a:pt x="1231174" y="829025"/>
                    </a:lnTo>
                    <a:lnTo>
                      <a:pt x="1233641" y="833963"/>
                    </a:lnTo>
                    <a:lnTo>
                      <a:pt x="1236111" y="838900"/>
                    </a:lnTo>
                    <a:lnTo>
                      <a:pt x="1236111" y="841369"/>
                    </a:lnTo>
                    <a:lnTo>
                      <a:pt x="1238578" y="846305"/>
                    </a:lnTo>
                    <a:lnTo>
                      <a:pt x="1241049" y="851242"/>
                    </a:lnTo>
                    <a:lnTo>
                      <a:pt x="1245983" y="853711"/>
                    </a:lnTo>
                    <a:lnTo>
                      <a:pt x="1248453" y="856180"/>
                    </a:lnTo>
                    <a:lnTo>
                      <a:pt x="1253391" y="858649"/>
                    </a:lnTo>
                    <a:lnTo>
                      <a:pt x="1258328" y="861117"/>
                    </a:lnTo>
                    <a:lnTo>
                      <a:pt x="1263263" y="863584"/>
                    </a:lnTo>
                    <a:lnTo>
                      <a:pt x="1265733" y="866053"/>
                    </a:lnTo>
                    <a:lnTo>
                      <a:pt x="1268200" y="870991"/>
                    </a:lnTo>
                    <a:lnTo>
                      <a:pt x="1270670" y="875928"/>
                    </a:lnTo>
                    <a:lnTo>
                      <a:pt x="1275608" y="880864"/>
                    </a:lnTo>
                    <a:lnTo>
                      <a:pt x="1280542" y="888270"/>
                    </a:lnTo>
                    <a:lnTo>
                      <a:pt x="1287950" y="895676"/>
                    </a:lnTo>
                    <a:lnTo>
                      <a:pt x="1292887" y="900612"/>
                    </a:lnTo>
                    <a:lnTo>
                      <a:pt x="1300292" y="908018"/>
                    </a:lnTo>
                    <a:lnTo>
                      <a:pt x="1302759" y="912956"/>
                    </a:lnTo>
                    <a:lnTo>
                      <a:pt x="1305229" y="917892"/>
                    </a:lnTo>
                    <a:lnTo>
                      <a:pt x="1307697" y="922829"/>
                    </a:lnTo>
                    <a:lnTo>
                      <a:pt x="1315104" y="930235"/>
                    </a:lnTo>
                    <a:lnTo>
                      <a:pt x="1317571" y="935171"/>
                    </a:lnTo>
                    <a:lnTo>
                      <a:pt x="1320039" y="945046"/>
                    </a:lnTo>
                    <a:lnTo>
                      <a:pt x="1320039" y="954920"/>
                    </a:lnTo>
                    <a:lnTo>
                      <a:pt x="1322509" y="959857"/>
                    </a:lnTo>
                    <a:lnTo>
                      <a:pt x="1320039" y="969732"/>
                    </a:lnTo>
                    <a:lnTo>
                      <a:pt x="1320039" y="989479"/>
                    </a:lnTo>
                    <a:lnTo>
                      <a:pt x="1324976" y="994314"/>
                    </a:lnTo>
                    <a:lnTo>
                      <a:pt x="1324976" y="1001719"/>
                    </a:lnTo>
                    <a:lnTo>
                      <a:pt x="1322509" y="1004291"/>
                    </a:lnTo>
                    <a:lnTo>
                      <a:pt x="1320039" y="1004291"/>
                    </a:lnTo>
                    <a:lnTo>
                      <a:pt x="1317571" y="1006656"/>
                    </a:lnTo>
                    <a:lnTo>
                      <a:pt x="1315104" y="1014062"/>
                    </a:lnTo>
                    <a:lnTo>
                      <a:pt x="1317571" y="1016530"/>
                    </a:lnTo>
                    <a:lnTo>
                      <a:pt x="1317571" y="1021467"/>
                    </a:lnTo>
                    <a:lnTo>
                      <a:pt x="1315104" y="1021467"/>
                    </a:lnTo>
                    <a:lnTo>
                      <a:pt x="1312634" y="1023936"/>
                    </a:lnTo>
                    <a:lnTo>
                      <a:pt x="1310167" y="1026405"/>
                    </a:lnTo>
                    <a:lnTo>
                      <a:pt x="1307697" y="1031342"/>
                    </a:lnTo>
                    <a:lnTo>
                      <a:pt x="1305229" y="1031342"/>
                    </a:lnTo>
                    <a:lnTo>
                      <a:pt x="1302759" y="1028873"/>
                    </a:lnTo>
                    <a:lnTo>
                      <a:pt x="1297822" y="1028873"/>
                    </a:lnTo>
                    <a:lnTo>
                      <a:pt x="1297822" y="1031342"/>
                    </a:lnTo>
                    <a:lnTo>
                      <a:pt x="1292887" y="1031342"/>
                    </a:lnTo>
                    <a:lnTo>
                      <a:pt x="1292887" y="1028873"/>
                    </a:lnTo>
                    <a:lnTo>
                      <a:pt x="1287950" y="1026405"/>
                    </a:lnTo>
                    <a:lnTo>
                      <a:pt x="1285480" y="1026405"/>
                    </a:lnTo>
                    <a:lnTo>
                      <a:pt x="1287950" y="1033809"/>
                    </a:lnTo>
                    <a:lnTo>
                      <a:pt x="1287950" y="1041215"/>
                    </a:lnTo>
                    <a:lnTo>
                      <a:pt x="1285480" y="1046153"/>
                    </a:lnTo>
                    <a:lnTo>
                      <a:pt x="1283012" y="1053558"/>
                    </a:lnTo>
                    <a:lnTo>
                      <a:pt x="1280542" y="1053558"/>
                    </a:lnTo>
                    <a:lnTo>
                      <a:pt x="1275608" y="1058495"/>
                    </a:lnTo>
                    <a:lnTo>
                      <a:pt x="1273137" y="1060964"/>
                    </a:lnTo>
                    <a:lnTo>
                      <a:pt x="1265733" y="1065901"/>
                    </a:lnTo>
                    <a:lnTo>
                      <a:pt x="1260795" y="1068370"/>
                    </a:lnTo>
                    <a:lnTo>
                      <a:pt x="1253391" y="1068370"/>
                    </a:lnTo>
                    <a:lnTo>
                      <a:pt x="1253391" y="1070837"/>
                    </a:lnTo>
                    <a:lnTo>
                      <a:pt x="1255858" y="1075775"/>
                    </a:lnTo>
                    <a:lnTo>
                      <a:pt x="1258328" y="1085649"/>
                    </a:lnTo>
                    <a:lnTo>
                      <a:pt x="1260795" y="1088117"/>
                    </a:lnTo>
                    <a:lnTo>
                      <a:pt x="1260795" y="1093054"/>
                    </a:lnTo>
                    <a:lnTo>
                      <a:pt x="1263263" y="1102929"/>
                    </a:lnTo>
                    <a:lnTo>
                      <a:pt x="1263263" y="1110334"/>
                    </a:lnTo>
                    <a:lnTo>
                      <a:pt x="1265733" y="1112802"/>
                    </a:lnTo>
                    <a:lnTo>
                      <a:pt x="1265733" y="1122677"/>
                    </a:lnTo>
                    <a:lnTo>
                      <a:pt x="1270670" y="1127613"/>
                    </a:lnTo>
                    <a:lnTo>
                      <a:pt x="1273137" y="1132551"/>
                    </a:lnTo>
                    <a:lnTo>
                      <a:pt x="1280542" y="1137488"/>
                    </a:lnTo>
                    <a:lnTo>
                      <a:pt x="1287950" y="1142426"/>
                    </a:lnTo>
                    <a:lnTo>
                      <a:pt x="1292887" y="1147361"/>
                    </a:lnTo>
                    <a:lnTo>
                      <a:pt x="1300292" y="1152299"/>
                    </a:lnTo>
                    <a:lnTo>
                      <a:pt x="1305229" y="1159705"/>
                    </a:lnTo>
                    <a:lnTo>
                      <a:pt x="1307697" y="1162172"/>
                    </a:lnTo>
                    <a:lnTo>
                      <a:pt x="1310167" y="1169578"/>
                    </a:lnTo>
                    <a:lnTo>
                      <a:pt x="1315104" y="1174516"/>
                    </a:lnTo>
                    <a:lnTo>
                      <a:pt x="1320039" y="1176985"/>
                    </a:lnTo>
                    <a:lnTo>
                      <a:pt x="1322509" y="1179452"/>
                    </a:lnTo>
                    <a:lnTo>
                      <a:pt x="1322509" y="1184389"/>
                    </a:lnTo>
                    <a:lnTo>
                      <a:pt x="1324976" y="1186858"/>
                    </a:lnTo>
                    <a:lnTo>
                      <a:pt x="1324976" y="1196733"/>
                    </a:lnTo>
                    <a:lnTo>
                      <a:pt x="1322509" y="1199200"/>
                    </a:lnTo>
                    <a:lnTo>
                      <a:pt x="1322509" y="1206606"/>
                    </a:lnTo>
                    <a:lnTo>
                      <a:pt x="1327446" y="1216480"/>
                    </a:lnTo>
                    <a:lnTo>
                      <a:pt x="1329914" y="1223886"/>
                    </a:lnTo>
                    <a:lnTo>
                      <a:pt x="1329914" y="1233759"/>
                    </a:lnTo>
                    <a:lnTo>
                      <a:pt x="1327446" y="1241165"/>
                    </a:lnTo>
                    <a:lnTo>
                      <a:pt x="1327446" y="1255976"/>
                    </a:lnTo>
                    <a:lnTo>
                      <a:pt x="1324976" y="1258445"/>
                    </a:lnTo>
                    <a:lnTo>
                      <a:pt x="1320039" y="1263382"/>
                    </a:lnTo>
                    <a:lnTo>
                      <a:pt x="1315104" y="1265851"/>
                    </a:lnTo>
                    <a:lnTo>
                      <a:pt x="1312634" y="1265851"/>
                    </a:lnTo>
                    <a:lnTo>
                      <a:pt x="1310167" y="1268320"/>
                    </a:lnTo>
                    <a:lnTo>
                      <a:pt x="1307697" y="1268320"/>
                    </a:lnTo>
                    <a:lnTo>
                      <a:pt x="1302759" y="1270787"/>
                    </a:lnTo>
                    <a:lnTo>
                      <a:pt x="1300292" y="1268320"/>
                    </a:lnTo>
                    <a:lnTo>
                      <a:pt x="1297822" y="1268320"/>
                    </a:lnTo>
                    <a:lnTo>
                      <a:pt x="1295354" y="1270787"/>
                    </a:lnTo>
                    <a:lnTo>
                      <a:pt x="1295354" y="1275725"/>
                    </a:lnTo>
                    <a:lnTo>
                      <a:pt x="1292887" y="1283131"/>
                    </a:lnTo>
                    <a:lnTo>
                      <a:pt x="1290417" y="1288067"/>
                    </a:lnTo>
                    <a:lnTo>
                      <a:pt x="1290417" y="1290535"/>
                    </a:lnTo>
                    <a:lnTo>
                      <a:pt x="1287950" y="1293004"/>
                    </a:lnTo>
                    <a:lnTo>
                      <a:pt x="1285480" y="1295473"/>
                    </a:lnTo>
                    <a:lnTo>
                      <a:pt x="1283012" y="1300410"/>
                    </a:lnTo>
                    <a:lnTo>
                      <a:pt x="1283012" y="1317690"/>
                    </a:lnTo>
                    <a:lnTo>
                      <a:pt x="1287950" y="1320159"/>
                    </a:lnTo>
                    <a:lnTo>
                      <a:pt x="1292887" y="1325094"/>
                    </a:lnTo>
                    <a:lnTo>
                      <a:pt x="1297822" y="1330032"/>
                    </a:lnTo>
                    <a:lnTo>
                      <a:pt x="1302759" y="1334969"/>
                    </a:lnTo>
                    <a:lnTo>
                      <a:pt x="1305229" y="1337438"/>
                    </a:lnTo>
                    <a:lnTo>
                      <a:pt x="1307697" y="1339907"/>
                    </a:lnTo>
                    <a:lnTo>
                      <a:pt x="1307697" y="1342374"/>
                    </a:lnTo>
                    <a:lnTo>
                      <a:pt x="1310167" y="1344843"/>
                    </a:lnTo>
                    <a:lnTo>
                      <a:pt x="1310167" y="1347311"/>
                    </a:lnTo>
                    <a:lnTo>
                      <a:pt x="1317571" y="1347311"/>
                    </a:lnTo>
                    <a:lnTo>
                      <a:pt x="1322509" y="1349780"/>
                    </a:lnTo>
                    <a:lnTo>
                      <a:pt x="1320039" y="1354718"/>
                    </a:lnTo>
                    <a:lnTo>
                      <a:pt x="1317571" y="1357186"/>
                    </a:lnTo>
                    <a:lnTo>
                      <a:pt x="1315104" y="1362122"/>
                    </a:lnTo>
                    <a:lnTo>
                      <a:pt x="1315104" y="1371997"/>
                    </a:lnTo>
                    <a:lnTo>
                      <a:pt x="1312634" y="1376935"/>
                    </a:lnTo>
                    <a:lnTo>
                      <a:pt x="1310167" y="1379402"/>
                    </a:lnTo>
                    <a:lnTo>
                      <a:pt x="1307697" y="1386706"/>
                    </a:lnTo>
                    <a:lnTo>
                      <a:pt x="1305229" y="1391745"/>
                    </a:lnTo>
                    <a:lnTo>
                      <a:pt x="1300292" y="1394214"/>
                    </a:lnTo>
                    <a:lnTo>
                      <a:pt x="1297822" y="1394214"/>
                    </a:lnTo>
                    <a:lnTo>
                      <a:pt x="1295354" y="1396681"/>
                    </a:lnTo>
                    <a:lnTo>
                      <a:pt x="1290417" y="1396681"/>
                    </a:lnTo>
                    <a:lnTo>
                      <a:pt x="1290417" y="1394214"/>
                    </a:lnTo>
                    <a:lnTo>
                      <a:pt x="1287950" y="1391745"/>
                    </a:lnTo>
                    <a:lnTo>
                      <a:pt x="1280542" y="1394214"/>
                    </a:lnTo>
                    <a:lnTo>
                      <a:pt x="1275608" y="1396681"/>
                    </a:lnTo>
                    <a:lnTo>
                      <a:pt x="1270670" y="1396681"/>
                    </a:lnTo>
                    <a:lnTo>
                      <a:pt x="1270670" y="1394214"/>
                    </a:lnTo>
                    <a:lnTo>
                      <a:pt x="1268200" y="1391745"/>
                    </a:lnTo>
                    <a:lnTo>
                      <a:pt x="1268200" y="1389173"/>
                    </a:lnTo>
                    <a:lnTo>
                      <a:pt x="1265733" y="1384237"/>
                    </a:lnTo>
                    <a:lnTo>
                      <a:pt x="1255858" y="1384237"/>
                    </a:lnTo>
                    <a:lnTo>
                      <a:pt x="1250920" y="1386706"/>
                    </a:lnTo>
                    <a:lnTo>
                      <a:pt x="1245983" y="1386706"/>
                    </a:lnTo>
                    <a:lnTo>
                      <a:pt x="1243516" y="1384237"/>
                    </a:lnTo>
                    <a:lnTo>
                      <a:pt x="1238578" y="1384237"/>
                    </a:lnTo>
                    <a:lnTo>
                      <a:pt x="1228703" y="1389173"/>
                    </a:lnTo>
                    <a:lnTo>
                      <a:pt x="1211424" y="1389173"/>
                    </a:lnTo>
                    <a:lnTo>
                      <a:pt x="1208957" y="1391745"/>
                    </a:lnTo>
                    <a:lnTo>
                      <a:pt x="1206490" y="1396681"/>
                    </a:lnTo>
                    <a:lnTo>
                      <a:pt x="1204019" y="1399150"/>
                    </a:lnTo>
                    <a:lnTo>
                      <a:pt x="1201552" y="1401517"/>
                    </a:lnTo>
                    <a:lnTo>
                      <a:pt x="1201552" y="1403986"/>
                    </a:lnTo>
                    <a:lnTo>
                      <a:pt x="1199082" y="1408921"/>
                    </a:lnTo>
                    <a:lnTo>
                      <a:pt x="1191677" y="1408921"/>
                    </a:lnTo>
                    <a:lnTo>
                      <a:pt x="1186740" y="1413962"/>
                    </a:lnTo>
                    <a:lnTo>
                      <a:pt x="1184273" y="1413962"/>
                    </a:lnTo>
                    <a:lnTo>
                      <a:pt x="1181802" y="1408921"/>
                    </a:lnTo>
                    <a:lnTo>
                      <a:pt x="1179335" y="1408921"/>
                    </a:lnTo>
                    <a:lnTo>
                      <a:pt x="1171927" y="1403986"/>
                    </a:lnTo>
                    <a:lnTo>
                      <a:pt x="1166993" y="1403986"/>
                    </a:lnTo>
                    <a:lnTo>
                      <a:pt x="1162056" y="1408921"/>
                    </a:lnTo>
                    <a:lnTo>
                      <a:pt x="1159585" y="1413962"/>
                    </a:lnTo>
                    <a:lnTo>
                      <a:pt x="1157118" y="1416430"/>
                    </a:lnTo>
                    <a:lnTo>
                      <a:pt x="1147243" y="1416430"/>
                    </a:lnTo>
                    <a:lnTo>
                      <a:pt x="1139839" y="1413962"/>
                    </a:lnTo>
                    <a:lnTo>
                      <a:pt x="1134901" y="1411494"/>
                    </a:lnTo>
                    <a:lnTo>
                      <a:pt x="1129964" y="1408921"/>
                    </a:lnTo>
                    <a:lnTo>
                      <a:pt x="1127496" y="1403986"/>
                    </a:lnTo>
                    <a:lnTo>
                      <a:pt x="1125026" y="1399150"/>
                    </a:lnTo>
                    <a:lnTo>
                      <a:pt x="1117622" y="1399150"/>
                    </a:lnTo>
                    <a:lnTo>
                      <a:pt x="1115154" y="1396681"/>
                    </a:lnTo>
                    <a:lnTo>
                      <a:pt x="1110217" y="1396681"/>
                    </a:lnTo>
                    <a:lnTo>
                      <a:pt x="1107747" y="1394214"/>
                    </a:lnTo>
                    <a:lnTo>
                      <a:pt x="1100342" y="1394214"/>
                    </a:lnTo>
                    <a:lnTo>
                      <a:pt x="1097872" y="1396681"/>
                    </a:lnTo>
                    <a:lnTo>
                      <a:pt x="1090467" y="1399150"/>
                    </a:lnTo>
                    <a:lnTo>
                      <a:pt x="1083062" y="1401517"/>
                    </a:lnTo>
                    <a:lnTo>
                      <a:pt x="1080592" y="1403986"/>
                    </a:lnTo>
                    <a:lnTo>
                      <a:pt x="1080592" y="1406453"/>
                    </a:lnTo>
                    <a:lnTo>
                      <a:pt x="1078125" y="1408921"/>
                    </a:lnTo>
                    <a:lnTo>
                      <a:pt x="1078125" y="1411494"/>
                    </a:lnTo>
                    <a:lnTo>
                      <a:pt x="1075658" y="1416430"/>
                    </a:lnTo>
                    <a:lnTo>
                      <a:pt x="1073188" y="1418796"/>
                    </a:lnTo>
                    <a:lnTo>
                      <a:pt x="1070720" y="1421265"/>
                    </a:lnTo>
                    <a:lnTo>
                      <a:pt x="1068250" y="1423732"/>
                    </a:lnTo>
                    <a:lnTo>
                      <a:pt x="1065783" y="1426201"/>
                    </a:lnTo>
                    <a:lnTo>
                      <a:pt x="1063313" y="1428670"/>
                    </a:lnTo>
                    <a:lnTo>
                      <a:pt x="1058378" y="1428670"/>
                    </a:lnTo>
                    <a:lnTo>
                      <a:pt x="1058378" y="1426201"/>
                    </a:lnTo>
                    <a:lnTo>
                      <a:pt x="1055908" y="1426201"/>
                    </a:lnTo>
                    <a:lnTo>
                      <a:pt x="1053441" y="1428670"/>
                    </a:lnTo>
                    <a:lnTo>
                      <a:pt x="1050971" y="1431138"/>
                    </a:lnTo>
                    <a:lnTo>
                      <a:pt x="1050971" y="1433607"/>
                    </a:lnTo>
                    <a:lnTo>
                      <a:pt x="1048503" y="1438545"/>
                    </a:lnTo>
                    <a:lnTo>
                      <a:pt x="1043566" y="1438545"/>
                    </a:lnTo>
                    <a:lnTo>
                      <a:pt x="1033691" y="1436076"/>
                    </a:lnTo>
                    <a:lnTo>
                      <a:pt x="1031224" y="1433607"/>
                    </a:lnTo>
                    <a:lnTo>
                      <a:pt x="1006540" y="1433607"/>
                    </a:lnTo>
                    <a:lnTo>
                      <a:pt x="1001602" y="1431138"/>
                    </a:lnTo>
                    <a:lnTo>
                      <a:pt x="991727" y="1426201"/>
                    </a:lnTo>
                    <a:lnTo>
                      <a:pt x="984323" y="1418796"/>
                    </a:lnTo>
                    <a:lnTo>
                      <a:pt x="979385" y="1411494"/>
                    </a:lnTo>
                    <a:lnTo>
                      <a:pt x="976915" y="1408921"/>
                    </a:lnTo>
                    <a:lnTo>
                      <a:pt x="974448" y="1406453"/>
                    </a:lnTo>
                    <a:lnTo>
                      <a:pt x="967144" y="1403986"/>
                    </a:lnTo>
                    <a:lnTo>
                      <a:pt x="959739" y="1401517"/>
                    </a:lnTo>
                    <a:lnTo>
                      <a:pt x="952231" y="1401517"/>
                    </a:lnTo>
                    <a:lnTo>
                      <a:pt x="947397" y="1403986"/>
                    </a:lnTo>
                    <a:lnTo>
                      <a:pt x="942459" y="1411494"/>
                    </a:lnTo>
                    <a:lnTo>
                      <a:pt x="937522" y="1416430"/>
                    </a:lnTo>
                    <a:lnTo>
                      <a:pt x="932584" y="1423732"/>
                    </a:lnTo>
                    <a:lnTo>
                      <a:pt x="925180" y="1431138"/>
                    </a:lnTo>
                    <a:lnTo>
                      <a:pt x="922713" y="1436076"/>
                    </a:lnTo>
                    <a:lnTo>
                      <a:pt x="915305" y="1443481"/>
                    </a:lnTo>
                    <a:lnTo>
                      <a:pt x="912838" y="1448418"/>
                    </a:lnTo>
                    <a:lnTo>
                      <a:pt x="910367" y="1453355"/>
                    </a:lnTo>
                    <a:lnTo>
                      <a:pt x="905433" y="1460760"/>
                    </a:lnTo>
                    <a:lnTo>
                      <a:pt x="902963" y="1465698"/>
                    </a:lnTo>
                    <a:lnTo>
                      <a:pt x="900496" y="1468166"/>
                    </a:lnTo>
                    <a:lnTo>
                      <a:pt x="900496" y="1480508"/>
                    </a:lnTo>
                    <a:lnTo>
                      <a:pt x="898025" y="1482977"/>
                    </a:lnTo>
                    <a:lnTo>
                      <a:pt x="893088" y="1487915"/>
                    </a:lnTo>
                    <a:lnTo>
                      <a:pt x="888154" y="1490383"/>
                    </a:lnTo>
                    <a:lnTo>
                      <a:pt x="885683" y="1495321"/>
                    </a:lnTo>
                    <a:lnTo>
                      <a:pt x="883216" y="1497788"/>
                    </a:lnTo>
                    <a:lnTo>
                      <a:pt x="883216" y="1505194"/>
                    </a:lnTo>
                    <a:lnTo>
                      <a:pt x="880746" y="1510132"/>
                    </a:lnTo>
                    <a:lnTo>
                      <a:pt x="873341" y="1515067"/>
                    </a:lnTo>
                    <a:lnTo>
                      <a:pt x="870874" y="1515067"/>
                    </a:lnTo>
                    <a:lnTo>
                      <a:pt x="858529" y="1517536"/>
                    </a:lnTo>
                    <a:lnTo>
                      <a:pt x="841249" y="1520005"/>
                    </a:lnTo>
                    <a:lnTo>
                      <a:pt x="836312" y="1524942"/>
                    </a:lnTo>
                    <a:lnTo>
                      <a:pt x="826440" y="1532347"/>
                    </a:lnTo>
                    <a:lnTo>
                      <a:pt x="811628" y="1539753"/>
                    </a:lnTo>
                    <a:lnTo>
                      <a:pt x="804223" y="1552095"/>
                    </a:lnTo>
                    <a:lnTo>
                      <a:pt x="799286" y="1552095"/>
                    </a:lnTo>
                    <a:lnTo>
                      <a:pt x="789411" y="1554564"/>
                    </a:lnTo>
                    <a:lnTo>
                      <a:pt x="769664" y="1557033"/>
                    </a:lnTo>
                    <a:lnTo>
                      <a:pt x="759789" y="1552095"/>
                    </a:lnTo>
                    <a:lnTo>
                      <a:pt x="752384" y="1547159"/>
                    </a:lnTo>
                    <a:lnTo>
                      <a:pt x="742509" y="1539753"/>
                    </a:lnTo>
                    <a:lnTo>
                      <a:pt x="732634" y="1534816"/>
                    </a:lnTo>
                    <a:lnTo>
                      <a:pt x="722763" y="1529880"/>
                    </a:lnTo>
                    <a:lnTo>
                      <a:pt x="715355" y="1527411"/>
                    </a:lnTo>
                    <a:lnTo>
                      <a:pt x="710417" y="1520005"/>
                    </a:lnTo>
                    <a:lnTo>
                      <a:pt x="700546" y="1515067"/>
                    </a:lnTo>
                    <a:lnTo>
                      <a:pt x="693138" y="1505194"/>
                    </a:lnTo>
                    <a:lnTo>
                      <a:pt x="693138" y="1502725"/>
                    </a:lnTo>
                    <a:lnTo>
                      <a:pt x="690671" y="1500257"/>
                    </a:lnTo>
                    <a:lnTo>
                      <a:pt x="678329" y="1495321"/>
                    </a:lnTo>
                    <a:lnTo>
                      <a:pt x="670924" y="1485446"/>
                    </a:lnTo>
                    <a:lnTo>
                      <a:pt x="663516" y="1480508"/>
                    </a:lnTo>
                    <a:lnTo>
                      <a:pt x="653645" y="1473104"/>
                    </a:lnTo>
                    <a:lnTo>
                      <a:pt x="643770" y="1470635"/>
                    </a:lnTo>
                    <a:lnTo>
                      <a:pt x="636362" y="1468166"/>
                    </a:lnTo>
                    <a:lnTo>
                      <a:pt x="628957" y="1470635"/>
                    </a:lnTo>
                    <a:lnTo>
                      <a:pt x="621553" y="1473104"/>
                    </a:lnTo>
                    <a:lnTo>
                      <a:pt x="619082" y="1475572"/>
                    </a:lnTo>
                    <a:lnTo>
                      <a:pt x="616615" y="1475572"/>
                    </a:lnTo>
                    <a:lnTo>
                      <a:pt x="614148" y="1473104"/>
                    </a:lnTo>
                    <a:lnTo>
                      <a:pt x="611678" y="1473104"/>
                    </a:lnTo>
                    <a:lnTo>
                      <a:pt x="606740" y="1475572"/>
                    </a:lnTo>
                    <a:lnTo>
                      <a:pt x="599336" y="1478040"/>
                    </a:lnTo>
                    <a:lnTo>
                      <a:pt x="596868" y="1478040"/>
                    </a:lnTo>
                    <a:lnTo>
                      <a:pt x="594398" y="1475572"/>
                    </a:lnTo>
                    <a:lnTo>
                      <a:pt x="589461" y="1473104"/>
                    </a:lnTo>
                    <a:lnTo>
                      <a:pt x="584523" y="1473104"/>
                    </a:lnTo>
                    <a:lnTo>
                      <a:pt x="584523" y="1475572"/>
                    </a:lnTo>
                    <a:lnTo>
                      <a:pt x="577119" y="1475572"/>
                    </a:lnTo>
                    <a:lnTo>
                      <a:pt x="574651" y="1478040"/>
                    </a:lnTo>
                    <a:lnTo>
                      <a:pt x="569714" y="1473104"/>
                    </a:lnTo>
                    <a:lnTo>
                      <a:pt x="567244" y="1465698"/>
                    </a:lnTo>
                    <a:lnTo>
                      <a:pt x="562309" y="1460760"/>
                    </a:lnTo>
                    <a:lnTo>
                      <a:pt x="559839" y="1448418"/>
                    </a:lnTo>
                    <a:lnTo>
                      <a:pt x="552434" y="1443481"/>
                    </a:lnTo>
                    <a:lnTo>
                      <a:pt x="545027" y="1438545"/>
                    </a:lnTo>
                    <a:lnTo>
                      <a:pt x="540092" y="1431138"/>
                    </a:lnTo>
                    <a:lnTo>
                      <a:pt x="537622" y="1428670"/>
                    </a:lnTo>
                    <a:lnTo>
                      <a:pt x="537622" y="1421265"/>
                    </a:lnTo>
                    <a:lnTo>
                      <a:pt x="535155" y="1416430"/>
                    </a:lnTo>
                    <a:lnTo>
                      <a:pt x="530217" y="1411494"/>
                    </a:lnTo>
                    <a:lnTo>
                      <a:pt x="527747" y="1408921"/>
                    </a:lnTo>
                    <a:lnTo>
                      <a:pt x="520342" y="1403986"/>
                    </a:lnTo>
                    <a:lnTo>
                      <a:pt x="515405" y="1396681"/>
                    </a:lnTo>
                    <a:lnTo>
                      <a:pt x="512938" y="1396681"/>
                    </a:lnTo>
                    <a:lnTo>
                      <a:pt x="510468" y="1391745"/>
                    </a:lnTo>
                    <a:lnTo>
                      <a:pt x="508000" y="1384237"/>
                    </a:lnTo>
                    <a:lnTo>
                      <a:pt x="505533" y="1376935"/>
                    </a:lnTo>
                    <a:lnTo>
                      <a:pt x="505533" y="1374466"/>
                    </a:lnTo>
                    <a:lnTo>
                      <a:pt x="500596" y="1367060"/>
                    </a:lnTo>
                    <a:lnTo>
                      <a:pt x="498125" y="1364591"/>
                    </a:lnTo>
                    <a:lnTo>
                      <a:pt x="495658" y="1359655"/>
                    </a:lnTo>
                    <a:lnTo>
                      <a:pt x="493188" y="1354718"/>
                    </a:lnTo>
                    <a:lnTo>
                      <a:pt x="495658" y="1344843"/>
                    </a:lnTo>
                    <a:lnTo>
                      <a:pt x="498125" y="1339907"/>
                    </a:lnTo>
                    <a:lnTo>
                      <a:pt x="503063" y="1332501"/>
                    </a:lnTo>
                    <a:lnTo>
                      <a:pt x="503063" y="1327563"/>
                    </a:lnTo>
                    <a:lnTo>
                      <a:pt x="508000" y="1322627"/>
                    </a:lnTo>
                    <a:lnTo>
                      <a:pt x="505533" y="1320159"/>
                    </a:lnTo>
                    <a:lnTo>
                      <a:pt x="503063" y="1317690"/>
                    </a:lnTo>
                    <a:lnTo>
                      <a:pt x="505533" y="1315221"/>
                    </a:lnTo>
                    <a:lnTo>
                      <a:pt x="505533" y="1312752"/>
                    </a:lnTo>
                    <a:lnTo>
                      <a:pt x="508000" y="1310284"/>
                    </a:lnTo>
                    <a:lnTo>
                      <a:pt x="510468" y="1307815"/>
                    </a:lnTo>
                    <a:lnTo>
                      <a:pt x="512938" y="1300410"/>
                    </a:lnTo>
                    <a:lnTo>
                      <a:pt x="512938" y="1295473"/>
                    </a:lnTo>
                    <a:lnTo>
                      <a:pt x="515405" y="1290535"/>
                    </a:lnTo>
                    <a:lnTo>
                      <a:pt x="515405" y="1285599"/>
                    </a:lnTo>
                    <a:lnTo>
                      <a:pt x="517875" y="1280662"/>
                    </a:lnTo>
                    <a:lnTo>
                      <a:pt x="517875" y="1265851"/>
                    </a:lnTo>
                    <a:lnTo>
                      <a:pt x="520342" y="1258445"/>
                    </a:lnTo>
                    <a:lnTo>
                      <a:pt x="522813" y="1251040"/>
                    </a:lnTo>
                    <a:lnTo>
                      <a:pt x="522813" y="1248572"/>
                    </a:lnTo>
                    <a:lnTo>
                      <a:pt x="527747" y="1246103"/>
                    </a:lnTo>
                    <a:lnTo>
                      <a:pt x="530217" y="1246103"/>
                    </a:lnTo>
                    <a:lnTo>
                      <a:pt x="532685" y="1243634"/>
                    </a:lnTo>
                    <a:lnTo>
                      <a:pt x="537622" y="1238697"/>
                    </a:lnTo>
                    <a:lnTo>
                      <a:pt x="540092" y="1233759"/>
                    </a:lnTo>
                    <a:lnTo>
                      <a:pt x="542559" y="1223886"/>
                    </a:lnTo>
                    <a:lnTo>
                      <a:pt x="542559" y="1218948"/>
                    </a:lnTo>
                    <a:lnTo>
                      <a:pt x="540092" y="1216480"/>
                    </a:lnTo>
                    <a:lnTo>
                      <a:pt x="542559" y="1214013"/>
                    </a:lnTo>
                    <a:lnTo>
                      <a:pt x="545027" y="1206606"/>
                    </a:lnTo>
                    <a:lnTo>
                      <a:pt x="547497" y="1196733"/>
                    </a:lnTo>
                    <a:lnTo>
                      <a:pt x="549964" y="1191795"/>
                    </a:lnTo>
                    <a:lnTo>
                      <a:pt x="549964" y="1181921"/>
                    </a:lnTo>
                    <a:lnTo>
                      <a:pt x="552434" y="1172047"/>
                    </a:lnTo>
                    <a:lnTo>
                      <a:pt x="552434" y="1169578"/>
                    </a:lnTo>
                    <a:lnTo>
                      <a:pt x="554902" y="1167110"/>
                    </a:lnTo>
                    <a:lnTo>
                      <a:pt x="554902" y="1164641"/>
                    </a:lnTo>
                    <a:lnTo>
                      <a:pt x="552434" y="1162172"/>
                    </a:lnTo>
                    <a:lnTo>
                      <a:pt x="549964" y="1159705"/>
                    </a:lnTo>
                    <a:lnTo>
                      <a:pt x="547497" y="1157236"/>
                    </a:lnTo>
                    <a:lnTo>
                      <a:pt x="547497" y="1144893"/>
                    </a:lnTo>
                    <a:lnTo>
                      <a:pt x="542559" y="1142426"/>
                    </a:lnTo>
                    <a:lnTo>
                      <a:pt x="537622" y="1139957"/>
                    </a:lnTo>
                    <a:lnTo>
                      <a:pt x="535155" y="1135019"/>
                    </a:lnTo>
                    <a:lnTo>
                      <a:pt x="532685" y="1132551"/>
                    </a:lnTo>
                    <a:lnTo>
                      <a:pt x="525280" y="1127613"/>
                    </a:lnTo>
                    <a:lnTo>
                      <a:pt x="517875" y="1125144"/>
                    </a:lnTo>
                    <a:lnTo>
                      <a:pt x="515405" y="1122677"/>
                    </a:lnTo>
                    <a:lnTo>
                      <a:pt x="512938" y="1122677"/>
                    </a:lnTo>
                    <a:lnTo>
                      <a:pt x="508000" y="1120209"/>
                    </a:lnTo>
                    <a:lnTo>
                      <a:pt x="505533" y="1117740"/>
                    </a:lnTo>
                    <a:lnTo>
                      <a:pt x="500596" y="1115271"/>
                    </a:lnTo>
                    <a:lnTo>
                      <a:pt x="490721" y="1112802"/>
                    </a:lnTo>
                    <a:lnTo>
                      <a:pt x="480846" y="1110334"/>
                    </a:lnTo>
                    <a:lnTo>
                      <a:pt x="475908" y="1110334"/>
                    </a:lnTo>
                    <a:lnTo>
                      <a:pt x="468504" y="1107865"/>
                    </a:lnTo>
                    <a:lnTo>
                      <a:pt x="468504" y="1105398"/>
                    </a:lnTo>
                    <a:lnTo>
                      <a:pt x="466037" y="1105398"/>
                    </a:lnTo>
                    <a:lnTo>
                      <a:pt x="466037" y="1102929"/>
                    </a:lnTo>
                    <a:lnTo>
                      <a:pt x="468504" y="1100460"/>
                    </a:lnTo>
                    <a:lnTo>
                      <a:pt x="470974" y="1095523"/>
                    </a:lnTo>
                    <a:lnTo>
                      <a:pt x="473441" y="1093054"/>
                    </a:lnTo>
                    <a:lnTo>
                      <a:pt x="483316" y="1083181"/>
                    </a:lnTo>
                    <a:lnTo>
                      <a:pt x="493188" y="1075775"/>
                    </a:lnTo>
                    <a:lnTo>
                      <a:pt x="503063" y="1068370"/>
                    </a:lnTo>
                    <a:lnTo>
                      <a:pt x="512938" y="1056026"/>
                    </a:lnTo>
                    <a:lnTo>
                      <a:pt x="520342" y="1048622"/>
                    </a:lnTo>
                    <a:lnTo>
                      <a:pt x="522813" y="1046153"/>
                    </a:lnTo>
                    <a:lnTo>
                      <a:pt x="530217" y="1036278"/>
                    </a:lnTo>
                    <a:lnTo>
                      <a:pt x="532685" y="1033809"/>
                    </a:lnTo>
                    <a:lnTo>
                      <a:pt x="540092" y="1021467"/>
                    </a:lnTo>
                    <a:lnTo>
                      <a:pt x="542559" y="1016530"/>
                    </a:lnTo>
                    <a:lnTo>
                      <a:pt x="554902" y="1004188"/>
                    </a:lnTo>
                    <a:lnTo>
                      <a:pt x="562309" y="999250"/>
                    </a:lnTo>
                    <a:lnTo>
                      <a:pt x="567244" y="991845"/>
                    </a:lnTo>
                    <a:lnTo>
                      <a:pt x="569714" y="984439"/>
                    </a:lnTo>
                    <a:lnTo>
                      <a:pt x="572181" y="979502"/>
                    </a:lnTo>
                    <a:lnTo>
                      <a:pt x="577119" y="967160"/>
                    </a:lnTo>
                    <a:lnTo>
                      <a:pt x="579589" y="959755"/>
                    </a:lnTo>
                    <a:lnTo>
                      <a:pt x="582056" y="949880"/>
                    </a:lnTo>
                    <a:lnTo>
                      <a:pt x="586993" y="937538"/>
                    </a:lnTo>
                    <a:lnTo>
                      <a:pt x="586993" y="932601"/>
                    </a:lnTo>
                    <a:lnTo>
                      <a:pt x="589461" y="922727"/>
                    </a:lnTo>
                    <a:lnTo>
                      <a:pt x="591931" y="917892"/>
                    </a:lnTo>
                    <a:lnTo>
                      <a:pt x="591931" y="910384"/>
                    </a:lnTo>
                    <a:lnTo>
                      <a:pt x="594398" y="902979"/>
                    </a:lnTo>
                    <a:lnTo>
                      <a:pt x="594398" y="900612"/>
                    </a:lnTo>
                    <a:lnTo>
                      <a:pt x="591931" y="893104"/>
                    </a:lnTo>
                    <a:lnTo>
                      <a:pt x="589461" y="888168"/>
                    </a:lnTo>
                    <a:lnTo>
                      <a:pt x="589461" y="880864"/>
                    </a:lnTo>
                    <a:lnTo>
                      <a:pt x="586993" y="870991"/>
                    </a:lnTo>
                    <a:lnTo>
                      <a:pt x="584523" y="866053"/>
                    </a:lnTo>
                    <a:lnTo>
                      <a:pt x="582056" y="861117"/>
                    </a:lnTo>
                    <a:lnTo>
                      <a:pt x="579589" y="853711"/>
                    </a:lnTo>
                    <a:lnTo>
                      <a:pt x="582056" y="851242"/>
                    </a:lnTo>
                    <a:lnTo>
                      <a:pt x="582056" y="843836"/>
                    </a:lnTo>
                    <a:lnTo>
                      <a:pt x="584523" y="836432"/>
                    </a:lnTo>
                    <a:lnTo>
                      <a:pt x="582056" y="831494"/>
                    </a:lnTo>
                    <a:lnTo>
                      <a:pt x="582056" y="829025"/>
                    </a:lnTo>
                    <a:lnTo>
                      <a:pt x="577119" y="824089"/>
                    </a:lnTo>
                    <a:lnTo>
                      <a:pt x="574651" y="819152"/>
                    </a:lnTo>
                    <a:lnTo>
                      <a:pt x="572181" y="814215"/>
                    </a:lnTo>
                    <a:lnTo>
                      <a:pt x="572181" y="811746"/>
                    </a:lnTo>
                    <a:lnTo>
                      <a:pt x="569714" y="806810"/>
                    </a:lnTo>
                    <a:lnTo>
                      <a:pt x="567244" y="794466"/>
                    </a:lnTo>
                    <a:lnTo>
                      <a:pt x="564776" y="789529"/>
                    </a:lnTo>
                    <a:lnTo>
                      <a:pt x="562309" y="787062"/>
                    </a:lnTo>
                    <a:lnTo>
                      <a:pt x="564776" y="782124"/>
                    </a:lnTo>
                    <a:lnTo>
                      <a:pt x="564776" y="774718"/>
                    </a:lnTo>
                    <a:lnTo>
                      <a:pt x="567244" y="767313"/>
                    </a:lnTo>
                    <a:lnTo>
                      <a:pt x="567244" y="759907"/>
                    </a:lnTo>
                    <a:lnTo>
                      <a:pt x="564776" y="752503"/>
                    </a:lnTo>
                    <a:lnTo>
                      <a:pt x="564776" y="727817"/>
                    </a:lnTo>
                    <a:lnTo>
                      <a:pt x="562309" y="720411"/>
                    </a:lnTo>
                    <a:lnTo>
                      <a:pt x="557372" y="713006"/>
                    </a:lnTo>
                    <a:lnTo>
                      <a:pt x="554902" y="708069"/>
                    </a:lnTo>
                    <a:lnTo>
                      <a:pt x="549964" y="703131"/>
                    </a:lnTo>
                    <a:lnTo>
                      <a:pt x="547497" y="698195"/>
                    </a:lnTo>
                    <a:lnTo>
                      <a:pt x="545027" y="693258"/>
                    </a:lnTo>
                    <a:lnTo>
                      <a:pt x="545027" y="690789"/>
                    </a:lnTo>
                    <a:lnTo>
                      <a:pt x="542559" y="685851"/>
                    </a:lnTo>
                    <a:lnTo>
                      <a:pt x="540092" y="680914"/>
                    </a:lnTo>
                    <a:lnTo>
                      <a:pt x="537622" y="675978"/>
                    </a:lnTo>
                    <a:lnTo>
                      <a:pt x="532685" y="673509"/>
                    </a:lnTo>
                    <a:lnTo>
                      <a:pt x="530217" y="666103"/>
                    </a:lnTo>
                    <a:lnTo>
                      <a:pt x="525280" y="661167"/>
                    </a:lnTo>
                    <a:lnTo>
                      <a:pt x="522813" y="658699"/>
                    </a:lnTo>
                    <a:lnTo>
                      <a:pt x="517875" y="653761"/>
                    </a:lnTo>
                    <a:lnTo>
                      <a:pt x="508000" y="643888"/>
                    </a:lnTo>
                    <a:lnTo>
                      <a:pt x="505533" y="641419"/>
                    </a:lnTo>
                    <a:lnTo>
                      <a:pt x="503063" y="638950"/>
                    </a:lnTo>
                    <a:lnTo>
                      <a:pt x="495658" y="629075"/>
                    </a:lnTo>
                    <a:lnTo>
                      <a:pt x="488254" y="621671"/>
                    </a:lnTo>
                    <a:lnTo>
                      <a:pt x="480846" y="611796"/>
                    </a:lnTo>
                    <a:lnTo>
                      <a:pt x="475908" y="604391"/>
                    </a:lnTo>
                    <a:lnTo>
                      <a:pt x="468504" y="596985"/>
                    </a:lnTo>
                    <a:lnTo>
                      <a:pt x="461099" y="592048"/>
                    </a:lnTo>
                    <a:lnTo>
                      <a:pt x="453695" y="587112"/>
                    </a:lnTo>
                    <a:lnTo>
                      <a:pt x="448757" y="582174"/>
                    </a:lnTo>
                    <a:lnTo>
                      <a:pt x="438882" y="577237"/>
                    </a:lnTo>
                    <a:lnTo>
                      <a:pt x="433945" y="572299"/>
                    </a:lnTo>
                    <a:lnTo>
                      <a:pt x="431478" y="569832"/>
                    </a:lnTo>
                    <a:lnTo>
                      <a:pt x="424070" y="562426"/>
                    </a:lnTo>
                    <a:lnTo>
                      <a:pt x="416665" y="557488"/>
                    </a:lnTo>
                    <a:lnTo>
                      <a:pt x="414198" y="557488"/>
                    </a:lnTo>
                    <a:lnTo>
                      <a:pt x="406790" y="552553"/>
                    </a:lnTo>
                    <a:lnTo>
                      <a:pt x="401956" y="547615"/>
                    </a:lnTo>
                    <a:lnTo>
                      <a:pt x="397019" y="545146"/>
                    </a:lnTo>
                    <a:lnTo>
                      <a:pt x="389614" y="540209"/>
                    </a:lnTo>
                    <a:lnTo>
                      <a:pt x="384677" y="537740"/>
                    </a:lnTo>
                    <a:lnTo>
                      <a:pt x="377272" y="532804"/>
                    </a:lnTo>
                    <a:lnTo>
                      <a:pt x="369764" y="525398"/>
                    </a:lnTo>
                    <a:lnTo>
                      <a:pt x="359993" y="517992"/>
                    </a:lnTo>
                    <a:lnTo>
                      <a:pt x="355055" y="513056"/>
                    </a:lnTo>
                    <a:lnTo>
                      <a:pt x="345180" y="508119"/>
                    </a:lnTo>
                    <a:lnTo>
                      <a:pt x="337776" y="503181"/>
                    </a:lnTo>
                    <a:lnTo>
                      <a:pt x="332838" y="498245"/>
                    </a:lnTo>
                    <a:lnTo>
                      <a:pt x="320496" y="493308"/>
                    </a:lnTo>
                    <a:lnTo>
                      <a:pt x="315559" y="488370"/>
                    </a:lnTo>
                    <a:lnTo>
                      <a:pt x="308154" y="483433"/>
                    </a:lnTo>
                    <a:lnTo>
                      <a:pt x="303217" y="478497"/>
                    </a:lnTo>
                    <a:lnTo>
                      <a:pt x="298279" y="471194"/>
                    </a:lnTo>
                    <a:lnTo>
                      <a:pt x="288404" y="463684"/>
                    </a:lnTo>
                    <a:lnTo>
                      <a:pt x="285937" y="461217"/>
                    </a:lnTo>
                    <a:lnTo>
                      <a:pt x="278532" y="458749"/>
                    </a:lnTo>
                    <a:lnTo>
                      <a:pt x="273595" y="456382"/>
                    </a:lnTo>
                    <a:lnTo>
                      <a:pt x="266187" y="453915"/>
                    </a:lnTo>
                    <a:lnTo>
                      <a:pt x="263720" y="451446"/>
                    </a:lnTo>
                    <a:lnTo>
                      <a:pt x="258783" y="446405"/>
                    </a:lnTo>
                    <a:lnTo>
                      <a:pt x="253845" y="443938"/>
                    </a:lnTo>
                    <a:lnTo>
                      <a:pt x="251378" y="439102"/>
                    </a:lnTo>
                    <a:lnTo>
                      <a:pt x="248908" y="434166"/>
                    </a:lnTo>
                    <a:lnTo>
                      <a:pt x="246440" y="431698"/>
                    </a:lnTo>
                    <a:lnTo>
                      <a:pt x="229161" y="411949"/>
                    </a:lnTo>
                    <a:lnTo>
                      <a:pt x="226694" y="409481"/>
                    </a:lnTo>
                    <a:lnTo>
                      <a:pt x="221756" y="402074"/>
                    </a:lnTo>
                    <a:lnTo>
                      <a:pt x="216819" y="397139"/>
                    </a:lnTo>
                    <a:lnTo>
                      <a:pt x="209414" y="392201"/>
                    </a:lnTo>
                    <a:lnTo>
                      <a:pt x="204477" y="387264"/>
                    </a:lnTo>
                    <a:lnTo>
                      <a:pt x="197069" y="382326"/>
                    </a:lnTo>
                    <a:lnTo>
                      <a:pt x="197069" y="377390"/>
                    </a:lnTo>
                    <a:lnTo>
                      <a:pt x="199539" y="372453"/>
                    </a:lnTo>
                    <a:lnTo>
                      <a:pt x="197069" y="365047"/>
                    </a:lnTo>
                    <a:lnTo>
                      <a:pt x="189664" y="357642"/>
                    </a:lnTo>
                    <a:lnTo>
                      <a:pt x="187197" y="352705"/>
                    </a:lnTo>
                    <a:lnTo>
                      <a:pt x="179789" y="345300"/>
                    </a:lnTo>
                    <a:lnTo>
                      <a:pt x="174852" y="335425"/>
                    </a:lnTo>
                    <a:lnTo>
                      <a:pt x="169918" y="323083"/>
                    </a:lnTo>
                    <a:lnTo>
                      <a:pt x="162510" y="315677"/>
                    </a:lnTo>
                    <a:lnTo>
                      <a:pt x="157572" y="308272"/>
                    </a:lnTo>
                    <a:lnTo>
                      <a:pt x="150168" y="300866"/>
                    </a:lnTo>
                    <a:lnTo>
                      <a:pt x="145230" y="295928"/>
                    </a:lnTo>
                    <a:lnTo>
                      <a:pt x="142763" y="290991"/>
                    </a:lnTo>
                    <a:lnTo>
                      <a:pt x="127951" y="281118"/>
                    </a:lnTo>
                    <a:lnTo>
                      <a:pt x="115609" y="268776"/>
                    </a:lnTo>
                    <a:lnTo>
                      <a:pt x="105734" y="261369"/>
                    </a:lnTo>
                    <a:lnTo>
                      <a:pt x="95862" y="253965"/>
                    </a:lnTo>
                    <a:lnTo>
                      <a:pt x="78582" y="244090"/>
                    </a:lnTo>
                    <a:lnTo>
                      <a:pt x="71175" y="241621"/>
                    </a:lnTo>
                    <a:lnTo>
                      <a:pt x="58833" y="231748"/>
                    </a:lnTo>
                    <a:lnTo>
                      <a:pt x="51428" y="226810"/>
                    </a:lnTo>
                    <a:lnTo>
                      <a:pt x="44023" y="224342"/>
                    </a:lnTo>
                    <a:lnTo>
                      <a:pt x="36616" y="226810"/>
                    </a:lnTo>
                    <a:lnTo>
                      <a:pt x="29211" y="234216"/>
                    </a:lnTo>
                    <a:lnTo>
                      <a:pt x="21806" y="239152"/>
                    </a:lnTo>
                    <a:lnTo>
                      <a:pt x="19336" y="244090"/>
                    </a:lnTo>
                    <a:lnTo>
                      <a:pt x="9464" y="251496"/>
                    </a:lnTo>
                    <a:lnTo>
                      <a:pt x="2057" y="251496"/>
                    </a:lnTo>
                    <a:lnTo>
                      <a:pt x="2057" y="211999"/>
                    </a:lnTo>
                    <a:lnTo>
                      <a:pt x="-411" y="202125"/>
                    </a:lnTo>
                    <a:lnTo>
                      <a:pt x="2057" y="194720"/>
                    </a:lnTo>
                    <a:lnTo>
                      <a:pt x="4527" y="192251"/>
                    </a:lnTo>
                    <a:lnTo>
                      <a:pt x="4527" y="189782"/>
                    </a:lnTo>
                    <a:lnTo>
                      <a:pt x="6994" y="187314"/>
                    </a:lnTo>
                    <a:lnTo>
                      <a:pt x="9464" y="184845"/>
                    </a:lnTo>
                    <a:lnTo>
                      <a:pt x="14399" y="177440"/>
                    </a:lnTo>
                    <a:lnTo>
                      <a:pt x="14399" y="174972"/>
                    </a:lnTo>
                    <a:lnTo>
                      <a:pt x="16869" y="167565"/>
                    </a:lnTo>
                    <a:lnTo>
                      <a:pt x="19336" y="165097"/>
                    </a:lnTo>
                    <a:lnTo>
                      <a:pt x="16869" y="157692"/>
                    </a:lnTo>
                    <a:lnTo>
                      <a:pt x="19336" y="157692"/>
                    </a:lnTo>
                    <a:lnTo>
                      <a:pt x="21806" y="160161"/>
                    </a:lnTo>
                    <a:lnTo>
                      <a:pt x="24274" y="162630"/>
                    </a:lnTo>
                    <a:lnTo>
                      <a:pt x="29211" y="157692"/>
                    </a:lnTo>
                    <a:lnTo>
                      <a:pt x="36616" y="150286"/>
                    </a:lnTo>
                    <a:lnTo>
                      <a:pt x="41553" y="145350"/>
                    </a:lnTo>
                    <a:lnTo>
                      <a:pt x="48958" y="147817"/>
                    </a:lnTo>
                    <a:lnTo>
                      <a:pt x="51428" y="150286"/>
                    </a:lnTo>
                    <a:lnTo>
                      <a:pt x="56365" y="152755"/>
                    </a:lnTo>
                    <a:lnTo>
                      <a:pt x="61303" y="152755"/>
                    </a:lnTo>
                    <a:lnTo>
                      <a:pt x="68708" y="145350"/>
                    </a:lnTo>
                    <a:lnTo>
                      <a:pt x="73645" y="140413"/>
                    </a:lnTo>
                    <a:lnTo>
                      <a:pt x="81050" y="140413"/>
                    </a:lnTo>
                    <a:lnTo>
                      <a:pt x="85987" y="137944"/>
                    </a:lnTo>
                    <a:lnTo>
                      <a:pt x="88454" y="130538"/>
                    </a:lnTo>
                    <a:lnTo>
                      <a:pt x="90925" y="128069"/>
                    </a:lnTo>
                    <a:lnTo>
                      <a:pt x="93392" y="125602"/>
                    </a:lnTo>
                    <a:lnTo>
                      <a:pt x="95862" y="123133"/>
                    </a:lnTo>
                    <a:lnTo>
                      <a:pt x="95862" y="118195"/>
                    </a:lnTo>
                    <a:lnTo>
                      <a:pt x="93392" y="115727"/>
                    </a:lnTo>
                    <a:lnTo>
                      <a:pt x="90925" y="108322"/>
                    </a:lnTo>
                    <a:lnTo>
                      <a:pt x="90925" y="105853"/>
                    </a:lnTo>
                    <a:lnTo>
                      <a:pt x="95862" y="100916"/>
                    </a:lnTo>
                    <a:lnTo>
                      <a:pt x="98329" y="98447"/>
                    </a:lnTo>
                    <a:lnTo>
                      <a:pt x="105734" y="98447"/>
                    </a:lnTo>
                    <a:lnTo>
                      <a:pt x="113142" y="95978"/>
                    </a:lnTo>
                    <a:lnTo>
                      <a:pt x="120546" y="93510"/>
                    </a:lnTo>
                    <a:lnTo>
                      <a:pt x="130421" y="93510"/>
                    </a:lnTo>
                    <a:lnTo>
                      <a:pt x="137826" y="95978"/>
                    </a:lnTo>
                    <a:lnTo>
                      <a:pt x="142763" y="95978"/>
                    </a:lnTo>
                    <a:lnTo>
                      <a:pt x="150168" y="98447"/>
                    </a:lnTo>
                    <a:lnTo>
                      <a:pt x="155105" y="100916"/>
                    </a:lnTo>
                    <a:lnTo>
                      <a:pt x="157572" y="105853"/>
                    </a:lnTo>
                    <a:lnTo>
                      <a:pt x="162510" y="113258"/>
                    </a:lnTo>
                    <a:lnTo>
                      <a:pt x="162510" y="118195"/>
                    </a:lnTo>
                    <a:lnTo>
                      <a:pt x="164980" y="123133"/>
                    </a:lnTo>
                    <a:lnTo>
                      <a:pt x="164980" y="125602"/>
                    </a:lnTo>
                    <a:lnTo>
                      <a:pt x="162510" y="130538"/>
                    </a:lnTo>
                    <a:lnTo>
                      <a:pt x="160043" y="135475"/>
                    </a:lnTo>
                    <a:lnTo>
                      <a:pt x="160043" y="137944"/>
                    </a:lnTo>
                    <a:lnTo>
                      <a:pt x="162510" y="140413"/>
                    </a:lnTo>
                    <a:lnTo>
                      <a:pt x="167447" y="137944"/>
                    </a:lnTo>
                    <a:lnTo>
                      <a:pt x="172385" y="133006"/>
                    </a:lnTo>
                    <a:lnTo>
                      <a:pt x="174852" y="123133"/>
                    </a:lnTo>
                    <a:lnTo>
                      <a:pt x="174852" y="120664"/>
                    </a:lnTo>
                    <a:lnTo>
                      <a:pt x="177322" y="115727"/>
                    </a:lnTo>
                    <a:lnTo>
                      <a:pt x="177322" y="113258"/>
                    </a:lnTo>
                    <a:lnTo>
                      <a:pt x="179789" y="110789"/>
                    </a:lnTo>
                    <a:lnTo>
                      <a:pt x="182260" y="115727"/>
                    </a:lnTo>
                    <a:lnTo>
                      <a:pt x="184727" y="120664"/>
                    </a:lnTo>
                    <a:lnTo>
                      <a:pt x="199539" y="120664"/>
                    </a:lnTo>
                    <a:lnTo>
                      <a:pt x="211881" y="125602"/>
                    </a:lnTo>
                    <a:lnTo>
                      <a:pt x="219286" y="128069"/>
                    </a:lnTo>
                    <a:lnTo>
                      <a:pt x="231628" y="128069"/>
                    </a:lnTo>
                    <a:lnTo>
                      <a:pt x="231628" y="125602"/>
                    </a:lnTo>
                    <a:lnTo>
                      <a:pt x="234098" y="125602"/>
                    </a:lnTo>
                    <a:lnTo>
                      <a:pt x="236566" y="123133"/>
                    </a:lnTo>
                    <a:lnTo>
                      <a:pt x="236566" y="118195"/>
                    </a:lnTo>
                    <a:lnTo>
                      <a:pt x="239036" y="115727"/>
                    </a:lnTo>
                    <a:lnTo>
                      <a:pt x="239036" y="115727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884" cap="sq">
                <a:solidFill>
                  <a:schemeClr val="bg1">
                    <a:lumMod val="50000"/>
                  </a:schemeClr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3B25708-7C2E-C603-58AB-7FF41141FEA2}"/>
                  </a:ext>
                </a:extLst>
              </p:cNvPr>
              <p:cNvSpPr/>
              <p:nvPr/>
            </p:nvSpPr>
            <p:spPr>
              <a:xfrm>
                <a:off x="1541391" y="1906138"/>
                <a:ext cx="1823822" cy="1658535"/>
              </a:xfrm>
              <a:custGeom>
                <a:avLst/>
                <a:gdLst>
                  <a:gd name="connsiteX0" fmla="*/ 118079 w 1823822"/>
                  <a:gd name="connsiteY0" fmla="*/ 927767 h 1658535"/>
                  <a:gd name="connsiteX1" fmla="*/ 113142 w 1823822"/>
                  <a:gd name="connsiteY1" fmla="*/ 927767 h 1658535"/>
                  <a:gd name="connsiteX2" fmla="*/ 110674 w 1823822"/>
                  <a:gd name="connsiteY2" fmla="*/ 925298 h 1658535"/>
                  <a:gd name="connsiteX3" fmla="*/ 105737 w 1823822"/>
                  <a:gd name="connsiteY3" fmla="*/ 922829 h 1658535"/>
                  <a:gd name="connsiteX4" fmla="*/ 103267 w 1823822"/>
                  <a:gd name="connsiteY4" fmla="*/ 920361 h 1658535"/>
                  <a:gd name="connsiteX5" fmla="*/ 103267 w 1823822"/>
                  <a:gd name="connsiteY5" fmla="*/ 915425 h 1658535"/>
                  <a:gd name="connsiteX6" fmla="*/ 105737 w 1823822"/>
                  <a:gd name="connsiteY6" fmla="*/ 915425 h 1658535"/>
                  <a:gd name="connsiteX7" fmla="*/ 108204 w 1823822"/>
                  <a:gd name="connsiteY7" fmla="*/ 912956 h 1658535"/>
                  <a:gd name="connsiteX8" fmla="*/ 110674 w 1823822"/>
                  <a:gd name="connsiteY8" fmla="*/ 910487 h 1658535"/>
                  <a:gd name="connsiteX9" fmla="*/ 110674 w 1823822"/>
                  <a:gd name="connsiteY9" fmla="*/ 905550 h 1658535"/>
                  <a:gd name="connsiteX10" fmla="*/ 108204 w 1823822"/>
                  <a:gd name="connsiteY10" fmla="*/ 903081 h 1658535"/>
                  <a:gd name="connsiteX11" fmla="*/ 103267 w 1823822"/>
                  <a:gd name="connsiteY11" fmla="*/ 905550 h 1658535"/>
                  <a:gd name="connsiteX12" fmla="*/ 93395 w 1823822"/>
                  <a:gd name="connsiteY12" fmla="*/ 905550 h 1658535"/>
                  <a:gd name="connsiteX13" fmla="*/ 90925 w 1823822"/>
                  <a:gd name="connsiteY13" fmla="*/ 903081 h 1658535"/>
                  <a:gd name="connsiteX14" fmla="*/ 83520 w 1823822"/>
                  <a:gd name="connsiteY14" fmla="*/ 903081 h 1658535"/>
                  <a:gd name="connsiteX15" fmla="*/ 83520 w 1823822"/>
                  <a:gd name="connsiteY15" fmla="*/ 898145 h 1658535"/>
                  <a:gd name="connsiteX16" fmla="*/ 85987 w 1823822"/>
                  <a:gd name="connsiteY16" fmla="*/ 893208 h 1658535"/>
                  <a:gd name="connsiteX17" fmla="*/ 83520 w 1823822"/>
                  <a:gd name="connsiteY17" fmla="*/ 885801 h 1658535"/>
                  <a:gd name="connsiteX18" fmla="*/ 81053 w 1823822"/>
                  <a:gd name="connsiteY18" fmla="*/ 883334 h 1658535"/>
                  <a:gd name="connsiteX19" fmla="*/ 78582 w 1823822"/>
                  <a:gd name="connsiteY19" fmla="*/ 880866 h 1658535"/>
                  <a:gd name="connsiteX20" fmla="*/ 81053 w 1823822"/>
                  <a:gd name="connsiteY20" fmla="*/ 878397 h 1658535"/>
                  <a:gd name="connsiteX21" fmla="*/ 78582 w 1823822"/>
                  <a:gd name="connsiteY21" fmla="*/ 875928 h 1658535"/>
                  <a:gd name="connsiteX22" fmla="*/ 83520 w 1823822"/>
                  <a:gd name="connsiteY22" fmla="*/ 875928 h 1658535"/>
                  <a:gd name="connsiteX23" fmla="*/ 85987 w 1823822"/>
                  <a:gd name="connsiteY23" fmla="*/ 873459 h 1658535"/>
                  <a:gd name="connsiteX24" fmla="*/ 85987 w 1823822"/>
                  <a:gd name="connsiteY24" fmla="*/ 868522 h 1658535"/>
                  <a:gd name="connsiteX25" fmla="*/ 83520 w 1823822"/>
                  <a:gd name="connsiteY25" fmla="*/ 863586 h 1658535"/>
                  <a:gd name="connsiteX26" fmla="*/ 78582 w 1823822"/>
                  <a:gd name="connsiteY26" fmla="*/ 856180 h 1658535"/>
                  <a:gd name="connsiteX27" fmla="*/ 76115 w 1823822"/>
                  <a:gd name="connsiteY27" fmla="*/ 851242 h 1658535"/>
                  <a:gd name="connsiteX28" fmla="*/ 73645 w 1823822"/>
                  <a:gd name="connsiteY28" fmla="*/ 846306 h 1658535"/>
                  <a:gd name="connsiteX29" fmla="*/ 68708 w 1823822"/>
                  <a:gd name="connsiteY29" fmla="*/ 841369 h 1658535"/>
                  <a:gd name="connsiteX30" fmla="*/ 66240 w 1823822"/>
                  <a:gd name="connsiteY30" fmla="*/ 838900 h 1658535"/>
                  <a:gd name="connsiteX31" fmla="*/ 66240 w 1823822"/>
                  <a:gd name="connsiteY31" fmla="*/ 829027 h 1658535"/>
                  <a:gd name="connsiteX32" fmla="*/ 63770 w 1823822"/>
                  <a:gd name="connsiteY32" fmla="*/ 821621 h 1658535"/>
                  <a:gd name="connsiteX33" fmla="*/ 63770 w 1823822"/>
                  <a:gd name="connsiteY33" fmla="*/ 816683 h 1658535"/>
                  <a:gd name="connsiteX34" fmla="*/ 61303 w 1823822"/>
                  <a:gd name="connsiteY34" fmla="*/ 814215 h 1658535"/>
                  <a:gd name="connsiteX35" fmla="*/ 63770 w 1823822"/>
                  <a:gd name="connsiteY35" fmla="*/ 811746 h 1658535"/>
                  <a:gd name="connsiteX36" fmla="*/ 66240 w 1823822"/>
                  <a:gd name="connsiteY36" fmla="*/ 809279 h 1658535"/>
                  <a:gd name="connsiteX37" fmla="*/ 66240 w 1823822"/>
                  <a:gd name="connsiteY37" fmla="*/ 804341 h 1658535"/>
                  <a:gd name="connsiteX38" fmla="*/ 68708 w 1823822"/>
                  <a:gd name="connsiteY38" fmla="*/ 801872 h 1658535"/>
                  <a:gd name="connsiteX39" fmla="*/ 68708 w 1823822"/>
                  <a:gd name="connsiteY39" fmla="*/ 784593 h 1658535"/>
                  <a:gd name="connsiteX40" fmla="*/ 66240 w 1823822"/>
                  <a:gd name="connsiteY40" fmla="*/ 779655 h 1658535"/>
                  <a:gd name="connsiteX41" fmla="*/ 63770 w 1823822"/>
                  <a:gd name="connsiteY41" fmla="*/ 777187 h 1658535"/>
                  <a:gd name="connsiteX42" fmla="*/ 58836 w 1823822"/>
                  <a:gd name="connsiteY42" fmla="*/ 774720 h 1658535"/>
                  <a:gd name="connsiteX43" fmla="*/ 56365 w 1823822"/>
                  <a:gd name="connsiteY43" fmla="*/ 769782 h 1658535"/>
                  <a:gd name="connsiteX44" fmla="*/ 56365 w 1823822"/>
                  <a:gd name="connsiteY44" fmla="*/ 767313 h 1658535"/>
                  <a:gd name="connsiteX45" fmla="*/ 53898 w 1823822"/>
                  <a:gd name="connsiteY45" fmla="*/ 762376 h 1658535"/>
                  <a:gd name="connsiteX46" fmla="*/ 51428 w 1823822"/>
                  <a:gd name="connsiteY46" fmla="*/ 759907 h 1658535"/>
                  <a:gd name="connsiteX47" fmla="*/ 48961 w 1823822"/>
                  <a:gd name="connsiteY47" fmla="*/ 757438 h 1658535"/>
                  <a:gd name="connsiteX48" fmla="*/ 46491 w 1823822"/>
                  <a:gd name="connsiteY48" fmla="*/ 752503 h 1658535"/>
                  <a:gd name="connsiteX49" fmla="*/ 46491 w 1823822"/>
                  <a:gd name="connsiteY49" fmla="*/ 740159 h 1658535"/>
                  <a:gd name="connsiteX50" fmla="*/ 48961 w 1823822"/>
                  <a:gd name="connsiteY50" fmla="*/ 735223 h 1658535"/>
                  <a:gd name="connsiteX51" fmla="*/ 51428 w 1823822"/>
                  <a:gd name="connsiteY51" fmla="*/ 732754 h 1658535"/>
                  <a:gd name="connsiteX52" fmla="*/ 51428 w 1823822"/>
                  <a:gd name="connsiteY52" fmla="*/ 727817 h 1658535"/>
                  <a:gd name="connsiteX53" fmla="*/ 48961 w 1823822"/>
                  <a:gd name="connsiteY53" fmla="*/ 720412 h 1658535"/>
                  <a:gd name="connsiteX54" fmla="*/ 48961 w 1823822"/>
                  <a:gd name="connsiteY54" fmla="*/ 713108 h 1658535"/>
                  <a:gd name="connsiteX55" fmla="*/ 53898 w 1823822"/>
                  <a:gd name="connsiteY55" fmla="*/ 713108 h 1658535"/>
                  <a:gd name="connsiteX56" fmla="*/ 58836 w 1823822"/>
                  <a:gd name="connsiteY56" fmla="*/ 710641 h 1658535"/>
                  <a:gd name="connsiteX57" fmla="*/ 58836 w 1823822"/>
                  <a:gd name="connsiteY57" fmla="*/ 708172 h 1658535"/>
                  <a:gd name="connsiteX58" fmla="*/ 61303 w 1823822"/>
                  <a:gd name="connsiteY58" fmla="*/ 705600 h 1658535"/>
                  <a:gd name="connsiteX59" fmla="*/ 61303 w 1823822"/>
                  <a:gd name="connsiteY59" fmla="*/ 703131 h 1658535"/>
                  <a:gd name="connsiteX60" fmla="*/ 58836 w 1823822"/>
                  <a:gd name="connsiteY60" fmla="*/ 698297 h 1658535"/>
                  <a:gd name="connsiteX61" fmla="*/ 58836 w 1823822"/>
                  <a:gd name="connsiteY61" fmla="*/ 685851 h 1658535"/>
                  <a:gd name="connsiteX62" fmla="*/ 56365 w 1823822"/>
                  <a:gd name="connsiteY62" fmla="*/ 685851 h 1658535"/>
                  <a:gd name="connsiteX63" fmla="*/ 53898 w 1823822"/>
                  <a:gd name="connsiteY63" fmla="*/ 683384 h 1658535"/>
                  <a:gd name="connsiteX64" fmla="*/ 36619 w 1823822"/>
                  <a:gd name="connsiteY64" fmla="*/ 683384 h 1658535"/>
                  <a:gd name="connsiteX65" fmla="*/ 34148 w 1823822"/>
                  <a:gd name="connsiteY65" fmla="*/ 680916 h 1658535"/>
                  <a:gd name="connsiteX66" fmla="*/ 34148 w 1823822"/>
                  <a:gd name="connsiteY66" fmla="*/ 676080 h 1658535"/>
                  <a:gd name="connsiteX67" fmla="*/ 31681 w 1823822"/>
                  <a:gd name="connsiteY67" fmla="*/ 671144 h 1658535"/>
                  <a:gd name="connsiteX68" fmla="*/ 29211 w 1823822"/>
                  <a:gd name="connsiteY68" fmla="*/ 668676 h 1658535"/>
                  <a:gd name="connsiteX69" fmla="*/ 26744 w 1823822"/>
                  <a:gd name="connsiteY69" fmla="*/ 668676 h 1658535"/>
                  <a:gd name="connsiteX70" fmla="*/ 24277 w 1823822"/>
                  <a:gd name="connsiteY70" fmla="*/ 666207 h 1658535"/>
                  <a:gd name="connsiteX71" fmla="*/ 21806 w 1823822"/>
                  <a:gd name="connsiteY71" fmla="*/ 663738 h 1658535"/>
                  <a:gd name="connsiteX72" fmla="*/ 21806 w 1823822"/>
                  <a:gd name="connsiteY72" fmla="*/ 656333 h 1658535"/>
                  <a:gd name="connsiteX73" fmla="*/ 19339 w 1823822"/>
                  <a:gd name="connsiteY73" fmla="*/ 653865 h 1658535"/>
                  <a:gd name="connsiteX74" fmla="*/ 14402 w 1823822"/>
                  <a:gd name="connsiteY74" fmla="*/ 651396 h 1658535"/>
                  <a:gd name="connsiteX75" fmla="*/ 6997 w 1823822"/>
                  <a:gd name="connsiteY75" fmla="*/ 646459 h 1658535"/>
                  <a:gd name="connsiteX76" fmla="*/ 4527 w 1823822"/>
                  <a:gd name="connsiteY76" fmla="*/ 641521 h 1658535"/>
                  <a:gd name="connsiteX77" fmla="*/ -411 w 1823822"/>
                  <a:gd name="connsiteY77" fmla="*/ 636585 h 1658535"/>
                  <a:gd name="connsiteX78" fmla="*/ 2060 w 1823822"/>
                  <a:gd name="connsiteY78" fmla="*/ 634116 h 1658535"/>
                  <a:gd name="connsiteX79" fmla="*/ 4527 w 1823822"/>
                  <a:gd name="connsiteY79" fmla="*/ 631648 h 1658535"/>
                  <a:gd name="connsiteX80" fmla="*/ 4527 w 1823822"/>
                  <a:gd name="connsiteY80" fmla="*/ 626710 h 1658535"/>
                  <a:gd name="connsiteX81" fmla="*/ 6997 w 1823822"/>
                  <a:gd name="connsiteY81" fmla="*/ 624241 h 1658535"/>
                  <a:gd name="connsiteX82" fmla="*/ 6997 w 1823822"/>
                  <a:gd name="connsiteY82" fmla="*/ 621773 h 1658535"/>
                  <a:gd name="connsiteX83" fmla="*/ 9464 w 1823822"/>
                  <a:gd name="connsiteY83" fmla="*/ 616837 h 1658535"/>
                  <a:gd name="connsiteX84" fmla="*/ 9464 w 1823822"/>
                  <a:gd name="connsiteY84" fmla="*/ 609431 h 1658535"/>
                  <a:gd name="connsiteX85" fmla="*/ 11931 w 1823822"/>
                  <a:gd name="connsiteY85" fmla="*/ 606962 h 1658535"/>
                  <a:gd name="connsiteX86" fmla="*/ 11931 w 1823822"/>
                  <a:gd name="connsiteY86" fmla="*/ 604493 h 1658535"/>
                  <a:gd name="connsiteX87" fmla="*/ 16869 w 1823822"/>
                  <a:gd name="connsiteY87" fmla="*/ 604493 h 1658535"/>
                  <a:gd name="connsiteX88" fmla="*/ 21806 w 1823822"/>
                  <a:gd name="connsiteY88" fmla="*/ 606962 h 1658535"/>
                  <a:gd name="connsiteX89" fmla="*/ 26744 w 1823822"/>
                  <a:gd name="connsiteY89" fmla="*/ 606962 h 1658535"/>
                  <a:gd name="connsiteX90" fmla="*/ 29211 w 1823822"/>
                  <a:gd name="connsiteY90" fmla="*/ 604493 h 1658535"/>
                  <a:gd name="connsiteX91" fmla="*/ 31681 w 1823822"/>
                  <a:gd name="connsiteY91" fmla="*/ 604493 h 1658535"/>
                  <a:gd name="connsiteX92" fmla="*/ 31681 w 1823822"/>
                  <a:gd name="connsiteY92" fmla="*/ 602026 h 1658535"/>
                  <a:gd name="connsiteX93" fmla="*/ 34148 w 1823822"/>
                  <a:gd name="connsiteY93" fmla="*/ 602026 h 1658535"/>
                  <a:gd name="connsiteX94" fmla="*/ 34148 w 1823822"/>
                  <a:gd name="connsiteY94" fmla="*/ 599557 h 1658535"/>
                  <a:gd name="connsiteX95" fmla="*/ 39086 w 1823822"/>
                  <a:gd name="connsiteY95" fmla="*/ 599557 h 1658535"/>
                  <a:gd name="connsiteX96" fmla="*/ 39086 w 1823822"/>
                  <a:gd name="connsiteY96" fmla="*/ 594620 h 1658535"/>
                  <a:gd name="connsiteX97" fmla="*/ 41556 w 1823822"/>
                  <a:gd name="connsiteY97" fmla="*/ 592151 h 1658535"/>
                  <a:gd name="connsiteX98" fmla="*/ 44023 w 1823822"/>
                  <a:gd name="connsiteY98" fmla="*/ 589682 h 1658535"/>
                  <a:gd name="connsiteX99" fmla="*/ 53898 w 1823822"/>
                  <a:gd name="connsiteY99" fmla="*/ 589682 h 1658535"/>
                  <a:gd name="connsiteX100" fmla="*/ 53898 w 1823822"/>
                  <a:gd name="connsiteY100" fmla="*/ 587214 h 1658535"/>
                  <a:gd name="connsiteX101" fmla="*/ 51428 w 1823822"/>
                  <a:gd name="connsiteY101" fmla="*/ 584747 h 1658535"/>
                  <a:gd name="connsiteX102" fmla="*/ 48961 w 1823822"/>
                  <a:gd name="connsiteY102" fmla="*/ 582278 h 1658535"/>
                  <a:gd name="connsiteX103" fmla="*/ 48961 w 1823822"/>
                  <a:gd name="connsiteY103" fmla="*/ 572403 h 1658535"/>
                  <a:gd name="connsiteX104" fmla="*/ 51428 w 1823822"/>
                  <a:gd name="connsiteY104" fmla="*/ 567465 h 1658535"/>
                  <a:gd name="connsiteX105" fmla="*/ 51428 w 1823822"/>
                  <a:gd name="connsiteY105" fmla="*/ 567465 h 1658535"/>
                  <a:gd name="connsiteX106" fmla="*/ 51428 w 1823822"/>
                  <a:gd name="connsiteY106" fmla="*/ 564998 h 1658535"/>
                  <a:gd name="connsiteX107" fmla="*/ 46491 w 1823822"/>
                  <a:gd name="connsiteY107" fmla="*/ 560061 h 1658535"/>
                  <a:gd name="connsiteX108" fmla="*/ 44023 w 1823822"/>
                  <a:gd name="connsiteY108" fmla="*/ 557592 h 1658535"/>
                  <a:gd name="connsiteX109" fmla="*/ 44023 w 1823822"/>
                  <a:gd name="connsiteY109" fmla="*/ 545250 h 1658535"/>
                  <a:gd name="connsiteX110" fmla="*/ 46491 w 1823822"/>
                  <a:gd name="connsiteY110" fmla="*/ 540312 h 1658535"/>
                  <a:gd name="connsiteX111" fmla="*/ 46491 w 1823822"/>
                  <a:gd name="connsiteY111" fmla="*/ 535375 h 1658535"/>
                  <a:gd name="connsiteX112" fmla="*/ 44023 w 1823822"/>
                  <a:gd name="connsiteY112" fmla="*/ 530439 h 1658535"/>
                  <a:gd name="connsiteX113" fmla="*/ 41556 w 1823822"/>
                  <a:gd name="connsiteY113" fmla="*/ 527970 h 1658535"/>
                  <a:gd name="connsiteX114" fmla="*/ 41556 w 1823822"/>
                  <a:gd name="connsiteY114" fmla="*/ 523033 h 1658535"/>
                  <a:gd name="connsiteX115" fmla="*/ 44023 w 1823822"/>
                  <a:gd name="connsiteY115" fmla="*/ 518095 h 1658535"/>
                  <a:gd name="connsiteX116" fmla="*/ 46491 w 1823822"/>
                  <a:gd name="connsiteY116" fmla="*/ 508222 h 1658535"/>
                  <a:gd name="connsiteX117" fmla="*/ 48961 w 1823822"/>
                  <a:gd name="connsiteY117" fmla="*/ 505753 h 1658535"/>
                  <a:gd name="connsiteX118" fmla="*/ 53898 w 1823822"/>
                  <a:gd name="connsiteY118" fmla="*/ 503285 h 1658535"/>
                  <a:gd name="connsiteX119" fmla="*/ 56365 w 1823822"/>
                  <a:gd name="connsiteY119" fmla="*/ 500816 h 1658535"/>
                  <a:gd name="connsiteX120" fmla="*/ 58836 w 1823822"/>
                  <a:gd name="connsiteY120" fmla="*/ 500816 h 1658535"/>
                  <a:gd name="connsiteX121" fmla="*/ 58836 w 1823822"/>
                  <a:gd name="connsiteY121" fmla="*/ 495878 h 1658535"/>
                  <a:gd name="connsiteX122" fmla="*/ 61303 w 1823822"/>
                  <a:gd name="connsiteY122" fmla="*/ 490943 h 1658535"/>
                  <a:gd name="connsiteX123" fmla="*/ 61303 w 1823822"/>
                  <a:gd name="connsiteY123" fmla="*/ 481068 h 1658535"/>
                  <a:gd name="connsiteX124" fmla="*/ 63770 w 1823822"/>
                  <a:gd name="connsiteY124" fmla="*/ 478599 h 1658535"/>
                  <a:gd name="connsiteX125" fmla="*/ 66240 w 1823822"/>
                  <a:gd name="connsiteY125" fmla="*/ 478599 h 1658535"/>
                  <a:gd name="connsiteX126" fmla="*/ 66240 w 1823822"/>
                  <a:gd name="connsiteY126" fmla="*/ 473663 h 1658535"/>
                  <a:gd name="connsiteX127" fmla="*/ 63770 w 1823822"/>
                  <a:gd name="connsiteY127" fmla="*/ 468726 h 1658535"/>
                  <a:gd name="connsiteX128" fmla="*/ 63770 w 1823822"/>
                  <a:gd name="connsiteY128" fmla="*/ 466257 h 1658535"/>
                  <a:gd name="connsiteX129" fmla="*/ 66240 w 1823822"/>
                  <a:gd name="connsiteY129" fmla="*/ 461319 h 1658535"/>
                  <a:gd name="connsiteX130" fmla="*/ 68708 w 1823822"/>
                  <a:gd name="connsiteY130" fmla="*/ 458851 h 1658535"/>
                  <a:gd name="connsiteX131" fmla="*/ 68708 w 1823822"/>
                  <a:gd name="connsiteY131" fmla="*/ 456383 h 1658535"/>
                  <a:gd name="connsiteX132" fmla="*/ 71178 w 1823822"/>
                  <a:gd name="connsiteY132" fmla="*/ 453915 h 1658535"/>
                  <a:gd name="connsiteX133" fmla="*/ 73645 w 1823822"/>
                  <a:gd name="connsiteY133" fmla="*/ 451446 h 1658535"/>
                  <a:gd name="connsiteX134" fmla="*/ 76115 w 1823822"/>
                  <a:gd name="connsiteY134" fmla="*/ 448977 h 1658535"/>
                  <a:gd name="connsiteX135" fmla="*/ 78582 w 1823822"/>
                  <a:gd name="connsiteY135" fmla="*/ 446509 h 1658535"/>
                  <a:gd name="connsiteX136" fmla="*/ 78582 w 1823822"/>
                  <a:gd name="connsiteY136" fmla="*/ 431698 h 1658535"/>
                  <a:gd name="connsiteX137" fmla="*/ 76115 w 1823822"/>
                  <a:gd name="connsiteY137" fmla="*/ 429229 h 1658535"/>
                  <a:gd name="connsiteX138" fmla="*/ 71178 w 1823822"/>
                  <a:gd name="connsiteY138" fmla="*/ 426760 h 1658535"/>
                  <a:gd name="connsiteX139" fmla="*/ 71178 w 1823822"/>
                  <a:gd name="connsiteY139" fmla="*/ 419356 h 1658535"/>
                  <a:gd name="connsiteX140" fmla="*/ 73645 w 1823822"/>
                  <a:gd name="connsiteY140" fmla="*/ 416887 h 1658535"/>
                  <a:gd name="connsiteX141" fmla="*/ 76115 w 1823822"/>
                  <a:gd name="connsiteY141" fmla="*/ 411949 h 1658535"/>
                  <a:gd name="connsiteX142" fmla="*/ 76115 w 1823822"/>
                  <a:gd name="connsiteY142" fmla="*/ 407012 h 1658535"/>
                  <a:gd name="connsiteX143" fmla="*/ 73645 w 1823822"/>
                  <a:gd name="connsiteY143" fmla="*/ 404543 h 1658535"/>
                  <a:gd name="connsiteX144" fmla="*/ 71178 w 1823822"/>
                  <a:gd name="connsiteY144" fmla="*/ 404543 h 1658535"/>
                  <a:gd name="connsiteX145" fmla="*/ 68708 w 1823822"/>
                  <a:gd name="connsiteY145" fmla="*/ 402076 h 1658535"/>
                  <a:gd name="connsiteX146" fmla="*/ 71178 w 1823822"/>
                  <a:gd name="connsiteY146" fmla="*/ 399607 h 1658535"/>
                  <a:gd name="connsiteX147" fmla="*/ 71178 w 1823822"/>
                  <a:gd name="connsiteY147" fmla="*/ 377390 h 1658535"/>
                  <a:gd name="connsiteX148" fmla="*/ 73645 w 1823822"/>
                  <a:gd name="connsiteY148" fmla="*/ 365048 h 1658535"/>
                  <a:gd name="connsiteX149" fmla="*/ 76115 w 1823822"/>
                  <a:gd name="connsiteY149" fmla="*/ 362580 h 1658535"/>
                  <a:gd name="connsiteX150" fmla="*/ 76115 w 1823822"/>
                  <a:gd name="connsiteY150" fmla="*/ 352705 h 1658535"/>
                  <a:gd name="connsiteX151" fmla="*/ 73645 w 1823822"/>
                  <a:gd name="connsiteY151" fmla="*/ 347769 h 1658535"/>
                  <a:gd name="connsiteX152" fmla="*/ 71178 w 1823822"/>
                  <a:gd name="connsiteY152" fmla="*/ 345300 h 1658535"/>
                  <a:gd name="connsiteX153" fmla="*/ 73645 w 1823822"/>
                  <a:gd name="connsiteY153" fmla="*/ 342831 h 1658535"/>
                  <a:gd name="connsiteX154" fmla="*/ 76115 w 1823822"/>
                  <a:gd name="connsiteY154" fmla="*/ 340362 h 1658535"/>
                  <a:gd name="connsiteX155" fmla="*/ 78582 w 1823822"/>
                  <a:gd name="connsiteY155" fmla="*/ 335425 h 1658535"/>
                  <a:gd name="connsiteX156" fmla="*/ 81053 w 1823822"/>
                  <a:gd name="connsiteY156" fmla="*/ 332956 h 1658535"/>
                  <a:gd name="connsiteX157" fmla="*/ 83520 w 1823822"/>
                  <a:gd name="connsiteY157" fmla="*/ 328020 h 1658535"/>
                  <a:gd name="connsiteX158" fmla="*/ 85987 w 1823822"/>
                  <a:gd name="connsiteY158" fmla="*/ 320614 h 1658535"/>
                  <a:gd name="connsiteX159" fmla="*/ 88457 w 1823822"/>
                  <a:gd name="connsiteY159" fmla="*/ 318145 h 1658535"/>
                  <a:gd name="connsiteX160" fmla="*/ 88457 w 1823822"/>
                  <a:gd name="connsiteY160" fmla="*/ 315677 h 1658535"/>
                  <a:gd name="connsiteX161" fmla="*/ 85987 w 1823822"/>
                  <a:gd name="connsiteY161" fmla="*/ 310741 h 1658535"/>
                  <a:gd name="connsiteX162" fmla="*/ 85987 w 1823822"/>
                  <a:gd name="connsiteY162" fmla="*/ 308272 h 1658535"/>
                  <a:gd name="connsiteX163" fmla="*/ 83520 w 1823822"/>
                  <a:gd name="connsiteY163" fmla="*/ 308272 h 1658535"/>
                  <a:gd name="connsiteX164" fmla="*/ 85987 w 1823822"/>
                  <a:gd name="connsiteY164" fmla="*/ 305803 h 1658535"/>
                  <a:gd name="connsiteX165" fmla="*/ 85987 w 1823822"/>
                  <a:gd name="connsiteY165" fmla="*/ 303335 h 1658535"/>
                  <a:gd name="connsiteX166" fmla="*/ 88457 w 1823822"/>
                  <a:gd name="connsiteY166" fmla="*/ 300866 h 1658535"/>
                  <a:gd name="connsiteX167" fmla="*/ 93395 w 1823822"/>
                  <a:gd name="connsiteY167" fmla="*/ 298397 h 1658535"/>
                  <a:gd name="connsiteX168" fmla="*/ 98332 w 1823822"/>
                  <a:gd name="connsiteY168" fmla="*/ 295928 h 1658535"/>
                  <a:gd name="connsiteX169" fmla="*/ 103267 w 1823822"/>
                  <a:gd name="connsiteY169" fmla="*/ 293461 h 1658535"/>
                  <a:gd name="connsiteX170" fmla="*/ 105737 w 1823822"/>
                  <a:gd name="connsiteY170" fmla="*/ 290993 h 1658535"/>
                  <a:gd name="connsiteX171" fmla="*/ 110674 w 1823822"/>
                  <a:gd name="connsiteY171" fmla="*/ 288524 h 1658535"/>
                  <a:gd name="connsiteX172" fmla="*/ 115612 w 1823822"/>
                  <a:gd name="connsiteY172" fmla="*/ 286055 h 1658535"/>
                  <a:gd name="connsiteX173" fmla="*/ 118079 w 1823822"/>
                  <a:gd name="connsiteY173" fmla="*/ 286055 h 1658535"/>
                  <a:gd name="connsiteX174" fmla="*/ 118079 w 1823822"/>
                  <a:gd name="connsiteY174" fmla="*/ 283586 h 1658535"/>
                  <a:gd name="connsiteX175" fmla="*/ 120546 w 1823822"/>
                  <a:gd name="connsiteY175" fmla="*/ 281118 h 1658535"/>
                  <a:gd name="connsiteX176" fmla="*/ 120546 w 1823822"/>
                  <a:gd name="connsiteY176" fmla="*/ 271244 h 1658535"/>
                  <a:gd name="connsiteX177" fmla="*/ 118079 w 1823822"/>
                  <a:gd name="connsiteY177" fmla="*/ 266410 h 1658535"/>
                  <a:gd name="connsiteX178" fmla="*/ 118079 w 1823822"/>
                  <a:gd name="connsiteY178" fmla="*/ 258901 h 1658535"/>
                  <a:gd name="connsiteX179" fmla="*/ 120546 w 1823822"/>
                  <a:gd name="connsiteY179" fmla="*/ 258901 h 1658535"/>
                  <a:gd name="connsiteX180" fmla="*/ 123016 w 1823822"/>
                  <a:gd name="connsiteY180" fmla="*/ 256433 h 1658535"/>
                  <a:gd name="connsiteX181" fmla="*/ 127954 w 1823822"/>
                  <a:gd name="connsiteY181" fmla="*/ 256433 h 1658535"/>
                  <a:gd name="connsiteX182" fmla="*/ 130421 w 1823822"/>
                  <a:gd name="connsiteY182" fmla="*/ 254067 h 1658535"/>
                  <a:gd name="connsiteX183" fmla="*/ 132891 w 1823822"/>
                  <a:gd name="connsiteY183" fmla="*/ 254067 h 1658535"/>
                  <a:gd name="connsiteX184" fmla="*/ 135359 w 1823822"/>
                  <a:gd name="connsiteY184" fmla="*/ 251598 h 1658535"/>
                  <a:gd name="connsiteX185" fmla="*/ 137826 w 1823822"/>
                  <a:gd name="connsiteY185" fmla="*/ 249131 h 1658535"/>
                  <a:gd name="connsiteX186" fmla="*/ 142763 w 1823822"/>
                  <a:gd name="connsiteY186" fmla="*/ 246662 h 1658535"/>
                  <a:gd name="connsiteX187" fmla="*/ 147701 w 1823822"/>
                  <a:gd name="connsiteY187" fmla="*/ 244090 h 1658535"/>
                  <a:gd name="connsiteX188" fmla="*/ 157576 w 1823822"/>
                  <a:gd name="connsiteY188" fmla="*/ 244090 h 1658535"/>
                  <a:gd name="connsiteX189" fmla="*/ 162513 w 1823822"/>
                  <a:gd name="connsiteY189" fmla="*/ 241621 h 1658535"/>
                  <a:gd name="connsiteX190" fmla="*/ 164980 w 1823822"/>
                  <a:gd name="connsiteY190" fmla="*/ 239154 h 1658535"/>
                  <a:gd name="connsiteX191" fmla="*/ 167450 w 1823822"/>
                  <a:gd name="connsiteY191" fmla="*/ 236685 h 1658535"/>
                  <a:gd name="connsiteX192" fmla="*/ 169918 w 1823822"/>
                  <a:gd name="connsiteY192" fmla="*/ 231851 h 1658535"/>
                  <a:gd name="connsiteX193" fmla="*/ 169918 w 1823822"/>
                  <a:gd name="connsiteY193" fmla="*/ 226810 h 1658535"/>
                  <a:gd name="connsiteX194" fmla="*/ 172385 w 1823822"/>
                  <a:gd name="connsiteY194" fmla="*/ 224445 h 1658535"/>
                  <a:gd name="connsiteX195" fmla="*/ 172385 w 1823822"/>
                  <a:gd name="connsiteY195" fmla="*/ 204697 h 1658535"/>
                  <a:gd name="connsiteX196" fmla="*/ 169918 w 1823822"/>
                  <a:gd name="connsiteY196" fmla="*/ 199759 h 1658535"/>
                  <a:gd name="connsiteX197" fmla="*/ 167450 w 1823822"/>
                  <a:gd name="connsiteY197" fmla="*/ 197291 h 1658535"/>
                  <a:gd name="connsiteX198" fmla="*/ 164980 w 1823822"/>
                  <a:gd name="connsiteY198" fmla="*/ 192355 h 1658535"/>
                  <a:gd name="connsiteX199" fmla="*/ 160043 w 1823822"/>
                  <a:gd name="connsiteY199" fmla="*/ 187417 h 1658535"/>
                  <a:gd name="connsiteX200" fmla="*/ 160043 w 1823822"/>
                  <a:gd name="connsiteY200" fmla="*/ 184949 h 1658535"/>
                  <a:gd name="connsiteX201" fmla="*/ 157576 w 1823822"/>
                  <a:gd name="connsiteY201" fmla="*/ 184949 h 1658535"/>
                  <a:gd name="connsiteX202" fmla="*/ 157576 w 1823822"/>
                  <a:gd name="connsiteY202" fmla="*/ 182480 h 1658535"/>
                  <a:gd name="connsiteX203" fmla="*/ 147701 w 1823822"/>
                  <a:gd name="connsiteY203" fmla="*/ 182480 h 1658535"/>
                  <a:gd name="connsiteX204" fmla="*/ 145233 w 1823822"/>
                  <a:gd name="connsiteY204" fmla="*/ 180011 h 1658535"/>
                  <a:gd name="connsiteX205" fmla="*/ 142763 w 1823822"/>
                  <a:gd name="connsiteY205" fmla="*/ 177544 h 1658535"/>
                  <a:gd name="connsiteX206" fmla="*/ 142763 w 1823822"/>
                  <a:gd name="connsiteY206" fmla="*/ 172606 h 1658535"/>
                  <a:gd name="connsiteX207" fmla="*/ 137826 w 1823822"/>
                  <a:gd name="connsiteY207" fmla="*/ 170138 h 1658535"/>
                  <a:gd name="connsiteX208" fmla="*/ 137826 w 1823822"/>
                  <a:gd name="connsiteY208" fmla="*/ 167669 h 1658535"/>
                  <a:gd name="connsiteX209" fmla="*/ 142763 w 1823822"/>
                  <a:gd name="connsiteY209" fmla="*/ 167669 h 1658535"/>
                  <a:gd name="connsiteX210" fmla="*/ 145233 w 1823822"/>
                  <a:gd name="connsiteY210" fmla="*/ 165200 h 1658535"/>
                  <a:gd name="connsiteX211" fmla="*/ 150171 w 1823822"/>
                  <a:gd name="connsiteY211" fmla="*/ 162732 h 1658535"/>
                  <a:gd name="connsiteX212" fmla="*/ 155105 w 1823822"/>
                  <a:gd name="connsiteY212" fmla="*/ 160263 h 1658535"/>
                  <a:gd name="connsiteX213" fmla="*/ 157576 w 1823822"/>
                  <a:gd name="connsiteY213" fmla="*/ 160263 h 1658535"/>
                  <a:gd name="connsiteX214" fmla="*/ 157576 w 1823822"/>
                  <a:gd name="connsiteY214" fmla="*/ 150389 h 1658535"/>
                  <a:gd name="connsiteX215" fmla="*/ 160043 w 1823822"/>
                  <a:gd name="connsiteY215" fmla="*/ 147921 h 1658535"/>
                  <a:gd name="connsiteX216" fmla="*/ 160043 w 1823822"/>
                  <a:gd name="connsiteY216" fmla="*/ 145452 h 1658535"/>
                  <a:gd name="connsiteX217" fmla="*/ 162513 w 1823822"/>
                  <a:gd name="connsiteY217" fmla="*/ 142983 h 1658535"/>
                  <a:gd name="connsiteX218" fmla="*/ 172385 w 1823822"/>
                  <a:gd name="connsiteY218" fmla="*/ 142983 h 1658535"/>
                  <a:gd name="connsiteX219" fmla="*/ 172385 w 1823822"/>
                  <a:gd name="connsiteY219" fmla="*/ 135579 h 1658535"/>
                  <a:gd name="connsiteX220" fmla="*/ 174855 w 1823822"/>
                  <a:gd name="connsiteY220" fmla="*/ 133110 h 1658535"/>
                  <a:gd name="connsiteX221" fmla="*/ 177322 w 1823822"/>
                  <a:gd name="connsiteY221" fmla="*/ 130641 h 1658535"/>
                  <a:gd name="connsiteX222" fmla="*/ 182260 w 1823822"/>
                  <a:gd name="connsiteY222" fmla="*/ 130641 h 1658535"/>
                  <a:gd name="connsiteX223" fmla="*/ 184730 w 1823822"/>
                  <a:gd name="connsiteY223" fmla="*/ 133110 h 1658535"/>
                  <a:gd name="connsiteX224" fmla="*/ 187197 w 1823822"/>
                  <a:gd name="connsiteY224" fmla="*/ 135579 h 1658535"/>
                  <a:gd name="connsiteX225" fmla="*/ 199539 w 1823822"/>
                  <a:gd name="connsiteY225" fmla="*/ 135579 h 1658535"/>
                  <a:gd name="connsiteX226" fmla="*/ 199539 w 1823822"/>
                  <a:gd name="connsiteY226" fmla="*/ 133110 h 1658535"/>
                  <a:gd name="connsiteX227" fmla="*/ 197072 w 1823822"/>
                  <a:gd name="connsiteY227" fmla="*/ 130641 h 1658535"/>
                  <a:gd name="connsiteX228" fmla="*/ 197072 w 1823822"/>
                  <a:gd name="connsiteY228" fmla="*/ 128172 h 1658535"/>
                  <a:gd name="connsiteX229" fmla="*/ 194602 w 1823822"/>
                  <a:gd name="connsiteY229" fmla="*/ 123235 h 1658535"/>
                  <a:gd name="connsiteX230" fmla="*/ 194602 w 1823822"/>
                  <a:gd name="connsiteY230" fmla="*/ 113362 h 1658535"/>
                  <a:gd name="connsiteX231" fmla="*/ 199539 w 1823822"/>
                  <a:gd name="connsiteY231" fmla="*/ 110893 h 1658535"/>
                  <a:gd name="connsiteX232" fmla="*/ 199539 w 1823822"/>
                  <a:gd name="connsiteY232" fmla="*/ 103488 h 1658535"/>
                  <a:gd name="connsiteX233" fmla="*/ 202010 w 1823822"/>
                  <a:gd name="connsiteY233" fmla="*/ 103488 h 1658535"/>
                  <a:gd name="connsiteX234" fmla="*/ 202010 w 1823822"/>
                  <a:gd name="connsiteY234" fmla="*/ 96082 h 1658535"/>
                  <a:gd name="connsiteX235" fmla="*/ 199539 w 1823822"/>
                  <a:gd name="connsiteY235" fmla="*/ 93613 h 1658535"/>
                  <a:gd name="connsiteX236" fmla="*/ 199539 w 1823822"/>
                  <a:gd name="connsiteY236" fmla="*/ 91145 h 1658535"/>
                  <a:gd name="connsiteX237" fmla="*/ 214352 w 1823822"/>
                  <a:gd name="connsiteY237" fmla="*/ 91145 h 1658535"/>
                  <a:gd name="connsiteX238" fmla="*/ 214352 w 1823822"/>
                  <a:gd name="connsiteY238" fmla="*/ 88676 h 1658535"/>
                  <a:gd name="connsiteX239" fmla="*/ 216819 w 1823822"/>
                  <a:gd name="connsiteY239" fmla="*/ 86209 h 1658535"/>
                  <a:gd name="connsiteX240" fmla="*/ 216819 w 1823822"/>
                  <a:gd name="connsiteY240" fmla="*/ 76334 h 1658535"/>
                  <a:gd name="connsiteX241" fmla="*/ 219289 w 1823822"/>
                  <a:gd name="connsiteY241" fmla="*/ 71396 h 1658535"/>
                  <a:gd name="connsiteX242" fmla="*/ 221756 w 1823822"/>
                  <a:gd name="connsiteY242" fmla="*/ 71396 h 1658535"/>
                  <a:gd name="connsiteX243" fmla="*/ 224227 w 1823822"/>
                  <a:gd name="connsiteY243" fmla="*/ 68928 h 1658535"/>
                  <a:gd name="connsiteX244" fmla="*/ 226694 w 1823822"/>
                  <a:gd name="connsiteY244" fmla="*/ 66460 h 1658535"/>
                  <a:gd name="connsiteX245" fmla="*/ 229161 w 1823822"/>
                  <a:gd name="connsiteY245" fmla="*/ 63992 h 1658535"/>
                  <a:gd name="connsiteX246" fmla="*/ 229161 w 1823822"/>
                  <a:gd name="connsiteY246" fmla="*/ 61523 h 1658535"/>
                  <a:gd name="connsiteX247" fmla="*/ 231631 w 1823822"/>
                  <a:gd name="connsiteY247" fmla="*/ 59054 h 1658535"/>
                  <a:gd name="connsiteX248" fmla="*/ 234098 w 1823822"/>
                  <a:gd name="connsiteY248" fmla="*/ 59054 h 1658535"/>
                  <a:gd name="connsiteX249" fmla="*/ 236569 w 1823822"/>
                  <a:gd name="connsiteY249" fmla="*/ 56585 h 1658535"/>
                  <a:gd name="connsiteX250" fmla="*/ 243973 w 1823822"/>
                  <a:gd name="connsiteY250" fmla="*/ 56585 h 1658535"/>
                  <a:gd name="connsiteX251" fmla="*/ 248911 w 1823822"/>
                  <a:gd name="connsiteY251" fmla="*/ 54117 h 1658535"/>
                  <a:gd name="connsiteX252" fmla="*/ 253848 w 1823822"/>
                  <a:gd name="connsiteY252" fmla="*/ 54117 h 1658535"/>
                  <a:gd name="connsiteX253" fmla="*/ 258786 w 1823822"/>
                  <a:gd name="connsiteY253" fmla="*/ 51648 h 1658535"/>
                  <a:gd name="connsiteX254" fmla="*/ 263720 w 1823822"/>
                  <a:gd name="connsiteY254" fmla="*/ 49181 h 1658535"/>
                  <a:gd name="connsiteX255" fmla="*/ 266190 w 1823822"/>
                  <a:gd name="connsiteY255" fmla="*/ 46712 h 1658535"/>
                  <a:gd name="connsiteX256" fmla="*/ 271128 w 1823822"/>
                  <a:gd name="connsiteY256" fmla="*/ 44243 h 1658535"/>
                  <a:gd name="connsiteX257" fmla="*/ 276065 w 1823822"/>
                  <a:gd name="connsiteY257" fmla="*/ 44243 h 1658535"/>
                  <a:gd name="connsiteX258" fmla="*/ 280899 w 1823822"/>
                  <a:gd name="connsiteY258" fmla="*/ 41775 h 1658535"/>
                  <a:gd name="connsiteX259" fmla="*/ 283470 w 1823822"/>
                  <a:gd name="connsiteY259" fmla="*/ 36837 h 1658535"/>
                  <a:gd name="connsiteX260" fmla="*/ 285937 w 1823822"/>
                  <a:gd name="connsiteY260" fmla="*/ 31901 h 1658535"/>
                  <a:gd name="connsiteX261" fmla="*/ 290874 w 1823822"/>
                  <a:gd name="connsiteY261" fmla="*/ 24495 h 1658535"/>
                  <a:gd name="connsiteX262" fmla="*/ 295812 w 1823822"/>
                  <a:gd name="connsiteY262" fmla="*/ 19558 h 1658535"/>
                  <a:gd name="connsiteX263" fmla="*/ 298179 w 1823822"/>
                  <a:gd name="connsiteY263" fmla="*/ 12153 h 1658535"/>
                  <a:gd name="connsiteX264" fmla="*/ 298179 w 1823822"/>
                  <a:gd name="connsiteY264" fmla="*/ -191 h 1658535"/>
                  <a:gd name="connsiteX265" fmla="*/ 305583 w 1823822"/>
                  <a:gd name="connsiteY265" fmla="*/ 2278 h 1658535"/>
                  <a:gd name="connsiteX266" fmla="*/ 305583 w 1823822"/>
                  <a:gd name="connsiteY266" fmla="*/ -191 h 1658535"/>
                  <a:gd name="connsiteX267" fmla="*/ 315458 w 1823822"/>
                  <a:gd name="connsiteY267" fmla="*/ 2278 h 1658535"/>
                  <a:gd name="connsiteX268" fmla="*/ 322863 w 1823822"/>
                  <a:gd name="connsiteY268" fmla="*/ 4747 h 1658535"/>
                  <a:gd name="connsiteX269" fmla="*/ 327800 w 1823822"/>
                  <a:gd name="connsiteY269" fmla="*/ 7216 h 1658535"/>
                  <a:gd name="connsiteX270" fmla="*/ 340142 w 1823822"/>
                  <a:gd name="connsiteY270" fmla="*/ 12153 h 1658535"/>
                  <a:gd name="connsiteX271" fmla="*/ 347547 w 1823822"/>
                  <a:gd name="connsiteY271" fmla="*/ 14620 h 1658535"/>
                  <a:gd name="connsiteX272" fmla="*/ 354955 w 1823822"/>
                  <a:gd name="connsiteY272" fmla="*/ 22026 h 1658535"/>
                  <a:gd name="connsiteX273" fmla="*/ 357422 w 1823822"/>
                  <a:gd name="connsiteY273" fmla="*/ 24495 h 1658535"/>
                  <a:gd name="connsiteX274" fmla="*/ 364827 w 1823822"/>
                  <a:gd name="connsiteY274" fmla="*/ 24495 h 1658535"/>
                  <a:gd name="connsiteX275" fmla="*/ 364827 w 1823822"/>
                  <a:gd name="connsiteY275" fmla="*/ 26964 h 1658535"/>
                  <a:gd name="connsiteX276" fmla="*/ 367297 w 1823822"/>
                  <a:gd name="connsiteY276" fmla="*/ 29433 h 1658535"/>
                  <a:gd name="connsiteX277" fmla="*/ 374701 w 1823822"/>
                  <a:gd name="connsiteY277" fmla="*/ 34368 h 1658535"/>
                  <a:gd name="connsiteX278" fmla="*/ 377172 w 1823822"/>
                  <a:gd name="connsiteY278" fmla="*/ 34368 h 1658535"/>
                  <a:gd name="connsiteX279" fmla="*/ 382106 w 1823822"/>
                  <a:gd name="connsiteY279" fmla="*/ 36837 h 1658535"/>
                  <a:gd name="connsiteX280" fmla="*/ 387044 w 1823822"/>
                  <a:gd name="connsiteY280" fmla="*/ 39306 h 1658535"/>
                  <a:gd name="connsiteX281" fmla="*/ 389514 w 1823822"/>
                  <a:gd name="connsiteY281" fmla="*/ 41775 h 1658535"/>
                  <a:gd name="connsiteX282" fmla="*/ 391981 w 1823822"/>
                  <a:gd name="connsiteY282" fmla="*/ 44243 h 1658535"/>
                  <a:gd name="connsiteX283" fmla="*/ 394451 w 1823822"/>
                  <a:gd name="connsiteY283" fmla="*/ 46712 h 1658535"/>
                  <a:gd name="connsiteX284" fmla="*/ 414198 w 1823822"/>
                  <a:gd name="connsiteY284" fmla="*/ 46712 h 1658535"/>
                  <a:gd name="connsiteX285" fmla="*/ 419135 w 1823822"/>
                  <a:gd name="connsiteY285" fmla="*/ 49181 h 1658535"/>
                  <a:gd name="connsiteX286" fmla="*/ 426540 w 1823822"/>
                  <a:gd name="connsiteY286" fmla="*/ 49181 h 1658535"/>
                  <a:gd name="connsiteX287" fmla="*/ 431478 w 1823822"/>
                  <a:gd name="connsiteY287" fmla="*/ 51648 h 1658535"/>
                  <a:gd name="connsiteX288" fmla="*/ 433948 w 1823822"/>
                  <a:gd name="connsiteY288" fmla="*/ 54117 h 1658535"/>
                  <a:gd name="connsiteX289" fmla="*/ 436415 w 1823822"/>
                  <a:gd name="connsiteY289" fmla="*/ 56585 h 1658535"/>
                  <a:gd name="connsiteX290" fmla="*/ 436415 w 1823822"/>
                  <a:gd name="connsiteY290" fmla="*/ 59054 h 1658535"/>
                  <a:gd name="connsiteX291" fmla="*/ 438882 w 1823822"/>
                  <a:gd name="connsiteY291" fmla="*/ 61523 h 1658535"/>
                  <a:gd name="connsiteX292" fmla="*/ 441352 w 1823822"/>
                  <a:gd name="connsiteY292" fmla="*/ 63992 h 1658535"/>
                  <a:gd name="connsiteX293" fmla="*/ 453695 w 1823822"/>
                  <a:gd name="connsiteY293" fmla="*/ 63992 h 1658535"/>
                  <a:gd name="connsiteX294" fmla="*/ 458632 w 1823822"/>
                  <a:gd name="connsiteY294" fmla="*/ 68928 h 1658535"/>
                  <a:gd name="connsiteX295" fmla="*/ 463569 w 1823822"/>
                  <a:gd name="connsiteY295" fmla="*/ 71396 h 1658535"/>
                  <a:gd name="connsiteX296" fmla="*/ 468507 w 1823822"/>
                  <a:gd name="connsiteY296" fmla="*/ 73865 h 1658535"/>
                  <a:gd name="connsiteX297" fmla="*/ 475912 w 1823822"/>
                  <a:gd name="connsiteY297" fmla="*/ 73865 h 1658535"/>
                  <a:gd name="connsiteX298" fmla="*/ 475912 w 1823822"/>
                  <a:gd name="connsiteY298" fmla="*/ 81271 h 1658535"/>
                  <a:gd name="connsiteX299" fmla="*/ 478379 w 1823822"/>
                  <a:gd name="connsiteY299" fmla="*/ 83740 h 1658535"/>
                  <a:gd name="connsiteX300" fmla="*/ 490721 w 1823822"/>
                  <a:gd name="connsiteY300" fmla="*/ 93613 h 1658535"/>
                  <a:gd name="connsiteX301" fmla="*/ 493191 w 1823822"/>
                  <a:gd name="connsiteY301" fmla="*/ 96082 h 1658535"/>
                  <a:gd name="connsiteX302" fmla="*/ 495658 w 1823822"/>
                  <a:gd name="connsiteY302" fmla="*/ 101020 h 1658535"/>
                  <a:gd name="connsiteX303" fmla="*/ 500596 w 1823822"/>
                  <a:gd name="connsiteY303" fmla="*/ 105955 h 1658535"/>
                  <a:gd name="connsiteX304" fmla="*/ 500596 w 1823822"/>
                  <a:gd name="connsiteY304" fmla="*/ 108424 h 1658535"/>
                  <a:gd name="connsiteX305" fmla="*/ 503066 w 1823822"/>
                  <a:gd name="connsiteY305" fmla="*/ 113362 h 1658535"/>
                  <a:gd name="connsiteX306" fmla="*/ 505533 w 1823822"/>
                  <a:gd name="connsiteY306" fmla="*/ 118299 h 1658535"/>
                  <a:gd name="connsiteX307" fmla="*/ 508000 w 1823822"/>
                  <a:gd name="connsiteY307" fmla="*/ 125704 h 1658535"/>
                  <a:gd name="connsiteX308" fmla="*/ 510471 w 1823822"/>
                  <a:gd name="connsiteY308" fmla="*/ 130641 h 1658535"/>
                  <a:gd name="connsiteX309" fmla="*/ 512938 w 1823822"/>
                  <a:gd name="connsiteY309" fmla="*/ 138047 h 1658535"/>
                  <a:gd name="connsiteX310" fmla="*/ 517875 w 1823822"/>
                  <a:gd name="connsiteY310" fmla="*/ 142983 h 1658535"/>
                  <a:gd name="connsiteX311" fmla="*/ 520346 w 1823822"/>
                  <a:gd name="connsiteY311" fmla="*/ 147921 h 1658535"/>
                  <a:gd name="connsiteX312" fmla="*/ 522813 w 1823822"/>
                  <a:gd name="connsiteY312" fmla="*/ 152858 h 1658535"/>
                  <a:gd name="connsiteX313" fmla="*/ 527750 w 1823822"/>
                  <a:gd name="connsiteY313" fmla="*/ 160263 h 1658535"/>
                  <a:gd name="connsiteX314" fmla="*/ 530217 w 1823822"/>
                  <a:gd name="connsiteY314" fmla="*/ 162732 h 1658535"/>
                  <a:gd name="connsiteX315" fmla="*/ 537625 w 1823822"/>
                  <a:gd name="connsiteY315" fmla="*/ 165200 h 1658535"/>
                  <a:gd name="connsiteX316" fmla="*/ 542563 w 1823822"/>
                  <a:gd name="connsiteY316" fmla="*/ 167669 h 1658535"/>
                  <a:gd name="connsiteX317" fmla="*/ 547497 w 1823822"/>
                  <a:gd name="connsiteY317" fmla="*/ 170138 h 1658535"/>
                  <a:gd name="connsiteX318" fmla="*/ 552434 w 1823822"/>
                  <a:gd name="connsiteY318" fmla="*/ 175075 h 1658535"/>
                  <a:gd name="connsiteX319" fmla="*/ 559842 w 1823822"/>
                  <a:gd name="connsiteY319" fmla="*/ 180011 h 1658535"/>
                  <a:gd name="connsiteX320" fmla="*/ 564776 w 1823822"/>
                  <a:gd name="connsiteY320" fmla="*/ 177544 h 1658535"/>
                  <a:gd name="connsiteX321" fmla="*/ 572184 w 1823822"/>
                  <a:gd name="connsiteY321" fmla="*/ 177544 h 1658535"/>
                  <a:gd name="connsiteX322" fmla="*/ 577122 w 1823822"/>
                  <a:gd name="connsiteY322" fmla="*/ 175075 h 1658535"/>
                  <a:gd name="connsiteX323" fmla="*/ 582056 w 1823822"/>
                  <a:gd name="connsiteY323" fmla="*/ 172606 h 1658535"/>
                  <a:gd name="connsiteX324" fmla="*/ 586993 w 1823822"/>
                  <a:gd name="connsiteY324" fmla="*/ 170138 h 1658535"/>
                  <a:gd name="connsiteX325" fmla="*/ 591931 w 1823822"/>
                  <a:gd name="connsiteY325" fmla="*/ 170138 h 1658535"/>
                  <a:gd name="connsiteX326" fmla="*/ 594401 w 1823822"/>
                  <a:gd name="connsiteY326" fmla="*/ 175075 h 1658535"/>
                  <a:gd name="connsiteX327" fmla="*/ 594401 w 1823822"/>
                  <a:gd name="connsiteY327" fmla="*/ 182480 h 1658535"/>
                  <a:gd name="connsiteX328" fmla="*/ 596868 w 1823822"/>
                  <a:gd name="connsiteY328" fmla="*/ 187417 h 1658535"/>
                  <a:gd name="connsiteX329" fmla="*/ 599336 w 1823822"/>
                  <a:gd name="connsiteY329" fmla="*/ 192355 h 1658535"/>
                  <a:gd name="connsiteX330" fmla="*/ 604273 w 1823822"/>
                  <a:gd name="connsiteY330" fmla="*/ 199759 h 1658535"/>
                  <a:gd name="connsiteX331" fmla="*/ 609211 w 1823822"/>
                  <a:gd name="connsiteY331" fmla="*/ 204697 h 1658535"/>
                  <a:gd name="connsiteX332" fmla="*/ 614148 w 1823822"/>
                  <a:gd name="connsiteY332" fmla="*/ 207166 h 1658535"/>
                  <a:gd name="connsiteX333" fmla="*/ 619085 w 1823822"/>
                  <a:gd name="connsiteY333" fmla="*/ 212103 h 1658535"/>
                  <a:gd name="connsiteX334" fmla="*/ 621553 w 1823822"/>
                  <a:gd name="connsiteY334" fmla="*/ 214570 h 1658535"/>
                  <a:gd name="connsiteX335" fmla="*/ 636365 w 1823822"/>
                  <a:gd name="connsiteY335" fmla="*/ 214570 h 1658535"/>
                  <a:gd name="connsiteX336" fmla="*/ 636365 w 1823822"/>
                  <a:gd name="connsiteY336" fmla="*/ 217039 h 1658535"/>
                  <a:gd name="connsiteX337" fmla="*/ 641302 w 1823822"/>
                  <a:gd name="connsiteY337" fmla="*/ 221976 h 1658535"/>
                  <a:gd name="connsiteX338" fmla="*/ 643770 w 1823822"/>
                  <a:gd name="connsiteY338" fmla="*/ 226914 h 1658535"/>
                  <a:gd name="connsiteX339" fmla="*/ 646240 w 1823822"/>
                  <a:gd name="connsiteY339" fmla="*/ 231851 h 1658535"/>
                  <a:gd name="connsiteX340" fmla="*/ 653645 w 1823822"/>
                  <a:gd name="connsiteY340" fmla="*/ 231851 h 1658535"/>
                  <a:gd name="connsiteX341" fmla="*/ 658582 w 1823822"/>
                  <a:gd name="connsiteY341" fmla="*/ 229383 h 1658535"/>
                  <a:gd name="connsiteX342" fmla="*/ 661049 w 1823822"/>
                  <a:gd name="connsiteY342" fmla="*/ 231851 h 1658535"/>
                  <a:gd name="connsiteX343" fmla="*/ 663519 w 1823822"/>
                  <a:gd name="connsiteY343" fmla="*/ 236787 h 1658535"/>
                  <a:gd name="connsiteX344" fmla="*/ 673391 w 1823822"/>
                  <a:gd name="connsiteY344" fmla="*/ 236787 h 1658535"/>
                  <a:gd name="connsiteX345" fmla="*/ 678329 w 1823822"/>
                  <a:gd name="connsiteY345" fmla="*/ 234318 h 1658535"/>
                  <a:gd name="connsiteX346" fmla="*/ 685736 w 1823822"/>
                  <a:gd name="connsiteY346" fmla="*/ 231851 h 1658535"/>
                  <a:gd name="connsiteX347" fmla="*/ 688204 w 1823822"/>
                  <a:gd name="connsiteY347" fmla="*/ 229383 h 1658535"/>
                  <a:gd name="connsiteX348" fmla="*/ 690671 w 1823822"/>
                  <a:gd name="connsiteY348" fmla="*/ 226914 h 1658535"/>
                  <a:gd name="connsiteX349" fmla="*/ 693141 w 1823822"/>
                  <a:gd name="connsiteY349" fmla="*/ 219508 h 1658535"/>
                  <a:gd name="connsiteX350" fmla="*/ 700546 w 1823822"/>
                  <a:gd name="connsiteY350" fmla="*/ 214570 h 1658535"/>
                  <a:gd name="connsiteX351" fmla="*/ 705483 w 1823822"/>
                  <a:gd name="connsiteY351" fmla="*/ 212103 h 1658535"/>
                  <a:gd name="connsiteX352" fmla="*/ 707950 w 1823822"/>
                  <a:gd name="connsiteY352" fmla="*/ 209634 h 1658535"/>
                  <a:gd name="connsiteX353" fmla="*/ 710421 w 1823822"/>
                  <a:gd name="connsiteY353" fmla="*/ 207166 h 1658535"/>
                  <a:gd name="connsiteX354" fmla="*/ 712888 w 1823822"/>
                  <a:gd name="connsiteY354" fmla="*/ 199759 h 1658535"/>
                  <a:gd name="connsiteX355" fmla="*/ 712888 w 1823822"/>
                  <a:gd name="connsiteY355" fmla="*/ 197291 h 1658535"/>
                  <a:gd name="connsiteX356" fmla="*/ 720296 w 1823822"/>
                  <a:gd name="connsiteY356" fmla="*/ 189886 h 1658535"/>
                  <a:gd name="connsiteX357" fmla="*/ 727700 w 1823822"/>
                  <a:gd name="connsiteY357" fmla="*/ 187417 h 1658535"/>
                  <a:gd name="connsiteX358" fmla="*/ 730167 w 1823822"/>
                  <a:gd name="connsiteY358" fmla="*/ 184949 h 1658535"/>
                  <a:gd name="connsiteX359" fmla="*/ 732638 w 1823822"/>
                  <a:gd name="connsiteY359" fmla="*/ 184949 h 1658535"/>
                  <a:gd name="connsiteX360" fmla="*/ 737472 w 1823822"/>
                  <a:gd name="connsiteY360" fmla="*/ 182480 h 1658535"/>
                  <a:gd name="connsiteX361" fmla="*/ 742409 w 1823822"/>
                  <a:gd name="connsiteY361" fmla="*/ 182480 h 1658535"/>
                  <a:gd name="connsiteX362" fmla="*/ 749814 w 1823822"/>
                  <a:gd name="connsiteY362" fmla="*/ 180011 h 1658535"/>
                  <a:gd name="connsiteX363" fmla="*/ 757322 w 1823822"/>
                  <a:gd name="connsiteY363" fmla="*/ 177544 h 1658535"/>
                  <a:gd name="connsiteX364" fmla="*/ 764626 w 1823822"/>
                  <a:gd name="connsiteY364" fmla="*/ 172606 h 1658535"/>
                  <a:gd name="connsiteX365" fmla="*/ 774498 w 1823822"/>
                  <a:gd name="connsiteY365" fmla="*/ 162732 h 1658535"/>
                  <a:gd name="connsiteX366" fmla="*/ 789310 w 1823822"/>
                  <a:gd name="connsiteY366" fmla="*/ 155327 h 1658535"/>
                  <a:gd name="connsiteX367" fmla="*/ 799185 w 1823822"/>
                  <a:gd name="connsiteY367" fmla="*/ 150389 h 1658535"/>
                  <a:gd name="connsiteX368" fmla="*/ 813994 w 1823822"/>
                  <a:gd name="connsiteY368" fmla="*/ 145452 h 1658535"/>
                  <a:gd name="connsiteX369" fmla="*/ 823869 w 1823822"/>
                  <a:gd name="connsiteY369" fmla="*/ 140516 h 1658535"/>
                  <a:gd name="connsiteX370" fmla="*/ 833744 w 1823822"/>
                  <a:gd name="connsiteY370" fmla="*/ 135579 h 1658535"/>
                  <a:gd name="connsiteX371" fmla="*/ 841149 w 1823822"/>
                  <a:gd name="connsiteY371" fmla="*/ 133110 h 1658535"/>
                  <a:gd name="connsiteX372" fmla="*/ 851024 w 1823822"/>
                  <a:gd name="connsiteY372" fmla="*/ 130641 h 1658535"/>
                  <a:gd name="connsiteX373" fmla="*/ 858428 w 1823822"/>
                  <a:gd name="connsiteY373" fmla="*/ 128172 h 1658535"/>
                  <a:gd name="connsiteX374" fmla="*/ 868303 w 1823822"/>
                  <a:gd name="connsiteY374" fmla="*/ 123235 h 1658535"/>
                  <a:gd name="connsiteX375" fmla="*/ 878178 w 1823822"/>
                  <a:gd name="connsiteY375" fmla="*/ 118299 h 1658535"/>
                  <a:gd name="connsiteX376" fmla="*/ 885583 w 1823822"/>
                  <a:gd name="connsiteY376" fmla="*/ 115830 h 1658535"/>
                  <a:gd name="connsiteX377" fmla="*/ 902862 w 1823822"/>
                  <a:gd name="connsiteY377" fmla="*/ 105955 h 1658535"/>
                  <a:gd name="connsiteX378" fmla="*/ 922609 w 1823822"/>
                  <a:gd name="connsiteY378" fmla="*/ 96082 h 1658535"/>
                  <a:gd name="connsiteX379" fmla="*/ 930017 w 1823822"/>
                  <a:gd name="connsiteY379" fmla="*/ 91145 h 1658535"/>
                  <a:gd name="connsiteX380" fmla="*/ 939889 w 1823822"/>
                  <a:gd name="connsiteY380" fmla="*/ 86209 h 1658535"/>
                  <a:gd name="connsiteX381" fmla="*/ 947296 w 1823822"/>
                  <a:gd name="connsiteY381" fmla="*/ 81271 h 1658535"/>
                  <a:gd name="connsiteX382" fmla="*/ 959638 w 1823822"/>
                  <a:gd name="connsiteY382" fmla="*/ 73865 h 1658535"/>
                  <a:gd name="connsiteX383" fmla="*/ 971981 w 1823822"/>
                  <a:gd name="connsiteY383" fmla="*/ 68928 h 1658535"/>
                  <a:gd name="connsiteX384" fmla="*/ 984323 w 1823822"/>
                  <a:gd name="connsiteY384" fmla="*/ 66460 h 1658535"/>
                  <a:gd name="connsiteX385" fmla="*/ 994198 w 1823822"/>
                  <a:gd name="connsiteY385" fmla="*/ 63992 h 1658535"/>
                  <a:gd name="connsiteX386" fmla="*/ 1004072 w 1823822"/>
                  <a:gd name="connsiteY386" fmla="*/ 66460 h 1658535"/>
                  <a:gd name="connsiteX387" fmla="*/ 1006540 w 1823822"/>
                  <a:gd name="connsiteY387" fmla="*/ 68928 h 1658535"/>
                  <a:gd name="connsiteX388" fmla="*/ 1009007 w 1823822"/>
                  <a:gd name="connsiteY388" fmla="*/ 68928 h 1658535"/>
                  <a:gd name="connsiteX389" fmla="*/ 1011477 w 1823822"/>
                  <a:gd name="connsiteY389" fmla="*/ 76334 h 1658535"/>
                  <a:gd name="connsiteX390" fmla="*/ 1018882 w 1823822"/>
                  <a:gd name="connsiteY390" fmla="*/ 81271 h 1658535"/>
                  <a:gd name="connsiteX391" fmla="*/ 1021352 w 1823822"/>
                  <a:gd name="connsiteY391" fmla="*/ 83740 h 1658535"/>
                  <a:gd name="connsiteX392" fmla="*/ 1031224 w 1823822"/>
                  <a:gd name="connsiteY392" fmla="*/ 83740 h 1658535"/>
                  <a:gd name="connsiteX393" fmla="*/ 1041099 w 1823822"/>
                  <a:gd name="connsiteY393" fmla="*/ 76334 h 1658535"/>
                  <a:gd name="connsiteX394" fmla="*/ 1043566 w 1823822"/>
                  <a:gd name="connsiteY394" fmla="*/ 71396 h 1658535"/>
                  <a:gd name="connsiteX395" fmla="*/ 1050974 w 1823822"/>
                  <a:gd name="connsiteY395" fmla="*/ 66460 h 1658535"/>
                  <a:gd name="connsiteX396" fmla="*/ 1058378 w 1823822"/>
                  <a:gd name="connsiteY396" fmla="*/ 59054 h 1658535"/>
                  <a:gd name="connsiteX397" fmla="*/ 1065783 w 1823822"/>
                  <a:gd name="connsiteY397" fmla="*/ 56585 h 1658535"/>
                  <a:gd name="connsiteX398" fmla="*/ 1073191 w 1823822"/>
                  <a:gd name="connsiteY398" fmla="*/ 59054 h 1658535"/>
                  <a:gd name="connsiteX399" fmla="*/ 1080595 w 1823822"/>
                  <a:gd name="connsiteY399" fmla="*/ 63992 h 1658535"/>
                  <a:gd name="connsiteX400" fmla="*/ 1092937 w 1823822"/>
                  <a:gd name="connsiteY400" fmla="*/ 73865 h 1658535"/>
                  <a:gd name="connsiteX401" fmla="*/ 1100342 w 1823822"/>
                  <a:gd name="connsiteY401" fmla="*/ 76334 h 1658535"/>
                  <a:gd name="connsiteX402" fmla="*/ 1117622 w 1823822"/>
                  <a:gd name="connsiteY402" fmla="*/ 86209 h 1658535"/>
                  <a:gd name="connsiteX403" fmla="*/ 1127496 w 1823822"/>
                  <a:gd name="connsiteY403" fmla="*/ 93613 h 1658535"/>
                  <a:gd name="connsiteX404" fmla="*/ 1137371 w 1823822"/>
                  <a:gd name="connsiteY404" fmla="*/ 101020 h 1658535"/>
                  <a:gd name="connsiteX405" fmla="*/ 1149713 w 1823822"/>
                  <a:gd name="connsiteY405" fmla="*/ 113362 h 1658535"/>
                  <a:gd name="connsiteX406" fmla="*/ 1164526 w 1823822"/>
                  <a:gd name="connsiteY406" fmla="*/ 123235 h 1658535"/>
                  <a:gd name="connsiteX407" fmla="*/ 1166993 w 1823822"/>
                  <a:gd name="connsiteY407" fmla="*/ 128172 h 1658535"/>
                  <a:gd name="connsiteX408" fmla="*/ 1171930 w 1823822"/>
                  <a:gd name="connsiteY408" fmla="*/ 133110 h 1658535"/>
                  <a:gd name="connsiteX409" fmla="*/ 1179335 w 1823822"/>
                  <a:gd name="connsiteY409" fmla="*/ 140516 h 1658535"/>
                  <a:gd name="connsiteX410" fmla="*/ 1184273 w 1823822"/>
                  <a:gd name="connsiteY410" fmla="*/ 147921 h 1658535"/>
                  <a:gd name="connsiteX411" fmla="*/ 1191677 w 1823822"/>
                  <a:gd name="connsiteY411" fmla="*/ 155327 h 1658535"/>
                  <a:gd name="connsiteX412" fmla="*/ 1196615 w 1823822"/>
                  <a:gd name="connsiteY412" fmla="*/ 167669 h 1658535"/>
                  <a:gd name="connsiteX413" fmla="*/ 1201552 w 1823822"/>
                  <a:gd name="connsiteY413" fmla="*/ 177544 h 1658535"/>
                  <a:gd name="connsiteX414" fmla="*/ 1208957 w 1823822"/>
                  <a:gd name="connsiteY414" fmla="*/ 184949 h 1658535"/>
                  <a:gd name="connsiteX415" fmla="*/ 1211427 w 1823822"/>
                  <a:gd name="connsiteY415" fmla="*/ 189886 h 1658535"/>
                  <a:gd name="connsiteX416" fmla="*/ 1218832 w 1823822"/>
                  <a:gd name="connsiteY416" fmla="*/ 197291 h 1658535"/>
                  <a:gd name="connsiteX417" fmla="*/ 1221198 w 1823822"/>
                  <a:gd name="connsiteY417" fmla="*/ 204697 h 1658535"/>
                  <a:gd name="connsiteX418" fmla="*/ 1218832 w 1823822"/>
                  <a:gd name="connsiteY418" fmla="*/ 209634 h 1658535"/>
                  <a:gd name="connsiteX419" fmla="*/ 1218832 w 1823822"/>
                  <a:gd name="connsiteY419" fmla="*/ 214570 h 1658535"/>
                  <a:gd name="connsiteX420" fmla="*/ 1226136 w 1823822"/>
                  <a:gd name="connsiteY420" fmla="*/ 219508 h 1658535"/>
                  <a:gd name="connsiteX421" fmla="*/ 1231174 w 1823822"/>
                  <a:gd name="connsiteY421" fmla="*/ 224445 h 1658535"/>
                  <a:gd name="connsiteX422" fmla="*/ 1238478 w 1823822"/>
                  <a:gd name="connsiteY422" fmla="*/ 229383 h 1658535"/>
                  <a:gd name="connsiteX423" fmla="*/ 1243415 w 1823822"/>
                  <a:gd name="connsiteY423" fmla="*/ 234318 h 1658535"/>
                  <a:gd name="connsiteX424" fmla="*/ 1248453 w 1823822"/>
                  <a:gd name="connsiteY424" fmla="*/ 241725 h 1658535"/>
                  <a:gd name="connsiteX425" fmla="*/ 1250820 w 1823822"/>
                  <a:gd name="connsiteY425" fmla="*/ 244193 h 1658535"/>
                  <a:gd name="connsiteX426" fmla="*/ 1268100 w 1823822"/>
                  <a:gd name="connsiteY426" fmla="*/ 263942 h 1658535"/>
                  <a:gd name="connsiteX427" fmla="*/ 1270567 w 1823822"/>
                  <a:gd name="connsiteY427" fmla="*/ 266410 h 1658535"/>
                  <a:gd name="connsiteX428" fmla="*/ 1273037 w 1823822"/>
                  <a:gd name="connsiteY428" fmla="*/ 271346 h 1658535"/>
                  <a:gd name="connsiteX429" fmla="*/ 1275504 w 1823822"/>
                  <a:gd name="connsiteY429" fmla="*/ 276284 h 1658535"/>
                  <a:gd name="connsiteX430" fmla="*/ 1280442 w 1823822"/>
                  <a:gd name="connsiteY430" fmla="*/ 278752 h 1658535"/>
                  <a:gd name="connsiteX431" fmla="*/ 1285379 w 1823822"/>
                  <a:gd name="connsiteY431" fmla="*/ 283690 h 1658535"/>
                  <a:gd name="connsiteX432" fmla="*/ 1287846 w 1823822"/>
                  <a:gd name="connsiteY432" fmla="*/ 286159 h 1658535"/>
                  <a:gd name="connsiteX433" fmla="*/ 1295254 w 1823822"/>
                  <a:gd name="connsiteY433" fmla="*/ 288626 h 1658535"/>
                  <a:gd name="connsiteX434" fmla="*/ 1300191 w 1823822"/>
                  <a:gd name="connsiteY434" fmla="*/ 291095 h 1658535"/>
                  <a:gd name="connsiteX435" fmla="*/ 1307596 w 1823822"/>
                  <a:gd name="connsiteY435" fmla="*/ 293563 h 1658535"/>
                  <a:gd name="connsiteX436" fmla="*/ 1310063 w 1823822"/>
                  <a:gd name="connsiteY436" fmla="*/ 296032 h 1658535"/>
                  <a:gd name="connsiteX437" fmla="*/ 1319938 w 1823822"/>
                  <a:gd name="connsiteY437" fmla="*/ 303438 h 1658535"/>
                  <a:gd name="connsiteX438" fmla="*/ 1324876 w 1823822"/>
                  <a:gd name="connsiteY438" fmla="*/ 310741 h 1658535"/>
                  <a:gd name="connsiteX439" fmla="*/ 1329813 w 1823822"/>
                  <a:gd name="connsiteY439" fmla="*/ 315677 h 1658535"/>
                  <a:gd name="connsiteX440" fmla="*/ 1337218 w 1823822"/>
                  <a:gd name="connsiteY440" fmla="*/ 320718 h 1658535"/>
                  <a:gd name="connsiteX441" fmla="*/ 1342155 w 1823822"/>
                  <a:gd name="connsiteY441" fmla="*/ 325654 h 1658535"/>
                  <a:gd name="connsiteX442" fmla="*/ 1354497 w 1823822"/>
                  <a:gd name="connsiteY442" fmla="*/ 330489 h 1658535"/>
                  <a:gd name="connsiteX443" fmla="*/ 1359435 w 1823822"/>
                  <a:gd name="connsiteY443" fmla="*/ 335425 h 1658535"/>
                  <a:gd name="connsiteX444" fmla="*/ 1366839 w 1823822"/>
                  <a:gd name="connsiteY444" fmla="*/ 340466 h 1658535"/>
                  <a:gd name="connsiteX445" fmla="*/ 1376714 w 1823822"/>
                  <a:gd name="connsiteY445" fmla="*/ 345300 h 1658535"/>
                  <a:gd name="connsiteX446" fmla="*/ 1381652 w 1823822"/>
                  <a:gd name="connsiteY446" fmla="*/ 350236 h 1658535"/>
                  <a:gd name="connsiteX447" fmla="*/ 1391527 w 1823822"/>
                  <a:gd name="connsiteY447" fmla="*/ 357642 h 1658535"/>
                  <a:gd name="connsiteX448" fmla="*/ 1398931 w 1823822"/>
                  <a:gd name="connsiteY448" fmla="*/ 365048 h 1658535"/>
                  <a:gd name="connsiteX449" fmla="*/ 1406336 w 1823822"/>
                  <a:gd name="connsiteY449" fmla="*/ 369984 h 1658535"/>
                  <a:gd name="connsiteX450" fmla="*/ 1411273 w 1823822"/>
                  <a:gd name="connsiteY450" fmla="*/ 372453 h 1658535"/>
                  <a:gd name="connsiteX451" fmla="*/ 1418678 w 1823822"/>
                  <a:gd name="connsiteY451" fmla="*/ 377390 h 1658535"/>
                  <a:gd name="connsiteX452" fmla="*/ 1423615 w 1823822"/>
                  <a:gd name="connsiteY452" fmla="*/ 379859 h 1658535"/>
                  <a:gd name="connsiteX453" fmla="*/ 1428553 w 1823822"/>
                  <a:gd name="connsiteY453" fmla="*/ 384797 h 1658535"/>
                  <a:gd name="connsiteX454" fmla="*/ 1435958 w 1823822"/>
                  <a:gd name="connsiteY454" fmla="*/ 389732 h 1658535"/>
                  <a:gd name="connsiteX455" fmla="*/ 1438428 w 1823822"/>
                  <a:gd name="connsiteY455" fmla="*/ 389732 h 1658535"/>
                  <a:gd name="connsiteX456" fmla="*/ 1445832 w 1823822"/>
                  <a:gd name="connsiteY456" fmla="*/ 394670 h 1658535"/>
                  <a:gd name="connsiteX457" fmla="*/ 1453237 w 1823822"/>
                  <a:gd name="connsiteY457" fmla="*/ 402076 h 1658535"/>
                  <a:gd name="connsiteX458" fmla="*/ 1455707 w 1823822"/>
                  <a:gd name="connsiteY458" fmla="*/ 404543 h 1658535"/>
                  <a:gd name="connsiteX459" fmla="*/ 1460645 w 1823822"/>
                  <a:gd name="connsiteY459" fmla="*/ 409481 h 1658535"/>
                  <a:gd name="connsiteX460" fmla="*/ 1470517 w 1823822"/>
                  <a:gd name="connsiteY460" fmla="*/ 414418 h 1658535"/>
                  <a:gd name="connsiteX461" fmla="*/ 1475454 w 1823822"/>
                  <a:gd name="connsiteY461" fmla="*/ 419356 h 1658535"/>
                  <a:gd name="connsiteX462" fmla="*/ 1482862 w 1823822"/>
                  <a:gd name="connsiteY462" fmla="*/ 424292 h 1658535"/>
                  <a:gd name="connsiteX463" fmla="*/ 1490266 w 1823822"/>
                  <a:gd name="connsiteY463" fmla="*/ 429229 h 1658535"/>
                  <a:gd name="connsiteX464" fmla="*/ 1497671 w 1823822"/>
                  <a:gd name="connsiteY464" fmla="*/ 436635 h 1658535"/>
                  <a:gd name="connsiteX465" fmla="*/ 1502609 w 1823822"/>
                  <a:gd name="connsiteY465" fmla="*/ 444040 h 1658535"/>
                  <a:gd name="connsiteX466" fmla="*/ 1510013 w 1823822"/>
                  <a:gd name="connsiteY466" fmla="*/ 453915 h 1658535"/>
                  <a:gd name="connsiteX467" fmla="*/ 1517421 w 1823822"/>
                  <a:gd name="connsiteY467" fmla="*/ 461319 h 1658535"/>
                  <a:gd name="connsiteX468" fmla="*/ 1524826 w 1823822"/>
                  <a:gd name="connsiteY468" fmla="*/ 471194 h 1658535"/>
                  <a:gd name="connsiteX469" fmla="*/ 1527293 w 1823822"/>
                  <a:gd name="connsiteY469" fmla="*/ 473663 h 1658535"/>
                  <a:gd name="connsiteX470" fmla="*/ 1529763 w 1823822"/>
                  <a:gd name="connsiteY470" fmla="*/ 476132 h 1658535"/>
                  <a:gd name="connsiteX471" fmla="*/ 1539638 w 1823822"/>
                  <a:gd name="connsiteY471" fmla="*/ 486005 h 1658535"/>
                  <a:gd name="connsiteX472" fmla="*/ 1544572 w 1823822"/>
                  <a:gd name="connsiteY472" fmla="*/ 490943 h 1658535"/>
                  <a:gd name="connsiteX473" fmla="*/ 1547043 w 1823822"/>
                  <a:gd name="connsiteY473" fmla="*/ 493411 h 1658535"/>
                  <a:gd name="connsiteX474" fmla="*/ 1551980 w 1823822"/>
                  <a:gd name="connsiteY474" fmla="*/ 498347 h 1658535"/>
                  <a:gd name="connsiteX475" fmla="*/ 1554447 w 1823822"/>
                  <a:gd name="connsiteY475" fmla="*/ 505753 h 1658535"/>
                  <a:gd name="connsiteX476" fmla="*/ 1559385 w 1823822"/>
                  <a:gd name="connsiteY476" fmla="*/ 508222 h 1658535"/>
                  <a:gd name="connsiteX477" fmla="*/ 1561852 w 1823822"/>
                  <a:gd name="connsiteY477" fmla="*/ 513158 h 1658535"/>
                  <a:gd name="connsiteX478" fmla="*/ 1564322 w 1823822"/>
                  <a:gd name="connsiteY478" fmla="*/ 518095 h 1658535"/>
                  <a:gd name="connsiteX479" fmla="*/ 1566789 w 1823822"/>
                  <a:gd name="connsiteY479" fmla="*/ 523033 h 1658535"/>
                  <a:gd name="connsiteX480" fmla="*/ 1566789 w 1823822"/>
                  <a:gd name="connsiteY480" fmla="*/ 525502 h 1658535"/>
                  <a:gd name="connsiteX481" fmla="*/ 1569260 w 1823822"/>
                  <a:gd name="connsiteY481" fmla="*/ 530439 h 1658535"/>
                  <a:gd name="connsiteX482" fmla="*/ 1571727 w 1823822"/>
                  <a:gd name="connsiteY482" fmla="*/ 535375 h 1658535"/>
                  <a:gd name="connsiteX483" fmla="*/ 1576664 w 1823822"/>
                  <a:gd name="connsiteY483" fmla="*/ 540312 h 1658535"/>
                  <a:gd name="connsiteX484" fmla="*/ 1579131 w 1823822"/>
                  <a:gd name="connsiteY484" fmla="*/ 545250 h 1658535"/>
                  <a:gd name="connsiteX485" fmla="*/ 1584069 w 1823822"/>
                  <a:gd name="connsiteY485" fmla="*/ 552655 h 1658535"/>
                  <a:gd name="connsiteX486" fmla="*/ 1586539 w 1823822"/>
                  <a:gd name="connsiteY486" fmla="*/ 560061 h 1658535"/>
                  <a:gd name="connsiteX487" fmla="*/ 1586539 w 1823822"/>
                  <a:gd name="connsiteY487" fmla="*/ 584747 h 1658535"/>
                  <a:gd name="connsiteX488" fmla="*/ 1589006 w 1823822"/>
                  <a:gd name="connsiteY488" fmla="*/ 592151 h 1658535"/>
                  <a:gd name="connsiteX489" fmla="*/ 1589006 w 1823822"/>
                  <a:gd name="connsiteY489" fmla="*/ 599557 h 1658535"/>
                  <a:gd name="connsiteX490" fmla="*/ 1586539 w 1823822"/>
                  <a:gd name="connsiteY490" fmla="*/ 606962 h 1658535"/>
                  <a:gd name="connsiteX491" fmla="*/ 1586539 w 1823822"/>
                  <a:gd name="connsiteY491" fmla="*/ 614368 h 1658535"/>
                  <a:gd name="connsiteX492" fmla="*/ 1584069 w 1823822"/>
                  <a:gd name="connsiteY492" fmla="*/ 619306 h 1658535"/>
                  <a:gd name="connsiteX493" fmla="*/ 1586539 w 1823822"/>
                  <a:gd name="connsiteY493" fmla="*/ 621773 h 1658535"/>
                  <a:gd name="connsiteX494" fmla="*/ 1589006 w 1823822"/>
                  <a:gd name="connsiteY494" fmla="*/ 626710 h 1658535"/>
                  <a:gd name="connsiteX495" fmla="*/ 1591477 w 1823822"/>
                  <a:gd name="connsiteY495" fmla="*/ 639054 h 1658535"/>
                  <a:gd name="connsiteX496" fmla="*/ 1593944 w 1823822"/>
                  <a:gd name="connsiteY496" fmla="*/ 643990 h 1658535"/>
                  <a:gd name="connsiteX497" fmla="*/ 1593944 w 1823822"/>
                  <a:gd name="connsiteY497" fmla="*/ 646459 h 1658535"/>
                  <a:gd name="connsiteX498" fmla="*/ 1596411 w 1823822"/>
                  <a:gd name="connsiteY498" fmla="*/ 651396 h 1658535"/>
                  <a:gd name="connsiteX499" fmla="*/ 1598881 w 1823822"/>
                  <a:gd name="connsiteY499" fmla="*/ 656333 h 1658535"/>
                  <a:gd name="connsiteX500" fmla="*/ 1603819 w 1823822"/>
                  <a:gd name="connsiteY500" fmla="*/ 661269 h 1658535"/>
                  <a:gd name="connsiteX501" fmla="*/ 1603819 w 1823822"/>
                  <a:gd name="connsiteY501" fmla="*/ 663738 h 1658535"/>
                  <a:gd name="connsiteX502" fmla="*/ 1606286 w 1823822"/>
                  <a:gd name="connsiteY502" fmla="*/ 668676 h 1658535"/>
                  <a:gd name="connsiteX503" fmla="*/ 1603819 w 1823822"/>
                  <a:gd name="connsiteY503" fmla="*/ 676080 h 1658535"/>
                  <a:gd name="connsiteX504" fmla="*/ 1603819 w 1823822"/>
                  <a:gd name="connsiteY504" fmla="*/ 683486 h 1658535"/>
                  <a:gd name="connsiteX505" fmla="*/ 1601348 w 1823822"/>
                  <a:gd name="connsiteY505" fmla="*/ 685955 h 1658535"/>
                  <a:gd name="connsiteX506" fmla="*/ 1603819 w 1823822"/>
                  <a:gd name="connsiteY506" fmla="*/ 693361 h 1658535"/>
                  <a:gd name="connsiteX507" fmla="*/ 1606286 w 1823822"/>
                  <a:gd name="connsiteY507" fmla="*/ 698297 h 1658535"/>
                  <a:gd name="connsiteX508" fmla="*/ 1608756 w 1823822"/>
                  <a:gd name="connsiteY508" fmla="*/ 703235 h 1658535"/>
                  <a:gd name="connsiteX509" fmla="*/ 1611223 w 1823822"/>
                  <a:gd name="connsiteY509" fmla="*/ 713108 h 1658535"/>
                  <a:gd name="connsiteX510" fmla="*/ 1611223 w 1823822"/>
                  <a:gd name="connsiteY510" fmla="*/ 720514 h 1658535"/>
                  <a:gd name="connsiteX511" fmla="*/ 1613690 w 1823822"/>
                  <a:gd name="connsiteY511" fmla="*/ 725452 h 1658535"/>
                  <a:gd name="connsiteX512" fmla="*/ 1616161 w 1823822"/>
                  <a:gd name="connsiteY512" fmla="*/ 732856 h 1658535"/>
                  <a:gd name="connsiteX513" fmla="*/ 1616161 w 1823822"/>
                  <a:gd name="connsiteY513" fmla="*/ 735325 h 1658535"/>
                  <a:gd name="connsiteX514" fmla="*/ 1613690 w 1823822"/>
                  <a:gd name="connsiteY514" fmla="*/ 742731 h 1658535"/>
                  <a:gd name="connsiteX515" fmla="*/ 1613690 w 1823822"/>
                  <a:gd name="connsiteY515" fmla="*/ 750136 h 1658535"/>
                  <a:gd name="connsiteX516" fmla="*/ 1611223 w 1823822"/>
                  <a:gd name="connsiteY516" fmla="*/ 755073 h 1658535"/>
                  <a:gd name="connsiteX517" fmla="*/ 1608756 w 1823822"/>
                  <a:gd name="connsiteY517" fmla="*/ 764948 h 1658535"/>
                  <a:gd name="connsiteX518" fmla="*/ 1608756 w 1823822"/>
                  <a:gd name="connsiteY518" fmla="*/ 769884 h 1658535"/>
                  <a:gd name="connsiteX519" fmla="*/ 1603819 w 1823822"/>
                  <a:gd name="connsiteY519" fmla="*/ 782228 h 1658535"/>
                  <a:gd name="connsiteX520" fmla="*/ 1601348 w 1823822"/>
                  <a:gd name="connsiteY520" fmla="*/ 791999 h 1658535"/>
                  <a:gd name="connsiteX521" fmla="*/ 1598881 w 1823822"/>
                  <a:gd name="connsiteY521" fmla="*/ 799507 h 1658535"/>
                  <a:gd name="connsiteX522" fmla="*/ 1593944 w 1823822"/>
                  <a:gd name="connsiteY522" fmla="*/ 811746 h 1658535"/>
                  <a:gd name="connsiteX523" fmla="*/ 1591477 w 1823822"/>
                  <a:gd name="connsiteY523" fmla="*/ 816787 h 1658535"/>
                  <a:gd name="connsiteX524" fmla="*/ 1589006 w 1823822"/>
                  <a:gd name="connsiteY524" fmla="*/ 824191 h 1658535"/>
                  <a:gd name="connsiteX525" fmla="*/ 1584069 w 1823822"/>
                  <a:gd name="connsiteY525" fmla="*/ 831494 h 1658535"/>
                  <a:gd name="connsiteX526" fmla="*/ 1576664 w 1823822"/>
                  <a:gd name="connsiteY526" fmla="*/ 836535 h 1658535"/>
                  <a:gd name="connsiteX527" fmla="*/ 1564322 w 1823822"/>
                  <a:gd name="connsiteY527" fmla="*/ 848774 h 1658535"/>
                  <a:gd name="connsiteX528" fmla="*/ 1561852 w 1823822"/>
                  <a:gd name="connsiteY528" fmla="*/ 853815 h 1658535"/>
                  <a:gd name="connsiteX529" fmla="*/ 1554447 w 1823822"/>
                  <a:gd name="connsiteY529" fmla="*/ 866053 h 1658535"/>
                  <a:gd name="connsiteX530" fmla="*/ 1551980 w 1823822"/>
                  <a:gd name="connsiteY530" fmla="*/ 868522 h 1658535"/>
                  <a:gd name="connsiteX531" fmla="*/ 1544572 w 1823822"/>
                  <a:gd name="connsiteY531" fmla="*/ 878499 h 1658535"/>
                  <a:gd name="connsiteX532" fmla="*/ 1542105 w 1823822"/>
                  <a:gd name="connsiteY532" fmla="*/ 880866 h 1658535"/>
                  <a:gd name="connsiteX533" fmla="*/ 1534701 w 1823822"/>
                  <a:gd name="connsiteY533" fmla="*/ 888270 h 1658535"/>
                  <a:gd name="connsiteX534" fmla="*/ 1524826 w 1823822"/>
                  <a:gd name="connsiteY534" fmla="*/ 900614 h 1658535"/>
                  <a:gd name="connsiteX535" fmla="*/ 1514951 w 1823822"/>
                  <a:gd name="connsiteY535" fmla="*/ 908018 h 1658535"/>
                  <a:gd name="connsiteX536" fmla="*/ 1505076 w 1823822"/>
                  <a:gd name="connsiteY536" fmla="*/ 915425 h 1658535"/>
                  <a:gd name="connsiteX537" fmla="*/ 1495204 w 1823822"/>
                  <a:gd name="connsiteY537" fmla="*/ 925298 h 1658535"/>
                  <a:gd name="connsiteX538" fmla="*/ 1492734 w 1823822"/>
                  <a:gd name="connsiteY538" fmla="*/ 927767 h 1658535"/>
                  <a:gd name="connsiteX539" fmla="*/ 1490266 w 1823822"/>
                  <a:gd name="connsiteY539" fmla="*/ 932704 h 1658535"/>
                  <a:gd name="connsiteX540" fmla="*/ 1487796 w 1823822"/>
                  <a:gd name="connsiteY540" fmla="*/ 935173 h 1658535"/>
                  <a:gd name="connsiteX541" fmla="*/ 1487796 w 1823822"/>
                  <a:gd name="connsiteY541" fmla="*/ 937642 h 1658535"/>
                  <a:gd name="connsiteX542" fmla="*/ 1490266 w 1823822"/>
                  <a:gd name="connsiteY542" fmla="*/ 937642 h 1658535"/>
                  <a:gd name="connsiteX543" fmla="*/ 1490266 w 1823822"/>
                  <a:gd name="connsiteY543" fmla="*/ 940109 h 1658535"/>
                  <a:gd name="connsiteX544" fmla="*/ 1497671 w 1823822"/>
                  <a:gd name="connsiteY544" fmla="*/ 942578 h 1658535"/>
                  <a:gd name="connsiteX545" fmla="*/ 1502609 w 1823822"/>
                  <a:gd name="connsiteY545" fmla="*/ 942578 h 1658535"/>
                  <a:gd name="connsiteX546" fmla="*/ 1512483 w 1823822"/>
                  <a:gd name="connsiteY546" fmla="*/ 945046 h 1658535"/>
                  <a:gd name="connsiteX547" fmla="*/ 1522355 w 1823822"/>
                  <a:gd name="connsiteY547" fmla="*/ 947515 h 1658535"/>
                  <a:gd name="connsiteX548" fmla="*/ 1527293 w 1823822"/>
                  <a:gd name="connsiteY548" fmla="*/ 949984 h 1658535"/>
                  <a:gd name="connsiteX549" fmla="*/ 1529763 w 1823822"/>
                  <a:gd name="connsiteY549" fmla="*/ 952453 h 1658535"/>
                  <a:gd name="connsiteX550" fmla="*/ 1534701 w 1823822"/>
                  <a:gd name="connsiteY550" fmla="*/ 954921 h 1658535"/>
                  <a:gd name="connsiteX551" fmla="*/ 1537168 w 1823822"/>
                  <a:gd name="connsiteY551" fmla="*/ 954921 h 1658535"/>
                  <a:gd name="connsiteX552" fmla="*/ 1539638 w 1823822"/>
                  <a:gd name="connsiteY552" fmla="*/ 957388 h 1658535"/>
                  <a:gd name="connsiteX553" fmla="*/ 1547043 w 1823822"/>
                  <a:gd name="connsiteY553" fmla="*/ 959857 h 1658535"/>
                  <a:gd name="connsiteX554" fmla="*/ 1554447 w 1823822"/>
                  <a:gd name="connsiteY554" fmla="*/ 964795 h 1658535"/>
                  <a:gd name="connsiteX555" fmla="*/ 1556918 w 1823822"/>
                  <a:gd name="connsiteY555" fmla="*/ 967263 h 1658535"/>
                  <a:gd name="connsiteX556" fmla="*/ 1559385 w 1823822"/>
                  <a:gd name="connsiteY556" fmla="*/ 972201 h 1658535"/>
                  <a:gd name="connsiteX557" fmla="*/ 1564322 w 1823822"/>
                  <a:gd name="connsiteY557" fmla="*/ 974670 h 1658535"/>
                  <a:gd name="connsiteX558" fmla="*/ 1569260 w 1823822"/>
                  <a:gd name="connsiteY558" fmla="*/ 977137 h 1658535"/>
                  <a:gd name="connsiteX559" fmla="*/ 1569260 w 1823822"/>
                  <a:gd name="connsiteY559" fmla="*/ 989480 h 1658535"/>
                  <a:gd name="connsiteX560" fmla="*/ 1571727 w 1823822"/>
                  <a:gd name="connsiteY560" fmla="*/ 991949 h 1658535"/>
                  <a:gd name="connsiteX561" fmla="*/ 1574197 w 1823822"/>
                  <a:gd name="connsiteY561" fmla="*/ 994416 h 1658535"/>
                  <a:gd name="connsiteX562" fmla="*/ 1576664 w 1823822"/>
                  <a:gd name="connsiteY562" fmla="*/ 996885 h 1658535"/>
                  <a:gd name="connsiteX563" fmla="*/ 1576664 w 1823822"/>
                  <a:gd name="connsiteY563" fmla="*/ 999354 h 1658535"/>
                  <a:gd name="connsiteX564" fmla="*/ 1574197 w 1823822"/>
                  <a:gd name="connsiteY564" fmla="*/ 1001822 h 1658535"/>
                  <a:gd name="connsiteX565" fmla="*/ 1574197 w 1823822"/>
                  <a:gd name="connsiteY565" fmla="*/ 1004291 h 1658535"/>
                  <a:gd name="connsiteX566" fmla="*/ 1571727 w 1823822"/>
                  <a:gd name="connsiteY566" fmla="*/ 1014165 h 1658535"/>
                  <a:gd name="connsiteX567" fmla="*/ 1571727 w 1823822"/>
                  <a:gd name="connsiteY567" fmla="*/ 1024039 h 1658535"/>
                  <a:gd name="connsiteX568" fmla="*/ 1569260 w 1823822"/>
                  <a:gd name="connsiteY568" fmla="*/ 1028977 h 1658535"/>
                  <a:gd name="connsiteX569" fmla="*/ 1566789 w 1823822"/>
                  <a:gd name="connsiteY569" fmla="*/ 1038850 h 1658535"/>
                  <a:gd name="connsiteX570" fmla="*/ 1564322 w 1823822"/>
                  <a:gd name="connsiteY570" fmla="*/ 1046256 h 1658535"/>
                  <a:gd name="connsiteX571" fmla="*/ 1561852 w 1823822"/>
                  <a:gd name="connsiteY571" fmla="*/ 1048724 h 1658535"/>
                  <a:gd name="connsiteX572" fmla="*/ 1564322 w 1823822"/>
                  <a:gd name="connsiteY572" fmla="*/ 1051192 h 1658535"/>
                  <a:gd name="connsiteX573" fmla="*/ 1564322 w 1823822"/>
                  <a:gd name="connsiteY573" fmla="*/ 1056130 h 1658535"/>
                  <a:gd name="connsiteX574" fmla="*/ 1561852 w 1823822"/>
                  <a:gd name="connsiteY574" fmla="*/ 1066003 h 1658535"/>
                  <a:gd name="connsiteX575" fmla="*/ 1559385 w 1823822"/>
                  <a:gd name="connsiteY575" fmla="*/ 1070941 h 1658535"/>
                  <a:gd name="connsiteX576" fmla="*/ 1554447 w 1823822"/>
                  <a:gd name="connsiteY576" fmla="*/ 1075878 h 1658535"/>
                  <a:gd name="connsiteX577" fmla="*/ 1551980 w 1823822"/>
                  <a:gd name="connsiteY577" fmla="*/ 1078347 h 1658535"/>
                  <a:gd name="connsiteX578" fmla="*/ 1549510 w 1823822"/>
                  <a:gd name="connsiteY578" fmla="*/ 1078347 h 1658535"/>
                  <a:gd name="connsiteX579" fmla="*/ 1544572 w 1823822"/>
                  <a:gd name="connsiteY579" fmla="*/ 1080816 h 1658535"/>
                  <a:gd name="connsiteX580" fmla="*/ 1544572 w 1823822"/>
                  <a:gd name="connsiteY580" fmla="*/ 1083284 h 1658535"/>
                  <a:gd name="connsiteX581" fmla="*/ 1542105 w 1823822"/>
                  <a:gd name="connsiteY581" fmla="*/ 1090689 h 1658535"/>
                  <a:gd name="connsiteX582" fmla="*/ 1539638 w 1823822"/>
                  <a:gd name="connsiteY582" fmla="*/ 1098095 h 1658535"/>
                  <a:gd name="connsiteX583" fmla="*/ 1539638 w 1823822"/>
                  <a:gd name="connsiteY583" fmla="*/ 1112906 h 1658535"/>
                  <a:gd name="connsiteX584" fmla="*/ 1537168 w 1823822"/>
                  <a:gd name="connsiteY584" fmla="*/ 1117843 h 1658535"/>
                  <a:gd name="connsiteX585" fmla="*/ 1537168 w 1823822"/>
                  <a:gd name="connsiteY585" fmla="*/ 1122779 h 1658535"/>
                  <a:gd name="connsiteX586" fmla="*/ 1534701 w 1823822"/>
                  <a:gd name="connsiteY586" fmla="*/ 1127717 h 1658535"/>
                  <a:gd name="connsiteX587" fmla="*/ 1534701 w 1823822"/>
                  <a:gd name="connsiteY587" fmla="*/ 1132654 h 1658535"/>
                  <a:gd name="connsiteX588" fmla="*/ 1532230 w 1823822"/>
                  <a:gd name="connsiteY588" fmla="*/ 1140059 h 1658535"/>
                  <a:gd name="connsiteX589" fmla="*/ 1529763 w 1823822"/>
                  <a:gd name="connsiteY589" fmla="*/ 1142528 h 1658535"/>
                  <a:gd name="connsiteX590" fmla="*/ 1527293 w 1823822"/>
                  <a:gd name="connsiteY590" fmla="*/ 1144996 h 1658535"/>
                  <a:gd name="connsiteX591" fmla="*/ 1527293 w 1823822"/>
                  <a:gd name="connsiteY591" fmla="*/ 1147465 h 1658535"/>
                  <a:gd name="connsiteX592" fmla="*/ 1524826 w 1823822"/>
                  <a:gd name="connsiteY592" fmla="*/ 1149934 h 1658535"/>
                  <a:gd name="connsiteX593" fmla="*/ 1527293 w 1823822"/>
                  <a:gd name="connsiteY593" fmla="*/ 1152403 h 1658535"/>
                  <a:gd name="connsiteX594" fmla="*/ 1529763 w 1823822"/>
                  <a:gd name="connsiteY594" fmla="*/ 1154871 h 1658535"/>
                  <a:gd name="connsiteX595" fmla="*/ 1524826 w 1823822"/>
                  <a:gd name="connsiteY595" fmla="*/ 1159807 h 1658535"/>
                  <a:gd name="connsiteX596" fmla="*/ 1524826 w 1823822"/>
                  <a:gd name="connsiteY596" fmla="*/ 1164745 h 1658535"/>
                  <a:gd name="connsiteX597" fmla="*/ 1519888 w 1823822"/>
                  <a:gd name="connsiteY597" fmla="*/ 1172151 h 1658535"/>
                  <a:gd name="connsiteX598" fmla="*/ 1517421 w 1823822"/>
                  <a:gd name="connsiteY598" fmla="*/ 1177087 h 1658535"/>
                  <a:gd name="connsiteX599" fmla="*/ 1514951 w 1823822"/>
                  <a:gd name="connsiteY599" fmla="*/ 1186962 h 1658535"/>
                  <a:gd name="connsiteX600" fmla="*/ 1517421 w 1823822"/>
                  <a:gd name="connsiteY600" fmla="*/ 1191899 h 1658535"/>
                  <a:gd name="connsiteX601" fmla="*/ 1519888 w 1823822"/>
                  <a:gd name="connsiteY601" fmla="*/ 1196835 h 1658535"/>
                  <a:gd name="connsiteX602" fmla="*/ 1522355 w 1823822"/>
                  <a:gd name="connsiteY602" fmla="*/ 1199304 h 1658535"/>
                  <a:gd name="connsiteX603" fmla="*/ 1527293 w 1823822"/>
                  <a:gd name="connsiteY603" fmla="*/ 1206710 h 1658535"/>
                  <a:gd name="connsiteX604" fmla="*/ 1527293 w 1823822"/>
                  <a:gd name="connsiteY604" fmla="*/ 1209179 h 1658535"/>
                  <a:gd name="connsiteX605" fmla="*/ 1529763 w 1823822"/>
                  <a:gd name="connsiteY605" fmla="*/ 1216583 h 1658535"/>
                  <a:gd name="connsiteX606" fmla="*/ 1532230 w 1823822"/>
                  <a:gd name="connsiteY606" fmla="*/ 1223989 h 1658535"/>
                  <a:gd name="connsiteX607" fmla="*/ 1534701 w 1823822"/>
                  <a:gd name="connsiteY607" fmla="*/ 1228925 h 1658535"/>
                  <a:gd name="connsiteX608" fmla="*/ 1537168 w 1823822"/>
                  <a:gd name="connsiteY608" fmla="*/ 1228925 h 1658535"/>
                  <a:gd name="connsiteX609" fmla="*/ 1542105 w 1823822"/>
                  <a:gd name="connsiteY609" fmla="*/ 1236332 h 1658535"/>
                  <a:gd name="connsiteX610" fmla="*/ 1549510 w 1823822"/>
                  <a:gd name="connsiteY610" fmla="*/ 1241269 h 1658535"/>
                  <a:gd name="connsiteX611" fmla="*/ 1551980 w 1823822"/>
                  <a:gd name="connsiteY611" fmla="*/ 1243738 h 1658535"/>
                  <a:gd name="connsiteX612" fmla="*/ 1556918 w 1823822"/>
                  <a:gd name="connsiteY612" fmla="*/ 1248674 h 1658535"/>
                  <a:gd name="connsiteX613" fmla="*/ 1559385 w 1823822"/>
                  <a:gd name="connsiteY613" fmla="*/ 1253611 h 1658535"/>
                  <a:gd name="connsiteX614" fmla="*/ 1559385 w 1823822"/>
                  <a:gd name="connsiteY614" fmla="*/ 1261017 h 1658535"/>
                  <a:gd name="connsiteX615" fmla="*/ 1561852 w 1823822"/>
                  <a:gd name="connsiteY615" fmla="*/ 1263486 h 1658535"/>
                  <a:gd name="connsiteX616" fmla="*/ 1566789 w 1823822"/>
                  <a:gd name="connsiteY616" fmla="*/ 1270789 h 1658535"/>
                  <a:gd name="connsiteX617" fmla="*/ 1574197 w 1823822"/>
                  <a:gd name="connsiteY617" fmla="*/ 1275725 h 1658535"/>
                  <a:gd name="connsiteX618" fmla="*/ 1581602 w 1823822"/>
                  <a:gd name="connsiteY618" fmla="*/ 1280766 h 1658535"/>
                  <a:gd name="connsiteX619" fmla="*/ 1584069 w 1823822"/>
                  <a:gd name="connsiteY619" fmla="*/ 1293004 h 1658535"/>
                  <a:gd name="connsiteX620" fmla="*/ 1589006 w 1823822"/>
                  <a:gd name="connsiteY620" fmla="*/ 1298045 h 1658535"/>
                  <a:gd name="connsiteX621" fmla="*/ 1591477 w 1823822"/>
                  <a:gd name="connsiteY621" fmla="*/ 1305450 h 1658535"/>
                  <a:gd name="connsiteX622" fmla="*/ 1596411 w 1823822"/>
                  <a:gd name="connsiteY622" fmla="*/ 1310284 h 1658535"/>
                  <a:gd name="connsiteX623" fmla="*/ 1598881 w 1823822"/>
                  <a:gd name="connsiteY623" fmla="*/ 1307816 h 1658535"/>
                  <a:gd name="connsiteX624" fmla="*/ 1606286 w 1823822"/>
                  <a:gd name="connsiteY624" fmla="*/ 1307816 h 1658535"/>
                  <a:gd name="connsiteX625" fmla="*/ 1606286 w 1823822"/>
                  <a:gd name="connsiteY625" fmla="*/ 1305450 h 1658535"/>
                  <a:gd name="connsiteX626" fmla="*/ 1611223 w 1823822"/>
                  <a:gd name="connsiteY626" fmla="*/ 1305450 h 1658535"/>
                  <a:gd name="connsiteX627" fmla="*/ 1616161 w 1823822"/>
                  <a:gd name="connsiteY627" fmla="*/ 1307816 h 1658535"/>
                  <a:gd name="connsiteX628" fmla="*/ 1618628 w 1823822"/>
                  <a:gd name="connsiteY628" fmla="*/ 1310284 h 1658535"/>
                  <a:gd name="connsiteX629" fmla="*/ 1621098 w 1823822"/>
                  <a:gd name="connsiteY629" fmla="*/ 1310284 h 1658535"/>
                  <a:gd name="connsiteX630" fmla="*/ 1628503 w 1823822"/>
                  <a:gd name="connsiteY630" fmla="*/ 1307816 h 1658535"/>
                  <a:gd name="connsiteX631" fmla="*/ 1633440 w 1823822"/>
                  <a:gd name="connsiteY631" fmla="*/ 1305450 h 1658535"/>
                  <a:gd name="connsiteX632" fmla="*/ 1635907 w 1823822"/>
                  <a:gd name="connsiteY632" fmla="*/ 1305450 h 1658535"/>
                  <a:gd name="connsiteX633" fmla="*/ 1638378 w 1823822"/>
                  <a:gd name="connsiteY633" fmla="*/ 1307816 h 1658535"/>
                  <a:gd name="connsiteX634" fmla="*/ 1640845 w 1823822"/>
                  <a:gd name="connsiteY634" fmla="*/ 1307816 h 1658535"/>
                  <a:gd name="connsiteX635" fmla="*/ 1643315 w 1823822"/>
                  <a:gd name="connsiteY635" fmla="*/ 1305450 h 1658535"/>
                  <a:gd name="connsiteX636" fmla="*/ 1650720 w 1823822"/>
                  <a:gd name="connsiteY636" fmla="*/ 1302981 h 1658535"/>
                  <a:gd name="connsiteX637" fmla="*/ 1658124 w 1823822"/>
                  <a:gd name="connsiteY637" fmla="*/ 1300514 h 1658535"/>
                  <a:gd name="connsiteX638" fmla="*/ 1665532 w 1823822"/>
                  <a:gd name="connsiteY638" fmla="*/ 1302981 h 1658535"/>
                  <a:gd name="connsiteX639" fmla="*/ 1675404 w 1823822"/>
                  <a:gd name="connsiteY639" fmla="*/ 1305450 h 1658535"/>
                  <a:gd name="connsiteX640" fmla="*/ 1685279 w 1823822"/>
                  <a:gd name="connsiteY640" fmla="*/ 1312752 h 1658535"/>
                  <a:gd name="connsiteX641" fmla="*/ 1692684 w 1823822"/>
                  <a:gd name="connsiteY641" fmla="*/ 1317793 h 1658535"/>
                  <a:gd name="connsiteX642" fmla="*/ 1699988 w 1823822"/>
                  <a:gd name="connsiteY642" fmla="*/ 1327565 h 1658535"/>
                  <a:gd name="connsiteX643" fmla="*/ 1712330 w 1823822"/>
                  <a:gd name="connsiteY643" fmla="*/ 1332501 h 1658535"/>
                  <a:gd name="connsiteX644" fmla="*/ 1714797 w 1823822"/>
                  <a:gd name="connsiteY644" fmla="*/ 1334969 h 1658535"/>
                  <a:gd name="connsiteX645" fmla="*/ 1714797 w 1823822"/>
                  <a:gd name="connsiteY645" fmla="*/ 1337438 h 1658535"/>
                  <a:gd name="connsiteX646" fmla="*/ 1722205 w 1823822"/>
                  <a:gd name="connsiteY646" fmla="*/ 1347311 h 1658535"/>
                  <a:gd name="connsiteX647" fmla="*/ 1732077 w 1823822"/>
                  <a:gd name="connsiteY647" fmla="*/ 1352249 h 1658535"/>
                  <a:gd name="connsiteX648" fmla="*/ 1737014 w 1823822"/>
                  <a:gd name="connsiteY648" fmla="*/ 1359655 h 1658535"/>
                  <a:gd name="connsiteX649" fmla="*/ 1744422 w 1823822"/>
                  <a:gd name="connsiteY649" fmla="*/ 1362124 h 1658535"/>
                  <a:gd name="connsiteX650" fmla="*/ 1754294 w 1823822"/>
                  <a:gd name="connsiteY650" fmla="*/ 1367060 h 1658535"/>
                  <a:gd name="connsiteX651" fmla="*/ 1764168 w 1823822"/>
                  <a:gd name="connsiteY651" fmla="*/ 1371997 h 1658535"/>
                  <a:gd name="connsiteX652" fmla="*/ 1774043 w 1823822"/>
                  <a:gd name="connsiteY652" fmla="*/ 1379403 h 1658535"/>
                  <a:gd name="connsiteX653" fmla="*/ 1781448 w 1823822"/>
                  <a:gd name="connsiteY653" fmla="*/ 1384339 h 1658535"/>
                  <a:gd name="connsiteX654" fmla="*/ 1791323 w 1823822"/>
                  <a:gd name="connsiteY654" fmla="*/ 1389277 h 1658535"/>
                  <a:gd name="connsiteX655" fmla="*/ 1811070 w 1823822"/>
                  <a:gd name="connsiteY655" fmla="*/ 1386808 h 1658535"/>
                  <a:gd name="connsiteX656" fmla="*/ 1820945 w 1823822"/>
                  <a:gd name="connsiteY656" fmla="*/ 1384339 h 1658535"/>
                  <a:gd name="connsiteX657" fmla="*/ 1823412 w 1823822"/>
                  <a:gd name="connsiteY657" fmla="*/ 1384339 h 1658535"/>
                  <a:gd name="connsiteX658" fmla="*/ 1818477 w 1823822"/>
                  <a:gd name="connsiteY658" fmla="*/ 1394214 h 1658535"/>
                  <a:gd name="connsiteX659" fmla="*/ 1803665 w 1823822"/>
                  <a:gd name="connsiteY659" fmla="*/ 1401619 h 1658535"/>
                  <a:gd name="connsiteX660" fmla="*/ 1796260 w 1823822"/>
                  <a:gd name="connsiteY660" fmla="*/ 1411494 h 1658535"/>
                  <a:gd name="connsiteX661" fmla="*/ 1788853 w 1823822"/>
                  <a:gd name="connsiteY661" fmla="*/ 1423836 h 1658535"/>
                  <a:gd name="connsiteX662" fmla="*/ 1786385 w 1823822"/>
                  <a:gd name="connsiteY662" fmla="*/ 1428773 h 1658535"/>
                  <a:gd name="connsiteX663" fmla="*/ 1781448 w 1823822"/>
                  <a:gd name="connsiteY663" fmla="*/ 1436179 h 1658535"/>
                  <a:gd name="connsiteX664" fmla="*/ 1776511 w 1823822"/>
                  <a:gd name="connsiteY664" fmla="*/ 1443584 h 1658535"/>
                  <a:gd name="connsiteX665" fmla="*/ 1774043 w 1823822"/>
                  <a:gd name="connsiteY665" fmla="*/ 1455926 h 1658535"/>
                  <a:gd name="connsiteX666" fmla="*/ 1774043 w 1823822"/>
                  <a:gd name="connsiteY666" fmla="*/ 1463332 h 1658535"/>
                  <a:gd name="connsiteX667" fmla="*/ 1771573 w 1823822"/>
                  <a:gd name="connsiteY667" fmla="*/ 1465801 h 1658535"/>
                  <a:gd name="connsiteX668" fmla="*/ 1769106 w 1823822"/>
                  <a:gd name="connsiteY668" fmla="*/ 1468270 h 1658535"/>
                  <a:gd name="connsiteX669" fmla="*/ 1766636 w 1823822"/>
                  <a:gd name="connsiteY669" fmla="*/ 1470739 h 1658535"/>
                  <a:gd name="connsiteX670" fmla="*/ 1759231 w 1823822"/>
                  <a:gd name="connsiteY670" fmla="*/ 1473206 h 1658535"/>
                  <a:gd name="connsiteX671" fmla="*/ 1749356 w 1823822"/>
                  <a:gd name="connsiteY671" fmla="*/ 1475674 h 1658535"/>
                  <a:gd name="connsiteX672" fmla="*/ 1732077 w 1823822"/>
                  <a:gd name="connsiteY672" fmla="*/ 1473206 h 1658535"/>
                  <a:gd name="connsiteX673" fmla="*/ 1714797 w 1823822"/>
                  <a:gd name="connsiteY673" fmla="*/ 1470739 h 1658535"/>
                  <a:gd name="connsiteX674" fmla="*/ 1702455 w 1823822"/>
                  <a:gd name="connsiteY674" fmla="*/ 1470739 h 1658535"/>
                  <a:gd name="connsiteX675" fmla="*/ 1692583 w 1823822"/>
                  <a:gd name="connsiteY675" fmla="*/ 1475674 h 1658535"/>
                  <a:gd name="connsiteX676" fmla="*/ 1670366 w 1823822"/>
                  <a:gd name="connsiteY676" fmla="*/ 1483081 h 1658535"/>
                  <a:gd name="connsiteX677" fmla="*/ 1658124 w 1823822"/>
                  <a:gd name="connsiteY677" fmla="*/ 1488018 h 1658535"/>
                  <a:gd name="connsiteX678" fmla="*/ 1643212 w 1823822"/>
                  <a:gd name="connsiteY678" fmla="*/ 1490487 h 1658535"/>
                  <a:gd name="connsiteX679" fmla="*/ 1626036 w 1823822"/>
                  <a:gd name="connsiteY679" fmla="*/ 1492954 h 1658535"/>
                  <a:gd name="connsiteX680" fmla="*/ 1611223 w 1823822"/>
                  <a:gd name="connsiteY680" fmla="*/ 1500360 h 1658535"/>
                  <a:gd name="connsiteX681" fmla="*/ 1601348 w 1823822"/>
                  <a:gd name="connsiteY681" fmla="*/ 1500360 h 1658535"/>
                  <a:gd name="connsiteX682" fmla="*/ 1586539 w 1823822"/>
                  <a:gd name="connsiteY682" fmla="*/ 1507766 h 1658535"/>
                  <a:gd name="connsiteX683" fmla="*/ 1576664 w 1823822"/>
                  <a:gd name="connsiteY683" fmla="*/ 1510234 h 1658535"/>
                  <a:gd name="connsiteX684" fmla="*/ 1551980 w 1823822"/>
                  <a:gd name="connsiteY684" fmla="*/ 1517640 h 1658535"/>
                  <a:gd name="connsiteX685" fmla="*/ 1534701 w 1823822"/>
                  <a:gd name="connsiteY685" fmla="*/ 1522577 h 1658535"/>
                  <a:gd name="connsiteX686" fmla="*/ 1517421 w 1823822"/>
                  <a:gd name="connsiteY686" fmla="*/ 1527515 h 1658535"/>
                  <a:gd name="connsiteX687" fmla="*/ 1480392 w 1823822"/>
                  <a:gd name="connsiteY687" fmla="*/ 1539857 h 1658535"/>
                  <a:gd name="connsiteX688" fmla="*/ 1453237 w 1823822"/>
                  <a:gd name="connsiteY688" fmla="*/ 1549730 h 1658535"/>
                  <a:gd name="connsiteX689" fmla="*/ 1445832 w 1823822"/>
                  <a:gd name="connsiteY689" fmla="*/ 1552199 h 1658535"/>
                  <a:gd name="connsiteX690" fmla="*/ 1428553 w 1823822"/>
                  <a:gd name="connsiteY690" fmla="*/ 1559605 h 1658535"/>
                  <a:gd name="connsiteX691" fmla="*/ 1418678 w 1823822"/>
                  <a:gd name="connsiteY691" fmla="*/ 1562074 h 1658535"/>
                  <a:gd name="connsiteX692" fmla="*/ 1366839 w 1823822"/>
                  <a:gd name="connsiteY692" fmla="*/ 1562074 h 1658535"/>
                  <a:gd name="connsiteX693" fmla="*/ 1329813 w 1823822"/>
                  <a:gd name="connsiteY693" fmla="*/ 1564541 h 1658535"/>
                  <a:gd name="connsiteX694" fmla="*/ 1322405 w 1823822"/>
                  <a:gd name="connsiteY694" fmla="*/ 1564541 h 1658535"/>
                  <a:gd name="connsiteX695" fmla="*/ 1307596 w 1823822"/>
                  <a:gd name="connsiteY695" fmla="*/ 1562074 h 1658535"/>
                  <a:gd name="connsiteX696" fmla="*/ 1295254 w 1823822"/>
                  <a:gd name="connsiteY696" fmla="*/ 1564541 h 1658535"/>
                  <a:gd name="connsiteX697" fmla="*/ 1287846 w 1823822"/>
                  <a:gd name="connsiteY697" fmla="*/ 1564541 h 1658535"/>
                  <a:gd name="connsiteX698" fmla="*/ 1277974 w 1823822"/>
                  <a:gd name="connsiteY698" fmla="*/ 1567010 h 1658535"/>
                  <a:gd name="connsiteX699" fmla="*/ 1270567 w 1823822"/>
                  <a:gd name="connsiteY699" fmla="*/ 1569478 h 1658535"/>
                  <a:gd name="connsiteX700" fmla="*/ 1240945 w 1823822"/>
                  <a:gd name="connsiteY700" fmla="*/ 1569478 h 1658535"/>
                  <a:gd name="connsiteX701" fmla="*/ 1226136 w 1823822"/>
                  <a:gd name="connsiteY701" fmla="*/ 1571947 h 1658535"/>
                  <a:gd name="connsiteX702" fmla="*/ 1191577 w 1823822"/>
                  <a:gd name="connsiteY702" fmla="*/ 1571947 h 1658535"/>
                  <a:gd name="connsiteX703" fmla="*/ 1181702 w 1823822"/>
                  <a:gd name="connsiteY703" fmla="*/ 1569478 h 1658535"/>
                  <a:gd name="connsiteX704" fmla="*/ 1174297 w 1823822"/>
                  <a:gd name="connsiteY704" fmla="*/ 1571947 h 1658535"/>
                  <a:gd name="connsiteX705" fmla="*/ 1164422 w 1823822"/>
                  <a:gd name="connsiteY705" fmla="*/ 1574416 h 1658535"/>
                  <a:gd name="connsiteX706" fmla="*/ 1157018 w 1823822"/>
                  <a:gd name="connsiteY706" fmla="*/ 1576885 h 1658535"/>
                  <a:gd name="connsiteX707" fmla="*/ 1152080 w 1823822"/>
                  <a:gd name="connsiteY707" fmla="*/ 1581822 h 1658535"/>
                  <a:gd name="connsiteX708" fmla="*/ 1147143 w 1823822"/>
                  <a:gd name="connsiteY708" fmla="*/ 1584289 h 1658535"/>
                  <a:gd name="connsiteX709" fmla="*/ 1144672 w 1823822"/>
                  <a:gd name="connsiteY709" fmla="*/ 1584289 h 1658535"/>
                  <a:gd name="connsiteX710" fmla="*/ 1132330 w 1823822"/>
                  <a:gd name="connsiteY710" fmla="*/ 1589227 h 1658535"/>
                  <a:gd name="connsiteX711" fmla="*/ 1124926 w 1823822"/>
                  <a:gd name="connsiteY711" fmla="*/ 1591695 h 1658535"/>
                  <a:gd name="connsiteX712" fmla="*/ 1115051 w 1823822"/>
                  <a:gd name="connsiteY712" fmla="*/ 1596633 h 1658535"/>
                  <a:gd name="connsiteX713" fmla="*/ 1112584 w 1823822"/>
                  <a:gd name="connsiteY713" fmla="*/ 1601569 h 1658535"/>
                  <a:gd name="connsiteX714" fmla="*/ 1105176 w 1823822"/>
                  <a:gd name="connsiteY714" fmla="*/ 1611444 h 1658535"/>
                  <a:gd name="connsiteX715" fmla="*/ 1102709 w 1823822"/>
                  <a:gd name="connsiteY715" fmla="*/ 1621317 h 1658535"/>
                  <a:gd name="connsiteX716" fmla="*/ 1102709 w 1823822"/>
                  <a:gd name="connsiteY716" fmla="*/ 1623786 h 1658535"/>
                  <a:gd name="connsiteX717" fmla="*/ 1100342 w 1823822"/>
                  <a:gd name="connsiteY717" fmla="*/ 1628723 h 1658535"/>
                  <a:gd name="connsiteX718" fmla="*/ 1092937 w 1823822"/>
                  <a:gd name="connsiteY718" fmla="*/ 1638597 h 1658535"/>
                  <a:gd name="connsiteX719" fmla="*/ 1088000 w 1823822"/>
                  <a:gd name="connsiteY719" fmla="*/ 1643534 h 1658535"/>
                  <a:gd name="connsiteX720" fmla="*/ 1083062 w 1823822"/>
                  <a:gd name="connsiteY720" fmla="*/ 1643534 h 1658535"/>
                  <a:gd name="connsiteX721" fmla="*/ 1078025 w 1823822"/>
                  <a:gd name="connsiteY721" fmla="*/ 1641065 h 1658535"/>
                  <a:gd name="connsiteX722" fmla="*/ 1075658 w 1823822"/>
                  <a:gd name="connsiteY722" fmla="*/ 1638597 h 1658535"/>
                  <a:gd name="connsiteX723" fmla="*/ 1070720 w 1823822"/>
                  <a:gd name="connsiteY723" fmla="*/ 1636129 h 1658535"/>
                  <a:gd name="connsiteX724" fmla="*/ 1068150 w 1823822"/>
                  <a:gd name="connsiteY724" fmla="*/ 1631192 h 1658535"/>
                  <a:gd name="connsiteX725" fmla="*/ 1063316 w 1823822"/>
                  <a:gd name="connsiteY725" fmla="*/ 1626255 h 1658535"/>
                  <a:gd name="connsiteX726" fmla="*/ 1060745 w 1823822"/>
                  <a:gd name="connsiteY726" fmla="*/ 1621317 h 1658535"/>
                  <a:gd name="connsiteX727" fmla="*/ 1053441 w 1823822"/>
                  <a:gd name="connsiteY727" fmla="*/ 1616381 h 1658535"/>
                  <a:gd name="connsiteX728" fmla="*/ 1048503 w 1823822"/>
                  <a:gd name="connsiteY728" fmla="*/ 1604038 h 1658535"/>
                  <a:gd name="connsiteX729" fmla="*/ 1038632 w 1823822"/>
                  <a:gd name="connsiteY729" fmla="*/ 1591695 h 1658535"/>
                  <a:gd name="connsiteX730" fmla="*/ 1031224 w 1823822"/>
                  <a:gd name="connsiteY730" fmla="*/ 1581822 h 1658535"/>
                  <a:gd name="connsiteX731" fmla="*/ 1026286 w 1823822"/>
                  <a:gd name="connsiteY731" fmla="*/ 1576885 h 1658535"/>
                  <a:gd name="connsiteX732" fmla="*/ 1016415 w 1823822"/>
                  <a:gd name="connsiteY732" fmla="*/ 1571947 h 1658535"/>
                  <a:gd name="connsiteX733" fmla="*/ 1011477 w 1823822"/>
                  <a:gd name="connsiteY733" fmla="*/ 1571947 h 1658535"/>
                  <a:gd name="connsiteX734" fmla="*/ 1004072 w 1823822"/>
                  <a:gd name="connsiteY734" fmla="*/ 1569478 h 1658535"/>
                  <a:gd name="connsiteX735" fmla="*/ 991727 w 1823822"/>
                  <a:gd name="connsiteY735" fmla="*/ 1564541 h 1658535"/>
                  <a:gd name="connsiteX736" fmla="*/ 976918 w 1823822"/>
                  <a:gd name="connsiteY736" fmla="*/ 1559605 h 1658535"/>
                  <a:gd name="connsiteX737" fmla="*/ 969510 w 1823822"/>
                  <a:gd name="connsiteY737" fmla="*/ 1557136 h 1658535"/>
                  <a:gd name="connsiteX738" fmla="*/ 962106 w 1823822"/>
                  <a:gd name="connsiteY738" fmla="*/ 1554668 h 1658535"/>
                  <a:gd name="connsiteX739" fmla="*/ 952231 w 1823822"/>
                  <a:gd name="connsiteY739" fmla="*/ 1554668 h 1658535"/>
                  <a:gd name="connsiteX740" fmla="*/ 942359 w 1823822"/>
                  <a:gd name="connsiteY740" fmla="*/ 1557136 h 1658535"/>
                  <a:gd name="connsiteX741" fmla="*/ 897925 w 1823822"/>
                  <a:gd name="connsiteY741" fmla="*/ 1557136 h 1658535"/>
                  <a:gd name="connsiteX742" fmla="*/ 885583 w 1823822"/>
                  <a:gd name="connsiteY742" fmla="*/ 1559605 h 1658535"/>
                  <a:gd name="connsiteX743" fmla="*/ 870770 w 1823822"/>
                  <a:gd name="connsiteY743" fmla="*/ 1559605 h 1658535"/>
                  <a:gd name="connsiteX744" fmla="*/ 858428 w 1823822"/>
                  <a:gd name="connsiteY744" fmla="*/ 1562074 h 1658535"/>
                  <a:gd name="connsiteX745" fmla="*/ 796715 w 1823822"/>
                  <a:gd name="connsiteY745" fmla="*/ 1562074 h 1658535"/>
                  <a:gd name="connsiteX746" fmla="*/ 781906 w 1823822"/>
                  <a:gd name="connsiteY746" fmla="*/ 1564541 h 1658535"/>
                  <a:gd name="connsiteX747" fmla="*/ 737472 w 1823822"/>
                  <a:gd name="connsiteY747" fmla="*/ 1564541 h 1658535"/>
                  <a:gd name="connsiteX748" fmla="*/ 730067 w 1823822"/>
                  <a:gd name="connsiteY748" fmla="*/ 1562074 h 1658535"/>
                  <a:gd name="connsiteX749" fmla="*/ 720192 w 1823822"/>
                  <a:gd name="connsiteY749" fmla="*/ 1564541 h 1658535"/>
                  <a:gd name="connsiteX750" fmla="*/ 707850 w 1823822"/>
                  <a:gd name="connsiteY750" fmla="*/ 1564541 h 1658535"/>
                  <a:gd name="connsiteX751" fmla="*/ 695508 w 1823822"/>
                  <a:gd name="connsiteY751" fmla="*/ 1567010 h 1658535"/>
                  <a:gd name="connsiteX752" fmla="*/ 678228 w 1823822"/>
                  <a:gd name="connsiteY752" fmla="*/ 1567010 h 1658535"/>
                  <a:gd name="connsiteX753" fmla="*/ 656011 w 1823822"/>
                  <a:gd name="connsiteY753" fmla="*/ 1571947 h 1658535"/>
                  <a:gd name="connsiteX754" fmla="*/ 653541 w 1823822"/>
                  <a:gd name="connsiteY754" fmla="*/ 1571947 h 1658535"/>
                  <a:gd name="connsiteX755" fmla="*/ 646136 w 1823822"/>
                  <a:gd name="connsiteY755" fmla="*/ 1581822 h 1658535"/>
                  <a:gd name="connsiteX756" fmla="*/ 633794 w 1823822"/>
                  <a:gd name="connsiteY756" fmla="*/ 1594164 h 1658535"/>
                  <a:gd name="connsiteX757" fmla="*/ 628857 w 1823822"/>
                  <a:gd name="connsiteY757" fmla="*/ 1601569 h 1658535"/>
                  <a:gd name="connsiteX758" fmla="*/ 626386 w 1823822"/>
                  <a:gd name="connsiteY758" fmla="*/ 1616381 h 1658535"/>
                  <a:gd name="connsiteX759" fmla="*/ 633794 w 1823822"/>
                  <a:gd name="connsiteY759" fmla="*/ 1626255 h 1658535"/>
                  <a:gd name="connsiteX760" fmla="*/ 638732 w 1823822"/>
                  <a:gd name="connsiteY760" fmla="*/ 1633661 h 1658535"/>
                  <a:gd name="connsiteX761" fmla="*/ 641199 w 1823822"/>
                  <a:gd name="connsiteY761" fmla="*/ 1648472 h 1658535"/>
                  <a:gd name="connsiteX762" fmla="*/ 636261 w 1823822"/>
                  <a:gd name="connsiteY762" fmla="*/ 1658345 h 1658535"/>
                  <a:gd name="connsiteX763" fmla="*/ 633794 w 1823822"/>
                  <a:gd name="connsiteY763" fmla="*/ 1655876 h 1658535"/>
                  <a:gd name="connsiteX764" fmla="*/ 628857 w 1823822"/>
                  <a:gd name="connsiteY764" fmla="*/ 1648472 h 1658535"/>
                  <a:gd name="connsiteX765" fmla="*/ 623919 w 1823822"/>
                  <a:gd name="connsiteY765" fmla="*/ 1643534 h 1658535"/>
                  <a:gd name="connsiteX766" fmla="*/ 621452 w 1823822"/>
                  <a:gd name="connsiteY766" fmla="*/ 1643534 h 1658535"/>
                  <a:gd name="connsiteX767" fmla="*/ 614044 w 1823822"/>
                  <a:gd name="connsiteY767" fmla="*/ 1636129 h 1658535"/>
                  <a:gd name="connsiteX768" fmla="*/ 606640 w 1823822"/>
                  <a:gd name="connsiteY768" fmla="*/ 1631192 h 1658535"/>
                  <a:gd name="connsiteX769" fmla="*/ 599235 w 1823822"/>
                  <a:gd name="connsiteY769" fmla="*/ 1626255 h 1658535"/>
                  <a:gd name="connsiteX770" fmla="*/ 594298 w 1823822"/>
                  <a:gd name="connsiteY770" fmla="*/ 1621317 h 1658535"/>
                  <a:gd name="connsiteX771" fmla="*/ 591827 w 1823822"/>
                  <a:gd name="connsiteY771" fmla="*/ 1618848 h 1658535"/>
                  <a:gd name="connsiteX772" fmla="*/ 589360 w 1823822"/>
                  <a:gd name="connsiteY772" fmla="*/ 1611444 h 1658535"/>
                  <a:gd name="connsiteX773" fmla="*/ 586893 w 1823822"/>
                  <a:gd name="connsiteY773" fmla="*/ 1601569 h 1658535"/>
                  <a:gd name="connsiteX774" fmla="*/ 579485 w 1823822"/>
                  <a:gd name="connsiteY774" fmla="*/ 1591695 h 1658535"/>
                  <a:gd name="connsiteX775" fmla="*/ 574548 w 1823822"/>
                  <a:gd name="connsiteY775" fmla="*/ 1586758 h 1658535"/>
                  <a:gd name="connsiteX776" fmla="*/ 572081 w 1823822"/>
                  <a:gd name="connsiteY776" fmla="*/ 1584289 h 1658535"/>
                  <a:gd name="connsiteX777" fmla="*/ 569714 w 1823822"/>
                  <a:gd name="connsiteY777" fmla="*/ 1569478 h 1658535"/>
                  <a:gd name="connsiteX778" fmla="*/ 567143 w 1823822"/>
                  <a:gd name="connsiteY778" fmla="*/ 1562074 h 1658535"/>
                  <a:gd name="connsiteX779" fmla="*/ 562309 w 1823822"/>
                  <a:gd name="connsiteY779" fmla="*/ 1557136 h 1658535"/>
                  <a:gd name="connsiteX780" fmla="*/ 559739 w 1823822"/>
                  <a:gd name="connsiteY780" fmla="*/ 1549730 h 1658535"/>
                  <a:gd name="connsiteX781" fmla="*/ 557372 w 1823822"/>
                  <a:gd name="connsiteY781" fmla="*/ 1544794 h 1658535"/>
                  <a:gd name="connsiteX782" fmla="*/ 554801 w 1823822"/>
                  <a:gd name="connsiteY782" fmla="*/ 1539857 h 1658535"/>
                  <a:gd name="connsiteX783" fmla="*/ 552434 w 1823822"/>
                  <a:gd name="connsiteY783" fmla="*/ 1532451 h 1658535"/>
                  <a:gd name="connsiteX784" fmla="*/ 549864 w 1823822"/>
                  <a:gd name="connsiteY784" fmla="*/ 1525046 h 1658535"/>
                  <a:gd name="connsiteX785" fmla="*/ 552434 w 1823822"/>
                  <a:gd name="connsiteY785" fmla="*/ 1517640 h 1658535"/>
                  <a:gd name="connsiteX786" fmla="*/ 554801 w 1823822"/>
                  <a:gd name="connsiteY786" fmla="*/ 1515171 h 1658535"/>
                  <a:gd name="connsiteX787" fmla="*/ 557372 w 1823822"/>
                  <a:gd name="connsiteY787" fmla="*/ 1512702 h 1658535"/>
                  <a:gd name="connsiteX788" fmla="*/ 559739 w 1823822"/>
                  <a:gd name="connsiteY788" fmla="*/ 1507766 h 1658535"/>
                  <a:gd name="connsiteX789" fmla="*/ 564676 w 1823822"/>
                  <a:gd name="connsiteY789" fmla="*/ 1505298 h 1658535"/>
                  <a:gd name="connsiteX790" fmla="*/ 564676 w 1823822"/>
                  <a:gd name="connsiteY790" fmla="*/ 1502829 h 1658535"/>
                  <a:gd name="connsiteX791" fmla="*/ 559739 w 1823822"/>
                  <a:gd name="connsiteY791" fmla="*/ 1497892 h 1658535"/>
                  <a:gd name="connsiteX792" fmla="*/ 557372 w 1823822"/>
                  <a:gd name="connsiteY792" fmla="*/ 1492954 h 1658535"/>
                  <a:gd name="connsiteX793" fmla="*/ 549864 w 1823822"/>
                  <a:gd name="connsiteY793" fmla="*/ 1490487 h 1658535"/>
                  <a:gd name="connsiteX794" fmla="*/ 545030 w 1823822"/>
                  <a:gd name="connsiteY794" fmla="*/ 1488018 h 1658535"/>
                  <a:gd name="connsiteX795" fmla="*/ 545030 w 1823822"/>
                  <a:gd name="connsiteY795" fmla="*/ 1485549 h 1658535"/>
                  <a:gd name="connsiteX796" fmla="*/ 547396 w 1823822"/>
                  <a:gd name="connsiteY796" fmla="*/ 1483081 h 1658535"/>
                  <a:gd name="connsiteX797" fmla="*/ 547396 w 1823822"/>
                  <a:gd name="connsiteY797" fmla="*/ 1478143 h 1658535"/>
                  <a:gd name="connsiteX798" fmla="*/ 549864 w 1823822"/>
                  <a:gd name="connsiteY798" fmla="*/ 1475674 h 1658535"/>
                  <a:gd name="connsiteX799" fmla="*/ 552434 w 1823822"/>
                  <a:gd name="connsiteY799" fmla="*/ 1473206 h 1658535"/>
                  <a:gd name="connsiteX800" fmla="*/ 554801 w 1823822"/>
                  <a:gd name="connsiteY800" fmla="*/ 1465801 h 1658535"/>
                  <a:gd name="connsiteX801" fmla="*/ 552434 w 1823822"/>
                  <a:gd name="connsiteY801" fmla="*/ 1465801 h 1658535"/>
                  <a:gd name="connsiteX802" fmla="*/ 552434 w 1823822"/>
                  <a:gd name="connsiteY802" fmla="*/ 1463332 h 1658535"/>
                  <a:gd name="connsiteX803" fmla="*/ 549864 w 1823822"/>
                  <a:gd name="connsiteY803" fmla="*/ 1463332 h 1658535"/>
                  <a:gd name="connsiteX804" fmla="*/ 545030 w 1823822"/>
                  <a:gd name="connsiteY804" fmla="*/ 1465801 h 1658535"/>
                  <a:gd name="connsiteX805" fmla="*/ 542459 w 1823822"/>
                  <a:gd name="connsiteY805" fmla="*/ 1470739 h 1658535"/>
                  <a:gd name="connsiteX806" fmla="*/ 537522 w 1823822"/>
                  <a:gd name="connsiteY806" fmla="*/ 1470739 h 1658535"/>
                  <a:gd name="connsiteX807" fmla="*/ 532584 w 1823822"/>
                  <a:gd name="connsiteY807" fmla="*/ 1468270 h 1658535"/>
                  <a:gd name="connsiteX808" fmla="*/ 522813 w 1823822"/>
                  <a:gd name="connsiteY808" fmla="*/ 1468270 h 1658535"/>
                  <a:gd name="connsiteX809" fmla="*/ 520346 w 1823822"/>
                  <a:gd name="connsiteY809" fmla="*/ 1465801 h 1658535"/>
                  <a:gd name="connsiteX810" fmla="*/ 517875 w 1823822"/>
                  <a:gd name="connsiteY810" fmla="*/ 1465801 h 1658535"/>
                  <a:gd name="connsiteX811" fmla="*/ 515408 w 1823822"/>
                  <a:gd name="connsiteY811" fmla="*/ 1468270 h 1658535"/>
                  <a:gd name="connsiteX812" fmla="*/ 515408 w 1823822"/>
                  <a:gd name="connsiteY812" fmla="*/ 1470739 h 1658535"/>
                  <a:gd name="connsiteX813" fmla="*/ 512938 w 1823822"/>
                  <a:gd name="connsiteY813" fmla="*/ 1470739 h 1658535"/>
                  <a:gd name="connsiteX814" fmla="*/ 510471 w 1823822"/>
                  <a:gd name="connsiteY814" fmla="*/ 1473206 h 1658535"/>
                  <a:gd name="connsiteX815" fmla="*/ 505533 w 1823822"/>
                  <a:gd name="connsiteY815" fmla="*/ 1470739 h 1658535"/>
                  <a:gd name="connsiteX816" fmla="*/ 503066 w 1823822"/>
                  <a:gd name="connsiteY816" fmla="*/ 1468270 h 1658535"/>
                  <a:gd name="connsiteX817" fmla="*/ 498129 w 1823822"/>
                  <a:gd name="connsiteY817" fmla="*/ 1465801 h 1658535"/>
                  <a:gd name="connsiteX818" fmla="*/ 498129 w 1823822"/>
                  <a:gd name="connsiteY818" fmla="*/ 1463332 h 1658535"/>
                  <a:gd name="connsiteX819" fmla="*/ 495658 w 1823822"/>
                  <a:gd name="connsiteY819" fmla="*/ 1463332 h 1658535"/>
                  <a:gd name="connsiteX820" fmla="*/ 495658 w 1823822"/>
                  <a:gd name="connsiteY820" fmla="*/ 1458395 h 1658535"/>
                  <a:gd name="connsiteX821" fmla="*/ 498129 w 1823822"/>
                  <a:gd name="connsiteY821" fmla="*/ 1458395 h 1658535"/>
                  <a:gd name="connsiteX822" fmla="*/ 498129 w 1823822"/>
                  <a:gd name="connsiteY822" fmla="*/ 1453459 h 1658535"/>
                  <a:gd name="connsiteX823" fmla="*/ 495658 w 1823822"/>
                  <a:gd name="connsiteY823" fmla="*/ 1453459 h 1658535"/>
                  <a:gd name="connsiteX824" fmla="*/ 493191 w 1823822"/>
                  <a:gd name="connsiteY824" fmla="*/ 1450990 h 1658535"/>
                  <a:gd name="connsiteX825" fmla="*/ 493191 w 1823822"/>
                  <a:gd name="connsiteY825" fmla="*/ 1448624 h 1658535"/>
                  <a:gd name="connsiteX826" fmla="*/ 490721 w 1823822"/>
                  <a:gd name="connsiteY826" fmla="*/ 1448624 h 1658535"/>
                  <a:gd name="connsiteX827" fmla="*/ 490721 w 1823822"/>
                  <a:gd name="connsiteY827" fmla="*/ 1443688 h 1658535"/>
                  <a:gd name="connsiteX828" fmla="*/ 493191 w 1823822"/>
                  <a:gd name="connsiteY828" fmla="*/ 1443688 h 1658535"/>
                  <a:gd name="connsiteX829" fmla="*/ 495658 w 1823822"/>
                  <a:gd name="connsiteY829" fmla="*/ 1441115 h 1658535"/>
                  <a:gd name="connsiteX830" fmla="*/ 495658 w 1823822"/>
                  <a:gd name="connsiteY830" fmla="*/ 1433711 h 1658535"/>
                  <a:gd name="connsiteX831" fmla="*/ 493191 w 1823822"/>
                  <a:gd name="connsiteY831" fmla="*/ 1431344 h 1658535"/>
                  <a:gd name="connsiteX832" fmla="*/ 490721 w 1823822"/>
                  <a:gd name="connsiteY832" fmla="*/ 1428875 h 1658535"/>
                  <a:gd name="connsiteX833" fmla="*/ 488254 w 1823822"/>
                  <a:gd name="connsiteY833" fmla="*/ 1428875 h 1658535"/>
                  <a:gd name="connsiteX834" fmla="*/ 488254 w 1823822"/>
                  <a:gd name="connsiteY834" fmla="*/ 1423939 h 1658535"/>
                  <a:gd name="connsiteX835" fmla="*/ 485787 w 1823822"/>
                  <a:gd name="connsiteY835" fmla="*/ 1421367 h 1658535"/>
                  <a:gd name="connsiteX836" fmla="*/ 480849 w 1823822"/>
                  <a:gd name="connsiteY836" fmla="*/ 1421367 h 1658535"/>
                  <a:gd name="connsiteX837" fmla="*/ 480849 w 1823822"/>
                  <a:gd name="connsiteY837" fmla="*/ 1416431 h 1658535"/>
                  <a:gd name="connsiteX838" fmla="*/ 483316 w 1823822"/>
                  <a:gd name="connsiteY838" fmla="*/ 1414064 h 1658535"/>
                  <a:gd name="connsiteX839" fmla="*/ 483316 w 1823822"/>
                  <a:gd name="connsiteY839" fmla="*/ 1409129 h 1658535"/>
                  <a:gd name="connsiteX840" fmla="*/ 480849 w 1823822"/>
                  <a:gd name="connsiteY840" fmla="*/ 1406660 h 1658535"/>
                  <a:gd name="connsiteX841" fmla="*/ 478379 w 1823822"/>
                  <a:gd name="connsiteY841" fmla="*/ 1399254 h 1658535"/>
                  <a:gd name="connsiteX842" fmla="*/ 478379 w 1823822"/>
                  <a:gd name="connsiteY842" fmla="*/ 1396785 h 1658535"/>
                  <a:gd name="connsiteX843" fmla="*/ 475912 w 1823822"/>
                  <a:gd name="connsiteY843" fmla="*/ 1391849 h 1658535"/>
                  <a:gd name="connsiteX844" fmla="*/ 475912 w 1823822"/>
                  <a:gd name="connsiteY844" fmla="*/ 1381974 h 1658535"/>
                  <a:gd name="connsiteX845" fmla="*/ 480849 w 1823822"/>
                  <a:gd name="connsiteY845" fmla="*/ 1381974 h 1658535"/>
                  <a:gd name="connsiteX846" fmla="*/ 483316 w 1823822"/>
                  <a:gd name="connsiteY846" fmla="*/ 1377037 h 1658535"/>
                  <a:gd name="connsiteX847" fmla="*/ 485787 w 1823822"/>
                  <a:gd name="connsiteY847" fmla="*/ 1377037 h 1658535"/>
                  <a:gd name="connsiteX848" fmla="*/ 485787 w 1823822"/>
                  <a:gd name="connsiteY848" fmla="*/ 1359757 h 1658535"/>
                  <a:gd name="connsiteX849" fmla="*/ 488254 w 1823822"/>
                  <a:gd name="connsiteY849" fmla="*/ 1354821 h 1658535"/>
                  <a:gd name="connsiteX850" fmla="*/ 488254 w 1823822"/>
                  <a:gd name="connsiteY850" fmla="*/ 1344946 h 1658535"/>
                  <a:gd name="connsiteX851" fmla="*/ 485787 w 1823822"/>
                  <a:gd name="connsiteY851" fmla="*/ 1342478 h 1658535"/>
                  <a:gd name="connsiteX852" fmla="*/ 485787 w 1823822"/>
                  <a:gd name="connsiteY852" fmla="*/ 1337542 h 1658535"/>
                  <a:gd name="connsiteX853" fmla="*/ 488254 w 1823822"/>
                  <a:gd name="connsiteY853" fmla="*/ 1335073 h 1658535"/>
                  <a:gd name="connsiteX854" fmla="*/ 488254 w 1823822"/>
                  <a:gd name="connsiteY854" fmla="*/ 1327667 h 1658535"/>
                  <a:gd name="connsiteX855" fmla="*/ 485787 w 1823822"/>
                  <a:gd name="connsiteY855" fmla="*/ 1325198 h 1658535"/>
                  <a:gd name="connsiteX856" fmla="*/ 490721 w 1823822"/>
                  <a:gd name="connsiteY856" fmla="*/ 1325198 h 1658535"/>
                  <a:gd name="connsiteX857" fmla="*/ 495658 w 1823822"/>
                  <a:gd name="connsiteY857" fmla="*/ 1317793 h 1658535"/>
                  <a:gd name="connsiteX858" fmla="*/ 495658 w 1823822"/>
                  <a:gd name="connsiteY858" fmla="*/ 1312856 h 1658535"/>
                  <a:gd name="connsiteX859" fmla="*/ 493191 w 1823822"/>
                  <a:gd name="connsiteY859" fmla="*/ 1307918 h 1658535"/>
                  <a:gd name="connsiteX860" fmla="*/ 490721 w 1823822"/>
                  <a:gd name="connsiteY860" fmla="*/ 1307918 h 1658535"/>
                  <a:gd name="connsiteX861" fmla="*/ 488254 w 1823822"/>
                  <a:gd name="connsiteY861" fmla="*/ 1302981 h 1658535"/>
                  <a:gd name="connsiteX862" fmla="*/ 488254 w 1823822"/>
                  <a:gd name="connsiteY862" fmla="*/ 1298045 h 1658535"/>
                  <a:gd name="connsiteX863" fmla="*/ 490721 w 1823822"/>
                  <a:gd name="connsiteY863" fmla="*/ 1298045 h 1658535"/>
                  <a:gd name="connsiteX864" fmla="*/ 490721 w 1823822"/>
                  <a:gd name="connsiteY864" fmla="*/ 1288170 h 1658535"/>
                  <a:gd name="connsiteX865" fmla="*/ 493191 w 1823822"/>
                  <a:gd name="connsiteY865" fmla="*/ 1288170 h 1658535"/>
                  <a:gd name="connsiteX866" fmla="*/ 495658 w 1823822"/>
                  <a:gd name="connsiteY866" fmla="*/ 1283234 h 1658535"/>
                  <a:gd name="connsiteX867" fmla="*/ 495658 w 1823822"/>
                  <a:gd name="connsiteY867" fmla="*/ 1280766 h 1658535"/>
                  <a:gd name="connsiteX868" fmla="*/ 493191 w 1823822"/>
                  <a:gd name="connsiteY868" fmla="*/ 1275828 h 1658535"/>
                  <a:gd name="connsiteX869" fmla="*/ 488254 w 1823822"/>
                  <a:gd name="connsiteY869" fmla="*/ 1275828 h 1658535"/>
                  <a:gd name="connsiteX870" fmla="*/ 485787 w 1823822"/>
                  <a:gd name="connsiteY870" fmla="*/ 1278297 h 1658535"/>
                  <a:gd name="connsiteX871" fmla="*/ 483316 w 1823822"/>
                  <a:gd name="connsiteY871" fmla="*/ 1278297 h 1658535"/>
                  <a:gd name="connsiteX872" fmla="*/ 480849 w 1823822"/>
                  <a:gd name="connsiteY872" fmla="*/ 1273359 h 1658535"/>
                  <a:gd name="connsiteX873" fmla="*/ 478379 w 1823822"/>
                  <a:gd name="connsiteY873" fmla="*/ 1268422 h 1658535"/>
                  <a:gd name="connsiteX874" fmla="*/ 473441 w 1823822"/>
                  <a:gd name="connsiteY874" fmla="*/ 1265953 h 1658535"/>
                  <a:gd name="connsiteX875" fmla="*/ 468507 w 1823822"/>
                  <a:gd name="connsiteY875" fmla="*/ 1265953 h 1658535"/>
                  <a:gd name="connsiteX876" fmla="*/ 466037 w 1823822"/>
                  <a:gd name="connsiteY876" fmla="*/ 1261017 h 1658535"/>
                  <a:gd name="connsiteX877" fmla="*/ 461099 w 1823822"/>
                  <a:gd name="connsiteY877" fmla="*/ 1253611 h 1658535"/>
                  <a:gd name="connsiteX878" fmla="*/ 461099 w 1823822"/>
                  <a:gd name="connsiteY878" fmla="*/ 1241269 h 1658535"/>
                  <a:gd name="connsiteX879" fmla="*/ 458632 w 1823822"/>
                  <a:gd name="connsiteY879" fmla="*/ 1236332 h 1658535"/>
                  <a:gd name="connsiteX880" fmla="*/ 451227 w 1823822"/>
                  <a:gd name="connsiteY880" fmla="*/ 1233863 h 1658535"/>
                  <a:gd name="connsiteX881" fmla="*/ 448757 w 1823822"/>
                  <a:gd name="connsiteY881" fmla="*/ 1231394 h 1658535"/>
                  <a:gd name="connsiteX882" fmla="*/ 438882 w 1823822"/>
                  <a:gd name="connsiteY882" fmla="*/ 1223989 h 1658535"/>
                  <a:gd name="connsiteX883" fmla="*/ 436415 w 1823822"/>
                  <a:gd name="connsiteY883" fmla="*/ 1221521 h 1658535"/>
                  <a:gd name="connsiteX884" fmla="*/ 431478 w 1823822"/>
                  <a:gd name="connsiteY884" fmla="*/ 1216583 h 1658535"/>
                  <a:gd name="connsiteX885" fmla="*/ 426540 w 1823822"/>
                  <a:gd name="connsiteY885" fmla="*/ 1206710 h 1658535"/>
                  <a:gd name="connsiteX886" fmla="*/ 424073 w 1823822"/>
                  <a:gd name="connsiteY886" fmla="*/ 1204241 h 1658535"/>
                  <a:gd name="connsiteX887" fmla="*/ 421603 w 1823822"/>
                  <a:gd name="connsiteY887" fmla="*/ 1201772 h 1658535"/>
                  <a:gd name="connsiteX888" fmla="*/ 424073 w 1823822"/>
                  <a:gd name="connsiteY888" fmla="*/ 1196835 h 1658535"/>
                  <a:gd name="connsiteX889" fmla="*/ 424073 w 1823822"/>
                  <a:gd name="connsiteY889" fmla="*/ 1194366 h 1658535"/>
                  <a:gd name="connsiteX890" fmla="*/ 426540 w 1823822"/>
                  <a:gd name="connsiteY890" fmla="*/ 1186962 h 1658535"/>
                  <a:gd name="connsiteX891" fmla="*/ 424073 w 1823822"/>
                  <a:gd name="connsiteY891" fmla="*/ 1177087 h 1658535"/>
                  <a:gd name="connsiteX892" fmla="*/ 419135 w 1823822"/>
                  <a:gd name="connsiteY892" fmla="*/ 1172151 h 1658535"/>
                  <a:gd name="connsiteX893" fmla="*/ 414198 w 1823822"/>
                  <a:gd name="connsiteY893" fmla="*/ 1162276 h 1658535"/>
                  <a:gd name="connsiteX894" fmla="*/ 414198 w 1823822"/>
                  <a:gd name="connsiteY894" fmla="*/ 1159807 h 1658535"/>
                  <a:gd name="connsiteX895" fmla="*/ 409261 w 1823822"/>
                  <a:gd name="connsiteY895" fmla="*/ 1152403 h 1658535"/>
                  <a:gd name="connsiteX896" fmla="*/ 404323 w 1823822"/>
                  <a:gd name="connsiteY896" fmla="*/ 1154871 h 1658535"/>
                  <a:gd name="connsiteX897" fmla="*/ 396918 w 1823822"/>
                  <a:gd name="connsiteY897" fmla="*/ 1157338 h 1658535"/>
                  <a:gd name="connsiteX898" fmla="*/ 391981 w 1823822"/>
                  <a:gd name="connsiteY898" fmla="*/ 1152403 h 1658535"/>
                  <a:gd name="connsiteX899" fmla="*/ 387044 w 1823822"/>
                  <a:gd name="connsiteY899" fmla="*/ 1144996 h 1658535"/>
                  <a:gd name="connsiteX900" fmla="*/ 384576 w 1823822"/>
                  <a:gd name="connsiteY900" fmla="*/ 1142528 h 1658535"/>
                  <a:gd name="connsiteX901" fmla="*/ 382106 w 1823822"/>
                  <a:gd name="connsiteY901" fmla="*/ 1140059 h 1658535"/>
                  <a:gd name="connsiteX902" fmla="*/ 382106 w 1823822"/>
                  <a:gd name="connsiteY902" fmla="*/ 1130185 h 1658535"/>
                  <a:gd name="connsiteX903" fmla="*/ 379639 w 1823822"/>
                  <a:gd name="connsiteY903" fmla="*/ 1122779 h 1658535"/>
                  <a:gd name="connsiteX904" fmla="*/ 379639 w 1823822"/>
                  <a:gd name="connsiteY904" fmla="*/ 1117843 h 1658535"/>
                  <a:gd name="connsiteX905" fmla="*/ 377172 w 1823822"/>
                  <a:gd name="connsiteY905" fmla="*/ 1112906 h 1658535"/>
                  <a:gd name="connsiteX906" fmla="*/ 369764 w 1823822"/>
                  <a:gd name="connsiteY906" fmla="*/ 1107968 h 1658535"/>
                  <a:gd name="connsiteX907" fmla="*/ 369764 w 1823822"/>
                  <a:gd name="connsiteY907" fmla="*/ 1100564 h 1658535"/>
                  <a:gd name="connsiteX908" fmla="*/ 372234 w 1823822"/>
                  <a:gd name="connsiteY908" fmla="*/ 1098095 h 1658535"/>
                  <a:gd name="connsiteX909" fmla="*/ 372234 w 1823822"/>
                  <a:gd name="connsiteY909" fmla="*/ 1088220 h 1658535"/>
                  <a:gd name="connsiteX910" fmla="*/ 369764 w 1823822"/>
                  <a:gd name="connsiteY910" fmla="*/ 1085751 h 1658535"/>
                  <a:gd name="connsiteX911" fmla="*/ 357422 w 1823822"/>
                  <a:gd name="connsiteY911" fmla="*/ 1083284 h 1658535"/>
                  <a:gd name="connsiteX912" fmla="*/ 345080 w 1823822"/>
                  <a:gd name="connsiteY912" fmla="*/ 1083284 h 1658535"/>
                  <a:gd name="connsiteX913" fmla="*/ 340142 w 1823822"/>
                  <a:gd name="connsiteY913" fmla="*/ 1080816 h 1658535"/>
                  <a:gd name="connsiteX914" fmla="*/ 322966 w 1823822"/>
                  <a:gd name="connsiteY914" fmla="*/ 1080816 h 1658535"/>
                  <a:gd name="connsiteX915" fmla="*/ 315562 w 1823822"/>
                  <a:gd name="connsiteY915" fmla="*/ 1078347 h 1658535"/>
                  <a:gd name="connsiteX916" fmla="*/ 300749 w 1823822"/>
                  <a:gd name="connsiteY916" fmla="*/ 1080816 h 1658535"/>
                  <a:gd name="connsiteX917" fmla="*/ 295812 w 1823822"/>
                  <a:gd name="connsiteY917" fmla="*/ 1080816 h 1658535"/>
                  <a:gd name="connsiteX918" fmla="*/ 285937 w 1823822"/>
                  <a:gd name="connsiteY918" fmla="*/ 1075878 h 1658535"/>
                  <a:gd name="connsiteX919" fmla="*/ 285937 w 1823822"/>
                  <a:gd name="connsiteY919" fmla="*/ 1073409 h 1658535"/>
                  <a:gd name="connsiteX920" fmla="*/ 276065 w 1823822"/>
                  <a:gd name="connsiteY920" fmla="*/ 1075878 h 1658535"/>
                  <a:gd name="connsiteX921" fmla="*/ 271128 w 1823822"/>
                  <a:gd name="connsiteY921" fmla="*/ 1073409 h 1658535"/>
                  <a:gd name="connsiteX922" fmla="*/ 268657 w 1823822"/>
                  <a:gd name="connsiteY922" fmla="*/ 1070941 h 1658535"/>
                  <a:gd name="connsiteX923" fmla="*/ 268657 w 1823822"/>
                  <a:gd name="connsiteY923" fmla="*/ 1066003 h 1658535"/>
                  <a:gd name="connsiteX924" fmla="*/ 266190 w 1823822"/>
                  <a:gd name="connsiteY924" fmla="*/ 1063536 h 1658535"/>
                  <a:gd name="connsiteX925" fmla="*/ 261253 w 1823822"/>
                  <a:gd name="connsiteY925" fmla="*/ 1063536 h 1658535"/>
                  <a:gd name="connsiteX926" fmla="*/ 261253 w 1823822"/>
                  <a:gd name="connsiteY926" fmla="*/ 1066003 h 1658535"/>
                  <a:gd name="connsiteX927" fmla="*/ 258786 w 1823822"/>
                  <a:gd name="connsiteY927" fmla="*/ 1070941 h 1658535"/>
                  <a:gd name="connsiteX928" fmla="*/ 256315 w 1823822"/>
                  <a:gd name="connsiteY928" fmla="*/ 1075878 h 1658535"/>
                  <a:gd name="connsiteX929" fmla="*/ 253848 w 1823822"/>
                  <a:gd name="connsiteY929" fmla="*/ 1083284 h 1658535"/>
                  <a:gd name="connsiteX930" fmla="*/ 253848 w 1823822"/>
                  <a:gd name="connsiteY930" fmla="*/ 1100564 h 1658535"/>
                  <a:gd name="connsiteX931" fmla="*/ 251378 w 1823822"/>
                  <a:gd name="connsiteY931" fmla="*/ 1103031 h 1658535"/>
                  <a:gd name="connsiteX932" fmla="*/ 248911 w 1823822"/>
                  <a:gd name="connsiteY932" fmla="*/ 1100564 h 1658535"/>
                  <a:gd name="connsiteX933" fmla="*/ 239036 w 1823822"/>
                  <a:gd name="connsiteY933" fmla="*/ 1095626 h 1658535"/>
                  <a:gd name="connsiteX934" fmla="*/ 234098 w 1823822"/>
                  <a:gd name="connsiteY934" fmla="*/ 1093158 h 1658535"/>
                  <a:gd name="connsiteX935" fmla="*/ 229161 w 1823822"/>
                  <a:gd name="connsiteY935" fmla="*/ 1090689 h 1658535"/>
                  <a:gd name="connsiteX936" fmla="*/ 219289 w 1823822"/>
                  <a:gd name="connsiteY936" fmla="*/ 1085751 h 1658535"/>
                  <a:gd name="connsiteX937" fmla="*/ 214352 w 1823822"/>
                  <a:gd name="connsiteY937" fmla="*/ 1078347 h 1658535"/>
                  <a:gd name="connsiteX938" fmla="*/ 206947 w 1823822"/>
                  <a:gd name="connsiteY938" fmla="*/ 1073409 h 1658535"/>
                  <a:gd name="connsiteX939" fmla="*/ 202010 w 1823822"/>
                  <a:gd name="connsiteY939" fmla="*/ 1070941 h 1658535"/>
                  <a:gd name="connsiteX940" fmla="*/ 199539 w 1823822"/>
                  <a:gd name="connsiteY940" fmla="*/ 1068472 h 1658535"/>
                  <a:gd name="connsiteX941" fmla="*/ 202010 w 1823822"/>
                  <a:gd name="connsiteY941" fmla="*/ 1061067 h 1658535"/>
                  <a:gd name="connsiteX942" fmla="*/ 202010 w 1823822"/>
                  <a:gd name="connsiteY942" fmla="*/ 1048724 h 1658535"/>
                  <a:gd name="connsiteX943" fmla="*/ 197072 w 1823822"/>
                  <a:gd name="connsiteY943" fmla="*/ 1043788 h 1658535"/>
                  <a:gd name="connsiteX944" fmla="*/ 189667 w 1823822"/>
                  <a:gd name="connsiteY944" fmla="*/ 1038954 h 1658535"/>
                  <a:gd name="connsiteX945" fmla="*/ 184730 w 1823822"/>
                  <a:gd name="connsiteY945" fmla="*/ 1031444 h 1658535"/>
                  <a:gd name="connsiteX946" fmla="*/ 179793 w 1823822"/>
                  <a:gd name="connsiteY946" fmla="*/ 1031444 h 1658535"/>
                  <a:gd name="connsiteX947" fmla="*/ 172385 w 1823822"/>
                  <a:gd name="connsiteY947" fmla="*/ 1033913 h 1658535"/>
                  <a:gd name="connsiteX948" fmla="*/ 162513 w 1823822"/>
                  <a:gd name="connsiteY948" fmla="*/ 1028977 h 1658535"/>
                  <a:gd name="connsiteX949" fmla="*/ 160043 w 1823822"/>
                  <a:gd name="connsiteY949" fmla="*/ 1024141 h 1658535"/>
                  <a:gd name="connsiteX950" fmla="*/ 157576 w 1823822"/>
                  <a:gd name="connsiteY950" fmla="*/ 1019206 h 1658535"/>
                  <a:gd name="connsiteX951" fmla="*/ 155105 w 1823822"/>
                  <a:gd name="connsiteY951" fmla="*/ 1011696 h 1658535"/>
                  <a:gd name="connsiteX952" fmla="*/ 152638 w 1823822"/>
                  <a:gd name="connsiteY952" fmla="*/ 1001926 h 1658535"/>
                  <a:gd name="connsiteX953" fmla="*/ 150171 w 1823822"/>
                  <a:gd name="connsiteY953" fmla="*/ 994520 h 1658535"/>
                  <a:gd name="connsiteX954" fmla="*/ 150171 w 1823822"/>
                  <a:gd name="connsiteY954" fmla="*/ 992051 h 1658535"/>
                  <a:gd name="connsiteX955" fmla="*/ 155105 w 1823822"/>
                  <a:gd name="connsiteY955" fmla="*/ 989582 h 1658535"/>
                  <a:gd name="connsiteX956" fmla="*/ 157576 w 1823822"/>
                  <a:gd name="connsiteY956" fmla="*/ 987114 h 1658535"/>
                  <a:gd name="connsiteX957" fmla="*/ 160043 w 1823822"/>
                  <a:gd name="connsiteY957" fmla="*/ 984645 h 1658535"/>
                  <a:gd name="connsiteX958" fmla="*/ 162513 w 1823822"/>
                  <a:gd name="connsiteY958" fmla="*/ 979709 h 1658535"/>
                  <a:gd name="connsiteX959" fmla="*/ 160043 w 1823822"/>
                  <a:gd name="connsiteY959" fmla="*/ 977240 h 1658535"/>
                  <a:gd name="connsiteX960" fmla="*/ 160043 w 1823822"/>
                  <a:gd name="connsiteY960" fmla="*/ 974772 h 1658535"/>
                  <a:gd name="connsiteX961" fmla="*/ 157576 w 1823822"/>
                  <a:gd name="connsiteY961" fmla="*/ 974772 h 1658535"/>
                  <a:gd name="connsiteX962" fmla="*/ 152638 w 1823822"/>
                  <a:gd name="connsiteY962" fmla="*/ 972303 h 1658535"/>
                  <a:gd name="connsiteX963" fmla="*/ 150171 w 1823822"/>
                  <a:gd name="connsiteY963" fmla="*/ 969834 h 1658535"/>
                  <a:gd name="connsiteX964" fmla="*/ 145233 w 1823822"/>
                  <a:gd name="connsiteY964" fmla="*/ 967365 h 1658535"/>
                  <a:gd name="connsiteX965" fmla="*/ 137826 w 1823822"/>
                  <a:gd name="connsiteY965" fmla="*/ 957492 h 1658535"/>
                  <a:gd name="connsiteX966" fmla="*/ 132891 w 1823822"/>
                  <a:gd name="connsiteY966" fmla="*/ 957492 h 1658535"/>
                  <a:gd name="connsiteX967" fmla="*/ 130421 w 1823822"/>
                  <a:gd name="connsiteY967" fmla="*/ 955023 h 1658535"/>
                  <a:gd name="connsiteX968" fmla="*/ 130421 w 1823822"/>
                  <a:gd name="connsiteY968" fmla="*/ 950086 h 1658535"/>
                  <a:gd name="connsiteX969" fmla="*/ 127954 w 1823822"/>
                  <a:gd name="connsiteY969" fmla="*/ 945150 h 1658535"/>
                  <a:gd name="connsiteX970" fmla="*/ 125484 w 1823822"/>
                  <a:gd name="connsiteY970" fmla="*/ 937744 h 1658535"/>
                  <a:gd name="connsiteX971" fmla="*/ 120546 w 1823822"/>
                  <a:gd name="connsiteY971" fmla="*/ 932806 h 1658535"/>
                  <a:gd name="connsiteX972" fmla="*/ 120546 w 1823822"/>
                  <a:gd name="connsiteY972" fmla="*/ 930338 h 1658535"/>
                  <a:gd name="connsiteX973" fmla="*/ 118079 w 1823822"/>
                  <a:gd name="connsiteY973" fmla="*/ 927870 h 1658535"/>
                  <a:gd name="connsiteX974" fmla="*/ 118079 w 1823822"/>
                  <a:gd name="connsiteY974" fmla="*/ 927870 h 1658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</a:cxnLst>
                <a:rect l="l" t="t" r="r" b="b"/>
                <a:pathLst>
                  <a:path w="1823822" h="1658535">
                    <a:moveTo>
                      <a:pt x="118079" y="927767"/>
                    </a:moveTo>
                    <a:lnTo>
                      <a:pt x="113142" y="927767"/>
                    </a:lnTo>
                    <a:lnTo>
                      <a:pt x="110674" y="925298"/>
                    </a:lnTo>
                    <a:lnTo>
                      <a:pt x="105737" y="922829"/>
                    </a:lnTo>
                    <a:lnTo>
                      <a:pt x="103267" y="920361"/>
                    </a:lnTo>
                    <a:lnTo>
                      <a:pt x="103267" y="915425"/>
                    </a:lnTo>
                    <a:lnTo>
                      <a:pt x="105737" y="915425"/>
                    </a:lnTo>
                    <a:lnTo>
                      <a:pt x="108204" y="912956"/>
                    </a:lnTo>
                    <a:lnTo>
                      <a:pt x="110674" y="910487"/>
                    </a:lnTo>
                    <a:lnTo>
                      <a:pt x="110674" y="905550"/>
                    </a:lnTo>
                    <a:lnTo>
                      <a:pt x="108204" y="903081"/>
                    </a:lnTo>
                    <a:lnTo>
                      <a:pt x="103267" y="905550"/>
                    </a:lnTo>
                    <a:lnTo>
                      <a:pt x="93395" y="905550"/>
                    </a:lnTo>
                    <a:lnTo>
                      <a:pt x="90925" y="903081"/>
                    </a:lnTo>
                    <a:lnTo>
                      <a:pt x="83520" y="903081"/>
                    </a:lnTo>
                    <a:lnTo>
                      <a:pt x="83520" y="898145"/>
                    </a:lnTo>
                    <a:lnTo>
                      <a:pt x="85987" y="893208"/>
                    </a:lnTo>
                    <a:lnTo>
                      <a:pt x="83520" y="885801"/>
                    </a:lnTo>
                    <a:lnTo>
                      <a:pt x="81053" y="883334"/>
                    </a:lnTo>
                    <a:lnTo>
                      <a:pt x="78582" y="880866"/>
                    </a:lnTo>
                    <a:lnTo>
                      <a:pt x="81053" y="878397"/>
                    </a:lnTo>
                    <a:lnTo>
                      <a:pt x="78582" y="875928"/>
                    </a:lnTo>
                    <a:lnTo>
                      <a:pt x="83520" y="875928"/>
                    </a:lnTo>
                    <a:lnTo>
                      <a:pt x="85987" y="873459"/>
                    </a:lnTo>
                    <a:lnTo>
                      <a:pt x="85987" y="868522"/>
                    </a:lnTo>
                    <a:lnTo>
                      <a:pt x="83520" y="863586"/>
                    </a:lnTo>
                    <a:lnTo>
                      <a:pt x="78582" y="856180"/>
                    </a:lnTo>
                    <a:lnTo>
                      <a:pt x="76115" y="851242"/>
                    </a:lnTo>
                    <a:lnTo>
                      <a:pt x="73645" y="846306"/>
                    </a:lnTo>
                    <a:lnTo>
                      <a:pt x="68708" y="841369"/>
                    </a:lnTo>
                    <a:lnTo>
                      <a:pt x="66240" y="838900"/>
                    </a:lnTo>
                    <a:lnTo>
                      <a:pt x="66240" y="829027"/>
                    </a:lnTo>
                    <a:lnTo>
                      <a:pt x="63770" y="821621"/>
                    </a:lnTo>
                    <a:lnTo>
                      <a:pt x="63770" y="816683"/>
                    </a:lnTo>
                    <a:lnTo>
                      <a:pt x="61303" y="814215"/>
                    </a:lnTo>
                    <a:lnTo>
                      <a:pt x="63770" y="811746"/>
                    </a:lnTo>
                    <a:lnTo>
                      <a:pt x="66240" y="809279"/>
                    </a:lnTo>
                    <a:lnTo>
                      <a:pt x="66240" y="804341"/>
                    </a:lnTo>
                    <a:lnTo>
                      <a:pt x="68708" y="801872"/>
                    </a:lnTo>
                    <a:lnTo>
                      <a:pt x="68708" y="784593"/>
                    </a:lnTo>
                    <a:lnTo>
                      <a:pt x="66240" y="779655"/>
                    </a:lnTo>
                    <a:lnTo>
                      <a:pt x="63770" y="777187"/>
                    </a:lnTo>
                    <a:lnTo>
                      <a:pt x="58836" y="774720"/>
                    </a:lnTo>
                    <a:lnTo>
                      <a:pt x="56365" y="769782"/>
                    </a:lnTo>
                    <a:lnTo>
                      <a:pt x="56365" y="767313"/>
                    </a:lnTo>
                    <a:lnTo>
                      <a:pt x="53898" y="762376"/>
                    </a:lnTo>
                    <a:lnTo>
                      <a:pt x="51428" y="759907"/>
                    </a:lnTo>
                    <a:lnTo>
                      <a:pt x="48961" y="757438"/>
                    </a:lnTo>
                    <a:lnTo>
                      <a:pt x="46491" y="752503"/>
                    </a:lnTo>
                    <a:lnTo>
                      <a:pt x="46491" y="740159"/>
                    </a:lnTo>
                    <a:lnTo>
                      <a:pt x="48961" y="735223"/>
                    </a:lnTo>
                    <a:lnTo>
                      <a:pt x="51428" y="732754"/>
                    </a:lnTo>
                    <a:lnTo>
                      <a:pt x="51428" y="727817"/>
                    </a:lnTo>
                    <a:lnTo>
                      <a:pt x="48961" y="720412"/>
                    </a:lnTo>
                    <a:lnTo>
                      <a:pt x="48961" y="713108"/>
                    </a:lnTo>
                    <a:lnTo>
                      <a:pt x="53898" y="713108"/>
                    </a:lnTo>
                    <a:lnTo>
                      <a:pt x="58836" y="710641"/>
                    </a:lnTo>
                    <a:lnTo>
                      <a:pt x="58836" y="708172"/>
                    </a:lnTo>
                    <a:lnTo>
                      <a:pt x="61303" y="705600"/>
                    </a:lnTo>
                    <a:lnTo>
                      <a:pt x="61303" y="703131"/>
                    </a:lnTo>
                    <a:lnTo>
                      <a:pt x="58836" y="698297"/>
                    </a:lnTo>
                    <a:lnTo>
                      <a:pt x="58836" y="685851"/>
                    </a:lnTo>
                    <a:lnTo>
                      <a:pt x="56365" y="685851"/>
                    </a:lnTo>
                    <a:lnTo>
                      <a:pt x="53898" y="683384"/>
                    </a:lnTo>
                    <a:lnTo>
                      <a:pt x="36619" y="683384"/>
                    </a:lnTo>
                    <a:lnTo>
                      <a:pt x="34148" y="680916"/>
                    </a:lnTo>
                    <a:lnTo>
                      <a:pt x="34148" y="676080"/>
                    </a:lnTo>
                    <a:lnTo>
                      <a:pt x="31681" y="671144"/>
                    </a:lnTo>
                    <a:lnTo>
                      <a:pt x="29211" y="668676"/>
                    </a:lnTo>
                    <a:lnTo>
                      <a:pt x="26744" y="668676"/>
                    </a:lnTo>
                    <a:lnTo>
                      <a:pt x="24277" y="666207"/>
                    </a:lnTo>
                    <a:lnTo>
                      <a:pt x="21806" y="663738"/>
                    </a:lnTo>
                    <a:lnTo>
                      <a:pt x="21806" y="656333"/>
                    </a:lnTo>
                    <a:lnTo>
                      <a:pt x="19339" y="653865"/>
                    </a:lnTo>
                    <a:lnTo>
                      <a:pt x="14402" y="651396"/>
                    </a:lnTo>
                    <a:lnTo>
                      <a:pt x="6997" y="646459"/>
                    </a:lnTo>
                    <a:lnTo>
                      <a:pt x="4527" y="641521"/>
                    </a:lnTo>
                    <a:lnTo>
                      <a:pt x="-411" y="636585"/>
                    </a:lnTo>
                    <a:lnTo>
                      <a:pt x="2060" y="634116"/>
                    </a:lnTo>
                    <a:lnTo>
                      <a:pt x="4527" y="631648"/>
                    </a:lnTo>
                    <a:lnTo>
                      <a:pt x="4527" y="626710"/>
                    </a:lnTo>
                    <a:lnTo>
                      <a:pt x="6997" y="624241"/>
                    </a:lnTo>
                    <a:lnTo>
                      <a:pt x="6997" y="621773"/>
                    </a:lnTo>
                    <a:lnTo>
                      <a:pt x="9464" y="616837"/>
                    </a:lnTo>
                    <a:lnTo>
                      <a:pt x="9464" y="609431"/>
                    </a:lnTo>
                    <a:lnTo>
                      <a:pt x="11931" y="606962"/>
                    </a:lnTo>
                    <a:lnTo>
                      <a:pt x="11931" y="604493"/>
                    </a:lnTo>
                    <a:lnTo>
                      <a:pt x="16869" y="604493"/>
                    </a:lnTo>
                    <a:lnTo>
                      <a:pt x="21806" y="606962"/>
                    </a:lnTo>
                    <a:lnTo>
                      <a:pt x="26744" y="606962"/>
                    </a:lnTo>
                    <a:lnTo>
                      <a:pt x="29211" y="604493"/>
                    </a:lnTo>
                    <a:lnTo>
                      <a:pt x="31681" y="604493"/>
                    </a:lnTo>
                    <a:lnTo>
                      <a:pt x="31681" y="602026"/>
                    </a:lnTo>
                    <a:lnTo>
                      <a:pt x="34148" y="602026"/>
                    </a:lnTo>
                    <a:lnTo>
                      <a:pt x="34148" y="599557"/>
                    </a:lnTo>
                    <a:lnTo>
                      <a:pt x="39086" y="599557"/>
                    </a:lnTo>
                    <a:lnTo>
                      <a:pt x="39086" y="594620"/>
                    </a:lnTo>
                    <a:lnTo>
                      <a:pt x="41556" y="592151"/>
                    </a:lnTo>
                    <a:lnTo>
                      <a:pt x="44023" y="589682"/>
                    </a:lnTo>
                    <a:lnTo>
                      <a:pt x="53898" y="589682"/>
                    </a:lnTo>
                    <a:lnTo>
                      <a:pt x="53898" y="587214"/>
                    </a:lnTo>
                    <a:lnTo>
                      <a:pt x="51428" y="584747"/>
                    </a:lnTo>
                    <a:lnTo>
                      <a:pt x="48961" y="582278"/>
                    </a:lnTo>
                    <a:lnTo>
                      <a:pt x="48961" y="572403"/>
                    </a:lnTo>
                    <a:lnTo>
                      <a:pt x="51428" y="567465"/>
                    </a:lnTo>
                    <a:lnTo>
                      <a:pt x="51428" y="567465"/>
                    </a:lnTo>
                    <a:lnTo>
                      <a:pt x="51428" y="564998"/>
                    </a:lnTo>
                    <a:lnTo>
                      <a:pt x="46491" y="560061"/>
                    </a:lnTo>
                    <a:lnTo>
                      <a:pt x="44023" y="557592"/>
                    </a:lnTo>
                    <a:lnTo>
                      <a:pt x="44023" y="545250"/>
                    </a:lnTo>
                    <a:lnTo>
                      <a:pt x="46491" y="540312"/>
                    </a:lnTo>
                    <a:lnTo>
                      <a:pt x="46491" y="535375"/>
                    </a:lnTo>
                    <a:lnTo>
                      <a:pt x="44023" y="530439"/>
                    </a:lnTo>
                    <a:lnTo>
                      <a:pt x="41556" y="527970"/>
                    </a:lnTo>
                    <a:lnTo>
                      <a:pt x="41556" y="523033"/>
                    </a:lnTo>
                    <a:lnTo>
                      <a:pt x="44023" y="518095"/>
                    </a:lnTo>
                    <a:lnTo>
                      <a:pt x="46491" y="508222"/>
                    </a:lnTo>
                    <a:lnTo>
                      <a:pt x="48961" y="505753"/>
                    </a:lnTo>
                    <a:lnTo>
                      <a:pt x="53898" y="503285"/>
                    </a:lnTo>
                    <a:lnTo>
                      <a:pt x="56365" y="500816"/>
                    </a:lnTo>
                    <a:lnTo>
                      <a:pt x="58836" y="500816"/>
                    </a:lnTo>
                    <a:lnTo>
                      <a:pt x="58836" y="495878"/>
                    </a:lnTo>
                    <a:lnTo>
                      <a:pt x="61303" y="490943"/>
                    </a:lnTo>
                    <a:lnTo>
                      <a:pt x="61303" y="481068"/>
                    </a:lnTo>
                    <a:lnTo>
                      <a:pt x="63770" y="478599"/>
                    </a:lnTo>
                    <a:lnTo>
                      <a:pt x="66240" y="478599"/>
                    </a:lnTo>
                    <a:lnTo>
                      <a:pt x="66240" y="473663"/>
                    </a:lnTo>
                    <a:lnTo>
                      <a:pt x="63770" y="468726"/>
                    </a:lnTo>
                    <a:lnTo>
                      <a:pt x="63770" y="466257"/>
                    </a:lnTo>
                    <a:lnTo>
                      <a:pt x="66240" y="461319"/>
                    </a:lnTo>
                    <a:lnTo>
                      <a:pt x="68708" y="458851"/>
                    </a:lnTo>
                    <a:lnTo>
                      <a:pt x="68708" y="456383"/>
                    </a:lnTo>
                    <a:lnTo>
                      <a:pt x="71178" y="453915"/>
                    </a:lnTo>
                    <a:lnTo>
                      <a:pt x="73645" y="451446"/>
                    </a:lnTo>
                    <a:lnTo>
                      <a:pt x="76115" y="448977"/>
                    </a:lnTo>
                    <a:lnTo>
                      <a:pt x="78582" y="446509"/>
                    </a:lnTo>
                    <a:lnTo>
                      <a:pt x="78582" y="431698"/>
                    </a:lnTo>
                    <a:lnTo>
                      <a:pt x="76115" y="429229"/>
                    </a:lnTo>
                    <a:lnTo>
                      <a:pt x="71178" y="426760"/>
                    </a:lnTo>
                    <a:lnTo>
                      <a:pt x="71178" y="419356"/>
                    </a:lnTo>
                    <a:lnTo>
                      <a:pt x="73645" y="416887"/>
                    </a:lnTo>
                    <a:lnTo>
                      <a:pt x="76115" y="411949"/>
                    </a:lnTo>
                    <a:lnTo>
                      <a:pt x="76115" y="407012"/>
                    </a:lnTo>
                    <a:lnTo>
                      <a:pt x="73645" y="404543"/>
                    </a:lnTo>
                    <a:lnTo>
                      <a:pt x="71178" y="404543"/>
                    </a:lnTo>
                    <a:lnTo>
                      <a:pt x="68708" y="402076"/>
                    </a:lnTo>
                    <a:lnTo>
                      <a:pt x="71178" y="399607"/>
                    </a:lnTo>
                    <a:lnTo>
                      <a:pt x="71178" y="377390"/>
                    </a:lnTo>
                    <a:lnTo>
                      <a:pt x="73645" y="365048"/>
                    </a:lnTo>
                    <a:lnTo>
                      <a:pt x="76115" y="362580"/>
                    </a:lnTo>
                    <a:lnTo>
                      <a:pt x="76115" y="352705"/>
                    </a:lnTo>
                    <a:lnTo>
                      <a:pt x="73645" y="347769"/>
                    </a:lnTo>
                    <a:lnTo>
                      <a:pt x="71178" y="345300"/>
                    </a:lnTo>
                    <a:lnTo>
                      <a:pt x="73645" y="342831"/>
                    </a:lnTo>
                    <a:lnTo>
                      <a:pt x="76115" y="340362"/>
                    </a:lnTo>
                    <a:lnTo>
                      <a:pt x="78582" y="335425"/>
                    </a:lnTo>
                    <a:lnTo>
                      <a:pt x="81053" y="332956"/>
                    </a:lnTo>
                    <a:lnTo>
                      <a:pt x="83520" y="328020"/>
                    </a:lnTo>
                    <a:lnTo>
                      <a:pt x="85987" y="320614"/>
                    </a:lnTo>
                    <a:lnTo>
                      <a:pt x="88457" y="318145"/>
                    </a:lnTo>
                    <a:lnTo>
                      <a:pt x="88457" y="315677"/>
                    </a:lnTo>
                    <a:lnTo>
                      <a:pt x="85987" y="310741"/>
                    </a:lnTo>
                    <a:lnTo>
                      <a:pt x="85987" y="308272"/>
                    </a:lnTo>
                    <a:lnTo>
                      <a:pt x="83520" y="308272"/>
                    </a:lnTo>
                    <a:lnTo>
                      <a:pt x="85987" y="305803"/>
                    </a:lnTo>
                    <a:lnTo>
                      <a:pt x="85987" y="303335"/>
                    </a:lnTo>
                    <a:lnTo>
                      <a:pt x="88457" y="300866"/>
                    </a:lnTo>
                    <a:lnTo>
                      <a:pt x="93395" y="298397"/>
                    </a:lnTo>
                    <a:lnTo>
                      <a:pt x="98332" y="295928"/>
                    </a:lnTo>
                    <a:lnTo>
                      <a:pt x="103267" y="293461"/>
                    </a:lnTo>
                    <a:lnTo>
                      <a:pt x="105737" y="290993"/>
                    </a:lnTo>
                    <a:lnTo>
                      <a:pt x="110674" y="288524"/>
                    </a:lnTo>
                    <a:lnTo>
                      <a:pt x="115612" y="286055"/>
                    </a:lnTo>
                    <a:lnTo>
                      <a:pt x="118079" y="286055"/>
                    </a:lnTo>
                    <a:lnTo>
                      <a:pt x="118079" y="283586"/>
                    </a:lnTo>
                    <a:lnTo>
                      <a:pt x="120546" y="281118"/>
                    </a:lnTo>
                    <a:lnTo>
                      <a:pt x="120546" y="271244"/>
                    </a:lnTo>
                    <a:lnTo>
                      <a:pt x="118079" y="266410"/>
                    </a:lnTo>
                    <a:lnTo>
                      <a:pt x="118079" y="258901"/>
                    </a:lnTo>
                    <a:lnTo>
                      <a:pt x="120546" y="258901"/>
                    </a:lnTo>
                    <a:lnTo>
                      <a:pt x="123016" y="256433"/>
                    </a:lnTo>
                    <a:lnTo>
                      <a:pt x="127954" y="256433"/>
                    </a:lnTo>
                    <a:lnTo>
                      <a:pt x="130421" y="254067"/>
                    </a:lnTo>
                    <a:lnTo>
                      <a:pt x="132891" y="254067"/>
                    </a:lnTo>
                    <a:lnTo>
                      <a:pt x="135359" y="251598"/>
                    </a:lnTo>
                    <a:lnTo>
                      <a:pt x="137826" y="249131"/>
                    </a:lnTo>
                    <a:lnTo>
                      <a:pt x="142763" y="246662"/>
                    </a:lnTo>
                    <a:lnTo>
                      <a:pt x="147701" y="244090"/>
                    </a:lnTo>
                    <a:lnTo>
                      <a:pt x="157576" y="244090"/>
                    </a:lnTo>
                    <a:lnTo>
                      <a:pt x="162513" y="241621"/>
                    </a:lnTo>
                    <a:lnTo>
                      <a:pt x="164980" y="239154"/>
                    </a:lnTo>
                    <a:lnTo>
                      <a:pt x="167450" y="236685"/>
                    </a:lnTo>
                    <a:lnTo>
                      <a:pt x="169918" y="231851"/>
                    </a:lnTo>
                    <a:lnTo>
                      <a:pt x="169918" y="226810"/>
                    </a:lnTo>
                    <a:lnTo>
                      <a:pt x="172385" y="224445"/>
                    </a:lnTo>
                    <a:lnTo>
                      <a:pt x="172385" y="204697"/>
                    </a:lnTo>
                    <a:lnTo>
                      <a:pt x="169918" y="199759"/>
                    </a:lnTo>
                    <a:lnTo>
                      <a:pt x="167450" y="197291"/>
                    </a:lnTo>
                    <a:lnTo>
                      <a:pt x="164980" y="192355"/>
                    </a:lnTo>
                    <a:lnTo>
                      <a:pt x="160043" y="187417"/>
                    </a:lnTo>
                    <a:lnTo>
                      <a:pt x="160043" y="184949"/>
                    </a:lnTo>
                    <a:lnTo>
                      <a:pt x="157576" y="184949"/>
                    </a:lnTo>
                    <a:lnTo>
                      <a:pt x="157576" y="182480"/>
                    </a:lnTo>
                    <a:lnTo>
                      <a:pt x="147701" y="182480"/>
                    </a:lnTo>
                    <a:lnTo>
                      <a:pt x="145233" y="180011"/>
                    </a:lnTo>
                    <a:lnTo>
                      <a:pt x="142763" y="177544"/>
                    </a:lnTo>
                    <a:lnTo>
                      <a:pt x="142763" y="172606"/>
                    </a:lnTo>
                    <a:lnTo>
                      <a:pt x="137826" y="170138"/>
                    </a:lnTo>
                    <a:lnTo>
                      <a:pt x="137826" y="167669"/>
                    </a:lnTo>
                    <a:lnTo>
                      <a:pt x="142763" y="167669"/>
                    </a:lnTo>
                    <a:lnTo>
                      <a:pt x="145233" y="165200"/>
                    </a:lnTo>
                    <a:lnTo>
                      <a:pt x="150171" y="162732"/>
                    </a:lnTo>
                    <a:lnTo>
                      <a:pt x="155105" y="160263"/>
                    </a:lnTo>
                    <a:lnTo>
                      <a:pt x="157576" y="160263"/>
                    </a:lnTo>
                    <a:lnTo>
                      <a:pt x="157576" y="150389"/>
                    </a:lnTo>
                    <a:lnTo>
                      <a:pt x="160043" y="147921"/>
                    </a:lnTo>
                    <a:lnTo>
                      <a:pt x="160043" y="145452"/>
                    </a:lnTo>
                    <a:lnTo>
                      <a:pt x="162513" y="142983"/>
                    </a:lnTo>
                    <a:lnTo>
                      <a:pt x="172385" y="142983"/>
                    </a:lnTo>
                    <a:lnTo>
                      <a:pt x="172385" y="135579"/>
                    </a:lnTo>
                    <a:lnTo>
                      <a:pt x="174855" y="133110"/>
                    </a:lnTo>
                    <a:lnTo>
                      <a:pt x="177322" y="130641"/>
                    </a:lnTo>
                    <a:lnTo>
                      <a:pt x="182260" y="130641"/>
                    </a:lnTo>
                    <a:lnTo>
                      <a:pt x="184730" y="133110"/>
                    </a:lnTo>
                    <a:lnTo>
                      <a:pt x="187197" y="135579"/>
                    </a:lnTo>
                    <a:lnTo>
                      <a:pt x="199539" y="135579"/>
                    </a:lnTo>
                    <a:lnTo>
                      <a:pt x="199539" y="133110"/>
                    </a:lnTo>
                    <a:lnTo>
                      <a:pt x="197072" y="130641"/>
                    </a:lnTo>
                    <a:lnTo>
                      <a:pt x="197072" y="128172"/>
                    </a:lnTo>
                    <a:lnTo>
                      <a:pt x="194602" y="123235"/>
                    </a:lnTo>
                    <a:lnTo>
                      <a:pt x="194602" y="113362"/>
                    </a:lnTo>
                    <a:lnTo>
                      <a:pt x="199539" y="110893"/>
                    </a:lnTo>
                    <a:lnTo>
                      <a:pt x="199539" y="103488"/>
                    </a:lnTo>
                    <a:lnTo>
                      <a:pt x="202010" y="103488"/>
                    </a:lnTo>
                    <a:lnTo>
                      <a:pt x="202010" y="96082"/>
                    </a:lnTo>
                    <a:lnTo>
                      <a:pt x="199539" y="93613"/>
                    </a:lnTo>
                    <a:lnTo>
                      <a:pt x="199539" y="91145"/>
                    </a:lnTo>
                    <a:lnTo>
                      <a:pt x="214352" y="91145"/>
                    </a:lnTo>
                    <a:lnTo>
                      <a:pt x="214352" y="88676"/>
                    </a:lnTo>
                    <a:lnTo>
                      <a:pt x="216819" y="86209"/>
                    </a:lnTo>
                    <a:lnTo>
                      <a:pt x="216819" y="76334"/>
                    </a:lnTo>
                    <a:lnTo>
                      <a:pt x="219289" y="71396"/>
                    </a:lnTo>
                    <a:lnTo>
                      <a:pt x="221756" y="71396"/>
                    </a:lnTo>
                    <a:lnTo>
                      <a:pt x="224227" y="68928"/>
                    </a:lnTo>
                    <a:lnTo>
                      <a:pt x="226694" y="66460"/>
                    </a:lnTo>
                    <a:lnTo>
                      <a:pt x="229161" y="63992"/>
                    </a:lnTo>
                    <a:lnTo>
                      <a:pt x="229161" y="61523"/>
                    </a:lnTo>
                    <a:lnTo>
                      <a:pt x="231631" y="59054"/>
                    </a:lnTo>
                    <a:lnTo>
                      <a:pt x="234098" y="59054"/>
                    </a:lnTo>
                    <a:lnTo>
                      <a:pt x="236569" y="56585"/>
                    </a:lnTo>
                    <a:lnTo>
                      <a:pt x="243973" y="56585"/>
                    </a:lnTo>
                    <a:lnTo>
                      <a:pt x="248911" y="54117"/>
                    </a:lnTo>
                    <a:lnTo>
                      <a:pt x="253848" y="54117"/>
                    </a:lnTo>
                    <a:lnTo>
                      <a:pt x="258786" y="51648"/>
                    </a:lnTo>
                    <a:lnTo>
                      <a:pt x="263720" y="49181"/>
                    </a:lnTo>
                    <a:lnTo>
                      <a:pt x="266190" y="46712"/>
                    </a:lnTo>
                    <a:lnTo>
                      <a:pt x="271128" y="44243"/>
                    </a:lnTo>
                    <a:lnTo>
                      <a:pt x="276065" y="44243"/>
                    </a:lnTo>
                    <a:lnTo>
                      <a:pt x="280899" y="41775"/>
                    </a:lnTo>
                    <a:lnTo>
                      <a:pt x="283470" y="36837"/>
                    </a:lnTo>
                    <a:lnTo>
                      <a:pt x="285937" y="31901"/>
                    </a:lnTo>
                    <a:lnTo>
                      <a:pt x="290874" y="24495"/>
                    </a:lnTo>
                    <a:lnTo>
                      <a:pt x="295812" y="19558"/>
                    </a:lnTo>
                    <a:lnTo>
                      <a:pt x="298179" y="12153"/>
                    </a:lnTo>
                    <a:lnTo>
                      <a:pt x="298179" y="-191"/>
                    </a:lnTo>
                    <a:lnTo>
                      <a:pt x="305583" y="2278"/>
                    </a:lnTo>
                    <a:lnTo>
                      <a:pt x="305583" y="-191"/>
                    </a:lnTo>
                    <a:lnTo>
                      <a:pt x="315458" y="2278"/>
                    </a:lnTo>
                    <a:lnTo>
                      <a:pt x="322863" y="4747"/>
                    </a:lnTo>
                    <a:lnTo>
                      <a:pt x="327800" y="7216"/>
                    </a:lnTo>
                    <a:lnTo>
                      <a:pt x="340142" y="12153"/>
                    </a:lnTo>
                    <a:lnTo>
                      <a:pt x="347547" y="14620"/>
                    </a:lnTo>
                    <a:lnTo>
                      <a:pt x="354955" y="22026"/>
                    </a:lnTo>
                    <a:lnTo>
                      <a:pt x="357422" y="24495"/>
                    </a:lnTo>
                    <a:lnTo>
                      <a:pt x="364827" y="24495"/>
                    </a:lnTo>
                    <a:lnTo>
                      <a:pt x="364827" y="26964"/>
                    </a:lnTo>
                    <a:lnTo>
                      <a:pt x="367297" y="29433"/>
                    </a:lnTo>
                    <a:lnTo>
                      <a:pt x="374701" y="34368"/>
                    </a:lnTo>
                    <a:lnTo>
                      <a:pt x="377172" y="34368"/>
                    </a:lnTo>
                    <a:lnTo>
                      <a:pt x="382106" y="36837"/>
                    </a:lnTo>
                    <a:lnTo>
                      <a:pt x="387044" y="39306"/>
                    </a:lnTo>
                    <a:lnTo>
                      <a:pt x="389514" y="41775"/>
                    </a:lnTo>
                    <a:lnTo>
                      <a:pt x="391981" y="44243"/>
                    </a:lnTo>
                    <a:lnTo>
                      <a:pt x="394451" y="46712"/>
                    </a:lnTo>
                    <a:lnTo>
                      <a:pt x="414198" y="46712"/>
                    </a:lnTo>
                    <a:lnTo>
                      <a:pt x="419135" y="49181"/>
                    </a:lnTo>
                    <a:lnTo>
                      <a:pt x="426540" y="49181"/>
                    </a:lnTo>
                    <a:lnTo>
                      <a:pt x="431478" y="51648"/>
                    </a:lnTo>
                    <a:lnTo>
                      <a:pt x="433948" y="54117"/>
                    </a:lnTo>
                    <a:lnTo>
                      <a:pt x="436415" y="56585"/>
                    </a:lnTo>
                    <a:lnTo>
                      <a:pt x="436415" y="59054"/>
                    </a:lnTo>
                    <a:lnTo>
                      <a:pt x="438882" y="61523"/>
                    </a:lnTo>
                    <a:lnTo>
                      <a:pt x="441352" y="63992"/>
                    </a:lnTo>
                    <a:lnTo>
                      <a:pt x="453695" y="63992"/>
                    </a:lnTo>
                    <a:lnTo>
                      <a:pt x="458632" y="68928"/>
                    </a:lnTo>
                    <a:lnTo>
                      <a:pt x="463569" y="71396"/>
                    </a:lnTo>
                    <a:lnTo>
                      <a:pt x="468507" y="73865"/>
                    </a:lnTo>
                    <a:lnTo>
                      <a:pt x="475912" y="73865"/>
                    </a:lnTo>
                    <a:lnTo>
                      <a:pt x="475912" y="81271"/>
                    </a:lnTo>
                    <a:lnTo>
                      <a:pt x="478379" y="83740"/>
                    </a:lnTo>
                    <a:lnTo>
                      <a:pt x="490721" y="93613"/>
                    </a:lnTo>
                    <a:lnTo>
                      <a:pt x="493191" y="96082"/>
                    </a:lnTo>
                    <a:lnTo>
                      <a:pt x="495658" y="101020"/>
                    </a:lnTo>
                    <a:lnTo>
                      <a:pt x="500596" y="105955"/>
                    </a:lnTo>
                    <a:lnTo>
                      <a:pt x="500596" y="108424"/>
                    </a:lnTo>
                    <a:lnTo>
                      <a:pt x="503066" y="113362"/>
                    </a:lnTo>
                    <a:lnTo>
                      <a:pt x="505533" y="118299"/>
                    </a:lnTo>
                    <a:lnTo>
                      <a:pt x="508000" y="125704"/>
                    </a:lnTo>
                    <a:lnTo>
                      <a:pt x="510471" y="130641"/>
                    </a:lnTo>
                    <a:lnTo>
                      <a:pt x="512938" y="138047"/>
                    </a:lnTo>
                    <a:lnTo>
                      <a:pt x="517875" y="142983"/>
                    </a:lnTo>
                    <a:lnTo>
                      <a:pt x="520346" y="147921"/>
                    </a:lnTo>
                    <a:lnTo>
                      <a:pt x="522813" y="152858"/>
                    </a:lnTo>
                    <a:lnTo>
                      <a:pt x="527750" y="160263"/>
                    </a:lnTo>
                    <a:lnTo>
                      <a:pt x="530217" y="162732"/>
                    </a:lnTo>
                    <a:lnTo>
                      <a:pt x="537625" y="165200"/>
                    </a:lnTo>
                    <a:lnTo>
                      <a:pt x="542563" y="167669"/>
                    </a:lnTo>
                    <a:lnTo>
                      <a:pt x="547497" y="170138"/>
                    </a:lnTo>
                    <a:lnTo>
                      <a:pt x="552434" y="175075"/>
                    </a:lnTo>
                    <a:lnTo>
                      <a:pt x="559842" y="180011"/>
                    </a:lnTo>
                    <a:lnTo>
                      <a:pt x="564776" y="177544"/>
                    </a:lnTo>
                    <a:lnTo>
                      <a:pt x="572184" y="177544"/>
                    </a:lnTo>
                    <a:lnTo>
                      <a:pt x="577122" y="175075"/>
                    </a:lnTo>
                    <a:lnTo>
                      <a:pt x="582056" y="172606"/>
                    </a:lnTo>
                    <a:lnTo>
                      <a:pt x="586993" y="170138"/>
                    </a:lnTo>
                    <a:lnTo>
                      <a:pt x="591931" y="170138"/>
                    </a:lnTo>
                    <a:lnTo>
                      <a:pt x="594401" y="175075"/>
                    </a:lnTo>
                    <a:lnTo>
                      <a:pt x="594401" y="182480"/>
                    </a:lnTo>
                    <a:lnTo>
                      <a:pt x="596868" y="187417"/>
                    </a:lnTo>
                    <a:lnTo>
                      <a:pt x="599336" y="192355"/>
                    </a:lnTo>
                    <a:lnTo>
                      <a:pt x="604273" y="199759"/>
                    </a:lnTo>
                    <a:lnTo>
                      <a:pt x="609211" y="204697"/>
                    </a:lnTo>
                    <a:lnTo>
                      <a:pt x="614148" y="207166"/>
                    </a:lnTo>
                    <a:lnTo>
                      <a:pt x="619085" y="212103"/>
                    </a:lnTo>
                    <a:lnTo>
                      <a:pt x="621553" y="214570"/>
                    </a:lnTo>
                    <a:lnTo>
                      <a:pt x="636365" y="214570"/>
                    </a:lnTo>
                    <a:lnTo>
                      <a:pt x="636365" y="217039"/>
                    </a:lnTo>
                    <a:lnTo>
                      <a:pt x="641302" y="221976"/>
                    </a:lnTo>
                    <a:lnTo>
                      <a:pt x="643770" y="226914"/>
                    </a:lnTo>
                    <a:lnTo>
                      <a:pt x="646240" y="231851"/>
                    </a:lnTo>
                    <a:lnTo>
                      <a:pt x="653645" y="231851"/>
                    </a:lnTo>
                    <a:lnTo>
                      <a:pt x="658582" y="229383"/>
                    </a:lnTo>
                    <a:lnTo>
                      <a:pt x="661049" y="231851"/>
                    </a:lnTo>
                    <a:lnTo>
                      <a:pt x="663519" y="236787"/>
                    </a:lnTo>
                    <a:lnTo>
                      <a:pt x="673391" y="236787"/>
                    </a:lnTo>
                    <a:lnTo>
                      <a:pt x="678329" y="234318"/>
                    </a:lnTo>
                    <a:lnTo>
                      <a:pt x="685736" y="231851"/>
                    </a:lnTo>
                    <a:lnTo>
                      <a:pt x="688204" y="229383"/>
                    </a:lnTo>
                    <a:lnTo>
                      <a:pt x="690671" y="226914"/>
                    </a:lnTo>
                    <a:lnTo>
                      <a:pt x="693141" y="219508"/>
                    </a:lnTo>
                    <a:lnTo>
                      <a:pt x="700546" y="214570"/>
                    </a:lnTo>
                    <a:lnTo>
                      <a:pt x="705483" y="212103"/>
                    </a:lnTo>
                    <a:lnTo>
                      <a:pt x="707950" y="209634"/>
                    </a:lnTo>
                    <a:lnTo>
                      <a:pt x="710421" y="207166"/>
                    </a:lnTo>
                    <a:lnTo>
                      <a:pt x="712888" y="199759"/>
                    </a:lnTo>
                    <a:lnTo>
                      <a:pt x="712888" y="197291"/>
                    </a:lnTo>
                    <a:lnTo>
                      <a:pt x="720296" y="189886"/>
                    </a:lnTo>
                    <a:lnTo>
                      <a:pt x="727700" y="187417"/>
                    </a:lnTo>
                    <a:lnTo>
                      <a:pt x="730167" y="184949"/>
                    </a:lnTo>
                    <a:lnTo>
                      <a:pt x="732638" y="184949"/>
                    </a:lnTo>
                    <a:lnTo>
                      <a:pt x="737472" y="182480"/>
                    </a:lnTo>
                    <a:lnTo>
                      <a:pt x="742409" y="182480"/>
                    </a:lnTo>
                    <a:lnTo>
                      <a:pt x="749814" y="180011"/>
                    </a:lnTo>
                    <a:lnTo>
                      <a:pt x="757322" y="177544"/>
                    </a:lnTo>
                    <a:lnTo>
                      <a:pt x="764626" y="172606"/>
                    </a:lnTo>
                    <a:lnTo>
                      <a:pt x="774498" y="162732"/>
                    </a:lnTo>
                    <a:lnTo>
                      <a:pt x="789310" y="155327"/>
                    </a:lnTo>
                    <a:lnTo>
                      <a:pt x="799185" y="150389"/>
                    </a:lnTo>
                    <a:lnTo>
                      <a:pt x="813994" y="145452"/>
                    </a:lnTo>
                    <a:lnTo>
                      <a:pt x="823869" y="140516"/>
                    </a:lnTo>
                    <a:lnTo>
                      <a:pt x="833744" y="135579"/>
                    </a:lnTo>
                    <a:lnTo>
                      <a:pt x="841149" y="133110"/>
                    </a:lnTo>
                    <a:lnTo>
                      <a:pt x="851024" y="130641"/>
                    </a:lnTo>
                    <a:lnTo>
                      <a:pt x="858428" y="128172"/>
                    </a:lnTo>
                    <a:lnTo>
                      <a:pt x="868303" y="123235"/>
                    </a:lnTo>
                    <a:lnTo>
                      <a:pt x="878178" y="118299"/>
                    </a:lnTo>
                    <a:lnTo>
                      <a:pt x="885583" y="115830"/>
                    </a:lnTo>
                    <a:lnTo>
                      <a:pt x="902862" y="105955"/>
                    </a:lnTo>
                    <a:lnTo>
                      <a:pt x="922609" y="96082"/>
                    </a:lnTo>
                    <a:lnTo>
                      <a:pt x="930017" y="91145"/>
                    </a:lnTo>
                    <a:lnTo>
                      <a:pt x="939889" y="86209"/>
                    </a:lnTo>
                    <a:lnTo>
                      <a:pt x="947296" y="81271"/>
                    </a:lnTo>
                    <a:lnTo>
                      <a:pt x="959638" y="73865"/>
                    </a:lnTo>
                    <a:lnTo>
                      <a:pt x="971981" y="68928"/>
                    </a:lnTo>
                    <a:lnTo>
                      <a:pt x="984323" y="66460"/>
                    </a:lnTo>
                    <a:lnTo>
                      <a:pt x="994198" y="63992"/>
                    </a:lnTo>
                    <a:lnTo>
                      <a:pt x="1004072" y="66460"/>
                    </a:lnTo>
                    <a:lnTo>
                      <a:pt x="1006540" y="68928"/>
                    </a:lnTo>
                    <a:lnTo>
                      <a:pt x="1009007" y="68928"/>
                    </a:lnTo>
                    <a:lnTo>
                      <a:pt x="1011477" y="76334"/>
                    </a:lnTo>
                    <a:lnTo>
                      <a:pt x="1018882" y="81271"/>
                    </a:lnTo>
                    <a:lnTo>
                      <a:pt x="1021352" y="83740"/>
                    </a:lnTo>
                    <a:lnTo>
                      <a:pt x="1031224" y="83740"/>
                    </a:lnTo>
                    <a:lnTo>
                      <a:pt x="1041099" y="76334"/>
                    </a:lnTo>
                    <a:lnTo>
                      <a:pt x="1043566" y="71396"/>
                    </a:lnTo>
                    <a:lnTo>
                      <a:pt x="1050974" y="66460"/>
                    </a:lnTo>
                    <a:lnTo>
                      <a:pt x="1058378" y="59054"/>
                    </a:lnTo>
                    <a:lnTo>
                      <a:pt x="1065783" y="56585"/>
                    </a:lnTo>
                    <a:lnTo>
                      <a:pt x="1073191" y="59054"/>
                    </a:lnTo>
                    <a:lnTo>
                      <a:pt x="1080595" y="63992"/>
                    </a:lnTo>
                    <a:lnTo>
                      <a:pt x="1092937" y="73865"/>
                    </a:lnTo>
                    <a:lnTo>
                      <a:pt x="1100342" y="76334"/>
                    </a:lnTo>
                    <a:lnTo>
                      <a:pt x="1117622" y="86209"/>
                    </a:lnTo>
                    <a:lnTo>
                      <a:pt x="1127496" y="93613"/>
                    </a:lnTo>
                    <a:lnTo>
                      <a:pt x="1137371" y="101020"/>
                    </a:lnTo>
                    <a:lnTo>
                      <a:pt x="1149713" y="113362"/>
                    </a:lnTo>
                    <a:lnTo>
                      <a:pt x="1164526" y="123235"/>
                    </a:lnTo>
                    <a:lnTo>
                      <a:pt x="1166993" y="128172"/>
                    </a:lnTo>
                    <a:lnTo>
                      <a:pt x="1171930" y="133110"/>
                    </a:lnTo>
                    <a:lnTo>
                      <a:pt x="1179335" y="140516"/>
                    </a:lnTo>
                    <a:lnTo>
                      <a:pt x="1184273" y="147921"/>
                    </a:lnTo>
                    <a:lnTo>
                      <a:pt x="1191677" y="155327"/>
                    </a:lnTo>
                    <a:lnTo>
                      <a:pt x="1196615" y="167669"/>
                    </a:lnTo>
                    <a:lnTo>
                      <a:pt x="1201552" y="177544"/>
                    </a:lnTo>
                    <a:lnTo>
                      <a:pt x="1208957" y="184949"/>
                    </a:lnTo>
                    <a:lnTo>
                      <a:pt x="1211427" y="189886"/>
                    </a:lnTo>
                    <a:lnTo>
                      <a:pt x="1218832" y="197291"/>
                    </a:lnTo>
                    <a:lnTo>
                      <a:pt x="1221198" y="204697"/>
                    </a:lnTo>
                    <a:lnTo>
                      <a:pt x="1218832" y="209634"/>
                    </a:lnTo>
                    <a:lnTo>
                      <a:pt x="1218832" y="214570"/>
                    </a:lnTo>
                    <a:lnTo>
                      <a:pt x="1226136" y="219508"/>
                    </a:lnTo>
                    <a:lnTo>
                      <a:pt x="1231174" y="224445"/>
                    </a:lnTo>
                    <a:lnTo>
                      <a:pt x="1238478" y="229383"/>
                    </a:lnTo>
                    <a:lnTo>
                      <a:pt x="1243415" y="234318"/>
                    </a:lnTo>
                    <a:lnTo>
                      <a:pt x="1248453" y="241725"/>
                    </a:lnTo>
                    <a:lnTo>
                      <a:pt x="1250820" y="244193"/>
                    </a:lnTo>
                    <a:lnTo>
                      <a:pt x="1268100" y="263942"/>
                    </a:lnTo>
                    <a:lnTo>
                      <a:pt x="1270567" y="266410"/>
                    </a:lnTo>
                    <a:lnTo>
                      <a:pt x="1273037" y="271346"/>
                    </a:lnTo>
                    <a:lnTo>
                      <a:pt x="1275504" y="276284"/>
                    </a:lnTo>
                    <a:lnTo>
                      <a:pt x="1280442" y="278752"/>
                    </a:lnTo>
                    <a:lnTo>
                      <a:pt x="1285379" y="283690"/>
                    </a:lnTo>
                    <a:lnTo>
                      <a:pt x="1287846" y="286159"/>
                    </a:lnTo>
                    <a:lnTo>
                      <a:pt x="1295254" y="288626"/>
                    </a:lnTo>
                    <a:lnTo>
                      <a:pt x="1300191" y="291095"/>
                    </a:lnTo>
                    <a:lnTo>
                      <a:pt x="1307596" y="293563"/>
                    </a:lnTo>
                    <a:lnTo>
                      <a:pt x="1310063" y="296032"/>
                    </a:lnTo>
                    <a:lnTo>
                      <a:pt x="1319938" y="303438"/>
                    </a:lnTo>
                    <a:lnTo>
                      <a:pt x="1324876" y="310741"/>
                    </a:lnTo>
                    <a:lnTo>
                      <a:pt x="1329813" y="315677"/>
                    </a:lnTo>
                    <a:lnTo>
                      <a:pt x="1337218" y="320718"/>
                    </a:lnTo>
                    <a:lnTo>
                      <a:pt x="1342155" y="325654"/>
                    </a:lnTo>
                    <a:lnTo>
                      <a:pt x="1354497" y="330489"/>
                    </a:lnTo>
                    <a:lnTo>
                      <a:pt x="1359435" y="335425"/>
                    </a:lnTo>
                    <a:lnTo>
                      <a:pt x="1366839" y="340466"/>
                    </a:lnTo>
                    <a:lnTo>
                      <a:pt x="1376714" y="345300"/>
                    </a:lnTo>
                    <a:lnTo>
                      <a:pt x="1381652" y="350236"/>
                    </a:lnTo>
                    <a:lnTo>
                      <a:pt x="1391527" y="357642"/>
                    </a:lnTo>
                    <a:lnTo>
                      <a:pt x="1398931" y="365048"/>
                    </a:lnTo>
                    <a:lnTo>
                      <a:pt x="1406336" y="369984"/>
                    </a:lnTo>
                    <a:lnTo>
                      <a:pt x="1411273" y="372453"/>
                    </a:lnTo>
                    <a:lnTo>
                      <a:pt x="1418678" y="377390"/>
                    </a:lnTo>
                    <a:lnTo>
                      <a:pt x="1423615" y="379859"/>
                    </a:lnTo>
                    <a:lnTo>
                      <a:pt x="1428553" y="384797"/>
                    </a:lnTo>
                    <a:lnTo>
                      <a:pt x="1435958" y="389732"/>
                    </a:lnTo>
                    <a:lnTo>
                      <a:pt x="1438428" y="389732"/>
                    </a:lnTo>
                    <a:lnTo>
                      <a:pt x="1445832" y="394670"/>
                    </a:lnTo>
                    <a:lnTo>
                      <a:pt x="1453237" y="402076"/>
                    </a:lnTo>
                    <a:lnTo>
                      <a:pt x="1455707" y="404543"/>
                    </a:lnTo>
                    <a:lnTo>
                      <a:pt x="1460645" y="409481"/>
                    </a:lnTo>
                    <a:lnTo>
                      <a:pt x="1470517" y="414418"/>
                    </a:lnTo>
                    <a:lnTo>
                      <a:pt x="1475454" y="419356"/>
                    </a:lnTo>
                    <a:lnTo>
                      <a:pt x="1482862" y="424292"/>
                    </a:lnTo>
                    <a:lnTo>
                      <a:pt x="1490266" y="429229"/>
                    </a:lnTo>
                    <a:lnTo>
                      <a:pt x="1497671" y="436635"/>
                    </a:lnTo>
                    <a:lnTo>
                      <a:pt x="1502609" y="444040"/>
                    </a:lnTo>
                    <a:lnTo>
                      <a:pt x="1510013" y="453915"/>
                    </a:lnTo>
                    <a:lnTo>
                      <a:pt x="1517421" y="461319"/>
                    </a:lnTo>
                    <a:lnTo>
                      <a:pt x="1524826" y="471194"/>
                    </a:lnTo>
                    <a:lnTo>
                      <a:pt x="1527293" y="473663"/>
                    </a:lnTo>
                    <a:lnTo>
                      <a:pt x="1529763" y="476132"/>
                    </a:lnTo>
                    <a:lnTo>
                      <a:pt x="1539638" y="486005"/>
                    </a:lnTo>
                    <a:lnTo>
                      <a:pt x="1544572" y="490943"/>
                    </a:lnTo>
                    <a:lnTo>
                      <a:pt x="1547043" y="493411"/>
                    </a:lnTo>
                    <a:lnTo>
                      <a:pt x="1551980" y="498347"/>
                    </a:lnTo>
                    <a:lnTo>
                      <a:pt x="1554447" y="505753"/>
                    </a:lnTo>
                    <a:lnTo>
                      <a:pt x="1559385" y="508222"/>
                    </a:lnTo>
                    <a:lnTo>
                      <a:pt x="1561852" y="513158"/>
                    </a:lnTo>
                    <a:lnTo>
                      <a:pt x="1564322" y="518095"/>
                    </a:lnTo>
                    <a:lnTo>
                      <a:pt x="1566789" y="523033"/>
                    </a:lnTo>
                    <a:lnTo>
                      <a:pt x="1566789" y="525502"/>
                    </a:lnTo>
                    <a:lnTo>
                      <a:pt x="1569260" y="530439"/>
                    </a:lnTo>
                    <a:lnTo>
                      <a:pt x="1571727" y="535375"/>
                    </a:lnTo>
                    <a:lnTo>
                      <a:pt x="1576664" y="540312"/>
                    </a:lnTo>
                    <a:lnTo>
                      <a:pt x="1579131" y="545250"/>
                    </a:lnTo>
                    <a:lnTo>
                      <a:pt x="1584069" y="552655"/>
                    </a:lnTo>
                    <a:lnTo>
                      <a:pt x="1586539" y="560061"/>
                    </a:lnTo>
                    <a:lnTo>
                      <a:pt x="1586539" y="584747"/>
                    </a:lnTo>
                    <a:lnTo>
                      <a:pt x="1589006" y="592151"/>
                    </a:lnTo>
                    <a:lnTo>
                      <a:pt x="1589006" y="599557"/>
                    </a:lnTo>
                    <a:lnTo>
                      <a:pt x="1586539" y="606962"/>
                    </a:lnTo>
                    <a:lnTo>
                      <a:pt x="1586539" y="614368"/>
                    </a:lnTo>
                    <a:lnTo>
                      <a:pt x="1584069" y="619306"/>
                    </a:lnTo>
                    <a:lnTo>
                      <a:pt x="1586539" y="621773"/>
                    </a:lnTo>
                    <a:lnTo>
                      <a:pt x="1589006" y="626710"/>
                    </a:lnTo>
                    <a:lnTo>
                      <a:pt x="1591477" y="639054"/>
                    </a:lnTo>
                    <a:lnTo>
                      <a:pt x="1593944" y="643990"/>
                    </a:lnTo>
                    <a:lnTo>
                      <a:pt x="1593944" y="646459"/>
                    </a:lnTo>
                    <a:lnTo>
                      <a:pt x="1596411" y="651396"/>
                    </a:lnTo>
                    <a:lnTo>
                      <a:pt x="1598881" y="656333"/>
                    </a:lnTo>
                    <a:lnTo>
                      <a:pt x="1603819" y="661269"/>
                    </a:lnTo>
                    <a:lnTo>
                      <a:pt x="1603819" y="663738"/>
                    </a:lnTo>
                    <a:lnTo>
                      <a:pt x="1606286" y="668676"/>
                    </a:lnTo>
                    <a:lnTo>
                      <a:pt x="1603819" y="676080"/>
                    </a:lnTo>
                    <a:lnTo>
                      <a:pt x="1603819" y="683486"/>
                    </a:lnTo>
                    <a:lnTo>
                      <a:pt x="1601348" y="685955"/>
                    </a:lnTo>
                    <a:lnTo>
                      <a:pt x="1603819" y="693361"/>
                    </a:lnTo>
                    <a:lnTo>
                      <a:pt x="1606286" y="698297"/>
                    </a:lnTo>
                    <a:lnTo>
                      <a:pt x="1608756" y="703235"/>
                    </a:lnTo>
                    <a:lnTo>
                      <a:pt x="1611223" y="713108"/>
                    </a:lnTo>
                    <a:lnTo>
                      <a:pt x="1611223" y="720514"/>
                    </a:lnTo>
                    <a:lnTo>
                      <a:pt x="1613690" y="725452"/>
                    </a:lnTo>
                    <a:lnTo>
                      <a:pt x="1616161" y="732856"/>
                    </a:lnTo>
                    <a:lnTo>
                      <a:pt x="1616161" y="735325"/>
                    </a:lnTo>
                    <a:lnTo>
                      <a:pt x="1613690" y="742731"/>
                    </a:lnTo>
                    <a:lnTo>
                      <a:pt x="1613690" y="750136"/>
                    </a:lnTo>
                    <a:lnTo>
                      <a:pt x="1611223" y="755073"/>
                    </a:lnTo>
                    <a:lnTo>
                      <a:pt x="1608756" y="764948"/>
                    </a:lnTo>
                    <a:lnTo>
                      <a:pt x="1608756" y="769884"/>
                    </a:lnTo>
                    <a:lnTo>
                      <a:pt x="1603819" y="782228"/>
                    </a:lnTo>
                    <a:lnTo>
                      <a:pt x="1601348" y="791999"/>
                    </a:lnTo>
                    <a:lnTo>
                      <a:pt x="1598881" y="799507"/>
                    </a:lnTo>
                    <a:lnTo>
                      <a:pt x="1593944" y="811746"/>
                    </a:lnTo>
                    <a:lnTo>
                      <a:pt x="1591477" y="816787"/>
                    </a:lnTo>
                    <a:lnTo>
                      <a:pt x="1589006" y="824191"/>
                    </a:lnTo>
                    <a:lnTo>
                      <a:pt x="1584069" y="831494"/>
                    </a:lnTo>
                    <a:lnTo>
                      <a:pt x="1576664" y="836535"/>
                    </a:lnTo>
                    <a:lnTo>
                      <a:pt x="1564322" y="848774"/>
                    </a:lnTo>
                    <a:lnTo>
                      <a:pt x="1561852" y="853815"/>
                    </a:lnTo>
                    <a:lnTo>
                      <a:pt x="1554447" y="866053"/>
                    </a:lnTo>
                    <a:lnTo>
                      <a:pt x="1551980" y="868522"/>
                    </a:lnTo>
                    <a:lnTo>
                      <a:pt x="1544572" y="878499"/>
                    </a:lnTo>
                    <a:lnTo>
                      <a:pt x="1542105" y="880866"/>
                    </a:lnTo>
                    <a:lnTo>
                      <a:pt x="1534701" y="888270"/>
                    </a:lnTo>
                    <a:lnTo>
                      <a:pt x="1524826" y="900614"/>
                    </a:lnTo>
                    <a:lnTo>
                      <a:pt x="1514951" y="908018"/>
                    </a:lnTo>
                    <a:lnTo>
                      <a:pt x="1505076" y="915425"/>
                    </a:lnTo>
                    <a:lnTo>
                      <a:pt x="1495204" y="925298"/>
                    </a:lnTo>
                    <a:lnTo>
                      <a:pt x="1492734" y="927767"/>
                    </a:lnTo>
                    <a:lnTo>
                      <a:pt x="1490266" y="932704"/>
                    </a:lnTo>
                    <a:lnTo>
                      <a:pt x="1487796" y="935173"/>
                    </a:lnTo>
                    <a:lnTo>
                      <a:pt x="1487796" y="937642"/>
                    </a:lnTo>
                    <a:lnTo>
                      <a:pt x="1490266" y="937642"/>
                    </a:lnTo>
                    <a:lnTo>
                      <a:pt x="1490266" y="940109"/>
                    </a:lnTo>
                    <a:lnTo>
                      <a:pt x="1497671" y="942578"/>
                    </a:lnTo>
                    <a:lnTo>
                      <a:pt x="1502609" y="942578"/>
                    </a:lnTo>
                    <a:lnTo>
                      <a:pt x="1512483" y="945046"/>
                    </a:lnTo>
                    <a:lnTo>
                      <a:pt x="1522355" y="947515"/>
                    </a:lnTo>
                    <a:lnTo>
                      <a:pt x="1527293" y="949984"/>
                    </a:lnTo>
                    <a:lnTo>
                      <a:pt x="1529763" y="952453"/>
                    </a:lnTo>
                    <a:lnTo>
                      <a:pt x="1534701" y="954921"/>
                    </a:lnTo>
                    <a:lnTo>
                      <a:pt x="1537168" y="954921"/>
                    </a:lnTo>
                    <a:lnTo>
                      <a:pt x="1539638" y="957388"/>
                    </a:lnTo>
                    <a:lnTo>
                      <a:pt x="1547043" y="959857"/>
                    </a:lnTo>
                    <a:lnTo>
                      <a:pt x="1554447" y="964795"/>
                    </a:lnTo>
                    <a:lnTo>
                      <a:pt x="1556918" y="967263"/>
                    </a:lnTo>
                    <a:lnTo>
                      <a:pt x="1559385" y="972201"/>
                    </a:lnTo>
                    <a:lnTo>
                      <a:pt x="1564322" y="974670"/>
                    </a:lnTo>
                    <a:lnTo>
                      <a:pt x="1569260" y="977137"/>
                    </a:lnTo>
                    <a:lnTo>
                      <a:pt x="1569260" y="989480"/>
                    </a:lnTo>
                    <a:lnTo>
                      <a:pt x="1571727" y="991949"/>
                    </a:lnTo>
                    <a:lnTo>
                      <a:pt x="1574197" y="994416"/>
                    </a:lnTo>
                    <a:lnTo>
                      <a:pt x="1576664" y="996885"/>
                    </a:lnTo>
                    <a:lnTo>
                      <a:pt x="1576664" y="999354"/>
                    </a:lnTo>
                    <a:lnTo>
                      <a:pt x="1574197" y="1001822"/>
                    </a:lnTo>
                    <a:lnTo>
                      <a:pt x="1574197" y="1004291"/>
                    </a:lnTo>
                    <a:lnTo>
                      <a:pt x="1571727" y="1014165"/>
                    </a:lnTo>
                    <a:lnTo>
                      <a:pt x="1571727" y="1024039"/>
                    </a:lnTo>
                    <a:lnTo>
                      <a:pt x="1569260" y="1028977"/>
                    </a:lnTo>
                    <a:lnTo>
                      <a:pt x="1566789" y="1038850"/>
                    </a:lnTo>
                    <a:lnTo>
                      <a:pt x="1564322" y="1046256"/>
                    </a:lnTo>
                    <a:lnTo>
                      <a:pt x="1561852" y="1048724"/>
                    </a:lnTo>
                    <a:lnTo>
                      <a:pt x="1564322" y="1051192"/>
                    </a:lnTo>
                    <a:lnTo>
                      <a:pt x="1564322" y="1056130"/>
                    </a:lnTo>
                    <a:lnTo>
                      <a:pt x="1561852" y="1066003"/>
                    </a:lnTo>
                    <a:lnTo>
                      <a:pt x="1559385" y="1070941"/>
                    </a:lnTo>
                    <a:lnTo>
                      <a:pt x="1554447" y="1075878"/>
                    </a:lnTo>
                    <a:lnTo>
                      <a:pt x="1551980" y="1078347"/>
                    </a:lnTo>
                    <a:lnTo>
                      <a:pt x="1549510" y="1078347"/>
                    </a:lnTo>
                    <a:lnTo>
                      <a:pt x="1544572" y="1080816"/>
                    </a:lnTo>
                    <a:lnTo>
                      <a:pt x="1544572" y="1083284"/>
                    </a:lnTo>
                    <a:lnTo>
                      <a:pt x="1542105" y="1090689"/>
                    </a:lnTo>
                    <a:lnTo>
                      <a:pt x="1539638" y="1098095"/>
                    </a:lnTo>
                    <a:lnTo>
                      <a:pt x="1539638" y="1112906"/>
                    </a:lnTo>
                    <a:lnTo>
                      <a:pt x="1537168" y="1117843"/>
                    </a:lnTo>
                    <a:lnTo>
                      <a:pt x="1537168" y="1122779"/>
                    </a:lnTo>
                    <a:lnTo>
                      <a:pt x="1534701" y="1127717"/>
                    </a:lnTo>
                    <a:lnTo>
                      <a:pt x="1534701" y="1132654"/>
                    </a:lnTo>
                    <a:lnTo>
                      <a:pt x="1532230" y="1140059"/>
                    </a:lnTo>
                    <a:lnTo>
                      <a:pt x="1529763" y="1142528"/>
                    </a:lnTo>
                    <a:lnTo>
                      <a:pt x="1527293" y="1144996"/>
                    </a:lnTo>
                    <a:lnTo>
                      <a:pt x="1527293" y="1147465"/>
                    </a:lnTo>
                    <a:lnTo>
                      <a:pt x="1524826" y="1149934"/>
                    </a:lnTo>
                    <a:lnTo>
                      <a:pt x="1527293" y="1152403"/>
                    </a:lnTo>
                    <a:lnTo>
                      <a:pt x="1529763" y="1154871"/>
                    </a:lnTo>
                    <a:lnTo>
                      <a:pt x="1524826" y="1159807"/>
                    </a:lnTo>
                    <a:lnTo>
                      <a:pt x="1524826" y="1164745"/>
                    </a:lnTo>
                    <a:lnTo>
                      <a:pt x="1519888" y="1172151"/>
                    </a:lnTo>
                    <a:lnTo>
                      <a:pt x="1517421" y="1177087"/>
                    </a:lnTo>
                    <a:lnTo>
                      <a:pt x="1514951" y="1186962"/>
                    </a:lnTo>
                    <a:lnTo>
                      <a:pt x="1517421" y="1191899"/>
                    </a:lnTo>
                    <a:lnTo>
                      <a:pt x="1519888" y="1196835"/>
                    </a:lnTo>
                    <a:lnTo>
                      <a:pt x="1522355" y="1199304"/>
                    </a:lnTo>
                    <a:lnTo>
                      <a:pt x="1527293" y="1206710"/>
                    </a:lnTo>
                    <a:lnTo>
                      <a:pt x="1527293" y="1209179"/>
                    </a:lnTo>
                    <a:lnTo>
                      <a:pt x="1529763" y="1216583"/>
                    </a:lnTo>
                    <a:lnTo>
                      <a:pt x="1532230" y="1223989"/>
                    </a:lnTo>
                    <a:lnTo>
                      <a:pt x="1534701" y="1228925"/>
                    </a:lnTo>
                    <a:lnTo>
                      <a:pt x="1537168" y="1228925"/>
                    </a:lnTo>
                    <a:lnTo>
                      <a:pt x="1542105" y="1236332"/>
                    </a:lnTo>
                    <a:lnTo>
                      <a:pt x="1549510" y="1241269"/>
                    </a:lnTo>
                    <a:lnTo>
                      <a:pt x="1551980" y="1243738"/>
                    </a:lnTo>
                    <a:lnTo>
                      <a:pt x="1556918" y="1248674"/>
                    </a:lnTo>
                    <a:lnTo>
                      <a:pt x="1559385" y="1253611"/>
                    </a:lnTo>
                    <a:lnTo>
                      <a:pt x="1559385" y="1261017"/>
                    </a:lnTo>
                    <a:lnTo>
                      <a:pt x="1561852" y="1263486"/>
                    </a:lnTo>
                    <a:lnTo>
                      <a:pt x="1566789" y="1270789"/>
                    </a:lnTo>
                    <a:lnTo>
                      <a:pt x="1574197" y="1275725"/>
                    </a:lnTo>
                    <a:lnTo>
                      <a:pt x="1581602" y="1280766"/>
                    </a:lnTo>
                    <a:lnTo>
                      <a:pt x="1584069" y="1293004"/>
                    </a:lnTo>
                    <a:lnTo>
                      <a:pt x="1589006" y="1298045"/>
                    </a:lnTo>
                    <a:lnTo>
                      <a:pt x="1591477" y="1305450"/>
                    </a:lnTo>
                    <a:lnTo>
                      <a:pt x="1596411" y="1310284"/>
                    </a:lnTo>
                    <a:lnTo>
                      <a:pt x="1598881" y="1307816"/>
                    </a:lnTo>
                    <a:lnTo>
                      <a:pt x="1606286" y="1307816"/>
                    </a:lnTo>
                    <a:lnTo>
                      <a:pt x="1606286" y="1305450"/>
                    </a:lnTo>
                    <a:lnTo>
                      <a:pt x="1611223" y="1305450"/>
                    </a:lnTo>
                    <a:lnTo>
                      <a:pt x="1616161" y="1307816"/>
                    </a:lnTo>
                    <a:lnTo>
                      <a:pt x="1618628" y="1310284"/>
                    </a:lnTo>
                    <a:lnTo>
                      <a:pt x="1621098" y="1310284"/>
                    </a:lnTo>
                    <a:lnTo>
                      <a:pt x="1628503" y="1307816"/>
                    </a:lnTo>
                    <a:lnTo>
                      <a:pt x="1633440" y="1305450"/>
                    </a:lnTo>
                    <a:lnTo>
                      <a:pt x="1635907" y="1305450"/>
                    </a:lnTo>
                    <a:lnTo>
                      <a:pt x="1638378" y="1307816"/>
                    </a:lnTo>
                    <a:lnTo>
                      <a:pt x="1640845" y="1307816"/>
                    </a:lnTo>
                    <a:lnTo>
                      <a:pt x="1643315" y="1305450"/>
                    </a:lnTo>
                    <a:lnTo>
                      <a:pt x="1650720" y="1302981"/>
                    </a:lnTo>
                    <a:lnTo>
                      <a:pt x="1658124" y="1300514"/>
                    </a:lnTo>
                    <a:lnTo>
                      <a:pt x="1665532" y="1302981"/>
                    </a:lnTo>
                    <a:lnTo>
                      <a:pt x="1675404" y="1305450"/>
                    </a:lnTo>
                    <a:lnTo>
                      <a:pt x="1685279" y="1312752"/>
                    </a:lnTo>
                    <a:lnTo>
                      <a:pt x="1692684" y="1317793"/>
                    </a:lnTo>
                    <a:lnTo>
                      <a:pt x="1699988" y="1327565"/>
                    </a:lnTo>
                    <a:lnTo>
                      <a:pt x="1712330" y="1332501"/>
                    </a:lnTo>
                    <a:lnTo>
                      <a:pt x="1714797" y="1334969"/>
                    </a:lnTo>
                    <a:lnTo>
                      <a:pt x="1714797" y="1337438"/>
                    </a:lnTo>
                    <a:lnTo>
                      <a:pt x="1722205" y="1347311"/>
                    </a:lnTo>
                    <a:lnTo>
                      <a:pt x="1732077" y="1352249"/>
                    </a:lnTo>
                    <a:lnTo>
                      <a:pt x="1737014" y="1359655"/>
                    </a:lnTo>
                    <a:lnTo>
                      <a:pt x="1744422" y="1362124"/>
                    </a:lnTo>
                    <a:lnTo>
                      <a:pt x="1754294" y="1367060"/>
                    </a:lnTo>
                    <a:lnTo>
                      <a:pt x="1764168" y="1371997"/>
                    </a:lnTo>
                    <a:lnTo>
                      <a:pt x="1774043" y="1379403"/>
                    </a:lnTo>
                    <a:lnTo>
                      <a:pt x="1781448" y="1384339"/>
                    </a:lnTo>
                    <a:lnTo>
                      <a:pt x="1791323" y="1389277"/>
                    </a:lnTo>
                    <a:lnTo>
                      <a:pt x="1811070" y="1386808"/>
                    </a:lnTo>
                    <a:lnTo>
                      <a:pt x="1820945" y="1384339"/>
                    </a:lnTo>
                    <a:lnTo>
                      <a:pt x="1823412" y="1384339"/>
                    </a:lnTo>
                    <a:lnTo>
                      <a:pt x="1818477" y="1394214"/>
                    </a:lnTo>
                    <a:lnTo>
                      <a:pt x="1803665" y="1401619"/>
                    </a:lnTo>
                    <a:lnTo>
                      <a:pt x="1796260" y="1411494"/>
                    </a:lnTo>
                    <a:lnTo>
                      <a:pt x="1788853" y="1423836"/>
                    </a:lnTo>
                    <a:lnTo>
                      <a:pt x="1786385" y="1428773"/>
                    </a:lnTo>
                    <a:lnTo>
                      <a:pt x="1781448" y="1436179"/>
                    </a:lnTo>
                    <a:lnTo>
                      <a:pt x="1776511" y="1443584"/>
                    </a:lnTo>
                    <a:lnTo>
                      <a:pt x="1774043" y="1455926"/>
                    </a:lnTo>
                    <a:lnTo>
                      <a:pt x="1774043" y="1463332"/>
                    </a:lnTo>
                    <a:lnTo>
                      <a:pt x="1771573" y="1465801"/>
                    </a:lnTo>
                    <a:lnTo>
                      <a:pt x="1769106" y="1468270"/>
                    </a:lnTo>
                    <a:lnTo>
                      <a:pt x="1766636" y="1470739"/>
                    </a:lnTo>
                    <a:lnTo>
                      <a:pt x="1759231" y="1473206"/>
                    </a:lnTo>
                    <a:lnTo>
                      <a:pt x="1749356" y="1475674"/>
                    </a:lnTo>
                    <a:lnTo>
                      <a:pt x="1732077" y="1473206"/>
                    </a:lnTo>
                    <a:lnTo>
                      <a:pt x="1714797" y="1470739"/>
                    </a:lnTo>
                    <a:lnTo>
                      <a:pt x="1702455" y="1470739"/>
                    </a:lnTo>
                    <a:lnTo>
                      <a:pt x="1692583" y="1475674"/>
                    </a:lnTo>
                    <a:lnTo>
                      <a:pt x="1670366" y="1483081"/>
                    </a:lnTo>
                    <a:lnTo>
                      <a:pt x="1658124" y="1488018"/>
                    </a:lnTo>
                    <a:lnTo>
                      <a:pt x="1643212" y="1490487"/>
                    </a:lnTo>
                    <a:lnTo>
                      <a:pt x="1626036" y="1492954"/>
                    </a:lnTo>
                    <a:lnTo>
                      <a:pt x="1611223" y="1500360"/>
                    </a:lnTo>
                    <a:lnTo>
                      <a:pt x="1601348" y="1500360"/>
                    </a:lnTo>
                    <a:lnTo>
                      <a:pt x="1586539" y="1507766"/>
                    </a:lnTo>
                    <a:lnTo>
                      <a:pt x="1576664" y="1510234"/>
                    </a:lnTo>
                    <a:lnTo>
                      <a:pt x="1551980" y="1517640"/>
                    </a:lnTo>
                    <a:lnTo>
                      <a:pt x="1534701" y="1522577"/>
                    </a:lnTo>
                    <a:lnTo>
                      <a:pt x="1517421" y="1527515"/>
                    </a:lnTo>
                    <a:lnTo>
                      <a:pt x="1480392" y="1539857"/>
                    </a:lnTo>
                    <a:lnTo>
                      <a:pt x="1453237" y="1549730"/>
                    </a:lnTo>
                    <a:lnTo>
                      <a:pt x="1445832" y="1552199"/>
                    </a:lnTo>
                    <a:lnTo>
                      <a:pt x="1428553" y="1559605"/>
                    </a:lnTo>
                    <a:lnTo>
                      <a:pt x="1418678" y="1562074"/>
                    </a:lnTo>
                    <a:lnTo>
                      <a:pt x="1366839" y="1562074"/>
                    </a:lnTo>
                    <a:lnTo>
                      <a:pt x="1329813" y="1564541"/>
                    </a:lnTo>
                    <a:lnTo>
                      <a:pt x="1322405" y="1564541"/>
                    </a:lnTo>
                    <a:lnTo>
                      <a:pt x="1307596" y="1562074"/>
                    </a:lnTo>
                    <a:lnTo>
                      <a:pt x="1295254" y="1564541"/>
                    </a:lnTo>
                    <a:lnTo>
                      <a:pt x="1287846" y="1564541"/>
                    </a:lnTo>
                    <a:lnTo>
                      <a:pt x="1277974" y="1567010"/>
                    </a:lnTo>
                    <a:lnTo>
                      <a:pt x="1270567" y="1569478"/>
                    </a:lnTo>
                    <a:lnTo>
                      <a:pt x="1240945" y="1569478"/>
                    </a:lnTo>
                    <a:lnTo>
                      <a:pt x="1226136" y="1571947"/>
                    </a:lnTo>
                    <a:lnTo>
                      <a:pt x="1191577" y="1571947"/>
                    </a:lnTo>
                    <a:lnTo>
                      <a:pt x="1181702" y="1569478"/>
                    </a:lnTo>
                    <a:lnTo>
                      <a:pt x="1174297" y="1571947"/>
                    </a:lnTo>
                    <a:lnTo>
                      <a:pt x="1164422" y="1574416"/>
                    </a:lnTo>
                    <a:lnTo>
                      <a:pt x="1157018" y="1576885"/>
                    </a:lnTo>
                    <a:lnTo>
                      <a:pt x="1152080" y="1581822"/>
                    </a:lnTo>
                    <a:lnTo>
                      <a:pt x="1147143" y="1584289"/>
                    </a:lnTo>
                    <a:lnTo>
                      <a:pt x="1144672" y="1584289"/>
                    </a:lnTo>
                    <a:lnTo>
                      <a:pt x="1132330" y="1589227"/>
                    </a:lnTo>
                    <a:lnTo>
                      <a:pt x="1124926" y="1591695"/>
                    </a:lnTo>
                    <a:lnTo>
                      <a:pt x="1115051" y="1596633"/>
                    </a:lnTo>
                    <a:lnTo>
                      <a:pt x="1112584" y="1601569"/>
                    </a:lnTo>
                    <a:lnTo>
                      <a:pt x="1105176" y="1611444"/>
                    </a:lnTo>
                    <a:lnTo>
                      <a:pt x="1102709" y="1621317"/>
                    </a:lnTo>
                    <a:lnTo>
                      <a:pt x="1102709" y="1623786"/>
                    </a:lnTo>
                    <a:lnTo>
                      <a:pt x="1100342" y="1628723"/>
                    </a:lnTo>
                    <a:lnTo>
                      <a:pt x="1092937" y="1638597"/>
                    </a:lnTo>
                    <a:lnTo>
                      <a:pt x="1088000" y="1643534"/>
                    </a:lnTo>
                    <a:lnTo>
                      <a:pt x="1083062" y="1643534"/>
                    </a:lnTo>
                    <a:lnTo>
                      <a:pt x="1078025" y="1641065"/>
                    </a:lnTo>
                    <a:lnTo>
                      <a:pt x="1075658" y="1638597"/>
                    </a:lnTo>
                    <a:lnTo>
                      <a:pt x="1070720" y="1636129"/>
                    </a:lnTo>
                    <a:lnTo>
                      <a:pt x="1068150" y="1631192"/>
                    </a:lnTo>
                    <a:lnTo>
                      <a:pt x="1063316" y="1626255"/>
                    </a:lnTo>
                    <a:lnTo>
                      <a:pt x="1060745" y="1621317"/>
                    </a:lnTo>
                    <a:lnTo>
                      <a:pt x="1053441" y="1616381"/>
                    </a:lnTo>
                    <a:lnTo>
                      <a:pt x="1048503" y="1604038"/>
                    </a:lnTo>
                    <a:lnTo>
                      <a:pt x="1038632" y="1591695"/>
                    </a:lnTo>
                    <a:lnTo>
                      <a:pt x="1031224" y="1581822"/>
                    </a:lnTo>
                    <a:lnTo>
                      <a:pt x="1026286" y="1576885"/>
                    </a:lnTo>
                    <a:lnTo>
                      <a:pt x="1016415" y="1571947"/>
                    </a:lnTo>
                    <a:lnTo>
                      <a:pt x="1011477" y="1571947"/>
                    </a:lnTo>
                    <a:lnTo>
                      <a:pt x="1004072" y="1569478"/>
                    </a:lnTo>
                    <a:lnTo>
                      <a:pt x="991727" y="1564541"/>
                    </a:lnTo>
                    <a:lnTo>
                      <a:pt x="976918" y="1559605"/>
                    </a:lnTo>
                    <a:lnTo>
                      <a:pt x="969510" y="1557136"/>
                    </a:lnTo>
                    <a:lnTo>
                      <a:pt x="962106" y="1554668"/>
                    </a:lnTo>
                    <a:lnTo>
                      <a:pt x="952231" y="1554668"/>
                    </a:lnTo>
                    <a:lnTo>
                      <a:pt x="942359" y="1557136"/>
                    </a:lnTo>
                    <a:lnTo>
                      <a:pt x="897925" y="1557136"/>
                    </a:lnTo>
                    <a:lnTo>
                      <a:pt x="885583" y="1559605"/>
                    </a:lnTo>
                    <a:lnTo>
                      <a:pt x="870770" y="1559605"/>
                    </a:lnTo>
                    <a:lnTo>
                      <a:pt x="858428" y="1562074"/>
                    </a:lnTo>
                    <a:lnTo>
                      <a:pt x="796715" y="1562074"/>
                    </a:lnTo>
                    <a:lnTo>
                      <a:pt x="781906" y="1564541"/>
                    </a:lnTo>
                    <a:lnTo>
                      <a:pt x="737472" y="1564541"/>
                    </a:lnTo>
                    <a:lnTo>
                      <a:pt x="730067" y="1562074"/>
                    </a:lnTo>
                    <a:lnTo>
                      <a:pt x="720192" y="1564541"/>
                    </a:lnTo>
                    <a:lnTo>
                      <a:pt x="707850" y="1564541"/>
                    </a:lnTo>
                    <a:lnTo>
                      <a:pt x="695508" y="1567010"/>
                    </a:lnTo>
                    <a:lnTo>
                      <a:pt x="678228" y="1567010"/>
                    </a:lnTo>
                    <a:lnTo>
                      <a:pt x="656011" y="1571947"/>
                    </a:lnTo>
                    <a:lnTo>
                      <a:pt x="653541" y="1571947"/>
                    </a:lnTo>
                    <a:lnTo>
                      <a:pt x="646136" y="1581822"/>
                    </a:lnTo>
                    <a:lnTo>
                      <a:pt x="633794" y="1594164"/>
                    </a:lnTo>
                    <a:lnTo>
                      <a:pt x="628857" y="1601569"/>
                    </a:lnTo>
                    <a:lnTo>
                      <a:pt x="626386" y="1616381"/>
                    </a:lnTo>
                    <a:lnTo>
                      <a:pt x="633794" y="1626255"/>
                    </a:lnTo>
                    <a:lnTo>
                      <a:pt x="638732" y="1633661"/>
                    </a:lnTo>
                    <a:lnTo>
                      <a:pt x="641199" y="1648472"/>
                    </a:lnTo>
                    <a:lnTo>
                      <a:pt x="636261" y="1658345"/>
                    </a:lnTo>
                    <a:lnTo>
                      <a:pt x="633794" y="1655876"/>
                    </a:lnTo>
                    <a:lnTo>
                      <a:pt x="628857" y="1648472"/>
                    </a:lnTo>
                    <a:lnTo>
                      <a:pt x="623919" y="1643534"/>
                    </a:lnTo>
                    <a:lnTo>
                      <a:pt x="621452" y="1643534"/>
                    </a:lnTo>
                    <a:lnTo>
                      <a:pt x="614044" y="1636129"/>
                    </a:lnTo>
                    <a:lnTo>
                      <a:pt x="606640" y="1631192"/>
                    </a:lnTo>
                    <a:lnTo>
                      <a:pt x="599235" y="1626255"/>
                    </a:lnTo>
                    <a:lnTo>
                      <a:pt x="594298" y="1621317"/>
                    </a:lnTo>
                    <a:lnTo>
                      <a:pt x="591827" y="1618848"/>
                    </a:lnTo>
                    <a:lnTo>
                      <a:pt x="589360" y="1611444"/>
                    </a:lnTo>
                    <a:lnTo>
                      <a:pt x="586893" y="1601569"/>
                    </a:lnTo>
                    <a:lnTo>
                      <a:pt x="579485" y="1591695"/>
                    </a:lnTo>
                    <a:lnTo>
                      <a:pt x="574548" y="1586758"/>
                    </a:lnTo>
                    <a:lnTo>
                      <a:pt x="572081" y="1584289"/>
                    </a:lnTo>
                    <a:lnTo>
                      <a:pt x="569714" y="1569478"/>
                    </a:lnTo>
                    <a:lnTo>
                      <a:pt x="567143" y="1562074"/>
                    </a:lnTo>
                    <a:lnTo>
                      <a:pt x="562309" y="1557136"/>
                    </a:lnTo>
                    <a:lnTo>
                      <a:pt x="559739" y="1549730"/>
                    </a:lnTo>
                    <a:lnTo>
                      <a:pt x="557372" y="1544794"/>
                    </a:lnTo>
                    <a:lnTo>
                      <a:pt x="554801" y="1539857"/>
                    </a:lnTo>
                    <a:lnTo>
                      <a:pt x="552434" y="1532451"/>
                    </a:lnTo>
                    <a:lnTo>
                      <a:pt x="549864" y="1525046"/>
                    </a:lnTo>
                    <a:lnTo>
                      <a:pt x="552434" y="1517640"/>
                    </a:lnTo>
                    <a:lnTo>
                      <a:pt x="554801" y="1515171"/>
                    </a:lnTo>
                    <a:lnTo>
                      <a:pt x="557372" y="1512702"/>
                    </a:lnTo>
                    <a:lnTo>
                      <a:pt x="559739" y="1507766"/>
                    </a:lnTo>
                    <a:lnTo>
                      <a:pt x="564676" y="1505298"/>
                    </a:lnTo>
                    <a:lnTo>
                      <a:pt x="564676" y="1502829"/>
                    </a:lnTo>
                    <a:lnTo>
                      <a:pt x="559739" y="1497892"/>
                    </a:lnTo>
                    <a:lnTo>
                      <a:pt x="557372" y="1492954"/>
                    </a:lnTo>
                    <a:lnTo>
                      <a:pt x="549864" y="1490487"/>
                    </a:lnTo>
                    <a:lnTo>
                      <a:pt x="545030" y="1488018"/>
                    </a:lnTo>
                    <a:lnTo>
                      <a:pt x="545030" y="1485549"/>
                    </a:lnTo>
                    <a:lnTo>
                      <a:pt x="547396" y="1483081"/>
                    </a:lnTo>
                    <a:lnTo>
                      <a:pt x="547396" y="1478143"/>
                    </a:lnTo>
                    <a:lnTo>
                      <a:pt x="549864" y="1475674"/>
                    </a:lnTo>
                    <a:lnTo>
                      <a:pt x="552434" y="1473206"/>
                    </a:lnTo>
                    <a:lnTo>
                      <a:pt x="554801" y="1465801"/>
                    </a:lnTo>
                    <a:lnTo>
                      <a:pt x="552434" y="1465801"/>
                    </a:lnTo>
                    <a:lnTo>
                      <a:pt x="552434" y="1463332"/>
                    </a:lnTo>
                    <a:lnTo>
                      <a:pt x="549864" y="1463332"/>
                    </a:lnTo>
                    <a:lnTo>
                      <a:pt x="545030" y="1465801"/>
                    </a:lnTo>
                    <a:lnTo>
                      <a:pt x="542459" y="1470739"/>
                    </a:lnTo>
                    <a:lnTo>
                      <a:pt x="537522" y="1470739"/>
                    </a:lnTo>
                    <a:lnTo>
                      <a:pt x="532584" y="1468270"/>
                    </a:lnTo>
                    <a:lnTo>
                      <a:pt x="522813" y="1468270"/>
                    </a:lnTo>
                    <a:lnTo>
                      <a:pt x="520346" y="1465801"/>
                    </a:lnTo>
                    <a:lnTo>
                      <a:pt x="517875" y="1465801"/>
                    </a:lnTo>
                    <a:lnTo>
                      <a:pt x="515408" y="1468270"/>
                    </a:lnTo>
                    <a:lnTo>
                      <a:pt x="515408" y="1470739"/>
                    </a:lnTo>
                    <a:lnTo>
                      <a:pt x="512938" y="1470739"/>
                    </a:lnTo>
                    <a:lnTo>
                      <a:pt x="510471" y="1473206"/>
                    </a:lnTo>
                    <a:lnTo>
                      <a:pt x="505533" y="1470739"/>
                    </a:lnTo>
                    <a:lnTo>
                      <a:pt x="503066" y="1468270"/>
                    </a:lnTo>
                    <a:lnTo>
                      <a:pt x="498129" y="1465801"/>
                    </a:lnTo>
                    <a:lnTo>
                      <a:pt x="498129" y="1463332"/>
                    </a:lnTo>
                    <a:lnTo>
                      <a:pt x="495658" y="1463332"/>
                    </a:lnTo>
                    <a:lnTo>
                      <a:pt x="495658" y="1458395"/>
                    </a:lnTo>
                    <a:lnTo>
                      <a:pt x="498129" y="1458395"/>
                    </a:lnTo>
                    <a:lnTo>
                      <a:pt x="498129" y="1453459"/>
                    </a:lnTo>
                    <a:lnTo>
                      <a:pt x="495658" y="1453459"/>
                    </a:lnTo>
                    <a:lnTo>
                      <a:pt x="493191" y="1450990"/>
                    </a:lnTo>
                    <a:lnTo>
                      <a:pt x="493191" y="1448624"/>
                    </a:lnTo>
                    <a:lnTo>
                      <a:pt x="490721" y="1448624"/>
                    </a:lnTo>
                    <a:lnTo>
                      <a:pt x="490721" y="1443688"/>
                    </a:lnTo>
                    <a:lnTo>
                      <a:pt x="493191" y="1443688"/>
                    </a:lnTo>
                    <a:lnTo>
                      <a:pt x="495658" y="1441115"/>
                    </a:lnTo>
                    <a:lnTo>
                      <a:pt x="495658" y="1433711"/>
                    </a:lnTo>
                    <a:lnTo>
                      <a:pt x="493191" y="1431344"/>
                    </a:lnTo>
                    <a:lnTo>
                      <a:pt x="490721" y="1428875"/>
                    </a:lnTo>
                    <a:lnTo>
                      <a:pt x="488254" y="1428875"/>
                    </a:lnTo>
                    <a:lnTo>
                      <a:pt x="488254" y="1423939"/>
                    </a:lnTo>
                    <a:lnTo>
                      <a:pt x="485787" y="1421367"/>
                    </a:lnTo>
                    <a:lnTo>
                      <a:pt x="480849" y="1421367"/>
                    </a:lnTo>
                    <a:lnTo>
                      <a:pt x="480849" y="1416431"/>
                    </a:lnTo>
                    <a:lnTo>
                      <a:pt x="483316" y="1414064"/>
                    </a:lnTo>
                    <a:lnTo>
                      <a:pt x="483316" y="1409129"/>
                    </a:lnTo>
                    <a:lnTo>
                      <a:pt x="480849" y="1406660"/>
                    </a:lnTo>
                    <a:lnTo>
                      <a:pt x="478379" y="1399254"/>
                    </a:lnTo>
                    <a:lnTo>
                      <a:pt x="478379" y="1396785"/>
                    </a:lnTo>
                    <a:lnTo>
                      <a:pt x="475912" y="1391849"/>
                    </a:lnTo>
                    <a:lnTo>
                      <a:pt x="475912" y="1381974"/>
                    </a:lnTo>
                    <a:lnTo>
                      <a:pt x="480849" y="1381974"/>
                    </a:lnTo>
                    <a:lnTo>
                      <a:pt x="483316" y="1377037"/>
                    </a:lnTo>
                    <a:lnTo>
                      <a:pt x="485787" y="1377037"/>
                    </a:lnTo>
                    <a:lnTo>
                      <a:pt x="485787" y="1359757"/>
                    </a:lnTo>
                    <a:lnTo>
                      <a:pt x="488254" y="1354821"/>
                    </a:lnTo>
                    <a:lnTo>
                      <a:pt x="488254" y="1344946"/>
                    </a:lnTo>
                    <a:lnTo>
                      <a:pt x="485787" y="1342478"/>
                    </a:lnTo>
                    <a:lnTo>
                      <a:pt x="485787" y="1337542"/>
                    </a:lnTo>
                    <a:lnTo>
                      <a:pt x="488254" y="1335073"/>
                    </a:lnTo>
                    <a:lnTo>
                      <a:pt x="488254" y="1327667"/>
                    </a:lnTo>
                    <a:lnTo>
                      <a:pt x="485787" y="1325198"/>
                    </a:lnTo>
                    <a:lnTo>
                      <a:pt x="490721" y="1325198"/>
                    </a:lnTo>
                    <a:lnTo>
                      <a:pt x="495658" y="1317793"/>
                    </a:lnTo>
                    <a:lnTo>
                      <a:pt x="495658" y="1312856"/>
                    </a:lnTo>
                    <a:lnTo>
                      <a:pt x="493191" y="1307918"/>
                    </a:lnTo>
                    <a:lnTo>
                      <a:pt x="490721" y="1307918"/>
                    </a:lnTo>
                    <a:lnTo>
                      <a:pt x="488254" y="1302981"/>
                    </a:lnTo>
                    <a:lnTo>
                      <a:pt x="488254" y="1298045"/>
                    </a:lnTo>
                    <a:lnTo>
                      <a:pt x="490721" y="1298045"/>
                    </a:lnTo>
                    <a:lnTo>
                      <a:pt x="490721" y="1288170"/>
                    </a:lnTo>
                    <a:lnTo>
                      <a:pt x="493191" y="1288170"/>
                    </a:lnTo>
                    <a:lnTo>
                      <a:pt x="495658" y="1283234"/>
                    </a:lnTo>
                    <a:lnTo>
                      <a:pt x="495658" y="1280766"/>
                    </a:lnTo>
                    <a:lnTo>
                      <a:pt x="493191" y="1275828"/>
                    </a:lnTo>
                    <a:lnTo>
                      <a:pt x="488254" y="1275828"/>
                    </a:lnTo>
                    <a:lnTo>
                      <a:pt x="485787" y="1278297"/>
                    </a:lnTo>
                    <a:lnTo>
                      <a:pt x="483316" y="1278297"/>
                    </a:lnTo>
                    <a:lnTo>
                      <a:pt x="480849" y="1273359"/>
                    </a:lnTo>
                    <a:lnTo>
                      <a:pt x="478379" y="1268422"/>
                    </a:lnTo>
                    <a:lnTo>
                      <a:pt x="473441" y="1265953"/>
                    </a:lnTo>
                    <a:lnTo>
                      <a:pt x="468507" y="1265953"/>
                    </a:lnTo>
                    <a:lnTo>
                      <a:pt x="466037" y="1261017"/>
                    </a:lnTo>
                    <a:lnTo>
                      <a:pt x="461099" y="1253611"/>
                    </a:lnTo>
                    <a:lnTo>
                      <a:pt x="461099" y="1241269"/>
                    </a:lnTo>
                    <a:lnTo>
                      <a:pt x="458632" y="1236332"/>
                    </a:lnTo>
                    <a:lnTo>
                      <a:pt x="451227" y="1233863"/>
                    </a:lnTo>
                    <a:lnTo>
                      <a:pt x="448757" y="1231394"/>
                    </a:lnTo>
                    <a:lnTo>
                      <a:pt x="438882" y="1223989"/>
                    </a:lnTo>
                    <a:lnTo>
                      <a:pt x="436415" y="1221521"/>
                    </a:lnTo>
                    <a:lnTo>
                      <a:pt x="431478" y="1216583"/>
                    </a:lnTo>
                    <a:lnTo>
                      <a:pt x="426540" y="1206710"/>
                    </a:lnTo>
                    <a:lnTo>
                      <a:pt x="424073" y="1204241"/>
                    </a:lnTo>
                    <a:lnTo>
                      <a:pt x="421603" y="1201772"/>
                    </a:lnTo>
                    <a:lnTo>
                      <a:pt x="424073" y="1196835"/>
                    </a:lnTo>
                    <a:lnTo>
                      <a:pt x="424073" y="1194366"/>
                    </a:lnTo>
                    <a:lnTo>
                      <a:pt x="426540" y="1186962"/>
                    </a:lnTo>
                    <a:lnTo>
                      <a:pt x="424073" y="1177087"/>
                    </a:lnTo>
                    <a:lnTo>
                      <a:pt x="419135" y="1172151"/>
                    </a:lnTo>
                    <a:lnTo>
                      <a:pt x="414198" y="1162276"/>
                    </a:lnTo>
                    <a:lnTo>
                      <a:pt x="414198" y="1159807"/>
                    </a:lnTo>
                    <a:lnTo>
                      <a:pt x="409261" y="1152403"/>
                    </a:lnTo>
                    <a:lnTo>
                      <a:pt x="404323" y="1154871"/>
                    </a:lnTo>
                    <a:lnTo>
                      <a:pt x="396918" y="1157338"/>
                    </a:lnTo>
                    <a:lnTo>
                      <a:pt x="391981" y="1152403"/>
                    </a:lnTo>
                    <a:lnTo>
                      <a:pt x="387044" y="1144996"/>
                    </a:lnTo>
                    <a:lnTo>
                      <a:pt x="384576" y="1142528"/>
                    </a:lnTo>
                    <a:lnTo>
                      <a:pt x="382106" y="1140059"/>
                    </a:lnTo>
                    <a:lnTo>
                      <a:pt x="382106" y="1130185"/>
                    </a:lnTo>
                    <a:lnTo>
                      <a:pt x="379639" y="1122779"/>
                    </a:lnTo>
                    <a:lnTo>
                      <a:pt x="379639" y="1117843"/>
                    </a:lnTo>
                    <a:lnTo>
                      <a:pt x="377172" y="1112906"/>
                    </a:lnTo>
                    <a:lnTo>
                      <a:pt x="369764" y="1107968"/>
                    </a:lnTo>
                    <a:lnTo>
                      <a:pt x="369764" y="1100564"/>
                    </a:lnTo>
                    <a:lnTo>
                      <a:pt x="372234" y="1098095"/>
                    </a:lnTo>
                    <a:lnTo>
                      <a:pt x="372234" y="1088220"/>
                    </a:lnTo>
                    <a:lnTo>
                      <a:pt x="369764" y="1085751"/>
                    </a:lnTo>
                    <a:lnTo>
                      <a:pt x="357422" y="1083284"/>
                    </a:lnTo>
                    <a:lnTo>
                      <a:pt x="345080" y="1083284"/>
                    </a:lnTo>
                    <a:lnTo>
                      <a:pt x="340142" y="1080816"/>
                    </a:lnTo>
                    <a:lnTo>
                      <a:pt x="322966" y="1080816"/>
                    </a:lnTo>
                    <a:lnTo>
                      <a:pt x="315562" y="1078347"/>
                    </a:lnTo>
                    <a:lnTo>
                      <a:pt x="300749" y="1080816"/>
                    </a:lnTo>
                    <a:lnTo>
                      <a:pt x="295812" y="1080816"/>
                    </a:lnTo>
                    <a:lnTo>
                      <a:pt x="285937" y="1075878"/>
                    </a:lnTo>
                    <a:lnTo>
                      <a:pt x="285937" y="1073409"/>
                    </a:lnTo>
                    <a:lnTo>
                      <a:pt x="276065" y="1075878"/>
                    </a:lnTo>
                    <a:lnTo>
                      <a:pt x="271128" y="1073409"/>
                    </a:lnTo>
                    <a:lnTo>
                      <a:pt x="268657" y="1070941"/>
                    </a:lnTo>
                    <a:lnTo>
                      <a:pt x="268657" y="1066003"/>
                    </a:lnTo>
                    <a:lnTo>
                      <a:pt x="266190" y="1063536"/>
                    </a:lnTo>
                    <a:lnTo>
                      <a:pt x="261253" y="1063536"/>
                    </a:lnTo>
                    <a:lnTo>
                      <a:pt x="261253" y="1066003"/>
                    </a:lnTo>
                    <a:lnTo>
                      <a:pt x="258786" y="1070941"/>
                    </a:lnTo>
                    <a:lnTo>
                      <a:pt x="256315" y="1075878"/>
                    </a:lnTo>
                    <a:lnTo>
                      <a:pt x="253848" y="1083284"/>
                    </a:lnTo>
                    <a:lnTo>
                      <a:pt x="253848" y="1100564"/>
                    </a:lnTo>
                    <a:lnTo>
                      <a:pt x="251378" y="1103031"/>
                    </a:lnTo>
                    <a:lnTo>
                      <a:pt x="248911" y="1100564"/>
                    </a:lnTo>
                    <a:lnTo>
                      <a:pt x="239036" y="1095626"/>
                    </a:lnTo>
                    <a:lnTo>
                      <a:pt x="234098" y="1093158"/>
                    </a:lnTo>
                    <a:lnTo>
                      <a:pt x="229161" y="1090689"/>
                    </a:lnTo>
                    <a:lnTo>
                      <a:pt x="219289" y="1085751"/>
                    </a:lnTo>
                    <a:lnTo>
                      <a:pt x="214352" y="1078347"/>
                    </a:lnTo>
                    <a:lnTo>
                      <a:pt x="206947" y="1073409"/>
                    </a:lnTo>
                    <a:lnTo>
                      <a:pt x="202010" y="1070941"/>
                    </a:lnTo>
                    <a:lnTo>
                      <a:pt x="199539" y="1068472"/>
                    </a:lnTo>
                    <a:lnTo>
                      <a:pt x="202010" y="1061067"/>
                    </a:lnTo>
                    <a:lnTo>
                      <a:pt x="202010" y="1048724"/>
                    </a:lnTo>
                    <a:lnTo>
                      <a:pt x="197072" y="1043788"/>
                    </a:lnTo>
                    <a:lnTo>
                      <a:pt x="189667" y="1038954"/>
                    </a:lnTo>
                    <a:lnTo>
                      <a:pt x="184730" y="1031444"/>
                    </a:lnTo>
                    <a:lnTo>
                      <a:pt x="179793" y="1031444"/>
                    </a:lnTo>
                    <a:lnTo>
                      <a:pt x="172385" y="1033913"/>
                    </a:lnTo>
                    <a:lnTo>
                      <a:pt x="162513" y="1028977"/>
                    </a:lnTo>
                    <a:lnTo>
                      <a:pt x="160043" y="1024141"/>
                    </a:lnTo>
                    <a:lnTo>
                      <a:pt x="157576" y="1019206"/>
                    </a:lnTo>
                    <a:lnTo>
                      <a:pt x="155105" y="1011696"/>
                    </a:lnTo>
                    <a:lnTo>
                      <a:pt x="152638" y="1001926"/>
                    </a:lnTo>
                    <a:lnTo>
                      <a:pt x="150171" y="994520"/>
                    </a:lnTo>
                    <a:lnTo>
                      <a:pt x="150171" y="992051"/>
                    </a:lnTo>
                    <a:lnTo>
                      <a:pt x="155105" y="989582"/>
                    </a:lnTo>
                    <a:lnTo>
                      <a:pt x="157576" y="987114"/>
                    </a:lnTo>
                    <a:lnTo>
                      <a:pt x="160043" y="984645"/>
                    </a:lnTo>
                    <a:lnTo>
                      <a:pt x="162513" y="979709"/>
                    </a:lnTo>
                    <a:lnTo>
                      <a:pt x="160043" y="977240"/>
                    </a:lnTo>
                    <a:lnTo>
                      <a:pt x="160043" y="974772"/>
                    </a:lnTo>
                    <a:lnTo>
                      <a:pt x="157576" y="974772"/>
                    </a:lnTo>
                    <a:lnTo>
                      <a:pt x="152638" y="972303"/>
                    </a:lnTo>
                    <a:lnTo>
                      <a:pt x="150171" y="969834"/>
                    </a:lnTo>
                    <a:lnTo>
                      <a:pt x="145233" y="967365"/>
                    </a:lnTo>
                    <a:lnTo>
                      <a:pt x="137826" y="957492"/>
                    </a:lnTo>
                    <a:lnTo>
                      <a:pt x="132891" y="957492"/>
                    </a:lnTo>
                    <a:lnTo>
                      <a:pt x="130421" y="955023"/>
                    </a:lnTo>
                    <a:lnTo>
                      <a:pt x="130421" y="950086"/>
                    </a:lnTo>
                    <a:lnTo>
                      <a:pt x="127954" y="945150"/>
                    </a:lnTo>
                    <a:lnTo>
                      <a:pt x="125484" y="937744"/>
                    </a:lnTo>
                    <a:lnTo>
                      <a:pt x="120546" y="932806"/>
                    </a:lnTo>
                    <a:lnTo>
                      <a:pt x="120546" y="930338"/>
                    </a:lnTo>
                    <a:lnTo>
                      <a:pt x="118079" y="927870"/>
                    </a:lnTo>
                    <a:lnTo>
                      <a:pt x="118079" y="927870"/>
                    </a:lnTo>
                  </a:path>
                </a:pathLst>
              </a:custGeom>
              <a:solidFill>
                <a:schemeClr val="accent1"/>
              </a:solidFill>
              <a:ln w="12884" cap="sq">
                <a:solidFill>
                  <a:schemeClr val="bg1">
                    <a:lumMod val="50000"/>
                  </a:schemeClr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81AFAF5-6278-BADD-A462-EB83E8BEC67A}"/>
                  </a:ext>
                </a:extLst>
              </p:cNvPr>
              <p:cNvSpPr/>
              <p:nvPr/>
            </p:nvSpPr>
            <p:spPr>
              <a:xfrm>
                <a:off x="2701286" y="4218625"/>
                <a:ext cx="910677" cy="1179643"/>
              </a:xfrm>
              <a:custGeom>
                <a:avLst/>
                <a:gdLst>
                  <a:gd name="connsiteX0" fmla="*/ 68708 w 910677"/>
                  <a:gd name="connsiteY0" fmla="*/ 695726 h 1179643"/>
                  <a:gd name="connsiteX1" fmla="*/ 63770 w 910677"/>
                  <a:gd name="connsiteY1" fmla="*/ 693258 h 1179643"/>
                  <a:gd name="connsiteX2" fmla="*/ 58833 w 910677"/>
                  <a:gd name="connsiteY2" fmla="*/ 688320 h 1179643"/>
                  <a:gd name="connsiteX3" fmla="*/ 51428 w 910677"/>
                  <a:gd name="connsiteY3" fmla="*/ 680916 h 1179643"/>
                  <a:gd name="connsiteX4" fmla="*/ 51428 w 910677"/>
                  <a:gd name="connsiteY4" fmla="*/ 678447 h 1179643"/>
                  <a:gd name="connsiteX5" fmla="*/ 46491 w 910677"/>
                  <a:gd name="connsiteY5" fmla="*/ 675978 h 1179643"/>
                  <a:gd name="connsiteX6" fmla="*/ 41553 w 910677"/>
                  <a:gd name="connsiteY6" fmla="*/ 673509 h 1179643"/>
                  <a:gd name="connsiteX7" fmla="*/ 39086 w 910677"/>
                  <a:gd name="connsiteY7" fmla="*/ 671041 h 1179643"/>
                  <a:gd name="connsiteX8" fmla="*/ 36616 w 910677"/>
                  <a:gd name="connsiteY8" fmla="*/ 668572 h 1179643"/>
                  <a:gd name="connsiteX9" fmla="*/ 36616 w 910677"/>
                  <a:gd name="connsiteY9" fmla="*/ 666103 h 1179643"/>
                  <a:gd name="connsiteX10" fmla="*/ 31681 w 910677"/>
                  <a:gd name="connsiteY10" fmla="*/ 663636 h 1179643"/>
                  <a:gd name="connsiteX11" fmla="*/ 29211 w 910677"/>
                  <a:gd name="connsiteY11" fmla="*/ 661167 h 1179643"/>
                  <a:gd name="connsiteX12" fmla="*/ 24274 w 910677"/>
                  <a:gd name="connsiteY12" fmla="*/ 653761 h 1179643"/>
                  <a:gd name="connsiteX13" fmla="*/ 24274 w 910677"/>
                  <a:gd name="connsiteY13" fmla="*/ 648824 h 1179643"/>
                  <a:gd name="connsiteX14" fmla="*/ 21806 w 910677"/>
                  <a:gd name="connsiteY14" fmla="*/ 643888 h 1179643"/>
                  <a:gd name="connsiteX15" fmla="*/ 16869 w 910677"/>
                  <a:gd name="connsiteY15" fmla="*/ 638950 h 1179643"/>
                  <a:gd name="connsiteX16" fmla="*/ 11931 w 910677"/>
                  <a:gd name="connsiteY16" fmla="*/ 636482 h 1179643"/>
                  <a:gd name="connsiteX17" fmla="*/ 6994 w 910677"/>
                  <a:gd name="connsiteY17" fmla="*/ 631544 h 1179643"/>
                  <a:gd name="connsiteX18" fmla="*/ 2057 w 910677"/>
                  <a:gd name="connsiteY18" fmla="*/ 626608 h 1179643"/>
                  <a:gd name="connsiteX19" fmla="*/ 2057 w 910677"/>
                  <a:gd name="connsiteY19" fmla="*/ 624139 h 1179643"/>
                  <a:gd name="connsiteX20" fmla="*/ -411 w 910677"/>
                  <a:gd name="connsiteY20" fmla="*/ 621671 h 1179643"/>
                  <a:gd name="connsiteX21" fmla="*/ -411 w 910677"/>
                  <a:gd name="connsiteY21" fmla="*/ 609329 h 1179643"/>
                  <a:gd name="connsiteX22" fmla="*/ 2057 w 910677"/>
                  <a:gd name="connsiteY22" fmla="*/ 604391 h 1179643"/>
                  <a:gd name="connsiteX23" fmla="*/ 4527 w 910677"/>
                  <a:gd name="connsiteY23" fmla="*/ 599454 h 1179643"/>
                  <a:gd name="connsiteX24" fmla="*/ 4527 w 910677"/>
                  <a:gd name="connsiteY24" fmla="*/ 594516 h 1179643"/>
                  <a:gd name="connsiteX25" fmla="*/ 6994 w 910677"/>
                  <a:gd name="connsiteY25" fmla="*/ 592048 h 1179643"/>
                  <a:gd name="connsiteX26" fmla="*/ 9464 w 910677"/>
                  <a:gd name="connsiteY26" fmla="*/ 587112 h 1179643"/>
                  <a:gd name="connsiteX27" fmla="*/ 11931 w 910677"/>
                  <a:gd name="connsiteY27" fmla="*/ 582174 h 1179643"/>
                  <a:gd name="connsiteX28" fmla="*/ 11931 w 910677"/>
                  <a:gd name="connsiteY28" fmla="*/ 579705 h 1179643"/>
                  <a:gd name="connsiteX29" fmla="*/ 14402 w 910677"/>
                  <a:gd name="connsiteY29" fmla="*/ 577237 h 1179643"/>
                  <a:gd name="connsiteX30" fmla="*/ 16869 w 910677"/>
                  <a:gd name="connsiteY30" fmla="*/ 574768 h 1179643"/>
                  <a:gd name="connsiteX31" fmla="*/ 21806 w 910677"/>
                  <a:gd name="connsiteY31" fmla="*/ 569832 h 1179643"/>
                  <a:gd name="connsiteX32" fmla="*/ 24274 w 910677"/>
                  <a:gd name="connsiteY32" fmla="*/ 567363 h 1179643"/>
                  <a:gd name="connsiteX33" fmla="*/ 31681 w 910677"/>
                  <a:gd name="connsiteY33" fmla="*/ 564895 h 1179643"/>
                  <a:gd name="connsiteX34" fmla="*/ 36616 w 910677"/>
                  <a:gd name="connsiteY34" fmla="*/ 562426 h 1179643"/>
                  <a:gd name="connsiteX35" fmla="*/ 41553 w 910677"/>
                  <a:gd name="connsiteY35" fmla="*/ 559957 h 1179643"/>
                  <a:gd name="connsiteX36" fmla="*/ 48961 w 910677"/>
                  <a:gd name="connsiteY36" fmla="*/ 557488 h 1179643"/>
                  <a:gd name="connsiteX37" fmla="*/ 51428 w 910677"/>
                  <a:gd name="connsiteY37" fmla="*/ 555021 h 1179643"/>
                  <a:gd name="connsiteX38" fmla="*/ 53895 w 910677"/>
                  <a:gd name="connsiteY38" fmla="*/ 552553 h 1179643"/>
                  <a:gd name="connsiteX39" fmla="*/ 58833 w 910677"/>
                  <a:gd name="connsiteY39" fmla="*/ 542678 h 1179643"/>
                  <a:gd name="connsiteX40" fmla="*/ 58833 w 910677"/>
                  <a:gd name="connsiteY40" fmla="*/ 540209 h 1179643"/>
                  <a:gd name="connsiteX41" fmla="*/ 63770 w 910677"/>
                  <a:gd name="connsiteY41" fmla="*/ 537740 h 1179643"/>
                  <a:gd name="connsiteX42" fmla="*/ 66240 w 910677"/>
                  <a:gd name="connsiteY42" fmla="*/ 530336 h 1179643"/>
                  <a:gd name="connsiteX43" fmla="*/ 66240 w 910677"/>
                  <a:gd name="connsiteY43" fmla="*/ 527867 h 1179643"/>
                  <a:gd name="connsiteX44" fmla="*/ 63770 w 910677"/>
                  <a:gd name="connsiteY44" fmla="*/ 522929 h 1179643"/>
                  <a:gd name="connsiteX45" fmla="*/ 61303 w 910677"/>
                  <a:gd name="connsiteY45" fmla="*/ 517993 h 1179643"/>
                  <a:gd name="connsiteX46" fmla="*/ 58833 w 910677"/>
                  <a:gd name="connsiteY46" fmla="*/ 513056 h 1179643"/>
                  <a:gd name="connsiteX47" fmla="*/ 61303 w 910677"/>
                  <a:gd name="connsiteY47" fmla="*/ 505650 h 1179643"/>
                  <a:gd name="connsiteX48" fmla="*/ 68708 w 910677"/>
                  <a:gd name="connsiteY48" fmla="*/ 500714 h 1179643"/>
                  <a:gd name="connsiteX49" fmla="*/ 71178 w 910677"/>
                  <a:gd name="connsiteY49" fmla="*/ 495776 h 1179643"/>
                  <a:gd name="connsiteX50" fmla="*/ 76112 w 910677"/>
                  <a:gd name="connsiteY50" fmla="*/ 490839 h 1179643"/>
                  <a:gd name="connsiteX51" fmla="*/ 81050 w 910677"/>
                  <a:gd name="connsiteY51" fmla="*/ 488370 h 1179643"/>
                  <a:gd name="connsiteX52" fmla="*/ 81050 w 910677"/>
                  <a:gd name="connsiteY52" fmla="*/ 485901 h 1179643"/>
                  <a:gd name="connsiteX53" fmla="*/ 83520 w 910677"/>
                  <a:gd name="connsiteY53" fmla="*/ 485901 h 1179643"/>
                  <a:gd name="connsiteX54" fmla="*/ 83520 w 910677"/>
                  <a:gd name="connsiteY54" fmla="*/ 483433 h 1179643"/>
                  <a:gd name="connsiteX55" fmla="*/ 85987 w 910677"/>
                  <a:gd name="connsiteY55" fmla="*/ 480966 h 1179643"/>
                  <a:gd name="connsiteX56" fmla="*/ 85987 w 910677"/>
                  <a:gd name="connsiteY56" fmla="*/ 478497 h 1179643"/>
                  <a:gd name="connsiteX57" fmla="*/ 88457 w 910677"/>
                  <a:gd name="connsiteY57" fmla="*/ 476028 h 1179643"/>
                  <a:gd name="connsiteX58" fmla="*/ 88457 w 910677"/>
                  <a:gd name="connsiteY58" fmla="*/ 473559 h 1179643"/>
                  <a:gd name="connsiteX59" fmla="*/ 90925 w 910677"/>
                  <a:gd name="connsiteY59" fmla="*/ 468622 h 1179643"/>
                  <a:gd name="connsiteX60" fmla="*/ 90925 w 910677"/>
                  <a:gd name="connsiteY60" fmla="*/ 466153 h 1179643"/>
                  <a:gd name="connsiteX61" fmla="*/ 88457 w 910677"/>
                  <a:gd name="connsiteY61" fmla="*/ 461217 h 1179643"/>
                  <a:gd name="connsiteX62" fmla="*/ 88457 w 910677"/>
                  <a:gd name="connsiteY62" fmla="*/ 456280 h 1179643"/>
                  <a:gd name="connsiteX63" fmla="*/ 90925 w 910677"/>
                  <a:gd name="connsiteY63" fmla="*/ 448874 h 1179643"/>
                  <a:gd name="connsiteX64" fmla="*/ 88457 w 910677"/>
                  <a:gd name="connsiteY64" fmla="*/ 441571 h 1179643"/>
                  <a:gd name="connsiteX65" fmla="*/ 88457 w 910677"/>
                  <a:gd name="connsiteY65" fmla="*/ 419356 h 1179643"/>
                  <a:gd name="connsiteX66" fmla="*/ 85987 w 910677"/>
                  <a:gd name="connsiteY66" fmla="*/ 414315 h 1179643"/>
                  <a:gd name="connsiteX67" fmla="*/ 85987 w 910677"/>
                  <a:gd name="connsiteY67" fmla="*/ 411949 h 1179643"/>
                  <a:gd name="connsiteX68" fmla="*/ 83520 w 910677"/>
                  <a:gd name="connsiteY68" fmla="*/ 407012 h 1179643"/>
                  <a:gd name="connsiteX69" fmla="*/ 83520 w 910677"/>
                  <a:gd name="connsiteY69" fmla="*/ 404543 h 1179643"/>
                  <a:gd name="connsiteX70" fmla="*/ 78582 w 910677"/>
                  <a:gd name="connsiteY70" fmla="*/ 399607 h 1179643"/>
                  <a:gd name="connsiteX71" fmla="*/ 76112 w 910677"/>
                  <a:gd name="connsiteY71" fmla="*/ 397139 h 1179643"/>
                  <a:gd name="connsiteX72" fmla="*/ 78582 w 910677"/>
                  <a:gd name="connsiteY72" fmla="*/ 389732 h 1179643"/>
                  <a:gd name="connsiteX73" fmla="*/ 81050 w 910677"/>
                  <a:gd name="connsiteY73" fmla="*/ 382328 h 1179643"/>
                  <a:gd name="connsiteX74" fmla="*/ 81050 w 910677"/>
                  <a:gd name="connsiteY74" fmla="*/ 379859 h 1179643"/>
                  <a:gd name="connsiteX75" fmla="*/ 85987 w 910677"/>
                  <a:gd name="connsiteY75" fmla="*/ 377390 h 1179643"/>
                  <a:gd name="connsiteX76" fmla="*/ 88457 w 910677"/>
                  <a:gd name="connsiteY76" fmla="*/ 372453 h 1179643"/>
                  <a:gd name="connsiteX77" fmla="*/ 88457 w 910677"/>
                  <a:gd name="connsiteY77" fmla="*/ 369984 h 1179643"/>
                  <a:gd name="connsiteX78" fmla="*/ 93392 w 910677"/>
                  <a:gd name="connsiteY78" fmla="*/ 365048 h 1179643"/>
                  <a:gd name="connsiteX79" fmla="*/ 93392 w 910677"/>
                  <a:gd name="connsiteY79" fmla="*/ 362580 h 1179643"/>
                  <a:gd name="connsiteX80" fmla="*/ 95862 w 910677"/>
                  <a:gd name="connsiteY80" fmla="*/ 362580 h 1179643"/>
                  <a:gd name="connsiteX81" fmla="*/ 98329 w 910677"/>
                  <a:gd name="connsiteY81" fmla="*/ 360111 h 1179643"/>
                  <a:gd name="connsiteX82" fmla="*/ 100799 w 910677"/>
                  <a:gd name="connsiteY82" fmla="*/ 357642 h 1179643"/>
                  <a:gd name="connsiteX83" fmla="*/ 103267 w 910677"/>
                  <a:gd name="connsiteY83" fmla="*/ 357642 h 1179643"/>
                  <a:gd name="connsiteX84" fmla="*/ 103267 w 910677"/>
                  <a:gd name="connsiteY84" fmla="*/ 355173 h 1179643"/>
                  <a:gd name="connsiteX85" fmla="*/ 105737 w 910677"/>
                  <a:gd name="connsiteY85" fmla="*/ 355173 h 1179643"/>
                  <a:gd name="connsiteX86" fmla="*/ 108204 w 910677"/>
                  <a:gd name="connsiteY86" fmla="*/ 350236 h 1179643"/>
                  <a:gd name="connsiteX87" fmla="*/ 110671 w 910677"/>
                  <a:gd name="connsiteY87" fmla="*/ 347767 h 1179643"/>
                  <a:gd name="connsiteX88" fmla="*/ 108204 w 910677"/>
                  <a:gd name="connsiteY88" fmla="*/ 342831 h 1179643"/>
                  <a:gd name="connsiteX89" fmla="*/ 105737 w 910677"/>
                  <a:gd name="connsiteY89" fmla="*/ 340362 h 1179643"/>
                  <a:gd name="connsiteX90" fmla="*/ 103267 w 910677"/>
                  <a:gd name="connsiteY90" fmla="*/ 332956 h 1179643"/>
                  <a:gd name="connsiteX91" fmla="*/ 100799 w 910677"/>
                  <a:gd name="connsiteY91" fmla="*/ 323083 h 1179643"/>
                  <a:gd name="connsiteX92" fmla="*/ 98329 w 910677"/>
                  <a:gd name="connsiteY92" fmla="*/ 315677 h 1179643"/>
                  <a:gd name="connsiteX93" fmla="*/ 98329 w 910677"/>
                  <a:gd name="connsiteY93" fmla="*/ 313208 h 1179643"/>
                  <a:gd name="connsiteX94" fmla="*/ 95862 w 910677"/>
                  <a:gd name="connsiteY94" fmla="*/ 310741 h 1179643"/>
                  <a:gd name="connsiteX95" fmla="*/ 95862 w 910677"/>
                  <a:gd name="connsiteY95" fmla="*/ 305803 h 1179643"/>
                  <a:gd name="connsiteX96" fmla="*/ 93392 w 910677"/>
                  <a:gd name="connsiteY96" fmla="*/ 298397 h 1179643"/>
                  <a:gd name="connsiteX97" fmla="*/ 90925 w 910677"/>
                  <a:gd name="connsiteY97" fmla="*/ 290993 h 1179643"/>
                  <a:gd name="connsiteX98" fmla="*/ 90925 w 910677"/>
                  <a:gd name="connsiteY98" fmla="*/ 251496 h 1179643"/>
                  <a:gd name="connsiteX99" fmla="*/ 95862 w 910677"/>
                  <a:gd name="connsiteY99" fmla="*/ 244090 h 1179643"/>
                  <a:gd name="connsiteX100" fmla="*/ 100799 w 910677"/>
                  <a:gd name="connsiteY100" fmla="*/ 236685 h 1179643"/>
                  <a:gd name="connsiteX101" fmla="*/ 105737 w 910677"/>
                  <a:gd name="connsiteY101" fmla="*/ 224342 h 1179643"/>
                  <a:gd name="connsiteX102" fmla="*/ 105737 w 910677"/>
                  <a:gd name="connsiteY102" fmla="*/ 207062 h 1179643"/>
                  <a:gd name="connsiteX103" fmla="*/ 108204 w 910677"/>
                  <a:gd name="connsiteY103" fmla="*/ 199657 h 1179643"/>
                  <a:gd name="connsiteX104" fmla="*/ 113142 w 910677"/>
                  <a:gd name="connsiteY104" fmla="*/ 197189 h 1179643"/>
                  <a:gd name="connsiteX105" fmla="*/ 115609 w 910677"/>
                  <a:gd name="connsiteY105" fmla="*/ 194720 h 1179643"/>
                  <a:gd name="connsiteX106" fmla="*/ 127951 w 910677"/>
                  <a:gd name="connsiteY106" fmla="*/ 194720 h 1179643"/>
                  <a:gd name="connsiteX107" fmla="*/ 127951 w 910677"/>
                  <a:gd name="connsiteY107" fmla="*/ 192251 h 1179643"/>
                  <a:gd name="connsiteX108" fmla="*/ 130421 w 910677"/>
                  <a:gd name="connsiteY108" fmla="*/ 189782 h 1179643"/>
                  <a:gd name="connsiteX109" fmla="*/ 132888 w 910677"/>
                  <a:gd name="connsiteY109" fmla="*/ 184845 h 1179643"/>
                  <a:gd name="connsiteX110" fmla="*/ 132888 w 910677"/>
                  <a:gd name="connsiteY110" fmla="*/ 179909 h 1179643"/>
                  <a:gd name="connsiteX111" fmla="*/ 135359 w 910677"/>
                  <a:gd name="connsiteY111" fmla="*/ 174972 h 1179643"/>
                  <a:gd name="connsiteX112" fmla="*/ 137826 w 910677"/>
                  <a:gd name="connsiteY112" fmla="*/ 165098 h 1179643"/>
                  <a:gd name="connsiteX113" fmla="*/ 140296 w 910677"/>
                  <a:gd name="connsiteY113" fmla="*/ 160161 h 1179643"/>
                  <a:gd name="connsiteX114" fmla="*/ 142763 w 910677"/>
                  <a:gd name="connsiteY114" fmla="*/ 155223 h 1179643"/>
                  <a:gd name="connsiteX115" fmla="*/ 145230 w 910677"/>
                  <a:gd name="connsiteY115" fmla="*/ 150286 h 1179643"/>
                  <a:gd name="connsiteX116" fmla="*/ 147701 w 910677"/>
                  <a:gd name="connsiteY116" fmla="*/ 147817 h 1179643"/>
                  <a:gd name="connsiteX117" fmla="*/ 155105 w 910677"/>
                  <a:gd name="connsiteY117" fmla="*/ 142881 h 1179643"/>
                  <a:gd name="connsiteX118" fmla="*/ 164980 w 910677"/>
                  <a:gd name="connsiteY118" fmla="*/ 135475 h 1179643"/>
                  <a:gd name="connsiteX119" fmla="*/ 172385 w 910677"/>
                  <a:gd name="connsiteY119" fmla="*/ 130538 h 1179643"/>
                  <a:gd name="connsiteX120" fmla="*/ 179793 w 910677"/>
                  <a:gd name="connsiteY120" fmla="*/ 125602 h 1179643"/>
                  <a:gd name="connsiteX121" fmla="*/ 187197 w 910677"/>
                  <a:gd name="connsiteY121" fmla="*/ 120664 h 1179643"/>
                  <a:gd name="connsiteX122" fmla="*/ 194602 w 910677"/>
                  <a:gd name="connsiteY122" fmla="*/ 115727 h 1179643"/>
                  <a:gd name="connsiteX123" fmla="*/ 199539 w 910677"/>
                  <a:gd name="connsiteY123" fmla="*/ 110791 h 1179643"/>
                  <a:gd name="connsiteX124" fmla="*/ 204477 w 910677"/>
                  <a:gd name="connsiteY124" fmla="*/ 103385 h 1179643"/>
                  <a:gd name="connsiteX125" fmla="*/ 211881 w 910677"/>
                  <a:gd name="connsiteY125" fmla="*/ 98447 h 1179643"/>
                  <a:gd name="connsiteX126" fmla="*/ 214352 w 910677"/>
                  <a:gd name="connsiteY126" fmla="*/ 93510 h 1179643"/>
                  <a:gd name="connsiteX127" fmla="*/ 216819 w 910677"/>
                  <a:gd name="connsiteY127" fmla="*/ 91043 h 1179643"/>
                  <a:gd name="connsiteX128" fmla="*/ 216819 w 910677"/>
                  <a:gd name="connsiteY128" fmla="*/ 88574 h 1179643"/>
                  <a:gd name="connsiteX129" fmla="*/ 221756 w 910677"/>
                  <a:gd name="connsiteY129" fmla="*/ 83636 h 1179643"/>
                  <a:gd name="connsiteX130" fmla="*/ 226694 w 910677"/>
                  <a:gd name="connsiteY130" fmla="*/ 81168 h 1179643"/>
                  <a:gd name="connsiteX131" fmla="*/ 236566 w 910677"/>
                  <a:gd name="connsiteY131" fmla="*/ 78699 h 1179643"/>
                  <a:gd name="connsiteX132" fmla="*/ 243973 w 910677"/>
                  <a:gd name="connsiteY132" fmla="*/ 76230 h 1179643"/>
                  <a:gd name="connsiteX133" fmla="*/ 251378 w 910677"/>
                  <a:gd name="connsiteY133" fmla="*/ 71294 h 1179643"/>
                  <a:gd name="connsiteX134" fmla="*/ 256315 w 910677"/>
                  <a:gd name="connsiteY134" fmla="*/ 63888 h 1179643"/>
                  <a:gd name="connsiteX135" fmla="*/ 261253 w 910677"/>
                  <a:gd name="connsiteY135" fmla="*/ 56483 h 1179643"/>
                  <a:gd name="connsiteX136" fmla="*/ 266190 w 910677"/>
                  <a:gd name="connsiteY136" fmla="*/ 51546 h 1179643"/>
                  <a:gd name="connsiteX137" fmla="*/ 271128 w 910677"/>
                  <a:gd name="connsiteY137" fmla="*/ 46712 h 1179643"/>
                  <a:gd name="connsiteX138" fmla="*/ 276062 w 910677"/>
                  <a:gd name="connsiteY138" fmla="*/ 41671 h 1179643"/>
                  <a:gd name="connsiteX139" fmla="*/ 281000 w 910677"/>
                  <a:gd name="connsiteY139" fmla="*/ 36735 h 1179643"/>
                  <a:gd name="connsiteX140" fmla="*/ 285937 w 910677"/>
                  <a:gd name="connsiteY140" fmla="*/ 31900 h 1179643"/>
                  <a:gd name="connsiteX141" fmla="*/ 290874 w 910677"/>
                  <a:gd name="connsiteY141" fmla="*/ 29433 h 1179643"/>
                  <a:gd name="connsiteX142" fmla="*/ 298279 w 910677"/>
                  <a:gd name="connsiteY142" fmla="*/ 26964 h 1179643"/>
                  <a:gd name="connsiteX143" fmla="*/ 300749 w 910677"/>
                  <a:gd name="connsiteY143" fmla="*/ 24392 h 1179643"/>
                  <a:gd name="connsiteX144" fmla="*/ 303217 w 910677"/>
                  <a:gd name="connsiteY144" fmla="*/ 24392 h 1179643"/>
                  <a:gd name="connsiteX145" fmla="*/ 308154 w 910677"/>
                  <a:gd name="connsiteY145" fmla="*/ 21923 h 1179643"/>
                  <a:gd name="connsiteX146" fmla="*/ 310621 w 910677"/>
                  <a:gd name="connsiteY146" fmla="*/ 19456 h 1179643"/>
                  <a:gd name="connsiteX147" fmla="*/ 310621 w 910677"/>
                  <a:gd name="connsiteY147" fmla="*/ 16987 h 1179643"/>
                  <a:gd name="connsiteX148" fmla="*/ 325434 w 910677"/>
                  <a:gd name="connsiteY148" fmla="*/ 16987 h 1179643"/>
                  <a:gd name="connsiteX149" fmla="*/ 330371 w 910677"/>
                  <a:gd name="connsiteY149" fmla="*/ 14620 h 1179643"/>
                  <a:gd name="connsiteX150" fmla="*/ 332838 w 910677"/>
                  <a:gd name="connsiteY150" fmla="*/ 12153 h 1179643"/>
                  <a:gd name="connsiteX151" fmla="*/ 332838 w 910677"/>
                  <a:gd name="connsiteY151" fmla="*/ 9684 h 1179643"/>
                  <a:gd name="connsiteX152" fmla="*/ 337776 w 910677"/>
                  <a:gd name="connsiteY152" fmla="*/ 4747 h 1179643"/>
                  <a:gd name="connsiteX153" fmla="*/ 342713 w 910677"/>
                  <a:gd name="connsiteY153" fmla="*/ 4747 h 1179643"/>
                  <a:gd name="connsiteX154" fmla="*/ 342713 w 910677"/>
                  <a:gd name="connsiteY154" fmla="*/ 2278 h 1179643"/>
                  <a:gd name="connsiteX155" fmla="*/ 345180 w 910677"/>
                  <a:gd name="connsiteY155" fmla="*/ -191 h 1179643"/>
                  <a:gd name="connsiteX156" fmla="*/ 347651 w 910677"/>
                  <a:gd name="connsiteY156" fmla="*/ -191 h 1179643"/>
                  <a:gd name="connsiteX157" fmla="*/ 347651 w 910677"/>
                  <a:gd name="connsiteY157" fmla="*/ 2278 h 1179643"/>
                  <a:gd name="connsiteX158" fmla="*/ 355055 w 910677"/>
                  <a:gd name="connsiteY158" fmla="*/ 2278 h 1179643"/>
                  <a:gd name="connsiteX159" fmla="*/ 357422 w 910677"/>
                  <a:gd name="connsiteY159" fmla="*/ 4747 h 1179643"/>
                  <a:gd name="connsiteX160" fmla="*/ 359993 w 910677"/>
                  <a:gd name="connsiteY160" fmla="*/ 4747 h 1179643"/>
                  <a:gd name="connsiteX161" fmla="*/ 359993 w 910677"/>
                  <a:gd name="connsiteY161" fmla="*/ 9684 h 1179643"/>
                  <a:gd name="connsiteX162" fmla="*/ 357422 w 910677"/>
                  <a:gd name="connsiteY162" fmla="*/ 14620 h 1179643"/>
                  <a:gd name="connsiteX163" fmla="*/ 355055 w 910677"/>
                  <a:gd name="connsiteY163" fmla="*/ 16987 h 1179643"/>
                  <a:gd name="connsiteX164" fmla="*/ 347651 w 910677"/>
                  <a:gd name="connsiteY164" fmla="*/ 16987 h 1179643"/>
                  <a:gd name="connsiteX165" fmla="*/ 345180 w 910677"/>
                  <a:gd name="connsiteY165" fmla="*/ 19456 h 1179643"/>
                  <a:gd name="connsiteX166" fmla="*/ 345180 w 910677"/>
                  <a:gd name="connsiteY166" fmla="*/ 21923 h 1179643"/>
                  <a:gd name="connsiteX167" fmla="*/ 347651 w 910677"/>
                  <a:gd name="connsiteY167" fmla="*/ 21923 h 1179643"/>
                  <a:gd name="connsiteX168" fmla="*/ 350118 w 910677"/>
                  <a:gd name="connsiteY168" fmla="*/ 24392 h 1179643"/>
                  <a:gd name="connsiteX169" fmla="*/ 352484 w 910677"/>
                  <a:gd name="connsiteY169" fmla="*/ 26964 h 1179643"/>
                  <a:gd name="connsiteX170" fmla="*/ 357422 w 910677"/>
                  <a:gd name="connsiteY170" fmla="*/ 26964 h 1179643"/>
                  <a:gd name="connsiteX171" fmla="*/ 362359 w 910677"/>
                  <a:gd name="connsiteY171" fmla="*/ 24392 h 1179643"/>
                  <a:gd name="connsiteX172" fmla="*/ 367397 w 910677"/>
                  <a:gd name="connsiteY172" fmla="*/ 24392 h 1179643"/>
                  <a:gd name="connsiteX173" fmla="*/ 374701 w 910677"/>
                  <a:gd name="connsiteY173" fmla="*/ 26964 h 1179643"/>
                  <a:gd name="connsiteX174" fmla="*/ 374701 w 910677"/>
                  <a:gd name="connsiteY174" fmla="*/ 29433 h 1179643"/>
                  <a:gd name="connsiteX175" fmla="*/ 379639 w 910677"/>
                  <a:gd name="connsiteY175" fmla="*/ 31900 h 1179643"/>
                  <a:gd name="connsiteX176" fmla="*/ 379639 w 910677"/>
                  <a:gd name="connsiteY176" fmla="*/ 39202 h 1179643"/>
                  <a:gd name="connsiteX177" fmla="*/ 377272 w 910677"/>
                  <a:gd name="connsiteY177" fmla="*/ 41671 h 1179643"/>
                  <a:gd name="connsiteX178" fmla="*/ 379639 w 910677"/>
                  <a:gd name="connsiteY178" fmla="*/ 44243 h 1179643"/>
                  <a:gd name="connsiteX179" fmla="*/ 382210 w 910677"/>
                  <a:gd name="connsiteY179" fmla="*/ 46712 h 1179643"/>
                  <a:gd name="connsiteX180" fmla="*/ 384677 w 910677"/>
                  <a:gd name="connsiteY180" fmla="*/ 46712 h 1179643"/>
                  <a:gd name="connsiteX181" fmla="*/ 387044 w 910677"/>
                  <a:gd name="connsiteY181" fmla="*/ 49077 h 1179643"/>
                  <a:gd name="connsiteX182" fmla="*/ 389614 w 910677"/>
                  <a:gd name="connsiteY182" fmla="*/ 46712 h 1179643"/>
                  <a:gd name="connsiteX183" fmla="*/ 394448 w 910677"/>
                  <a:gd name="connsiteY183" fmla="*/ 44243 h 1179643"/>
                  <a:gd name="connsiteX184" fmla="*/ 401856 w 910677"/>
                  <a:gd name="connsiteY184" fmla="*/ 41671 h 1179643"/>
                  <a:gd name="connsiteX185" fmla="*/ 404323 w 910677"/>
                  <a:gd name="connsiteY185" fmla="*/ 36735 h 1179643"/>
                  <a:gd name="connsiteX186" fmla="*/ 404323 w 910677"/>
                  <a:gd name="connsiteY186" fmla="*/ 24392 h 1179643"/>
                  <a:gd name="connsiteX187" fmla="*/ 406790 w 910677"/>
                  <a:gd name="connsiteY187" fmla="*/ 21923 h 1179643"/>
                  <a:gd name="connsiteX188" fmla="*/ 409261 w 910677"/>
                  <a:gd name="connsiteY188" fmla="*/ 21923 h 1179643"/>
                  <a:gd name="connsiteX189" fmla="*/ 414198 w 910677"/>
                  <a:gd name="connsiteY189" fmla="*/ 24392 h 1179643"/>
                  <a:gd name="connsiteX190" fmla="*/ 419135 w 910677"/>
                  <a:gd name="connsiteY190" fmla="*/ 26964 h 1179643"/>
                  <a:gd name="connsiteX191" fmla="*/ 421603 w 910677"/>
                  <a:gd name="connsiteY191" fmla="*/ 31900 h 1179643"/>
                  <a:gd name="connsiteX192" fmla="*/ 424073 w 910677"/>
                  <a:gd name="connsiteY192" fmla="*/ 36735 h 1179643"/>
                  <a:gd name="connsiteX193" fmla="*/ 426540 w 910677"/>
                  <a:gd name="connsiteY193" fmla="*/ 41671 h 1179643"/>
                  <a:gd name="connsiteX194" fmla="*/ 426540 w 910677"/>
                  <a:gd name="connsiteY194" fmla="*/ 54015 h 1179643"/>
                  <a:gd name="connsiteX195" fmla="*/ 429007 w 910677"/>
                  <a:gd name="connsiteY195" fmla="*/ 54015 h 1179643"/>
                  <a:gd name="connsiteX196" fmla="*/ 431478 w 910677"/>
                  <a:gd name="connsiteY196" fmla="*/ 51648 h 1179643"/>
                  <a:gd name="connsiteX197" fmla="*/ 431478 w 910677"/>
                  <a:gd name="connsiteY197" fmla="*/ 31900 h 1179643"/>
                  <a:gd name="connsiteX198" fmla="*/ 433945 w 910677"/>
                  <a:gd name="connsiteY198" fmla="*/ 29433 h 1179643"/>
                  <a:gd name="connsiteX199" fmla="*/ 441352 w 910677"/>
                  <a:gd name="connsiteY199" fmla="*/ 29433 h 1179643"/>
                  <a:gd name="connsiteX200" fmla="*/ 443820 w 910677"/>
                  <a:gd name="connsiteY200" fmla="*/ 36837 h 1179643"/>
                  <a:gd name="connsiteX201" fmla="*/ 443820 w 910677"/>
                  <a:gd name="connsiteY201" fmla="*/ 56483 h 1179643"/>
                  <a:gd name="connsiteX202" fmla="*/ 441352 w 910677"/>
                  <a:gd name="connsiteY202" fmla="*/ 56483 h 1179643"/>
                  <a:gd name="connsiteX203" fmla="*/ 436415 w 910677"/>
                  <a:gd name="connsiteY203" fmla="*/ 61419 h 1179643"/>
                  <a:gd name="connsiteX204" fmla="*/ 433945 w 910677"/>
                  <a:gd name="connsiteY204" fmla="*/ 61419 h 1179643"/>
                  <a:gd name="connsiteX205" fmla="*/ 433945 w 910677"/>
                  <a:gd name="connsiteY205" fmla="*/ 68928 h 1179643"/>
                  <a:gd name="connsiteX206" fmla="*/ 438882 w 910677"/>
                  <a:gd name="connsiteY206" fmla="*/ 68928 h 1179643"/>
                  <a:gd name="connsiteX207" fmla="*/ 443820 w 910677"/>
                  <a:gd name="connsiteY207" fmla="*/ 66460 h 1179643"/>
                  <a:gd name="connsiteX208" fmla="*/ 446287 w 910677"/>
                  <a:gd name="connsiteY208" fmla="*/ 66460 h 1179643"/>
                  <a:gd name="connsiteX209" fmla="*/ 448757 w 910677"/>
                  <a:gd name="connsiteY209" fmla="*/ 68928 h 1179643"/>
                  <a:gd name="connsiteX210" fmla="*/ 463566 w 910677"/>
                  <a:gd name="connsiteY210" fmla="*/ 68928 h 1179643"/>
                  <a:gd name="connsiteX211" fmla="*/ 468504 w 910677"/>
                  <a:gd name="connsiteY211" fmla="*/ 71294 h 1179643"/>
                  <a:gd name="connsiteX212" fmla="*/ 470974 w 910677"/>
                  <a:gd name="connsiteY212" fmla="*/ 73763 h 1179643"/>
                  <a:gd name="connsiteX213" fmla="*/ 473441 w 910677"/>
                  <a:gd name="connsiteY213" fmla="*/ 73763 h 1179643"/>
                  <a:gd name="connsiteX214" fmla="*/ 473441 w 910677"/>
                  <a:gd name="connsiteY214" fmla="*/ 78699 h 1179643"/>
                  <a:gd name="connsiteX215" fmla="*/ 470974 w 910677"/>
                  <a:gd name="connsiteY215" fmla="*/ 81271 h 1179643"/>
                  <a:gd name="connsiteX216" fmla="*/ 468504 w 910677"/>
                  <a:gd name="connsiteY216" fmla="*/ 81271 h 1179643"/>
                  <a:gd name="connsiteX217" fmla="*/ 466037 w 910677"/>
                  <a:gd name="connsiteY217" fmla="*/ 83740 h 1179643"/>
                  <a:gd name="connsiteX218" fmla="*/ 466037 w 910677"/>
                  <a:gd name="connsiteY218" fmla="*/ 100916 h 1179643"/>
                  <a:gd name="connsiteX219" fmla="*/ 468504 w 910677"/>
                  <a:gd name="connsiteY219" fmla="*/ 105853 h 1179643"/>
                  <a:gd name="connsiteX220" fmla="*/ 473441 w 910677"/>
                  <a:gd name="connsiteY220" fmla="*/ 108322 h 1179643"/>
                  <a:gd name="connsiteX221" fmla="*/ 475912 w 910677"/>
                  <a:gd name="connsiteY221" fmla="*/ 110791 h 1179643"/>
                  <a:gd name="connsiteX222" fmla="*/ 478379 w 910677"/>
                  <a:gd name="connsiteY222" fmla="*/ 115727 h 1179643"/>
                  <a:gd name="connsiteX223" fmla="*/ 480846 w 910677"/>
                  <a:gd name="connsiteY223" fmla="*/ 118195 h 1179643"/>
                  <a:gd name="connsiteX224" fmla="*/ 483316 w 910677"/>
                  <a:gd name="connsiteY224" fmla="*/ 120664 h 1179643"/>
                  <a:gd name="connsiteX225" fmla="*/ 488254 w 910677"/>
                  <a:gd name="connsiteY225" fmla="*/ 120664 h 1179643"/>
                  <a:gd name="connsiteX226" fmla="*/ 490721 w 910677"/>
                  <a:gd name="connsiteY226" fmla="*/ 118195 h 1179643"/>
                  <a:gd name="connsiteX227" fmla="*/ 493191 w 910677"/>
                  <a:gd name="connsiteY227" fmla="*/ 118195 h 1179643"/>
                  <a:gd name="connsiteX228" fmla="*/ 493191 w 910677"/>
                  <a:gd name="connsiteY228" fmla="*/ 120664 h 1179643"/>
                  <a:gd name="connsiteX229" fmla="*/ 498125 w 910677"/>
                  <a:gd name="connsiteY229" fmla="*/ 123133 h 1179643"/>
                  <a:gd name="connsiteX230" fmla="*/ 503063 w 910677"/>
                  <a:gd name="connsiteY230" fmla="*/ 118195 h 1179643"/>
                  <a:gd name="connsiteX231" fmla="*/ 510471 w 910677"/>
                  <a:gd name="connsiteY231" fmla="*/ 118195 h 1179643"/>
                  <a:gd name="connsiteX232" fmla="*/ 512938 w 910677"/>
                  <a:gd name="connsiteY232" fmla="*/ 120664 h 1179643"/>
                  <a:gd name="connsiteX233" fmla="*/ 515408 w 910677"/>
                  <a:gd name="connsiteY233" fmla="*/ 120664 h 1179643"/>
                  <a:gd name="connsiteX234" fmla="*/ 515408 w 910677"/>
                  <a:gd name="connsiteY234" fmla="*/ 128070 h 1179643"/>
                  <a:gd name="connsiteX235" fmla="*/ 512938 w 910677"/>
                  <a:gd name="connsiteY235" fmla="*/ 130538 h 1179643"/>
                  <a:gd name="connsiteX236" fmla="*/ 512938 w 910677"/>
                  <a:gd name="connsiteY236" fmla="*/ 133006 h 1179643"/>
                  <a:gd name="connsiteX237" fmla="*/ 515408 w 910677"/>
                  <a:gd name="connsiteY237" fmla="*/ 135475 h 1179643"/>
                  <a:gd name="connsiteX238" fmla="*/ 517875 w 910677"/>
                  <a:gd name="connsiteY238" fmla="*/ 133006 h 1179643"/>
                  <a:gd name="connsiteX239" fmla="*/ 520342 w 910677"/>
                  <a:gd name="connsiteY239" fmla="*/ 130538 h 1179643"/>
                  <a:gd name="connsiteX240" fmla="*/ 522813 w 910677"/>
                  <a:gd name="connsiteY240" fmla="*/ 128070 h 1179643"/>
                  <a:gd name="connsiteX241" fmla="*/ 527750 w 910677"/>
                  <a:gd name="connsiteY241" fmla="*/ 130538 h 1179643"/>
                  <a:gd name="connsiteX242" fmla="*/ 530217 w 910677"/>
                  <a:gd name="connsiteY242" fmla="*/ 130538 h 1179643"/>
                  <a:gd name="connsiteX243" fmla="*/ 535155 w 910677"/>
                  <a:gd name="connsiteY243" fmla="*/ 133006 h 1179643"/>
                  <a:gd name="connsiteX244" fmla="*/ 537622 w 910677"/>
                  <a:gd name="connsiteY244" fmla="*/ 133006 h 1179643"/>
                  <a:gd name="connsiteX245" fmla="*/ 542559 w 910677"/>
                  <a:gd name="connsiteY245" fmla="*/ 135475 h 1179643"/>
                  <a:gd name="connsiteX246" fmla="*/ 542559 w 910677"/>
                  <a:gd name="connsiteY246" fmla="*/ 137944 h 1179643"/>
                  <a:gd name="connsiteX247" fmla="*/ 545030 w 910677"/>
                  <a:gd name="connsiteY247" fmla="*/ 140413 h 1179643"/>
                  <a:gd name="connsiteX248" fmla="*/ 545030 w 910677"/>
                  <a:gd name="connsiteY248" fmla="*/ 145350 h 1179643"/>
                  <a:gd name="connsiteX249" fmla="*/ 542559 w 910677"/>
                  <a:gd name="connsiteY249" fmla="*/ 147817 h 1179643"/>
                  <a:gd name="connsiteX250" fmla="*/ 540092 w 910677"/>
                  <a:gd name="connsiteY250" fmla="*/ 147817 h 1179643"/>
                  <a:gd name="connsiteX251" fmla="*/ 540092 w 910677"/>
                  <a:gd name="connsiteY251" fmla="*/ 152755 h 1179643"/>
                  <a:gd name="connsiteX252" fmla="*/ 545030 w 910677"/>
                  <a:gd name="connsiteY252" fmla="*/ 155223 h 1179643"/>
                  <a:gd name="connsiteX253" fmla="*/ 547497 w 910677"/>
                  <a:gd name="connsiteY253" fmla="*/ 157692 h 1179643"/>
                  <a:gd name="connsiteX254" fmla="*/ 552434 w 910677"/>
                  <a:gd name="connsiteY254" fmla="*/ 157692 h 1179643"/>
                  <a:gd name="connsiteX255" fmla="*/ 557372 w 910677"/>
                  <a:gd name="connsiteY255" fmla="*/ 162630 h 1179643"/>
                  <a:gd name="connsiteX256" fmla="*/ 557372 w 910677"/>
                  <a:gd name="connsiteY256" fmla="*/ 165098 h 1179643"/>
                  <a:gd name="connsiteX257" fmla="*/ 559839 w 910677"/>
                  <a:gd name="connsiteY257" fmla="*/ 167565 h 1179643"/>
                  <a:gd name="connsiteX258" fmla="*/ 562309 w 910677"/>
                  <a:gd name="connsiteY258" fmla="*/ 172503 h 1179643"/>
                  <a:gd name="connsiteX259" fmla="*/ 567247 w 910677"/>
                  <a:gd name="connsiteY259" fmla="*/ 174972 h 1179643"/>
                  <a:gd name="connsiteX260" fmla="*/ 572181 w 910677"/>
                  <a:gd name="connsiteY260" fmla="*/ 174972 h 1179643"/>
                  <a:gd name="connsiteX261" fmla="*/ 577119 w 910677"/>
                  <a:gd name="connsiteY261" fmla="*/ 172503 h 1179643"/>
                  <a:gd name="connsiteX262" fmla="*/ 586993 w 910677"/>
                  <a:gd name="connsiteY262" fmla="*/ 172503 h 1179643"/>
                  <a:gd name="connsiteX263" fmla="*/ 589461 w 910677"/>
                  <a:gd name="connsiteY263" fmla="*/ 174972 h 1179643"/>
                  <a:gd name="connsiteX264" fmla="*/ 591931 w 910677"/>
                  <a:gd name="connsiteY264" fmla="*/ 179909 h 1179643"/>
                  <a:gd name="connsiteX265" fmla="*/ 594398 w 910677"/>
                  <a:gd name="connsiteY265" fmla="*/ 182378 h 1179643"/>
                  <a:gd name="connsiteX266" fmla="*/ 591931 w 910677"/>
                  <a:gd name="connsiteY266" fmla="*/ 187314 h 1179643"/>
                  <a:gd name="connsiteX267" fmla="*/ 591931 w 910677"/>
                  <a:gd name="connsiteY267" fmla="*/ 192251 h 1179643"/>
                  <a:gd name="connsiteX268" fmla="*/ 594398 w 910677"/>
                  <a:gd name="connsiteY268" fmla="*/ 194720 h 1179643"/>
                  <a:gd name="connsiteX269" fmla="*/ 599336 w 910677"/>
                  <a:gd name="connsiteY269" fmla="*/ 197189 h 1179643"/>
                  <a:gd name="connsiteX270" fmla="*/ 601806 w 910677"/>
                  <a:gd name="connsiteY270" fmla="*/ 194720 h 1179643"/>
                  <a:gd name="connsiteX271" fmla="*/ 604273 w 910677"/>
                  <a:gd name="connsiteY271" fmla="*/ 192251 h 1179643"/>
                  <a:gd name="connsiteX272" fmla="*/ 609211 w 910677"/>
                  <a:gd name="connsiteY272" fmla="*/ 192251 h 1179643"/>
                  <a:gd name="connsiteX273" fmla="*/ 609211 w 910677"/>
                  <a:gd name="connsiteY273" fmla="*/ 199657 h 1179643"/>
                  <a:gd name="connsiteX274" fmla="*/ 606740 w 910677"/>
                  <a:gd name="connsiteY274" fmla="*/ 202125 h 1179643"/>
                  <a:gd name="connsiteX275" fmla="*/ 604273 w 910677"/>
                  <a:gd name="connsiteY275" fmla="*/ 204593 h 1179643"/>
                  <a:gd name="connsiteX276" fmla="*/ 604273 w 910677"/>
                  <a:gd name="connsiteY276" fmla="*/ 207062 h 1179643"/>
                  <a:gd name="connsiteX277" fmla="*/ 606740 w 910677"/>
                  <a:gd name="connsiteY277" fmla="*/ 209531 h 1179643"/>
                  <a:gd name="connsiteX278" fmla="*/ 614148 w 910677"/>
                  <a:gd name="connsiteY278" fmla="*/ 214468 h 1179643"/>
                  <a:gd name="connsiteX279" fmla="*/ 614148 w 910677"/>
                  <a:gd name="connsiteY279" fmla="*/ 224342 h 1179643"/>
                  <a:gd name="connsiteX280" fmla="*/ 616615 w 910677"/>
                  <a:gd name="connsiteY280" fmla="*/ 226810 h 1179643"/>
                  <a:gd name="connsiteX281" fmla="*/ 621553 w 910677"/>
                  <a:gd name="connsiteY281" fmla="*/ 229279 h 1179643"/>
                  <a:gd name="connsiteX282" fmla="*/ 628957 w 910677"/>
                  <a:gd name="connsiteY282" fmla="*/ 229279 h 1179643"/>
                  <a:gd name="connsiteX283" fmla="*/ 631428 w 910677"/>
                  <a:gd name="connsiteY283" fmla="*/ 226810 h 1179643"/>
                  <a:gd name="connsiteX284" fmla="*/ 636365 w 910677"/>
                  <a:gd name="connsiteY284" fmla="*/ 226810 h 1179643"/>
                  <a:gd name="connsiteX285" fmla="*/ 633895 w 910677"/>
                  <a:gd name="connsiteY285" fmla="*/ 231748 h 1179643"/>
                  <a:gd name="connsiteX286" fmla="*/ 633895 w 910677"/>
                  <a:gd name="connsiteY286" fmla="*/ 244090 h 1179643"/>
                  <a:gd name="connsiteX287" fmla="*/ 631428 w 910677"/>
                  <a:gd name="connsiteY287" fmla="*/ 249027 h 1179643"/>
                  <a:gd name="connsiteX288" fmla="*/ 631428 w 910677"/>
                  <a:gd name="connsiteY288" fmla="*/ 251496 h 1179643"/>
                  <a:gd name="connsiteX289" fmla="*/ 628957 w 910677"/>
                  <a:gd name="connsiteY289" fmla="*/ 251496 h 1179643"/>
                  <a:gd name="connsiteX290" fmla="*/ 628957 w 910677"/>
                  <a:gd name="connsiteY290" fmla="*/ 256433 h 1179643"/>
                  <a:gd name="connsiteX291" fmla="*/ 631428 w 910677"/>
                  <a:gd name="connsiteY291" fmla="*/ 258901 h 1179643"/>
                  <a:gd name="connsiteX292" fmla="*/ 636365 w 910677"/>
                  <a:gd name="connsiteY292" fmla="*/ 261369 h 1179643"/>
                  <a:gd name="connsiteX293" fmla="*/ 638832 w 910677"/>
                  <a:gd name="connsiteY293" fmla="*/ 263838 h 1179643"/>
                  <a:gd name="connsiteX294" fmla="*/ 641302 w 910677"/>
                  <a:gd name="connsiteY294" fmla="*/ 266307 h 1179643"/>
                  <a:gd name="connsiteX295" fmla="*/ 648707 w 910677"/>
                  <a:gd name="connsiteY295" fmla="*/ 266307 h 1179643"/>
                  <a:gd name="connsiteX296" fmla="*/ 651174 w 910677"/>
                  <a:gd name="connsiteY296" fmla="*/ 261369 h 1179643"/>
                  <a:gd name="connsiteX297" fmla="*/ 656112 w 910677"/>
                  <a:gd name="connsiteY297" fmla="*/ 261369 h 1179643"/>
                  <a:gd name="connsiteX298" fmla="*/ 658582 w 910677"/>
                  <a:gd name="connsiteY298" fmla="*/ 266307 h 1179643"/>
                  <a:gd name="connsiteX299" fmla="*/ 661049 w 910677"/>
                  <a:gd name="connsiteY299" fmla="*/ 268776 h 1179643"/>
                  <a:gd name="connsiteX300" fmla="*/ 665987 w 910677"/>
                  <a:gd name="connsiteY300" fmla="*/ 266307 h 1179643"/>
                  <a:gd name="connsiteX301" fmla="*/ 670924 w 910677"/>
                  <a:gd name="connsiteY301" fmla="*/ 263838 h 1179643"/>
                  <a:gd name="connsiteX302" fmla="*/ 673391 w 910677"/>
                  <a:gd name="connsiteY302" fmla="*/ 263838 h 1179643"/>
                  <a:gd name="connsiteX303" fmla="*/ 675862 w 910677"/>
                  <a:gd name="connsiteY303" fmla="*/ 266307 h 1179643"/>
                  <a:gd name="connsiteX304" fmla="*/ 675862 w 910677"/>
                  <a:gd name="connsiteY304" fmla="*/ 268776 h 1179643"/>
                  <a:gd name="connsiteX305" fmla="*/ 678329 w 910677"/>
                  <a:gd name="connsiteY305" fmla="*/ 268776 h 1179643"/>
                  <a:gd name="connsiteX306" fmla="*/ 680796 w 910677"/>
                  <a:gd name="connsiteY306" fmla="*/ 271244 h 1179643"/>
                  <a:gd name="connsiteX307" fmla="*/ 683266 w 910677"/>
                  <a:gd name="connsiteY307" fmla="*/ 271244 h 1179643"/>
                  <a:gd name="connsiteX308" fmla="*/ 683266 w 910677"/>
                  <a:gd name="connsiteY308" fmla="*/ 273713 h 1179643"/>
                  <a:gd name="connsiteX309" fmla="*/ 685733 w 910677"/>
                  <a:gd name="connsiteY309" fmla="*/ 276180 h 1179643"/>
                  <a:gd name="connsiteX310" fmla="*/ 685733 w 910677"/>
                  <a:gd name="connsiteY310" fmla="*/ 290993 h 1179643"/>
                  <a:gd name="connsiteX311" fmla="*/ 688204 w 910677"/>
                  <a:gd name="connsiteY311" fmla="*/ 293460 h 1179643"/>
                  <a:gd name="connsiteX312" fmla="*/ 690671 w 910677"/>
                  <a:gd name="connsiteY312" fmla="*/ 295928 h 1179643"/>
                  <a:gd name="connsiteX313" fmla="*/ 693141 w 910677"/>
                  <a:gd name="connsiteY313" fmla="*/ 293460 h 1179643"/>
                  <a:gd name="connsiteX314" fmla="*/ 695608 w 910677"/>
                  <a:gd name="connsiteY314" fmla="*/ 290993 h 1179643"/>
                  <a:gd name="connsiteX315" fmla="*/ 700546 w 910677"/>
                  <a:gd name="connsiteY315" fmla="*/ 290993 h 1179643"/>
                  <a:gd name="connsiteX316" fmla="*/ 703013 w 910677"/>
                  <a:gd name="connsiteY316" fmla="*/ 293460 h 1179643"/>
                  <a:gd name="connsiteX317" fmla="*/ 707950 w 910677"/>
                  <a:gd name="connsiteY317" fmla="*/ 295928 h 1179643"/>
                  <a:gd name="connsiteX318" fmla="*/ 710421 w 910677"/>
                  <a:gd name="connsiteY318" fmla="*/ 293460 h 1179643"/>
                  <a:gd name="connsiteX319" fmla="*/ 712888 w 910677"/>
                  <a:gd name="connsiteY319" fmla="*/ 290993 h 1179643"/>
                  <a:gd name="connsiteX320" fmla="*/ 712888 w 910677"/>
                  <a:gd name="connsiteY320" fmla="*/ 288524 h 1179643"/>
                  <a:gd name="connsiteX321" fmla="*/ 715355 w 910677"/>
                  <a:gd name="connsiteY321" fmla="*/ 286055 h 1179643"/>
                  <a:gd name="connsiteX322" fmla="*/ 717825 w 910677"/>
                  <a:gd name="connsiteY322" fmla="*/ 283586 h 1179643"/>
                  <a:gd name="connsiteX323" fmla="*/ 720292 w 910677"/>
                  <a:gd name="connsiteY323" fmla="*/ 278649 h 1179643"/>
                  <a:gd name="connsiteX324" fmla="*/ 725230 w 910677"/>
                  <a:gd name="connsiteY324" fmla="*/ 273713 h 1179643"/>
                  <a:gd name="connsiteX325" fmla="*/ 727700 w 910677"/>
                  <a:gd name="connsiteY325" fmla="*/ 271244 h 1179643"/>
                  <a:gd name="connsiteX326" fmla="*/ 730167 w 910677"/>
                  <a:gd name="connsiteY326" fmla="*/ 268776 h 1179643"/>
                  <a:gd name="connsiteX327" fmla="*/ 732638 w 910677"/>
                  <a:gd name="connsiteY327" fmla="*/ 268776 h 1179643"/>
                  <a:gd name="connsiteX328" fmla="*/ 735105 w 910677"/>
                  <a:gd name="connsiteY328" fmla="*/ 271244 h 1179643"/>
                  <a:gd name="connsiteX329" fmla="*/ 737572 w 910677"/>
                  <a:gd name="connsiteY329" fmla="*/ 271244 h 1179643"/>
                  <a:gd name="connsiteX330" fmla="*/ 742509 w 910677"/>
                  <a:gd name="connsiteY330" fmla="*/ 273713 h 1179643"/>
                  <a:gd name="connsiteX331" fmla="*/ 742509 w 910677"/>
                  <a:gd name="connsiteY331" fmla="*/ 266307 h 1179643"/>
                  <a:gd name="connsiteX332" fmla="*/ 744980 w 910677"/>
                  <a:gd name="connsiteY332" fmla="*/ 263838 h 1179643"/>
                  <a:gd name="connsiteX333" fmla="*/ 744980 w 910677"/>
                  <a:gd name="connsiteY333" fmla="*/ 258901 h 1179643"/>
                  <a:gd name="connsiteX334" fmla="*/ 747447 w 910677"/>
                  <a:gd name="connsiteY334" fmla="*/ 258901 h 1179643"/>
                  <a:gd name="connsiteX335" fmla="*/ 749917 w 910677"/>
                  <a:gd name="connsiteY335" fmla="*/ 253965 h 1179643"/>
                  <a:gd name="connsiteX336" fmla="*/ 754851 w 910677"/>
                  <a:gd name="connsiteY336" fmla="*/ 251496 h 1179643"/>
                  <a:gd name="connsiteX337" fmla="*/ 757322 w 910677"/>
                  <a:gd name="connsiteY337" fmla="*/ 251496 h 1179643"/>
                  <a:gd name="connsiteX338" fmla="*/ 757322 w 910677"/>
                  <a:gd name="connsiteY338" fmla="*/ 258901 h 1179643"/>
                  <a:gd name="connsiteX339" fmla="*/ 759789 w 910677"/>
                  <a:gd name="connsiteY339" fmla="*/ 261369 h 1179643"/>
                  <a:gd name="connsiteX340" fmla="*/ 762156 w 910677"/>
                  <a:gd name="connsiteY340" fmla="*/ 261369 h 1179643"/>
                  <a:gd name="connsiteX341" fmla="*/ 764726 w 910677"/>
                  <a:gd name="connsiteY341" fmla="*/ 256433 h 1179643"/>
                  <a:gd name="connsiteX342" fmla="*/ 767093 w 910677"/>
                  <a:gd name="connsiteY342" fmla="*/ 251496 h 1179643"/>
                  <a:gd name="connsiteX343" fmla="*/ 767093 w 910677"/>
                  <a:gd name="connsiteY343" fmla="*/ 244090 h 1179643"/>
                  <a:gd name="connsiteX344" fmla="*/ 772031 w 910677"/>
                  <a:gd name="connsiteY344" fmla="*/ 244090 h 1179643"/>
                  <a:gd name="connsiteX345" fmla="*/ 777068 w 910677"/>
                  <a:gd name="connsiteY345" fmla="*/ 246559 h 1179643"/>
                  <a:gd name="connsiteX346" fmla="*/ 777068 w 910677"/>
                  <a:gd name="connsiteY346" fmla="*/ 241621 h 1179643"/>
                  <a:gd name="connsiteX347" fmla="*/ 774498 w 910677"/>
                  <a:gd name="connsiteY347" fmla="*/ 239152 h 1179643"/>
                  <a:gd name="connsiteX348" fmla="*/ 772031 w 910677"/>
                  <a:gd name="connsiteY348" fmla="*/ 239152 h 1179643"/>
                  <a:gd name="connsiteX349" fmla="*/ 767093 w 910677"/>
                  <a:gd name="connsiteY349" fmla="*/ 234216 h 1179643"/>
                  <a:gd name="connsiteX350" fmla="*/ 764726 w 910677"/>
                  <a:gd name="connsiteY350" fmla="*/ 231748 h 1179643"/>
                  <a:gd name="connsiteX351" fmla="*/ 762156 w 910677"/>
                  <a:gd name="connsiteY351" fmla="*/ 224342 h 1179643"/>
                  <a:gd name="connsiteX352" fmla="*/ 764726 w 910677"/>
                  <a:gd name="connsiteY352" fmla="*/ 224342 h 1179643"/>
                  <a:gd name="connsiteX353" fmla="*/ 764726 w 910677"/>
                  <a:gd name="connsiteY353" fmla="*/ 221873 h 1179643"/>
                  <a:gd name="connsiteX354" fmla="*/ 767093 w 910677"/>
                  <a:gd name="connsiteY354" fmla="*/ 221873 h 1179643"/>
                  <a:gd name="connsiteX355" fmla="*/ 769664 w 910677"/>
                  <a:gd name="connsiteY355" fmla="*/ 224342 h 1179643"/>
                  <a:gd name="connsiteX356" fmla="*/ 772031 w 910677"/>
                  <a:gd name="connsiteY356" fmla="*/ 226810 h 1179643"/>
                  <a:gd name="connsiteX357" fmla="*/ 772031 w 910677"/>
                  <a:gd name="connsiteY357" fmla="*/ 229279 h 1179643"/>
                  <a:gd name="connsiteX358" fmla="*/ 777068 w 910677"/>
                  <a:gd name="connsiteY358" fmla="*/ 229279 h 1179643"/>
                  <a:gd name="connsiteX359" fmla="*/ 777068 w 910677"/>
                  <a:gd name="connsiteY359" fmla="*/ 221873 h 1179643"/>
                  <a:gd name="connsiteX360" fmla="*/ 779435 w 910677"/>
                  <a:gd name="connsiteY360" fmla="*/ 219406 h 1179643"/>
                  <a:gd name="connsiteX361" fmla="*/ 782006 w 910677"/>
                  <a:gd name="connsiteY361" fmla="*/ 219406 h 1179643"/>
                  <a:gd name="connsiteX362" fmla="*/ 784373 w 910677"/>
                  <a:gd name="connsiteY362" fmla="*/ 221873 h 1179643"/>
                  <a:gd name="connsiteX363" fmla="*/ 786943 w 910677"/>
                  <a:gd name="connsiteY363" fmla="*/ 226810 h 1179643"/>
                  <a:gd name="connsiteX364" fmla="*/ 789310 w 910677"/>
                  <a:gd name="connsiteY364" fmla="*/ 229279 h 1179643"/>
                  <a:gd name="connsiteX365" fmla="*/ 791881 w 910677"/>
                  <a:gd name="connsiteY365" fmla="*/ 231748 h 1179643"/>
                  <a:gd name="connsiteX366" fmla="*/ 794348 w 910677"/>
                  <a:gd name="connsiteY366" fmla="*/ 229279 h 1179643"/>
                  <a:gd name="connsiteX367" fmla="*/ 794348 w 910677"/>
                  <a:gd name="connsiteY367" fmla="*/ 219406 h 1179643"/>
                  <a:gd name="connsiteX368" fmla="*/ 796715 w 910677"/>
                  <a:gd name="connsiteY368" fmla="*/ 219406 h 1179643"/>
                  <a:gd name="connsiteX369" fmla="*/ 799286 w 910677"/>
                  <a:gd name="connsiteY369" fmla="*/ 221873 h 1179643"/>
                  <a:gd name="connsiteX370" fmla="*/ 799286 w 910677"/>
                  <a:gd name="connsiteY370" fmla="*/ 224342 h 1179643"/>
                  <a:gd name="connsiteX371" fmla="*/ 801652 w 910677"/>
                  <a:gd name="connsiteY371" fmla="*/ 226810 h 1179643"/>
                  <a:gd name="connsiteX372" fmla="*/ 804223 w 910677"/>
                  <a:gd name="connsiteY372" fmla="*/ 229279 h 1179643"/>
                  <a:gd name="connsiteX373" fmla="*/ 806590 w 910677"/>
                  <a:gd name="connsiteY373" fmla="*/ 229279 h 1179643"/>
                  <a:gd name="connsiteX374" fmla="*/ 806590 w 910677"/>
                  <a:gd name="connsiteY374" fmla="*/ 221873 h 1179643"/>
                  <a:gd name="connsiteX375" fmla="*/ 809057 w 910677"/>
                  <a:gd name="connsiteY375" fmla="*/ 219406 h 1179643"/>
                  <a:gd name="connsiteX376" fmla="*/ 811527 w 910677"/>
                  <a:gd name="connsiteY376" fmla="*/ 216937 h 1179643"/>
                  <a:gd name="connsiteX377" fmla="*/ 818932 w 910677"/>
                  <a:gd name="connsiteY377" fmla="*/ 216937 h 1179643"/>
                  <a:gd name="connsiteX378" fmla="*/ 818932 w 910677"/>
                  <a:gd name="connsiteY378" fmla="*/ 204593 h 1179643"/>
                  <a:gd name="connsiteX379" fmla="*/ 821399 w 910677"/>
                  <a:gd name="connsiteY379" fmla="*/ 202125 h 1179643"/>
                  <a:gd name="connsiteX380" fmla="*/ 821399 w 910677"/>
                  <a:gd name="connsiteY380" fmla="*/ 197189 h 1179643"/>
                  <a:gd name="connsiteX381" fmla="*/ 826336 w 910677"/>
                  <a:gd name="connsiteY381" fmla="*/ 192251 h 1179643"/>
                  <a:gd name="connsiteX382" fmla="*/ 833741 w 910677"/>
                  <a:gd name="connsiteY382" fmla="*/ 192251 h 1179643"/>
                  <a:gd name="connsiteX383" fmla="*/ 833741 w 910677"/>
                  <a:gd name="connsiteY383" fmla="*/ 197189 h 1179643"/>
                  <a:gd name="connsiteX384" fmla="*/ 831274 w 910677"/>
                  <a:gd name="connsiteY384" fmla="*/ 199657 h 1179643"/>
                  <a:gd name="connsiteX385" fmla="*/ 831274 w 910677"/>
                  <a:gd name="connsiteY385" fmla="*/ 207062 h 1179643"/>
                  <a:gd name="connsiteX386" fmla="*/ 836211 w 910677"/>
                  <a:gd name="connsiteY386" fmla="*/ 207062 h 1179643"/>
                  <a:gd name="connsiteX387" fmla="*/ 841149 w 910677"/>
                  <a:gd name="connsiteY387" fmla="*/ 204593 h 1179643"/>
                  <a:gd name="connsiteX388" fmla="*/ 841149 w 910677"/>
                  <a:gd name="connsiteY388" fmla="*/ 197189 h 1179643"/>
                  <a:gd name="connsiteX389" fmla="*/ 843616 w 910677"/>
                  <a:gd name="connsiteY389" fmla="*/ 189782 h 1179643"/>
                  <a:gd name="connsiteX390" fmla="*/ 851021 w 910677"/>
                  <a:gd name="connsiteY390" fmla="*/ 189782 h 1179643"/>
                  <a:gd name="connsiteX391" fmla="*/ 851021 w 910677"/>
                  <a:gd name="connsiteY391" fmla="*/ 192251 h 1179643"/>
                  <a:gd name="connsiteX392" fmla="*/ 848553 w 910677"/>
                  <a:gd name="connsiteY392" fmla="*/ 197189 h 1179643"/>
                  <a:gd name="connsiteX393" fmla="*/ 848553 w 910677"/>
                  <a:gd name="connsiteY393" fmla="*/ 202125 h 1179643"/>
                  <a:gd name="connsiteX394" fmla="*/ 851021 w 910677"/>
                  <a:gd name="connsiteY394" fmla="*/ 202125 h 1179643"/>
                  <a:gd name="connsiteX395" fmla="*/ 851021 w 910677"/>
                  <a:gd name="connsiteY395" fmla="*/ 199657 h 1179643"/>
                  <a:gd name="connsiteX396" fmla="*/ 853491 w 910677"/>
                  <a:gd name="connsiteY396" fmla="*/ 197189 h 1179643"/>
                  <a:gd name="connsiteX397" fmla="*/ 855958 w 910677"/>
                  <a:gd name="connsiteY397" fmla="*/ 189782 h 1179643"/>
                  <a:gd name="connsiteX398" fmla="*/ 858428 w 910677"/>
                  <a:gd name="connsiteY398" fmla="*/ 189782 h 1179643"/>
                  <a:gd name="connsiteX399" fmla="*/ 860895 w 910677"/>
                  <a:gd name="connsiteY399" fmla="*/ 187314 h 1179643"/>
                  <a:gd name="connsiteX400" fmla="*/ 863366 w 910677"/>
                  <a:gd name="connsiteY400" fmla="*/ 184845 h 1179643"/>
                  <a:gd name="connsiteX401" fmla="*/ 868303 w 910677"/>
                  <a:gd name="connsiteY401" fmla="*/ 182378 h 1179643"/>
                  <a:gd name="connsiteX402" fmla="*/ 873238 w 910677"/>
                  <a:gd name="connsiteY402" fmla="*/ 182378 h 1179643"/>
                  <a:gd name="connsiteX403" fmla="*/ 875708 w 910677"/>
                  <a:gd name="connsiteY403" fmla="*/ 184845 h 1179643"/>
                  <a:gd name="connsiteX404" fmla="*/ 878175 w 910677"/>
                  <a:gd name="connsiteY404" fmla="*/ 184845 h 1179643"/>
                  <a:gd name="connsiteX405" fmla="*/ 878175 w 910677"/>
                  <a:gd name="connsiteY405" fmla="*/ 189782 h 1179643"/>
                  <a:gd name="connsiteX406" fmla="*/ 875708 w 910677"/>
                  <a:gd name="connsiteY406" fmla="*/ 194720 h 1179643"/>
                  <a:gd name="connsiteX407" fmla="*/ 875708 w 910677"/>
                  <a:gd name="connsiteY407" fmla="*/ 199657 h 1179643"/>
                  <a:gd name="connsiteX408" fmla="*/ 878175 w 910677"/>
                  <a:gd name="connsiteY408" fmla="*/ 199657 h 1179643"/>
                  <a:gd name="connsiteX409" fmla="*/ 883112 w 910677"/>
                  <a:gd name="connsiteY409" fmla="*/ 194720 h 1179643"/>
                  <a:gd name="connsiteX410" fmla="*/ 883112 w 910677"/>
                  <a:gd name="connsiteY410" fmla="*/ 192251 h 1179643"/>
                  <a:gd name="connsiteX411" fmla="*/ 888050 w 910677"/>
                  <a:gd name="connsiteY411" fmla="*/ 192251 h 1179643"/>
                  <a:gd name="connsiteX412" fmla="*/ 890517 w 910677"/>
                  <a:gd name="connsiteY412" fmla="*/ 194720 h 1179643"/>
                  <a:gd name="connsiteX413" fmla="*/ 890517 w 910677"/>
                  <a:gd name="connsiteY413" fmla="*/ 199657 h 1179643"/>
                  <a:gd name="connsiteX414" fmla="*/ 892987 w 910677"/>
                  <a:gd name="connsiteY414" fmla="*/ 202125 h 1179643"/>
                  <a:gd name="connsiteX415" fmla="*/ 897925 w 910677"/>
                  <a:gd name="connsiteY415" fmla="*/ 199657 h 1179643"/>
                  <a:gd name="connsiteX416" fmla="*/ 900392 w 910677"/>
                  <a:gd name="connsiteY416" fmla="*/ 197189 h 1179643"/>
                  <a:gd name="connsiteX417" fmla="*/ 900392 w 910677"/>
                  <a:gd name="connsiteY417" fmla="*/ 192251 h 1179643"/>
                  <a:gd name="connsiteX418" fmla="*/ 902862 w 910677"/>
                  <a:gd name="connsiteY418" fmla="*/ 187314 h 1179643"/>
                  <a:gd name="connsiteX419" fmla="*/ 905329 w 910677"/>
                  <a:gd name="connsiteY419" fmla="*/ 187314 h 1179643"/>
                  <a:gd name="connsiteX420" fmla="*/ 907797 w 910677"/>
                  <a:gd name="connsiteY420" fmla="*/ 184845 h 1179643"/>
                  <a:gd name="connsiteX421" fmla="*/ 907797 w 910677"/>
                  <a:gd name="connsiteY421" fmla="*/ 187314 h 1179643"/>
                  <a:gd name="connsiteX422" fmla="*/ 910267 w 910677"/>
                  <a:gd name="connsiteY422" fmla="*/ 192251 h 1179643"/>
                  <a:gd name="connsiteX423" fmla="*/ 910267 w 910677"/>
                  <a:gd name="connsiteY423" fmla="*/ 197189 h 1179643"/>
                  <a:gd name="connsiteX424" fmla="*/ 907797 w 910677"/>
                  <a:gd name="connsiteY424" fmla="*/ 202125 h 1179643"/>
                  <a:gd name="connsiteX425" fmla="*/ 907797 w 910677"/>
                  <a:gd name="connsiteY425" fmla="*/ 224342 h 1179643"/>
                  <a:gd name="connsiteX426" fmla="*/ 905329 w 910677"/>
                  <a:gd name="connsiteY426" fmla="*/ 226810 h 1179643"/>
                  <a:gd name="connsiteX427" fmla="*/ 905329 w 910677"/>
                  <a:gd name="connsiteY427" fmla="*/ 234216 h 1179643"/>
                  <a:gd name="connsiteX428" fmla="*/ 907797 w 910677"/>
                  <a:gd name="connsiteY428" fmla="*/ 239152 h 1179643"/>
                  <a:gd name="connsiteX429" fmla="*/ 907797 w 910677"/>
                  <a:gd name="connsiteY429" fmla="*/ 253965 h 1179643"/>
                  <a:gd name="connsiteX430" fmla="*/ 905329 w 910677"/>
                  <a:gd name="connsiteY430" fmla="*/ 258901 h 1179643"/>
                  <a:gd name="connsiteX431" fmla="*/ 905329 w 910677"/>
                  <a:gd name="connsiteY431" fmla="*/ 261369 h 1179643"/>
                  <a:gd name="connsiteX432" fmla="*/ 902862 w 910677"/>
                  <a:gd name="connsiteY432" fmla="*/ 266307 h 1179643"/>
                  <a:gd name="connsiteX433" fmla="*/ 897925 w 910677"/>
                  <a:gd name="connsiteY433" fmla="*/ 271244 h 1179643"/>
                  <a:gd name="connsiteX434" fmla="*/ 897925 w 910677"/>
                  <a:gd name="connsiteY434" fmla="*/ 276180 h 1179643"/>
                  <a:gd name="connsiteX435" fmla="*/ 895455 w 910677"/>
                  <a:gd name="connsiteY435" fmla="*/ 283586 h 1179643"/>
                  <a:gd name="connsiteX436" fmla="*/ 895455 w 910677"/>
                  <a:gd name="connsiteY436" fmla="*/ 288524 h 1179643"/>
                  <a:gd name="connsiteX437" fmla="*/ 890517 w 910677"/>
                  <a:gd name="connsiteY437" fmla="*/ 293460 h 1179643"/>
                  <a:gd name="connsiteX438" fmla="*/ 888050 w 910677"/>
                  <a:gd name="connsiteY438" fmla="*/ 295928 h 1179643"/>
                  <a:gd name="connsiteX439" fmla="*/ 885583 w 910677"/>
                  <a:gd name="connsiteY439" fmla="*/ 298397 h 1179643"/>
                  <a:gd name="connsiteX440" fmla="*/ 885583 w 910677"/>
                  <a:gd name="connsiteY440" fmla="*/ 305803 h 1179643"/>
                  <a:gd name="connsiteX441" fmla="*/ 883112 w 910677"/>
                  <a:gd name="connsiteY441" fmla="*/ 310741 h 1179643"/>
                  <a:gd name="connsiteX442" fmla="*/ 883112 w 910677"/>
                  <a:gd name="connsiteY442" fmla="*/ 313208 h 1179643"/>
                  <a:gd name="connsiteX443" fmla="*/ 880645 w 910677"/>
                  <a:gd name="connsiteY443" fmla="*/ 320614 h 1179643"/>
                  <a:gd name="connsiteX444" fmla="*/ 880645 w 910677"/>
                  <a:gd name="connsiteY444" fmla="*/ 340362 h 1179643"/>
                  <a:gd name="connsiteX445" fmla="*/ 883112 w 910677"/>
                  <a:gd name="connsiteY445" fmla="*/ 345300 h 1179643"/>
                  <a:gd name="connsiteX446" fmla="*/ 883112 w 910677"/>
                  <a:gd name="connsiteY446" fmla="*/ 357642 h 1179643"/>
                  <a:gd name="connsiteX447" fmla="*/ 880645 w 910677"/>
                  <a:gd name="connsiteY447" fmla="*/ 362580 h 1179643"/>
                  <a:gd name="connsiteX448" fmla="*/ 878175 w 910677"/>
                  <a:gd name="connsiteY448" fmla="*/ 365048 h 1179643"/>
                  <a:gd name="connsiteX449" fmla="*/ 878175 w 910677"/>
                  <a:gd name="connsiteY449" fmla="*/ 369984 h 1179643"/>
                  <a:gd name="connsiteX450" fmla="*/ 875708 w 910677"/>
                  <a:gd name="connsiteY450" fmla="*/ 374922 h 1179643"/>
                  <a:gd name="connsiteX451" fmla="*/ 873238 w 910677"/>
                  <a:gd name="connsiteY451" fmla="*/ 379859 h 1179643"/>
                  <a:gd name="connsiteX452" fmla="*/ 868303 w 910677"/>
                  <a:gd name="connsiteY452" fmla="*/ 387264 h 1179643"/>
                  <a:gd name="connsiteX453" fmla="*/ 865833 w 910677"/>
                  <a:gd name="connsiteY453" fmla="*/ 394670 h 1179643"/>
                  <a:gd name="connsiteX454" fmla="*/ 865833 w 910677"/>
                  <a:gd name="connsiteY454" fmla="*/ 397139 h 1179643"/>
                  <a:gd name="connsiteX455" fmla="*/ 868303 w 910677"/>
                  <a:gd name="connsiteY455" fmla="*/ 404543 h 1179643"/>
                  <a:gd name="connsiteX456" fmla="*/ 870770 w 910677"/>
                  <a:gd name="connsiteY456" fmla="*/ 409481 h 1179643"/>
                  <a:gd name="connsiteX457" fmla="*/ 873238 w 910677"/>
                  <a:gd name="connsiteY457" fmla="*/ 411949 h 1179643"/>
                  <a:gd name="connsiteX458" fmla="*/ 873238 w 910677"/>
                  <a:gd name="connsiteY458" fmla="*/ 419356 h 1179643"/>
                  <a:gd name="connsiteX459" fmla="*/ 870770 w 910677"/>
                  <a:gd name="connsiteY459" fmla="*/ 424189 h 1179643"/>
                  <a:gd name="connsiteX460" fmla="*/ 870770 w 910677"/>
                  <a:gd name="connsiteY460" fmla="*/ 426658 h 1179643"/>
                  <a:gd name="connsiteX461" fmla="*/ 868303 w 910677"/>
                  <a:gd name="connsiteY461" fmla="*/ 429125 h 1179643"/>
                  <a:gd name="connsiteX462" fmla="*/ 865833 w 910677"/>
                  <a:gd name="connsiteY462" fmla="*/ 431594 h 1179643"/>
                  <a:gd name="connsiteX463" fmla="*/ 863366 w 910677"/>
                  <a:gd name="connsiteY463" fmla="*/ 436635 h 1179643"/>
                  <a:gd name="connsiteX464" fmla="*/ 860895 w 910677"/>
                  <a:gd name="connsiteY464" fmla="*/ 439102 h 1179643"/>
                  <a:gd name="connsiteX465" fmla="*/ 858428 w 910677"/>
                  <a:gd name="connsiteY465" fmla="*/ 441571 h 1179643"/>
                  <a:gd name="connsiteX466" fmla="*/ 855958 w 910677"/>
                  <a:gd name="connsiteY466" fmla="*/ 443938 h 1179643"/>
                  <a:gd name="connsiteX467" fmla="*/ 851021 w 910677"/>
                  <a:gd name="connsiteY467" fmla="*/ 448874 h 1179643"/>
                  <a:gd name="connsiteX468" fmla="*/ 848553 w 910677"/>
                  <a:gd name="connsiteY468" fmla="*/ 451446 h 1179643"/>
                  <a:gd name="connsiteX469" fmla="*/ 841149 w 910677"/>
                  <a:gd name="connsiteY469" fmla="*/ 456280 h 1179643"/>
                  <a:gd name="connsiteX470" fmla="*/ 838678 w 910677"/>
                  <a:gd name="connsiteY470" fmla="*/ 458851 h 1179643"/>
                  <a:gd name="connsiteX471" fmla="*/ 833741 w 910677"/>
                  <a:gd name="connsiteY471" fmla="*/ 461217 h 1179643"/>
                  <a:gd name="connsiteX472" fmla="*/ 828807 w 910677"/>
                  <a:gd name="connsiteY472" fmla="*/ 466153 h 1179643"/>
                  <a:gd name="connsiteX473" fmla="*/ 826336 w 910677"/>
                  <a:gd name="connsiteY473" fmla="*/ 468622 h 1179643"/>
                  <a:gd name="connsiteX474" fmla="*/ 823869 w 910677"/>
                  <a:gd name="connsiteY474" fmla="*/ 471091 h 1179643"/>
                  <a:gd name="connsiteX475" fmla="*/ 816461 w 910677"/>
                  <a:gd name="connsiteY475" fmla="*/ 473559 h 1179643"/>
                  <a:gd name="connsiteX476" fmla="*/ 806590 w 910677"/>
                  <a:gd name="connsiteY476" fmla="*/ 473559 h 1179643"/>
                  <a:gd name="connsiteX477" fmla="*/ 801652 w 910677"/>
                  <a:gd name="connsiteY477" fmla="*/ 471091 h 1179643"/>
                  <a:gd name="connsiteX478" fmla="*/ 794348 w 910677"/>
                  <a:gd name="connsiteY478" fmla="*/ 471091 h 1179643"/>
                  <a:gd name="connsiteX479" fmla="*/ 789411 w 910677"/>
                  <a:gd name="connsiteY479" fmla="*/ 468622 h 1179643"/>
                  <a:gd name="connsiteX480" fmla="*/ 782006 w 910677"/>
                  <a:gd name="connsiteY480" fmla="*/ 466153 h 1179643"/>
                  <a:gd name="connsiteX481" fmla="*/ 779539 w 910677"/>
                  <a:gd name="connsiteY481" fmla="*/ 468622 h 1179643"/>
                  <a:gd name="connsiteX482" fmla="*/ 777068 w 910677"/>
                  <a:gd name="connsiteY482" fmla="*/ 471091 h 1179643"/>
                  <a:gd name="connsiteX483" fmla="*/ 772131 w 910677"/>
                  <a:gd name="connsiteY483" fmla="*/ 473559 h 1179643"/>
                  <a:gd name="connsiteX484" fmla="*/ 767197 w 910677"/>
                  <a:gd name="connsiteY484" fmla="*/ 480966 h 1179643"/>
                  <a:gd name="connsiteX485" fmla="*/ 764726 w 910677"/>
                  <a:gd name="connsiteY485" fmla="*/ 483433 h 1179643"/>
                  <a:gd name="connsiteX486" fmla="*/ 757322 w 910677"/>
                  <a:gd name="connsiteY486" fmla="*/ 488370 h 1179643"/>
                  <a:gd name="connsiteX487" fmla="*/ 752384 w 910677"/>
                  <a:gd name="connsiteY487" fmla="*/ 490839 h 1179643"/>
                  <a:gd name="connsiteX488" fmla="*/ 744980 w 910677"/>
                  <a:gd name="connsiteY488" fmla="*/ 495776 h 1179643"/>
                  <a:gd name="connsiteX489" fmla="*/ 742509 w 910677"/>
                  <a:gd name="connsiteY489" fmla="*/ 495776 h 1179643"/>
                  <a:gd name="connsiteX490" fmla="*/ 740042 w 910677"/>
                  <a:gd name="connsiteY490" fmla="*/ 500714 h 1179643"/>
                  <a:gd name="connsiteX491" fmla="*/ 737572 w 910677"/>
                  <a:gd name="connsiteY491" fmla="*/ 505650 h 1179643"/>
                  <a:gd name="connsiteX492" fmla="*/ 735105 w 910677"/>
                  <a:gd name="connsiteY492" fmla="*/ 510587 h 1179643"/>
                  <a:gd name="connsiteX493" fmla="*/ 735105 w 910677"/>
                  <a:gd name="connsiteY493" fmla="*/ 515525 h 1179643"/>
                  <a:gd name="connsiteX494" fmla="*/ 732638 w 910677"/>
                  <a:gd name="connsiteY494" fmla="*/ 522929 h 1179643"/>
                  <a:gd name="connsiteX495" fmla="*/ 730167 w 910677"/>
                  <a:gd name="connsiteY495" fmla="*/ 527867 h 1179643"/>
                  <a:gd name="connsiteX496" fmla="*/ 727700 w 910677"/>
                  <a:gd name="connsiteY496" fmla="*/ 535273 h 1179643"/>
                  <a:gd name="connsiteX497" fmla="*/ 725230 w 910677"/>
                  <a:gd name="connsiteY497" fmla="*/ 537740 h 1179643"/>
                  <a:gd name="connsiteX498" fmla="*/ 722763 w 910677"/>
                  <a:gd name="connsiteY498" fmla="*/ 542678 h 1179643"/>
                  <a:gd name="connsiteX499" fmla="*/ 720292 w 910677"/>
                  <a:gd name="connsiteY499" fmla="*/ 547615 h 1179643"/>
                  <a:gd name="connsiteX500" fmla="*/ 717825 w 910677"/>
                  <a:gd name="connsiteY500" fmla="*/ 552553 h 1179643"/>
                  <a:gd name="connsiteX501" fmla="*/ 717825 w 910677"/>
                  <a:gd name="connsiteY501" fmla="*/ 557488 h 1179643"/>
                  <a:gd name="connsiteX502" fmla="*/ 715355 w 910677"/>
                  <a:gd name="connsiteY502" fmla="*/ 562426 h 1179643"/>
                  <a:gd name="connsiteX503" fmla="*/ 712888 w 910677"/>
                  <a:gd name="connsiteY503" fmla="*/ 564895 h 1179643"/>
                  <a:gd name="connsiteX504" fmla="*/ 710421 w 910677"/>
                  <a:gd name="connsiteY504" fmla="*/ 567363 h 1179643"/>
                  <a:gd name="connsiteX505" fmla="*/ 705483 w 910677"/>
                  <a:gd name="connsiteY505" fmla="*/ 567363 h 1179643"/>
                  <a:gd name="connsiteX506" fmla="*/ 703013 w 910677"/>
                  <a:gd name="connsiteY506" fmla="*/ 572301 h 1179643"/>
                  <a:gd name="connsiteX507" fmla="*/ 700546 w 910677"/>
                  <a:gd name="connsiteY507" fmla="*/ 574768 h 1179643"/>
                  <a:gd name="connsiteX508" fmla="*/ 700546 w 910677"/>
                  <a:gd name="connsiteY508" fmla="*/ 579705 h 1179643"/>
                  <a:gd name="connsiteX509" fmla="*/ 698075 w 910677"/>
                  <a:gd name="connsiteY509" fmla="*/ 584643 h 1179643"/>
                  <a:gd name="connsiteX510" fmla="*/ 698075 w 910677"/>
                  <a:gd name="connsiteY510" fmla="*/ 599454 h 1179643"/>
                  <a:gd name="connsiteX511" fmla="*/ 695608 w 910677"/>
                  <a:gd name="connsiteY511" fmla="*/ 604391 h 1179643"/>
                  <a:gd name="connsiteX512" fmla="*/ 695608 w 910677"/>
                  <a:gd name="connsiteY512" fmla="*/ 609329 h 1179643"/>
                  <a:gd name="connsiteX513" fmla="*/ 698075 w 910677"/>
                  <a:gd name="connsiteY513" fmla="*/ 614265 h 1179643"/>
                  <a:gd name="connsiteX514" fmla="*/ 700546 w 910677"/>
                  <a:gd name="connsiteY514" fmla="*/ 621671 h 1179643"/>
                  <a:gd name="connsiteX515" fmla="*/ 700546 w 910677"/>
                  <a:gd name="connsiteY515" fmla="*/ 636482 h 1179643"/>
                  <a:gd name="connsiteX516" fmla="*/ 698075 w 910677"/>
                  <a:gd name="connsiteY516" fmla="*/ 638950 h 1179643"/>
                  <a:gd name="connsiteX517" fmla="*/ 698075 w 910677"/>
                  <a:gd name="connsiteY517" fmla="*/ 646355 h 1179643"/>
                  <a:gd name="connsiteX518" fmla="*/ 700546 w 910677"/>
                  <a:gd name="connsiteY518" fmla="*/ 651292 h 1179643"/>
                  <a:gd name="connsiteX519" fmla="*/ 700546 w 910677"/>
                  <a:gd name="connsiteY519" fmla="*/ 653761 h 1179643"/>
                  <a:gd name="connsiteX520" fmla="*/ 703013 w 910677"/>
                  <a:gd name="connsiteY520" fmla="*/ 658699 h 1179643"/>
                  <a:gd name="connsiteX521" fmla="*/ 703013 w 910677"/>
                  <a:gd name="connsiteY521" fmla="*/ 661167 h 1179643"/>
                  <a:gd name="connsiteX522" fmla="*/ 705483 w 910677"/>
                  <a:gd name="connsiteY522" fmla="*/ 668572 h 1179643"/>
                  <a:gd name="connsiteX523" fmla="*/ 703013 w 910677"/>
                  <a:gd name="connsiteY523" fmla="*/ 671041 h 1179643"/>
                  <a:gd name="connsiteX524" fmla="*/ 703013 w 910677"/>
                  <a:gd name="connsiteY524" fmla="*/ 673509 h 1179643"/>
                  <a:gd name="connsiteX525" fmla="*/ 700546 w 910677"/>
                  <a:gd name="connsiteY525" fmla="*/ 673509 h 1179643"/>
                  <a:gd name="connsiteX526" fmla="*/ 700546 w 910677"/>
                  <a:gd name="connsiteY526" fmla="*/ 678447 h 1179643"/>
                  <a:gd name="connsiteX527" fmla="*/ 698075 w 910677"/>
                  <a:gd name="connsiteY527" fmla="*/ 683383 h 1179643"/>
                  <a:gd name="connsiteX528" fmla="*/ 695608 w 910677"/>
                  <a:gd name="connsiteY528" fmla="*/ 683383 h 1179643"/>
                  <a:gd name="connsiteX529" fmla="*/ 698075 w 910677"/>
                  <a:gd name="connsiteY529" fmla="*/ 688320 h 1179643"/>
                  <a:gd name="connsiteX530" fmla="*/ 698075 w 910677"/>
                  <a:gd name="connsiteY530" fmla="*/ 698195 h 1179643"/>
                  <a:gd name="connsiteX531" fmla="*/ 700546 w 910677"/>
                  <a:gd name="connsiteY531" fmla="*/ 700662 h 1179643"/>
                  <a:gd name="connsiteX532" fmla="*/ 700546 w 910677"/>
                  <a:gd name="connsiteY532" fmla="*/ 705600 h 1179643"/>
                  <a:gd name="connsiteX533" fmla="*/ 698075 w 910677"/>
                  <a:gd name="connsiteY533" fmla="*/ 708069 h 1179643"/>
                  <a:gd name="connsiteX534" fmla="*/ 700546 w 910677"/>
                  <a:gd name="connsiteY534" fmla="*/ 710537 h 1179643"/>
                  <a:gd name="connsiteX535" fmla="*/ 700546 w 910677"/>
                  <a:gd name="connsiteY535" fmla="*/ 715475 h 1179643"/>
                  <a:gd name="connsiteX536" fmla="*/ 698075 w 910677"/>
                  <a:gd name="connsiteY536" fmla="*/ 720411 h 1179643"/>
                  <a:gd name="connsiteX537" fmla="*/ 695608 w 910677"/>
                  <a:gd name="connsiteY537" fmla="*/ 720411 h 1179643"/>
                  <a:gd name="connsiteX538" fmla="*/ 693141 w 910677"/>
                  <a:gd name="connsiteY538" fmla="*/ 722879 h 1179643"/>
                  <a:gd name="connsiteX539" fmla="*/ 690671 w 910677"/>
                  <a:gd name="connsiteY539" fmla="*/ 732754 h 1179643"/>
                  <a:gd name="connsiteX540" fmla="*/ 690671 w 910677"/>
                  <a:gd name="connsiteY540" fmla="*/ 740159 h 1179643"/>
                  <a:gd name="connsiteX541" fmla="*/ 688204 w 910677"/>
                  <a:gd name="connsiteY541" fmla="*/ 745096 h 1179643"/>
                  <a:gd name="connsiteX542" fmla="*/ 688204 w 910677"/>
                  <a:gd name="connsiteY542" fmla="*/ 747565 h 1179643"/>
                  <a:gd name="connsiteX543" fmla="*/ 685733 w 910677"/>
                  <a:gd name="connsiteY543" fmla="*/ 754970 h 1179643"/>
                  <a:gd name="connsiteX544" fmla="*/ 685733 w 910677"/>
                  <a:gd name="connsiteY544" fmla="*/ 769782 h 1179643"/>
                  <a:gd name="connsiteX545" fmla="*/ 683266 w 910677"/>
                  <a:gd name="connsiteY545" fmla="*/ 772251 h 1179643"/>
                  <a:gd name="connsiteX546" fmla="*/ 683266 w 910677"/>
                  <a:gd name="connsiteY546" fmla="*/ 774718 h 1179643"/>
                  <a:gd name="connsiteX547" fmla="*/ 680796 w 910677"/>
                  <a:gd name="connsiteY547" fmla="*/ 779655 h 1179643"/>
                  <a:gd name="connsiteX548" fmla="*/ 678329 w 910677"/>
                  <a:gd name="connsiteY548" fmla="*/ 782124 h 1179643"/>
                  <a:gd name="connsiteX549" fmla="*/ 675862 w 910677"/>
                  <a:gd name="connsiteY549" fmla="*/ 787062 h 1179643"/>
                  <a:gd name="connsiteX550" fmla="*/ 673391 w 910677"/>
                  <a:gd name="connsiteY550" fmla="*/ 791998 h 1179643"/>
                  <a:gd name="connsiteX551" fmla="*/ 670924 w 910677"/>
                  <a:gd name="connsiteY551" fmla="*/ 799404 h 1179643"/>
                  <a:gd name="connsiteX552" fmla="*/ 668454 w 910677"/>
                  <a:gd name="connsiteY552" fmla="*/ 806810 h 1179643"/>
                  <a:gd name="connsiteX553" fmla="*/ 668454 w 910677"/>
                  <a:gd name="connsiteY553" fmla="*/ 824089 h 1179643"/>
                  <a:gd name="connsiteX554" fmla="*/ 670924 w 910677"/>
                  <a:gd name="connsiteY554" fmla="*/ 826558 h 1179643"/>
                  <a:gd name="connsiteX555" fmla="*/ 670924 w 910677"/>
                  <a:gd name="connsiteY555" fmla="*/ 833861 h 1179643"/>
                  <a:gd name="connsiteX556" fmla="*/ 673391 w 910677"/>
                  <a:gd name="connsiteY556" fmla="*/ 838797 h 1179643"/>
                  <a:gd name="connsiteX557" fmla="*/ 673391 w 910677"/>
                  <a:gd name="connsiteY557" fmla="*/ 843838 h 1179643"/>
                  <a:gd name="connsiteX558" fmla="*/ 675862 w 910677"/>
                  <a:gd name="connsiteY558" fmla="*/ 848774 h 1179643"/>
                  <a:gd name="connsiteX559" fmla="*/ 675862 w 910677"/>
                  <a:gd name="connsiteY559" fmla="*/ 856076 h 1179643"/>
                  <a:gd name="connsiteX560" fmla="*/ 678329 w 910677"/>
                  <a:gd name="connsiteY560" fmla="*/ 863586 h 1179643"/>
                  <a:gd name="connsiteX561" fmla="*/ 680796 w 910677"/>
                  <a:gd name="connsiteY561" fmla="*/ 868420 h 1179643"/>
                  <a:gd name="connsiteX562" fmla="*/ 683266 w 910677"/>
                  <a:gd name="connsiteY562" fmla="*/ 870889 h 1179643"/>
                  <a:gd name="connsiteX563" fmla="*/ 685733 w 910677"/>
                  <a:gd name="connsiteY563" fmla="*/ 880762 h 1179643"/>
                  <a:gd name="connsiteX564" fmla="*/ 690671 w 910677"/>
                  <a:gd name="connsiteY564" fmla="*/ 885699 h 1179643"/>
                  <a:gd name="connsiteX565" fmla="*/ 693141 w 910677"/>
                  <a:gd name="connsiteY565" fmla="*/ 893104 h 1179643"/>
                  <a:gd name="connsiteX566" fmla="*/ 695608 w 910677"/>
                  <a:gd name="connsiteY566" fmla="*/ 898042 h 1179643"/>
                  <a:gd name="connsiteX567" fmla="*/ 695608 w 910677"/>
                  <a:gd name="connsiteY567" fmla="*/ 902979 h 1179643"/>
                  <a:gd name="connsiteX568" fmla="*/ 698075 w 910677"/>
                  <a:gd name="connsiteY568" fmla="*/ 905448 h 1179643"/>
                  <a:gd name="connsiteX569" fmla="*/ 698075 w 910677"/>
                  <a:gd name="connsiteY569" fmla="*/ 920259 h 1179643"/>
                  <a:gd name="connsiteX570" fmla="*/ 700546 w 910677"/>
                  <a:gd name="connsiteY570" fmla="*/ 922727 h 1179643"/>
                  <a:gd name="connsiteX571" fmla="*/ 703013 w 910677"/>
                  <a:gd name="connsiteY571" fmla="*/ 927663 h 1179643"/>
                  <a:gd name="connsiteX572" fmla="*/ 705483 w 910677"/>
                  <a:gd name="connsiteY572" fmla="*/ 930132 h 1179643"/>
                  <a:gd name="connsiteX573" fmla="*/ 707950 w 910677"/>
                  <a:gd name="connsiteY573" fmla="*/ 935069 h 1179643"/>
                  <a:gd name="connsiteX574" fmla="*/ 710421 w 910677"/>
                  <a:gd name="connsiteY574" fmla="*/ 940007 h 1179643"/>
                  <a:gd name="connsiteX575" fmla="*/ 712888 w 910677"/>
                  <a:gd name="connsiteY575" fmla="*/ 942476 h 1179643"/>
                  <a:gd name="connsiteX576" fmla="*/ 715355 w 910677"/>
                  <a:gd name="connsiteY576" fmla="*/ 944943 h 1179643"/>
                  <a:gd name="connsiteX577" fmla="*/ 715355 w 910677"/>
                  <a:gd name="connsiteY577" fmla="*/ 947411 h 1179643"/>
                  <a:gd name="connsiteX578" fmla="*/ 717825 w 910677"/>
                  <a:gd name="connsiteY578" fmla="*/ 949880 h 1179643"/>
                  <a:gd name="connsiteX579" fmla="*/ 720292 w 910677"/>
                  <a:gd name="connsiteY579" fmla="*/ 952349 h 1179643"/>
                  <a:gd name="connsiteX580" fmla="*/ 722763 w 910677"/>
                  <a:gd name="connsiteY580" fmla="*/ 952349 h 1179643"/>
                  <a:gd name="connsiteX581" fmla="*/ 727700 w 910677"/>
                  <a:gd name="connsiteY581" fmla="*/ 954818 h 1179643"/>
                  <a:gd name="connsiteX582" fmla="*/ 730167 w 910677"/>
                  <a:gd name="connsiteY582" fmla="*/ 957286 h 1179643"/>
                  <a:gd name="connsiteX583" fmla="*/ 730167 w 910677"/>
                  <a:gd name="connsiteY583" fmla="*/ 959755 h 1179643"/>
                  <a:gd name="connsiteX584" fmla="*/ 727700 w 910677"/>
                  <a:gd name="connsiteY584" fmla="*/ 962224 h 1179643"/>
                  <a:gd name="connsiteX585" fmla="*/ 725230 w 910677"/>
                  <a:gd name="connsiteY585" fmla="*/ 962224 h 1179643"/>
                  <a:gd name="connsiteX586" fmla="*/ 717825 w 910677"/>
                  <a:gd name="connsiteY586" fmla="*/ 967160 h 1179643"/>
                  <a:gd name="connsiteX587" fmla="*/ 715355 w 910677"/>
                  <a:gd name="connsiteY587" fmla="*/ 972097 h 1179643"/>
                  <a:gd name="connsiteX588" fmla="*/ 715355 w 910677"/>
                  <a:gd name="connsiteY588" fmla="*/ 984439 h 1179643"/>
                  <a:gd name="connsiteX589" fmla="*/ 712888 w 910677"/>
                  <a:gd name="connsiteY589" fmla="*/ 991845 h 1179643"/>
                  <a:gd name="connsiteX590" fmla="*/ 710421 w 910677"/>
                  <a:gd name="connsiteY590" fmla="*/ 996783 h 1179643"/>
                  <a:gd name="connsiteX591" fmla="*/ 710421 w 910677"/>
                  <a:gd name="connsiteY591" fmla="*/ 1001719 h 1179643"/>
                  <a:gd name="connsiteX592" fmla="*/ 707950 w 910677"/>
                  <a:gd name="connsiteY592" fmla="*/ 1006656 h 1179643"/>
                  <a:gd name="connsiteX593" fmla="*/ 705483 w 910677"/>
                  <a:gd name="connsiteY593" fmla="*/ 1009125 h 1179643"/>
                  <a:gd name="connsiteX594" fmla="*/ 693141 w 910677"/>
                  <a:gd name="connsiteY594" fmla="*/ 1016531 h 1179643"/>
                  <a:gd name="connsiteX595" fmla="*/ 688204 w 910677"/>
                  <a:gd name="connsiteY595" fmla="*/ 1018998 h 1179643"/>
                  <a:gd name="connsiteX596" fmla="*/ 678329 w 910677"/>
                  <a:gd name="connsiteY596" fmla="*/ 1023936 h 1179643"/>
                  <a:gd name="connsiteX597" fmla="*/ 670924 w 910677"/>
                  <a:gd name="connsiteY597" fmla="*/ 1028873 h 1179643"/>
                  <a:gd name="connsiteX598" fmla="*/ 665987 w 910677"/>
                  <a:gd name="connsiteY598" fmla="*/ 1036278 h 1179643"/>
                  <a:gd name="connsiteX599" fmla="*/ 661049 w 910677"/>
                  <a:gd name="connsiteY599" fmla="*/ 1046153 h 1179643"/>
                  <a:gd name="connsiteX600" fmla="*/ 658582 w 910677"/>
                  <a:gd name="connsiteY600" fmla="*/ 1051090 h 1179643"/>
                  <a:gd name="connsiteX601" fmla="*/ 658582 w 910677"/>
                  <a:gd name="connsiteY601" fmla="*/ 1056026 h 1179643"/>
                  <a:gd name="connsiteX602" fmla="*/ 656112 w 910677"/>
                  <a:gd name="connsiteY602" fmla="*/ 1063432 h 1179643"/>
                  <a:gd name="connsiteX603" fmla="*/ 651174 w 910677"/>
                  <a:gd name="connsiteY603" fmla="*/ 1075775 h 1179643"/>
                  <a:gd name="connsiteX604" fmla="*/ 646237 w 910677"/>
                  <a:gd name="connsiteY604" fmla="*/ 1085649 h 1179643"/>
                  <a:gd name="connsiteX605" fmla="*/ 641302 w 910677"/>
                  <a:gd name="connsiteY605" fmla="*/ 1095523 h 1179643"/>
                  <a:gd name="connsiteX606" fmla="*/ 633895 w 910677"/>
                  <a:gd name="connsiteY606" fmla="*/ 1105398 h 1179643"/>
                  <a:gd name="connsiteX607" fmla="*/ 626490 w 910677"/>
                  <a:gd name="connsiteY607" fmla="*/ 1115271 h 1179643"/>
                  <a:gd name="connsiteX608" fmla="*/ 621553 w 910677"/>
                  <a:gd name="connsiteY608" fmla="*/ 1122677 h 1179643"/>
                  <a:gd name="connsiteX609" fmla="*/ 616615 w 910677"/>
                  <a:gd name="connsiteY609" fmla="*/ 1130082 h 1179643"/>
                  <a:gd name="connsiteX610" fmla="*/ 614148 w 910677"/>
                  <a:gd name="connsiteY610" fmla="*/ 1135019 h 1179643"/>
                  <a:gd name="connsiteX611" fmla="*/ 606740 w 910677"/>
                  <a:gd name="connsiteY611" fmla="*/ 1142426 h 1179643"/>
                  <a:gd name="connsiteX612" fmla="*/ 596868 w 910677"/>
                  <a:gd name="connsiteY612" fmla="*/ 1149830 h 1179643"/>
                  <a:gd name="connsiteX613" fmla="*/ 594502 w 910677"/>
                  <a:gd name="connsiteY613" fmla="*/ 1149830 h 1179643"/>
                  <a:gd name="connsiteX614" fmla="*/ 589564 w 910677"/>
                  <a:gd name="connsiteY614" fmla="*/ 1152299 h 1179643"/>
                  <a:gd name="connsiteX615" fmla="*/ 584627 w 910677"/>
                  <a:gd name="connsiteY615" fmla="*/ 1154768 h 1179643"/>
                  <a:gd name="connsiteX616" fmla="*/ 579589 w 910677"/>
                  <a:gd name="connsiteY616" fmla="*/ 1157236 h 1179643"/>
                  <a:gd name="connsiteX617" fmla="*/ 577222 w 910677"/>
                  <a:gd name="connsiteY617" fmla="*/ 1159705 h 1179643"/>
                  <a:gd name="connsiteX618" fmla="*/ 569714 w 910677"/>
                  <a:gd name="connsiteY618" fmla="*/ 1162174 h 1179643"/>
                  <a:gd name="connsiteX619" fmla="*/ 567347 w 910677"/>
                  <a:gd name="connsiteY619" fmla="*/ 1164641 h 1179643"/>
                  <a:gd name="connsiteX620" fmla="*/ 562309 w 910677"/>
                  <a:gd name="connsiteY620" fmla="*/ 1169578 h 1179643"/>
                  <a:gd name="connsiteX621" fmla="*/ 562309 w 910677"/>
                  <a:gd name="connsiteY621" fmla="*/ 1172047 h 1179643"/>
                  <a:gd name="connsiteX622" fmla="*/ 559943 w 910677"/>
                  <a:gd name="connsiteY622" fmla="*/ 1176985 h 1179643"/>
                  <a:gd name="connsiteX623" fmla="*/ 557475 w 910677"/>
                  <a:gd name="connsiteY623" fmla="*/ 1179453 h 1179643"/>
                  <a:gd name="connsiteX624" fmla="*/ 555005 w 910677"/>
                  <a:gd name="connsiteY624" fmla="*/ 1176985 h 1179643"/>
                  <a:gd name="connsiteX625" fmla="*/ 550068 w 910677"/>
                  <a:gd name="connsiteY625" fmla="*/ 1176985 h 1179643"/>
                  <a:gd name="connsiteX626" fmla="*/ 545130 w 910677"/>
                  <a:gd name="connsiteY626" fmla="*/ 1174516 h 1179643"/>
                  <a:gd name="connsiteX627" fmla="*/ 540196 w 910677"/>
                  <a:gd name="connsiteY627" fmla="*/ 1169578 h 1179643"/>
                  <a:gd name="connsiteX628" fmla="*/ 535258 w 910677"/>
                  <a:gd name="connsiteY628" fmla="*/ 1167110 h 1179643"/>
                  <a:gd name="connsiteX629" fmla="*/ 530321 w 910677"/>
                  <a:gd name="connsiteY629" fmla="*/ 1164641 h 1179643"/>
                  <a:gd name="connsiteX630" fmla="*/ 525384 w 910677"/>
                  <a:gd name="connsiteY630" fmla="*/ 1159705 h 1179643"/>
                  <a:gd name="connsiteX631" fmla="*/ 522916 w 910677"/>
                  <a:gd name="connsiteY631" fmla="*/ 1159705 h 1179643"/>
                  <a:gd name="connsiteX632" fmla="*/ 520446 w 910677"/>
                  <a:gd name="connsiteY632" fmla="*/ 1157236 h 1179643"/>
                  <a:gd name="connsiteX633" fmla="*/ 515509 w 910677"/>
                  <a:gd name="connsiteY633" fmla="*/ 1154768 h 1179643"/>
                  <a:gd name="connsiteX634" fmla="*/ 510571 w 910677"/>
                  <a:gd name="connsiteY634" fmla="*/ 1152299 h 1179643"/>
                  <a:gd name="connsiteX635" fmla="*/ 505637 w 910677"/>
                  <a:gd name="connsiteY635" fmla="*/ 1147361 h 1179643"/>
                  <a:gd name="connsiteX636" fmla="*/ 498229 w 910677"/>
                  <a:gd name="connsiteY636" fmla="*/ 1142426 h 1179643"/>
                  <a:gd name="connsiteX637" fmla="*/ 495762 w 910677"/>
                  <a:gd name="connsiteY637" fmla="*/ 1139957 h 1179643"/>
                  <a:gd name="connsiteX638" fmla="*/ 493292 w 910677"/>
                  <a:gd name="connsiteY638" fmla="*/ 1139957 h 1179643"/>
                  <a:gd name="connsiteX639" fmla="*/ 493292 w 910677"/>
                  <a:gd name="connsiteY639" fmla="*/ 1137488 h 1179643"/>
                  <a:gd name="connsiteX640" fmla="*/ 490824 w 910677"/>
                  <a:gd name="connsiteY640" fmla="*/ 1137488 h 1179643"/>
                  <a:gd name="connsiteX641" fmla="*/ 483420 w 910677"/>
                  <a:gd name="connsiteY641" fmla="*/ 1132551 h 1179643"/>
                  <a:gd name="connsiteX642" fmla="*/ 476012 w 910677"/>
                  <a:gd name="connsiteY642" fmla="*/ 1127613 h 1179643"/>
                  <a:gd name="connsiteX643" fmla="*/ 466140 w 910677"/>
                  <a:gd name="connsiteY643" fmla="*/ 1122677 h 1179643"/>
                  <a:gd name="connsiteX644" fmla="*/ 461203 w 910677"/>
                  <a:gd name="connsiteY644" fmla="*/ 1120209 h 1179643"/>
                  <a:gd name="connsiteX645" fmla="*/ 451328 w 910677"/>
                  <a:gd name="connsiteY645" fmla="*/ 1120209 h 1179643"/>
                  <a:gd name="connsiteX646" fmla="*/ 446390 w 910677"/>
                  <a:gd name="connsiteY646" fmla="*/ 1117740 h 1179643"/>
                  <a:gd name="connsiteX647" fmla="*/ 443923 w 910677"/>
                  <a:gd name="connsiteY647" fmla="*/ 1115271 h 1179643"/>
                  <a:gd name="connsiteX648" fmla="*/ 436515 w 910677"/>
                  <a:gd name="connsiteY648" fmla="*/ 1110334 h 1179643"/>
                  <a:gd name="connsiteX649" fmla="*/ 431581 w 910677"/>
                  <a:gd name="connsiteY649" fmla="*/ 1110334 h 1179643"/>
                  <a:gd name="connsiteX650" fmla="*/ 426644 w 910677"/>
                  <a:gd name="connsiteY650" fmla="*/ 1107866 h 1179643"/>
                  <a:gd name="connsiteX651" fmla="*/ 421706 w 910677"/>
                  <a:gd name="connsiteY651" fmla="*/ 1107866 h 1179643"/>
                  <a:gd name="connsiteX652" fmla="*/ 414302 w 910677"/>
                  <a:gd name="connsiteY652" fmla="*/ 1110334 h 1179643"/>
                  <a:gd name="connsiteX653" fmla="*/ 409364 w 910677"/>
                  <a:gd name="connsiteY653" fmla="*/ 1112802 h 1179643"/>
                  <a:gd name="connsiteX654" fmla="*/ 401956 w 910677"/>
                  <a:gd name="connsiteY654" fmla="*/ 1115271 h 1179643"/>
                  <a:gd name="connsiteX655" fmla="*/ 399489 w 910677"/>
                  <a:gd name="connsiteY655" fmla="*/ 1117740 h 1179643"/>
                  <a:gd name="connsiteX656" fmla="*/ 397022 w 910677"/>
                  <a:gd name="connsiteY656" fmla="*/ 1120209 h 1179643"/>
                  <a:gd name="connsiteX657" fmla="*/ 392085 w 910677"/>
                  <a:gd name="connsiteY657" fmla="*/ 1125146 h 1179643"/>
                  <a:gd name="connsiteX658" fmla="*/ 377272 w 910677"/>
                  <a:gd name="connsiteY658" fmla="*/ 1125146 h 1179643"/>
                  <a:gd name="connsiteX659" fmla="*/ 372335 w 910677"/>
                  <a:gd name="connsiteY659" fmla="*/ 1122677 h 1179643"/>
                  <a:gd name="connsiteX660" fmla="*/ 369868 w 910677"/>
                  <a:gd name="connsiteY660" fmla="*/ 1120209 h 1179643"/>
                  <a:gd name="connsiteX661" fmla="*/ 367397 w 910677"/>
                  <a:gd name="connsiteY661" fmla="*/ 1117740 h 1179643"/>
                  <a:gd name="connsiteX662" fmla="*/ 359993 w 910677"/>
                  <a:gd name="connsiteY662" fmla="*/ 1117740 h 1179643"/>
                  <a:gd name="connsiteX663" fmla="*/ 355055 w 910677"/>
                  <a:gd name="connsiteY663" fmla="*/ 1115271 h 1179643"/>
                  <a:gd name="connsiteX664" fmla="*/ 350118 w 910677"/>
                  <a:gd name="connsiteY664" fmla="*/ 1112802 h 1179643"/>
                  <a:gd name="connsiteX665" fmla="*/ 342713 w 910677"/>
                  <a:gd name="connsiteY665" fmla="*/ 1110334 h 1179643"/>
                  <a:gd name="connsiteX666" fmla="*/ 330371 w 910677"/>
                  <a:gd name="connsiteY666" fmla="*/ 1110334 h 1179643"/>
                  <a:gd name="connsiteX667" fmla="*/ 325434 w 910677"/>
                  <a:gd name="connsiteY667" fmla="*/ 1105398 h 1179643"/>
                  <a:gd name="connsiteX668" fmla="*/ 322966 w 910677"/>
                  <a:gd name="connsiteY668" fmla="*/ 1100460 h 1179643"/>
                  <a:gd name="connsiteX669" fmla="*/ 320496 w 910677"/>
                  <a:gd name="connsiteY669" fmla="*/ 1097992 h 1179643"/>
                  <a:gd name="connsiteX670" fmla="*/ 318029 w 910677"/>
                  <a:gd name="connsiteY670" fmla="*/ 1093054 h 1179643"/>
                  <a:gd name="connsiteX671" fmla="*/ 315559 w 910677"/>
                  <a:gd name="connsiteY671" fmla="*/ 1090585 h 1179643"/>
                  <a:gd name="connsiteX672" fmla="*/ 310621 w 910677"/>
                  <a:gd name="connsiteY672" fmla="*/ 1085649 h 1179643"/>
                  <a:gd name="connsiteX673" fmla="*/ 308154 w 910677"/>
                  <a:gd name="connsiteY673" fmla="*/ 1078243 h 1179643"/>
                  <a:gd name="connsiteX674" fmla="*/ 305687 w 910677"/>
                  <a:gd name="connsiteY674" fmla="*/ 1078243 h 1179643"/>
                  <a:gd name="connsiteX675" fmla="*/ 303217 w 910677"/>
                  <a:gd name="connsiteY675" fmla="*/ 1075775 h 1179643"/>
                  <a:gd name="connsiteX676" fmla="*/ 305687 w 910677"/>
                  <a:gd name="connsiteY676" fmla="*/ 1073306 h 1179643"/>
                  <a:gd name="connsiteX677" fmla="*/ 308154 w 910677"/>
                  <a:gd name="connsiteY677" fmla="*/ 1068370 h 1179643"/>
                  <a:gd name="connsiteX678" fmla="*/ 310621 w 910677"/>
                  <a:gd name="connsiteY678" fmla="*/ 1068370 h 1179643"/>
                  <a:gd name="connsiteX679" fmla="*/ 313091 w 910677"/>
                  <a:gd name="connsiteY679" fmla="*/ 1065901 h 1179643"/>
                  <a:gd name="connsiteX680" fmla="*/ 313091 w 910677"/>
                  <a:gd name="connsiteY680" fmla="*/ 1063432 h 1179643"/>
                  <a:gd name="connsiteX681" fmla="*/ 315559 w 910677"/>
                  <a:gd name="connsiteY681" fmla="*/ 1058495 h 1179643"/>
                  <a:gd name="connsiteX682" fmla="*/ 318029 w 910677"/>
                  <a:gd name="connsiteY682" fmla="*/ 1053559 h 1179643"/>
                  <a:gd name="connsiteX683" fmla="*/ 320496 w 910677"/>
                  <a:gd name="connsiteY683" fmla="*/ 1051090 h 1179643"/>
                  <a:gd name="connsiteX684" fmla="*/ 322966 w 910677"/>
                  <a:gd name="connsiteY684" fmla="*/ 1048622 h 1179643"/>
                  <a:gd name="connsiteX685" fmla="*/ 325434 w 910677"/>
                  <a:gd name="connsiteY685" fmla="*/ 1046153 h 1179643"/>
                  <a:gd name="connsiteX686" fmla="*/ 327901 w 910677"/>
                  <a:gd name="connsiteY686" fmla="*/ 1043684 h 1179643"/>
                  <a:gd name="connsiteX687" fmla="*/ 330371 w 910677"/>
                  <a:gd name="connsiteY687" fmla="*/ 1041215 h 1179643"/>
                  <a:gd name="connsiteX688" fmla="*/ 332838 w 910677"/>
                  <a:gd name="connsiteY688" fmla="*/ 1038747 h 1179643"/>
                  <a:gd name="connsiteX689" fmla="*/ 335308 w 910677"/>
                  <a:gd name="connsiteY689" fmla="*/ 1036278 h 1179643"/>
                  <a:gd name="connsiteX690" fmla="*/ 335308 w 910677"/>
                  <a:gd name="connsiteY690" fmla="*/ 1016531 h 1179643"/>
                  <a:gd name="connsiteX691" fmla="*/ 332838 w 910677"/>
                  <a:gd name="connsiteY691" fmla="*/ 1014062 h 1179643"/>
                  <a:gd name="connsiteX692" fmla="*/ 330371 w 910677"/>
                  <a:gd name="connsiteY692" fmla="*/ 1011594 h 1179643"/>
                  <a:gd name="connsiteX693" fmla="*/ 327901 w 910677"/>
                  <a:gd name="connsiteY693" fmla="*/ 1009125 h 1179643"/>
                  <a:gd name="connsiteX694" fmla="*/ 322966 w 910677"/>
                  <a:gd name="connsiteY694" fmla="*/ 1006656 h 1179643"/>
                  <a:gd name="connsiteX695" fmla="*/ 320496 w 910677"/>
                  <a:gd name="connsiteY695" fmla="*/ 1001719 h 1179643"/>
                  <a:gd name="connsiteX696" fmla="*/ 313091 w 910677"/>
                  <a:gd name="connsiteY696" fmla="*/ 996783 h 1179643"/>
                  <a:gd name="connsiteX697" fmla="*/ 310621 w 910677"/>
                  <a:gd name="connsiteY697" fmla="*/ 994314 h 1179643"/>
                  <a:gd name="connsiteX698" fmla="*/ 308154 w 910677"/>
                  <a:gd name="connsiteY698" fmla="*/ 989377 h 1179643"/>
                  <a:gd name="connsiteX699" fmla="*/ 305687 w 910677"/>
                  <a:gd name="connsiteY699" fmla="*/ 986908 h 1179643"/>
                  <a:gd name="connsiteX700" fmla="*/ 303217 w 910677"/>
                  <a:gd name="connsiteY700" fmla="*/ 984439 h 1179643"/>
                  <a:gd name="connsiteX701" fmla="*/ 300749 w 910677"/>
                  <a:gd name="connsiteY701" fmla="*/ 981971 h 1179643"/>
                  <a:gd name="connsiteX702" fmla="*/ 298279 w 910677"/>
                  <a:gd name="connsiteY702" fmla="*/ 979503 h 1179643"/>
                  <a:gd name="connsiteX703" fmla="*/ 293342 w 910677"/>
                  <a:gd name="connsiteY703" fmla="*/ 977035 h 1179643"/>
                  <a:gd name="connsiteX704" fmla="*/ 293342 w 910677"/>
                  <a:gd name="connsiteY704" fmla="*/ 974566 h 1179643"/>
                  <a:gd name="connsiteX705" fmla="*/ 290874 w 910677"/>
                  <a:gd name="connsiteY705" fmla="*/ 969628 h 1179643"/>
                  <a:gd name="connsiteX706" fmla="*/ 288407 w 910677"/>
                  <a:gd name="connsiteY706" fmla="*/ 967160 h 1179643"/>
                  <a:gd name="connsiteX707" fmla="*/ 283470 w 910677"/>
                  <a:gd name="connsiteY707" fmla="*/ 962224 h 1179643"/>
                  <a:gd name="connsiteX708" fmla="*/ 276062 w 910677"/>
                  <a:gd name="connsiteY708" fmla="*/ 957286 h 1179643"/>
                  <a:gd name="connsiteX709" fmla="*/ 273595 w 910677"/>
                  <a:gd name="connsiteY709" fmla="*/ 954818 h 1179643"/>
                  <a:gd name="connsiteX710" fmla="*/ 268657 w 910677"/>
                  <a:gd name="connsiteY710" fmla="*/ 952349 h 1179643"/>
                  <a:gd name="connsiteX711" fmla="*/ 263720 w 910677"/>
                  <a:gd name="connsiteY711" fmla="*/ 947411 h 1179643"/>
                  <a:gd name="connsiteX712" fmla="*/ 258783 w 910677"/>
                  <a:gd name="connsiteY712" fmla="*/ 944943 h 1179643"/>
                  <a:gd name="connsiteX713" fmla="*/ 253845 w 910677"/>
                  <a:gd name="connsiteY713" fmla="*/ 940007 h 1179643"/>
                  <a:gd name="connsiteX714" fmla="*/ 251378 w 910677"/>
                  <a:gd name="connsiteY714" fmla="*/ 940007 h 1179643"/>
                  <a:gd name="connsiteX715" fmla="*/ 246440 w 910677"/>
                  <a:gd name="connsiteY715" fmla="*/ 937538 h 1179643"/>
                  <a:gd name="connsiteX716" fmla="*/ 243973 w 910677"/>
                  <a:gd name="connsiteY716" fmla="*/ 937538 h 1179643"/>
                  <a:gd name="connsiteX717" fmla="*/ 241503 w 910677"/>
                  <a:gd name="connsiteY717" fmla="*/ 932601 h 1179643"/>
                  <a:gd name="connsiteX718" fmla="*/ 241503 w 910677"/>
                  <a:gd name="connsiteY718" fmla="*/ 927663 h 1179643"/>
                  <a:gd name="connsiteX719" fmla="*/ 239036 w 910677"/>
                  <a:gd name="connsiteY719" fmla="*/ 922727 h 1179643"/>
                  <a:gd name="connsiteX720" fmla="*/ 239036 w 910677"/>
                  <a:gd name="connsiteY720" fmla="*/ 920259 h 1179643"/>
                  <a:gd name="connsiteX721" fmla="*/ 236566 w 910677"/>
                  <a:gd name="connsiteY721" fmla="*/ 912852 h 1179643"/>
                  <a:gd name="connsiteX722" fmla="*/ 236566 w 910677"/>
                  <a:gd name="connsiteY722" fmla="*/ 907916 h 1179643"/>
                  <a:gd name="connsiteX723" fmla="*/ 234098 w 910677"/>
                  <a:gd name="connsiteY723" fmla="*/ 905448 h 1179643"/>
                  <a:gd name="connsiteX724" fmla="*/ 234098 w 910677"/>
                  <a:gd name="connsiteY724" fmla="*/ 900612 h 1179643"/>
                  <a:gd name="connsiteX725" fmla="*/ 229161 w 910677"/>
                  <a:gd name="connsiteY725" fmla="*/ 888168 h 1179643"/>
                  <a:gd name="connsiteX726" fmla="*/ 229161 w 910677"/>
                  <a:gd name="connsiteY726" fmla="*/ 883333 h 1179643"/>
                  <a:gd name="connsiteX727" fmla="*/ 224223 w 910677"/>
                  <a:gd name="connsiteY727" fmla="*/ 878397 h 1179643"/>
                  <a:gd name="connsiteX728" fmla="*/ 221756 w 910677"/>
                  <a:gd name="connsiteY728" fmla="*/ 875825 h 1179643"/>
                  <a:gd name="connsiteX729" fmla="*/ 216819 w 910677"/>
                  <a:gd name="connsiteY729" fmla="*/ 873356 h 1179643"/>
                  <a:gd name="connsiteX730" fmla="*/ 211881 w 910677"/>
                  <a:gd name="connsiteY730" fmla="*/ 866053 h 1179643"/>
                  <a:gd name="connsiteX731" fmla="*/ 209414 w 910677"/>
                  <a:gd name="connsiteY731" fmla="*/ 866053 h 1179643"/>
                  <a:gd name="connsiteX732" fmla="*/ 204477 w 910677"/>
                  <a:gd name="connsiteY732" fmla="*/ 861117 h 1179643"/>
                  <a:gd name="connsiteX733" fmla="*/ 199539 w 910677"/>
                  <a:gd name="connsiteY733" fmla="*/ 858649 h 1179643"/>
                  <a:gd name="connsiteX734" fmla="*/ 199539 w 910677"/>
                  <a:gd name="connsiteY734" fmla="*/ 856180 h 1179643"/>
                  <a:gd name="connsiteX735" fmla="*/ 194602 w 910677"/>
                  <a:gd name="connsiteY735" fmla="*/ 851242 h 1179643"/>
                  <a:gd name="connsiteX736" fmla="*/ 189664 w 910677"/>
                  <a:gd name="connsiteY736" fmla="*/ 848774 h 1179643"/>
                  <a:gd name="connsiteX737" fmla="*/ 187197 w 910677"/>
                  <a:gd name="connsiteY737" fmla="*/ 846305 h 1179643"/>
                  <a:gd name="connsiteX738" fmla="*/ 182260 w 910677"/>
                  <a:gd name="connsiteY738" fmla="*/ 838900 h 1179643"/>
                  <a:gd name="connsiteX739" fmla="*/ 179893 w 910677"/>
                  <a:gd name="connsiteY739" fmla="*/ 838900 h 1179643"/>
                  <a:gd name="connsiteX740" fmla="*/ 177322 w 910677"/>
                  <a:gd name="connsiteY740" fmla="*/ 833963 h 1179643"/>
                  <a:gd name="connsiteX741" fmla="*/ 174855 w 910677"/>
                  <a:gd name="connsiteY741" fmla="*/ 829025 h 1179643"/>
                  <a:gd name="connsiteX742" fmla="*/ 172488 w 910677"/>
                  <a:gd name="connsiteY742" fmla="*/ 826558 h 1179643"/>
                  <a:gd name="connsiteX743" fmla="*/ 169918 w 910677"/>
                  <a:gd name="connsiteY743" fmla="*/ 824089 h 1179643"/>
                  <a:gd name="connsiteX744" fmla="*/ 164980 w 910677"/>
                  <a:gd name="connsiteY744" fmla="*/ 821621 h 1179643"/>
                  <a:gd name="connsiteX745" fmla="*/ 157576 w 910677"/>
                  <a:gd name="connsiteY745" fmla="*/ 821621 h 1179643"/>
                  <a:gd name="connsiteX746" fmla="*/ 152638 w 910677"/>
                  <a:gd name="connsiteY746" fmla="*/ 816683 h 1179643"/>
                  <a:gd name="connsiteX747" fmla="*/ 152638 w 910677"/>
                  <a:gd name="connsiteY747" fmla="*/ 814215 h 1179643"/>
                  <a:gd name="connsiteX748" fmla="*/ 150271 w 910677"/>
                  <a:gd name="connsiteY748" fmla="*/ 814215 h 1179643"/>
                  <a:gd name="connsiteX749" fmla="*/ 145334 w 910677"/>
                  <a:gd name="connsiteY749" fmla="*/ 811746 h 1179643"/>
                  <a:gd name="connsiteX750" fmla="*/ 142867 w 910677"/>
                  <a:gd name="connsiteY750" fmla="*/ 809279 h 1179643"/>
                  <a:gd name="connsiteX751" fmla="*/ 140396 w 910677"/>
                  <a:gd name="connsiteY751" fmla="*/ 806810 h 1179643"/>
                  <a:gd name="connsiteX752" fmla="*/ 137929 w 910677"/>
                  <a:gd name="connsiteY752" fmla="*/ 804341 h 1179643"/>
                  <a:gd name="connsiteX753" fmla="*/ 132992 w 910677"/>
                  <a:gd name="connsiteY753" fmla="*/ 804341 h 1179643"/>
                  <a:gd name="connsiteX754" fmla="*/ 130525 w 910677"/>
                  <a:gd name="connsiteY754" fmla="*/ 801872 h 1179643"/>
                  <a:gd name="connsiteX755" fmla="*/ 118179 w 910677"/>
                  <a:gd name="connsiteY755" fmla="*/ 799404 h 1179643"/>
                  <a:gd name="connsiteX756" fmla="*/ 113245 w 910677"/>
                  <a:gd name="connsiteY756" fmla="*/ 796935 h 1179643"/>
                  <a:gd name="connsiteX757" fmla="*/ 113245 w 910677"/>
                  <a:gd name="connsiteY757" fmla="*/ 791998 h 1179643"/>
                  <a:gd name="connsiteX758" fmla="*/ 110775 w 910677"/>
                  <a:gd name="connsiteY758" fmla="*/ 789530 h 1179643"/>
                  <a:gd name="connsiteX759" fmla="*/ 103370 w 910677"/>
                  <a:gd name="connsiteY759" fmla="*/ 789530 h 1179643"/>
                  <a:gd name="connsiteX760" fmla="*/ 105837 w 910677"/>
                  <a:gd name="connsiteY760" fmla="*/ 787062 h 1179643"/>
                  <a:gd name="connsiteX761" fmla="*/ 105837 w 910677"/>
                  <a:gd name="connsiteY761" fmla="*/ 784593 h 1179643"/>
                  <a:gd name="connsiteX762" fmla="*/ 103370 w 910677"/>
                  <a:gd name="connsiteY762" fmla="*/ 782124 h 1179643"/>
                  <a:gd name="connsiteX763" fmla="*/ 100900 w 910677"/>
                  <a:gd name="connsiteY763" fmla="*/ 782124 h 1179643"/>
                  <a:gd name="connsiteX764" fmla="*/ 98433 w 910677"/>
                  <a:gd name="connsiteY764" fmla="*/ 779655 h 1179643"/>
                  <a:gd name="connsiteX765" fmla="*/ 95966 w 910677"/>
                  <a:gd name="connsiteY765" fmla="*/ 777187 h 1179643"/>
                  <a:gd name="connsiteX766" fmla="*/ 93495 w 910677"/>
                  <a:gd name="connsiteY766" fmla="*/ 769782 h 1179643"/>
                  <a:gd name="connsiteX767" fmla="*/ 91028 w 910677"/>
                  <a:gd name="connsiteY767" fmla="*/ 764845 h 1179643"/>
                  <a:gd name="connsiteX768" fmla="*/ 91028 w 910677"/>
                  <a:gd name="connsiteY768" fmla="*/ 757438 h 1179643"/>
                  <a:gd name="connsiteX769" fmla="*/ 88558 w 910677"/>
                  <a:gd name="connsiteY769" fmla="*/ 752503 h 1179643"/>
                  <a:gd name="connsiteX770" fmla="*/ 86091 w 910677"/>
                  <a:gd name="connsiteY770" fmla="*/ 750034 h 1179643"/>
                  <a:gd name="connsiteX771" fmla="*/ 86091 w 910677"/>
                  <a:gd name="connsiteY771" fmla="*/ 745096 h 1179643"/>
                  <a:gd name="connsiteX772" fmla="*/ 83620 w 910677"/>
                  <a:gd name="connsiteY772" fmla="*/ 740159 h 1179643"/>
                  <a:gd name="connsiteX773" fmla="*/ 83620 w 910677"/>
                  <a:gd name="connsiteY773" fmla="*/ 737690 h 1179643"/>
                  <a:gd name="connsiteX774" fmla="*/ 81153 w 910677"/>
                  <a:gd name="connsiteY774" fmla="*/ 735223 h 1179643"/>
                  <a:gd name="connsiteX775" fmla="*/ 81153 w 910677"/>
                  <a:gd name="connsiteY775" fmla="*/ 727817 h 1179643"/>
                  <a:gd name="connsiteX776" fmla="*/ 78686 w 910677"/>
                  <a:gd name="connsiteY776" fmla="*/ 725348 h 1179643"/>
                  <a:gd name="connsiteX777" fmla="*/ 76216 w 910677"/>
                  <a:gd name="connsiteY777" fmla="*/ 725348 h 1179643"/>
                  <a:gd name="connsiteX778" fmla="*/ 73749 w 910677"/>
                  <a:gd name="connsiteY778" fmla="*/ 722879 h 1179643"/>
                  <a:gd name="connsiteX779" fmla="*/ 73749 w 910677"/>
                  <a:gd name="connsiteY779" fmla="*/ 715475 h 1179643"/>
                  <a:gd name="connsiteX780" fmla="*/ 76216 w 910677"/>
                  <a:gd name="connsiteY780" fmla="*/ 713006 h 1179643"/>
                  <a:gd name="connsiteX781" fmla="*/ 76216 w 910677"/>
                  <a:gd name="connsiteY781" fmla="*/ 703131 h 1179643"/>
                  <a:gd name="connsiteX782" fmla="*/ 73749 w 910677"/>
                  <a:gd name="connsiteY782" fmla="*/ 700662 h 1179643"/>
                  <a:gd name="connsiteX783" fmla="*/ 68811 w 910677"/>
                  <a:gd name="connsiteY783" fmla="*/ 695726 h 1179643"/>
                  <a:gd name="connsiteX784" fmla="*/ 68811 w 910677"/>
                  <a:gd name="connsiteY784" fmla="*/ 695726 h 1179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</a:cxnLst>
                <a:rect l="l" t="t" r="r" b="b"/>
                <a:pathLst>
                  <a:path w="910677" h="1179643">
                    <a:moveTo>
                      <a:pt x="68708" y="695726"/>
                    </a:moveTo>
                    <a:lnTo>
                      <a:pt x="63770" y="693258"/>
                    </a:lnTo>
                    <a:lnTo>
                      <a:pt x="58833" y="688320"/>
                    </a:lnTo>
                    <a:lnTo>
                      <a:pt x="51428" y="680916"/>
                    </a:lnTo>
                    <a:lnTo>
                      <a:pt x="51428" y="678447"/>
                    </a:lnTo>
                    <a:lnTo>
                      <a:pt x="46491" y="675978"/>
                    </a:lnTo>
                    <a:lnTo>
                      <a:pt x="41553" y="673509"/>
                    </a:lnTo>
                    <a:lnTo>
                      <a:pt x="39086" y="671041"/>
                    </a:lnTo>
                    <a:lnTo>
                      <a:pt x="36616" y="668572"/>
                    </a:lnTo>
                    <a:lnTo>
                      <a:pt x="36616" y="666103"/>
                    </a:lnTo>
                    <a:lnTo>
                      <a:pt x="31681" y="663636"/>
                    </a:lnTo>
                    <a:lnTo>
                      <a:pt x="29211" y="661167"/>
                    </a:lnTo>
                    <a:lnTo>
                      <a:pt x="24274" y="653761"/>
                    </a:lnTo>
                    <a:lnTo>
                      <a:pt x="24274" y="648824"/>
                    </a:lnTo>
                    <a:lnTo>
                      <a:pt x="21806" y="643888"/>
                    </a:lnTo>
                    <a:lnTo>
                      <a:pt x="16869" y="638950"/>
                    </a:lnTo>
                    <a:lnTo>
                      <a:pt x="11931" y="636482"/>
                    </a:lnTo>
                    <a:lnTo>
                      <a:pt x="6994" y="631544"/>
                    </a:lnTo>
                    <a:lnTo>
                      <a:pt x="2057" y="626608"/>
                    </a:lnTo>
                    <a:lnTo>
                      <a:pt x="2057" y="624139"/>
                    </a:lnTo>
                    <a:lnTo>
                      <a:pt x="-411" y="621671"/>
                    </a:lnTo>
                    <a:lnTo>
                      <a:pt x="-411" y="609329"/>
                    </a:lnTo>
                    <a:lnTo>
                      <a:pt x="2057" y="604391"/>
                    </a:lnTo>
                    <a:lnTo>
                      <a:pt x="4527" y="599454"/>
                    </a:lnTo>
                    <a:lnTo>
                      <a:pt x="4527" y="594516"/>
                    </a:lnTo>
                    <a:lnTo>
                      <a:pt x="6994" y="592048"/>
                    </a:lnTo>
                    <a:lnTo>
                      <a:pt x="9464" y="587112"/>
                    </a:lnTo>
                    <a:lnTo>
                      <a:pt x="11931" y="582174"/>
                    </a:lnTo>
                    <a:lnTo>
                      <a:pt x="11931" y="579705"/>
                    </a:lnTo>
                    <a:lnTo>
                      <a:pt x="14402" y="577237"/>
                    </a:lnTo>
                    <a:lnTo>
                      <a:pt x="16869" y="574768"/>
                    </a:lnTo>
                    <a:lnTo>
                      <a:pt x="21806" y="569832"/>
                    </a:lnTo>
                    <a:lnTo>
                      <a:pt x="24274" y="567363"/>
                    </a:lnTo>
                    <a:lnTo>
                      <a:pt x="31681" y="564895"/>
                    </a:lnTo>
                    <a:lnTo>
                      <a:pt x="36616" y="562426"/>
                    </a:lnTo>
                    <a:lnTo>
                      <a:pt x="41553" y="559957"/>
                    </a:lnTo>
                    <a:lnTo>
                      <a:pt x="48961" y="557488"/>
                    </a:lnTo>
                    <a:lnTo>
                      <a:pt x="51428" y="555021"/>
                    </a:lnTo>
                    <a:lnTo>
                      <a:pt x="53895" y="552553"/>
                    </a:lnTo>
                    <a:lnTo>
                      <a:pt x="58833" y="542678"/>
                    </a:lnTo>
                    <a:lnTo>
                      <a:pt x="58833" y="540209"/>
                    </a:lnTo>
                    <a:lnTo>
                      <a:pt x="63770" y="537740"/>
                    </a:lnTo>
                    <a:lnTo>
                      <a:pt x="66240" y="530336"/>
                    </a:lnTo>
                    <a:lnTo>
                      <a:pt x="66240" y="527867"/>
                    </a:lnTo>
                    <a:lnTo>
                      <a:pt x="63770" y="522929"/>
                    </a:lnTo>
                    <a:lnTo>
                      <a:pt x="61303" y="517993"/>
                    </a:lnTo>
                    <a:lnTo>
                      <a:pt x="58833" y="513056"/>
                    </a:lnTo>
                    <a:lnTo>
                      <a:pt x="61303" y="505650"/>
                    </a:lnTo>
                    <a:lnTo>
                      <a:pt x="68708" y="500714"/>
                    </a:lnTo>
                    <a:lnTo>
                      <a:pt x="71178" y="495776"/>
                    </a:lnTo>
                    <a:lnTo>
                      <a:pt x="76112" y="490839"/>
                    </a:lnTo>
                    <a:lnTo>
                      <a:pt x="81050" y="488370"/>
                    </a:lnTo>
                    <a:lnTo>
                      <a:pt x="81050" y="485901"/>
                    </a:lnTo>
                    <a:lnTo>
                      <a:pt x="83520" y="485901"/>
                    </a:lnTo>
                    <a:lnTo>
                      <a:pt x="83520" y="483433"/>
                    </a:lnTo>
                    <a:lnTo>
                      <a:pt x="85987" y="480966"/>
                    </a:lnTo>
                    <a:lnTo>
                      <a:pt x="85987" y="478497"/>
                    </a:lnTo>
                    <a:lnTo>
                      <a:pt x="88457" y="476028"/>
                    </a:lnTo>
                    <a:lnTo>
                      <a:pt x="88457" y="473559"/>
                    </a:lnTo>
                    <a:lnTo>
                      <a:pt x="90925" y="468622"/>
                    </a:lnTo>
                    <a:lnTo>
                      <a:pt x="90925" y="466153"/>
                    </a:lnTo>
                    <a:lnTo>
                      <a:pt x="88457" y="461217"/>
                    </a:lnTo>
                    <a:lnTo>
                      <a:pt x="88457" y="456280"/>
                    </a:lnTo>
                    <a:lnTo>
                      <a:pt x="90925" y="448874"/>
                    </a:lnTo>
                    <a:lnTo>
                      <a:pt x="88457" y="441571"/>
                    </a:lnTo>
                    <a:lnTo>
                      <a:pt x="88457" y="419356"/>
                    </a:lnTo>
                    <a:lnTo>
                      <a:pt x="85987" y="414315"/>
                    </a:lnTo>
                    <a:lnTo>
                      <a:pt x="85987" y="411949"/>
                    </a:lnTo>
                    <a:lnTo>
                      <a:pt x="83520" y="407012"/>
                    </a:lnTo>
                    <a:lnTo>
                      <a:pt x="83520" y="404543"/>
                    </a:lnTo>
                    <a:lnTo>
                      <a:pt x="78582" y="399607"/>
                    </a:lnTo>
                    <a:lnTo>
                      <a:pt x="76112" y="397139"/>
                    </a:lnTo>
                    <a:lnTo>
                      <a:pt x="78582" y="389732"/>
                    </a:lnTo>
                    <a:lnTo>
                      <a:pt x="81050" y="382328"/>
                    </a:lnTo>
                    <a:lnTo>
                      <a:pt x="81050" y="379859"/>
                    </a:lnTo>
                    <a:lnTo>
                      <a:pt x="85987" y="377390"/>
                    </a:lnTo>
                    <a:lnTo>
                      <a:pt x="88457" y="372453"/>
                    </a:lnTo>
                    <a:lnTo>
                      <a:pt x="88457" y="369984"/>
                    </a:lnTo>
                    <a:lnTo>
                      <a:pt x="93392" y="365048"/>
                    </a:lnTo>
                    <a:lnTo>
                      <a:pt x="93392" y="362580"/>
                    </a:lnTo>
                    <a:lnTo>
                      <a:pt x="95862" y="362580"/>
                    </a:lnTo>
                    <a:lnTo>
                      <a:pt x="98329" y="360111"/>
                    </a:lnTo>
                    <a:lnTo>
                      <a:pt x="100799" y="357642"/>
                    </a:lnTo>
                    <a:lnTo>
                      <a:pt x="103267" y="357642"/>
                    </a:lnTo>
                    <a:lnTo>
                      <a:pt x="103267" y="355173"/>
                    </a:lnTo>
                    <a:lnTo>
                      <a:pt x="105737" y="355173"/>
                    </a:lnTo>
                    <a:lnTo>
                      <a:pt x="108204" y="350236"/>
                    </a:lnTo>
                    <a:lnTo>
                      <a:pt x="110671" y="347767"/>
                    </a:lnTo>
                    <a:lnTo>
                      <a:pt x="108204" y="342831"/>
                    </a:lnTo>
                    <a:lnTo>
                      <a:pt x="105737" y="340362"/>
                    </a:lnTo>
                    <a:lnTo>
                      <a:pt x="103267" y="332956"/>
                    </a:lnTo>
                    <a:lnTo>
                      <a:pt x="100799" y="323083"/>
                    </a:lnTo>
                    <a:lnTo>
                      <a:pt x="98329" y="315677"/>
                    </a:lnTo>
                    <a:lnTo>
                      <a:pt x="98329" y="313208"/>
                    </a:lnTo>
                    <a:lnTo>
                      <a:pt x="95862" y="310741"/>
                    </a:lnTo>
                    <a:lnTo>
                      <a:pt x="95862" y="305803"/>
                    </a:lnTo>
                    <a:lnTo>
                      <a:pt x="93392" y="298397"/>
                    </a:lnTo>
                    <a:lnTo>
                      <a:pt x="90925" y="290993"/>
                    </a:lnTo>
                    <a:lnTo>
                      <a:pt x="90925" y="251496"/>
                    </a:lnTo>
                    <a:lnTo>
                      <a:pt x="95862" y="244090"/>
                    </a:lnTo>
                    <a:lnTo>
                      <a:pt x="100799" y="236685"/>
                    </a:lnTo>
                    <a:lnTo>
                      <a:pt x="105737" y="224342"/>
                    </a:lnTo>
                    <a:lnTo>
                      <a:pt x="105737" y="207062"/>
                    </a:lnTo>
                    <a:lnTo>
                      <a:pt x="108204" y="199657"/>
                    </a:lnTo>
                    <a:lnTo>
                      <a:pt x="113142" y="197189"/>
                    </a:lnTo>
                    <a:lnTo>
                      <a:pt x="115609" y="194720"/>
                    </a:lnTo>
                    <a:lnTo>
                      <a:pt x="127951" y="194720"/>
                    </a:lnTo>
                    <a:lnTo>
                      <a:pt x="127951" y="192251"/>
                    </a:lnTo>
                    <a:lnTo>
                      <a:pt x="130421" y="189782"/>
                    </a:lnTo>
                    <a:lnTo>
                      <a:pt x="132888" y="184845"/>
                    </a:lnTo>
                    <a:lnTo>
                      <a:pt x="132888" y="179909"/>
                    </a:lnTo>
                    <a:lnTo>
                      <a:pt x="135359" y="174972"/>
                    </a:lnTo>
                    <a:lnTo>
                      <a:pt x="137826" y="165098"/>
                    </a:lnTo>
                    <a:lnTo>
                      <a:pt x="140296" y="160161"/>
                    </a:lnTo>
                    <a:lnTo>
                      <a:pt x="142763" y="155223"/>
                    </a:lnTo>
                    <a:lnTo>
                      <a:pt x="145230" y="150286"/>
                    </a:lnTo>
                    <a:lnTo>
                      <a:pt x="147701" y="147817"/>
                    </a:lnTo>
                    <a:lnTo>
                      <a:pt x="155105" y="142881"/>
                    </a:lnTo>
                    <a:lnTo>
                      <a:pt x="164980" y="135475"/>
                    </a:lnTo>
                    <a:lnTo>
                      <a:pt x="172385" y="130538"/>
                    </a:lnTo>
                    <a:lnTo>
                      <a:pt x="179793" y="125602"/>
                    </a:lnTo>
                    <a:lnTo>
                      <a:pt x="187197" y="120664"/>
                    </a:lnTo>
                    <a:lnTo>
                      <a:pt x="194602" y="115727"/>
                    </a:lnTo>
                    <a:lnTo>
                      <a:pt x="199539" y="110791"/>
                    </a:lnTo>
                    <a:lnTo>
                      <a:pt x="204477" y="103385"/>
                    </a:lnTo>
                    <a:lnTo>
                      <a:pt x="211881" y="98447"/>
                    </a:lnTo>
                    <a:lnTo>
                      <a:pt x="214352" y="93510"/>
                    </a:lnTo>
                    <a:lnTo>
                      <a:pt x="216819" y="91043"/>
                    </a:lnTo>
                    <a:lnTo>
                      <a:pt x="216819" y="88574"/>
                    </a:lnTo>
                    <a:lnTo>
                      <a:pt x="221756" y="83636"/>
                    </a:lnTo>
                    <a:lnTo>
                      <a:pt x="226694" y="81168"/>
                    </a:lnTo>
                    <a:lnTo>
                      <a:pt x="236566" y="78699"/>
                    </a:lnTo>
                    <a:lnTo>
                      <a:pt x="243973" y="76230"/>
                    </a:lnTo>
                    <a:lnTo>
                      <a:pt x="251378" y="71294"/>
                    </a:lnTo>
                    <a:lnTo>
                      <a:pt x="256315" y="63888"/>
                    </a:lnTo>
                    <a:lnTo>
                      <a:pt x="261253" y="56483"/>
                    </a:lnTo>
                    <a:lnTo>
                      <a:pt x="266190" y="51546"/>
                    </a:lnTo>
                    <a:lnTo>
                      <a:pt x="271128" y="46712"/>
                    </a:lnTo>
                    <a:lnTo>
                      <a:pt x="276062" y="41671"/>
                    </a:lnTo>
                    <a:lnTo>
                      <a:pt x="281000" y="36735"/>
                    </a:lnTo>
                    <a:lnTo>
                      <a:pt x="285937" y="31900"/>
                    </a:lnTo>
                    <a:lnTo>
                      <a:pt x="290874" y="29433"/>
                    </a:lnTo>
                    <a:lnTo>
                      <a:pt x="298279" y="26964"/>
                    </a:lnTo>
                    <a:lnTo>
                      <a:pt x="300749" y="24392"/>
                    </a:lnTo>
                    <a:lnTo>
                      <a:pt x="303217" y="24392"/>
                    </a:lnTo>
                    <a:lnTo>
                      <a:pt x="308154" y="21923"/>
                    </a:lnTo>
                    <a:lnTo>
                      <a:pt x="310621" y="19456"/>
                    </a:lnTo>
                    <a:lnTo>
                      <a:pt x="310621" y="16987"/>
                    </a:lnTo>
                    <a:lnTo>
                      <a:pt x="325434" y="16987"/>
                    </a:lnTo>
                    <a:lnTo>
                      <a:pt x="330371" y="14620"/>
                    </a:lnTo>
                    <a:lnTo>
                      <a:pt x="332838" y="12153"/>
                    </a:lnTo>
                    <a:lnTo>
                      <a:pt x="332838" y="9684"/>
                    </a:lnTo>
                    <a:lnTo>
                      <a:pt x="337776" y="4747"/>
                    </a:lnTo>
                    <a:lnTo>
                      <a:pt x="342713" y="4747"/>
                    </a:lnTo>
                    <a:lnTo>
                      <a:pt x="342713" y="2278"/>
                    </a:lnTo>
                    <a:lnTo>
                      <a:pt x="345180" y="-191"/>
                    </a:lnTo>
                    <a:lnTo>
                      <a:pt x="347651" y="-191"/>
                    </a:lnTo>
                    <a:lnTo>
                      <a:pt x="347651" y="2278"/>
                    </a:lnTo>
                    <a:lnTo>
                      <a:pt x="355055" y="2278"/>
                    </a:lnTo>
                    <a:lnTo>
                      <a:pt x="357422" y="4747"/>
                    </a:lnTo>
                    <a:lnTo>
                      <a:pt x="359993" y="4747"/>
                    </a:lnTo>
                    <a:lnTo>
                      <a:pt x="359993" y="9684"/>
                    </a:lnTo>
                    <a:lnTo>
                      <a:pt x="357422" y="14620"/>
                    </a:lnTo>
                    <a:lnTo>
                      <a:pt x="355055" y="16987"/>
                    </a:lnTo>
                    <a:lnTo>
                      <a:pt x="347651" y="16987"/>
                    </a:lnTo>
                    <a:lnTo>
                      <a:pt x="345180" y="19456"/>
                    </a:lnTo>
                    <a:lnTo>
                      <a:pt x="345180" y="21923"/>
                    </a:lnTo>
                    <a:lnTo>
                      <a:pt x="347651" y="21923"/>
                    </a:lnTo>
                    <a:lnTo>
                      <a:pt x="350118" y="24392"/>
                    </a:lnTo>
                    <a:lnTo>
                      <a:pt x="352484" y="26964"/>
                    </a:lnTo>
                    <a:lnTo>
                      <a:pt x="357422" y="26964"/>
                    </a:lnTo>
                    <a:lnTo>
                      <a:pt x="362359" y="24392"/>
                    </a:lnTo>
                    <a:lnTo>
                      <a:pt x="367397" y="24392"/>
                    </a:lnTo>
                    <a:lnTo>
                      <a:pt x="374701" y="26964"/>
                    </a:lnTo>
                    <a:lnTo>
                      <a:pt x="374701" y="29433"/>
                    </a:lnTo>
                    <a:lnTo>
                      <a:pt x="379639" y="31900"/>
                    </a:lnTo>
                    <a:lnTo>
                      <a:pt x="379639" y="39202"/>
                    </a:lnTo>
                    <a:lnTo>
                      <a:pt x="377272" y="41671"/>
                    </a:lnTo>
                    <a:lnTo>
                      <a:pt x="379639" y="44243"/>
                    </a:lnTo>
                    <a:lnTo>
                      <a:pt x="382210" y="46712"/>
                    </a:lnTo>
                    <a:lnTo>
                      <a:pt x="384677" y="46712"/>
                    </a:lnTo>
                    <a:lnTo>
                      <a:pt x="387044" y="49077"/>
                    </a:lnTo>
                    <a:lnTo>
                      <a:pt x="389614" y="46712"/>
                    </a:lnTo>
                    <a:lnTo>
                      <a:pt x="394448" y="44243"/>
                    </a:lnTo>
                    <a:lnTo>
                      <a:pt x="401856" y="41671"/>
                    </a:lnTo>
                    <a:lnTo>
                      <a:pt x="404323" y="36735"/>
                    </a:lnTo>
                    <a:lnTo>
                      <a:pt x="404323" y="24392"/>
                    </a:lnTo>
                    <a:lnTo>
                      <a:pt x="406790" y="21923"/>
                    </a:lnTo>
                    <a:lnTo>
                      <a:pt x="409261" y="21923"/>
                    </a:lnTo>
                    <a:lnTo>
                      <a:pt x="414198" y="24392"/>
                    </a:lnTo>
                    <a:lnTo>
                      <a:pt x="419135" y="26964"/>
                    </a:lnTo>
                    <a:lnTo>
                      <a:pt x="421603" y="31900"/>
                    </a:lnTo>
                    <a:lnTo>
                      <a:pt x="424073" y="36735"/>
                    </a:lnTo>
                    <a:lnTo>
                      <a:pt x="426540" y="41671"/>
                    </a:lnTo>
                    <a:lnTo>
                      <a:pt x="426540" y="54015"/>
                    </a:lnTo>
                    <a:lnTo>
                      <a:pt x="429007" y="54015"/>
                    </a:lnTo>
                    <a:lnTo>
                      <a:pt x="431478" y="51648"/>
                    </a:lnTo>
                    <a:lnTo>
                      <a:pt x="431478" y="31900"/>
                    </a:lnTo>
                    <a:lnTo>
                      <a:pt x="433945" y="29433"/>
                    </a:lnTo>
                    <a:lnTo>
                      <a:pt x="441352" y="29433"/>
                    </a:lnTo>
                    <a:lnTo>
                      <a:pt x="443820" y="36837"/>
                    </a:lnTo>
                    <a:lnTo>
                      <a:pt x="443820" y="56483"/>
                    </a:lnTo>
                    <a:lnTo>
                      <a:pt x="441352" y="56483"/>
                    </a:lnTo>
                    <a:lnTo>
                      <a:pt x="436415" y="61419"/>
                    </a:lnTo>
                    <a:lnTo>
                      <a:pt x="433945" y="61419"/>
                    </a:lnTo>
                    <a:lnTo>
                      <a:pt x="433945" y="68928"/>
                    </a:lnTo>
                    <a:lnTo>
                      <a:pt x="438882" y="68928"/>
                    </a:lnTo>
                    <a:lnTo>
                      <a:pt x="443820" y="66460"/>
                    </a:lnTo>
                    <a:lnTo>
                      <a:pt x="446287" y="66460"/>
                    </a:lnTo>
                    <a:lnTo>
                      <a:pt x="448757" y="68928"/>
                    </a:lnTo>
                    <a:lnTo>
                      <a:pt x="463566" y="68928"/>
                    </a:lnTo>
                    <a:lnTo>
                      <a:pt x="468504" y="71294"/>
                    </a:lnTo>
                    <a:lnTo>
                      <a:pt x="470974" y="73763"/>
                    </a:lnTo>
                    <a:lnTo>
                      <a:pt x="473441" y="73763"/>
                    </a:lnTo>
                    <a:lnTo>
                      <a:pt x="473441" y="78699"/>
                    </a:lnTo>
                    <a:lnTo>
                      <a:pt x="470974" y="81271"/>
                    </a:lnTo>
                    <a:lnTo>
                      <a:pt x="468504" y="81271"/>
                    </a:lnTo>
                    <a:lnTo>
                      <a:pt x="466037" y="83740"/>
                    </a:lnTo>
                    <a:lnTo>
                      <a:pt x="466037" y="100916"/>
                    </a:lnTo>
                    <a:lnTo>
                      <a:pt x="468504" y="105853"/>
                    </a:lnTo>
                    <a:lnTo>
                      <a:pt x="473441" y="108322"/>
                    </a:lnTo>
                    <a:lnTo>
                      <a:pt x="475912" y="110791"/>
                    </a:lnTo>
                    <a:lnTo>
                      <a:pt x="478379" y="115727"/>
                    </a:lnTo>
                    <a:lnTo>
                      <a:pt x="480846" y="118195"/>
                    </a:lnTo>
                    <a:lnTo>
                      <a:pt x="483316" y="120664"/>
                    </a:lnTo>
                    <a:lnTo>
                      <a:pt x="488254" y="120664"/>
                    </a:lnTo>
                    <a:lnTo>
                      <a:pt x="490721" y="118195"/>
                    </a:lnTo>
                    <a:lnTo>
                      <a:pt x="493191" y="118195"/>
                    </a:lnTo>
                    <a:lnTo>
                      <a:pt x="493191" y="120664"/>
                    </a:lnTo>
                    <a:lnTo>
                      <a:pt x="498125" y="123133"/>
                    </a:lnTo>
                    <a:lnTo>
                      <a:pt x="503063" y="118195"/>
                    </a:lnTo>
                    <a:lnTo>
                      <a:pt x="510471" y="118195"/>
                    </a:lnTo>
                    <a:lnTo>
                      <a:pt x="512938" y="120664"/>
                    </a:lnTo>
                    <a:lnTo>
                      <a:pt x="515408" y="120664"/>
                    </a:lnTo>
                    <a:lnTo>
                      <a:pt x="515408" y="128070"/>
                    </a:lnTo>
                    <a:lnTo>
                      <a:pt x="512938" y="130538"/>
                    </a:lnTo>
                    <a:lnTo>
                      <a:pt x="512938" y="133006"/>
                    </a:lnTo>
                    <a:lnTo>
                      <a:pt x="515408" y="135475"/>
                    </a:lnTo>
                    <a:lnTo>
                      <a:pt x="517875" y="133006"/>
                    </a:lnTo>
                    <a:lnTo>
                      <a:pt x="520342" y="130538"/>
                    </a:lnTo>
                    <a:lnTo>
                      <a:pt x="522813" y="128070"/>
                    </a:lnTo>
                    <a:lnTo>
                      <a:pt x="527750" y="130538"/>
                    </a:lnTo>
                    <a:lnTo>
                      <a:pt x="530217" y="130538"/>
                    </a:lnTo>
                    <a:lnTo>
                      <a:pt x="535155" y="133006"/>
                    </a:lnTo>
                    <a:lnTo>
                      <a:pt x="537622" y="133006"/>
                    </a:lnTo>
                    <a:lnTo>
                      <a:pt x="542559" y="135475"/>
                    </a:lnTo>
                    <a:lnTo>
                      <a:pt x="542559" y="137944"/>
                    </a:lnTo>
                    <a:lnTo>
                      <a:pt x="545030" y="140413"/>
                    </a:lnTo>
                    <a:lnTo>
                      <a:pt x="545030" y="145350"/>
                    </a:lnTo>
                    <a:lnTo>
                      <a:pt x="542559" y="147817"/>
                    </a:lnTo>
                    <a:lnTo>
                      <a:pt x="540092" y="147817"/>
                    </a:lnTo>
                    <a:lnTo>
                      <a:pt x="540092" y="152755"/>
                    </a:lnTo>
                    <a:lnTo>
                      <a:pt x="545030" y="155223"/>
                    </a:lnTo>
                    <a:lnTo>
                      <a:pt x="547497" y="157692"/>
                    </a:lnTo>
                    <a:lnTo>
                      <a:pt x="552434" y="157692"/>
                    </a:lnTo>
                    <a:lnTo>
                      <a:pt x="557372" y="162630"/>
                    </a:lnTo>
                    <a:lnTo>
                      <a:pt x="557372" y="165098"/>
                    </a:lnTo>
                    <a:lnTo>
                      <a:pt x="559839" y="167565"/>
                    </a:lnTo>
                    <a:lnTo>
                      <a:pt x="562309" y="172503"/>
                    </a:lnTo>
                    <a:lnTo>
                      <a:pt x="567247" y="174972"/>
                    </a:lnTo>
                    <a:lnTo>
                      <a:pt x="572181" y="174972"/>
                    </a:lnTo>
                    <a:lnTo>
                      <a:pt x="577119" y="172503"/>
                    </a:lnTo>
                    <a:lnTo>
                      <a:pt x="586993" y="172503"/>
                    </a:lnTo>
                    <a:lnTo>
                      <a:pt x="589461" y="174972"/>
                    </a:lnTo>
                    <a:lnTo>
                      <a:pt x="591931" y="179909"/>
                    </a:lnTo>
                    <a:lnTo>
                      <a:pt x="594398" y="182378"/>
                    </a:lnTo>
                    <a:lnTo>
                      <a:pt x="591931" y="187314"/>
                    </a:lnTo>
                    <a:lnTo>
                      <a:pt x="591931" y="192251"/>
                    </a:lnTo>
                    <a:lnTo>
                      <a:pt x="594398" y="194720"/>
                    </a:lnTo>
                    <a:lnTo>
                      <a:pt x="599336" y="197189"/>
                    </a:lnTo>
                    <a:lnTo>
                      <a:pt x="601806" y="194720"/>
                    </a:lnTo>
                    <a:lnTo>
                      <a:pt x="604273" y="192251"/>
                    </a:lnTo>
                    <a:lnTo>
                      <a:pt x="609211" y="192251"/>
                    </a:lnTo>
                    <a:lnTo>
                      <a:pt x="609211" y="199657"/>
                    </a:lnTo>
                    <a:lnTo>
                      <a:pt x="606740" y="202125"/>
                    </a:lnTo>
                    <a:lnTo>
                      <a:pt x="604273" y="204593"/>
                    </a:lnTo>
                    <a:lnTo>
                      <a:pt x="604273" y="207062"/>
                    </a:lnTo>
                    <a:lnTo>
                      <a:pt x="606740" y="209531"/>
                    </a:lnTo>
                    <a:lnTo>
                      <a:pt x="614148" y="214468"/>
                    </a:lnTo>
                    <a:lnTo>
                      <a:pt x="614148" y="224342"/>
                    </a:lnTo>
                    <a:lnTo>
                      <a:pt x="616615" y="226810"/>
                    </a:lnTo>
                    <a:lnTo>
                      <a:pt x="621553" y="229279"/>
                    </a:lnTo>
                    <a:lnTo>
                      <a:pt x="628957" y="229279"/>
                    </a:lnTo>
                    <a:lnTo>
                      <a:pt x="631428" y="226810"/>
                    </a:lnTo>
                    <a:lnTo>
                      <a:pt x="636365" y="226810"/>
                    </a:lnTo>
                    <a:lnTo>
                      <a:pt x="633895" y="231748"/>
                    </a:lnTo>
                    <a:lnTo>
                      <a:pt x="633895" y="244090"/>
                    </a:lnTo>
                    <a:lnTo>
                      <a:pt x="631428" y="249027"/>
                    </a:lnTo>
                    <a:lnTo>
                      <a:pt x="631428" y="251496"/>
                    </a:lnTo>
                    <a:lnTo>
                      <a:pt x="628957" y="251496"/>
                    </a:lnTo>
                    <a:lnTo>
                      <a:pt x="628957" y="256433"/>
                    </a:lnTo>
                    <a:lnTo>
                      <a:pt x="631428" y="258901"/>
                    </a:lnTo>
                    <a:lnTo>
                      <a:pt x="636365" y="261369"/>
                    </a:lnTo>
                    <a:lnTo>
                      <a:pt x="638832" y="263838"/>
                    </a:lnTo>
                    <a:lnTo>
                      <a:pt x="641302" y="266307"/>
                    </a:lnTo>
                    <a:lnTo>
                      <a:pt x="648707" y="266307"/>
                    </a:lnTo>
                    <a:lnTo>
                      <a:pt x="651174" y="261369"/>
                    </a:lnTo>
                    <a:lnTo>
                      <a:pt x="656112" y="261369"/>
                    </a:lnTo>
                    <a:lnTo>
                      <a:pt x="658582" y="266307"/>
                    </a:lnTo>
                    <a:lnTo>
                      <a:pt x="661049" y="268776"/>
                    </a:lnTo>
                    <a:lnTo>
                      <a:pt x="665987" y="266307"/>
                    </a:lnTo>
                    <a:lnTo>
                      <a:pt x="670924" y="263838"/>
                    </a:lnTo>
                    <a:lnTo>
                      <a:pt x="673391" y="263838"/>
                    </a:lnTo>
                    <a:lnTo>
                      <a:pt x="675862" y="266307"/>
                    </a:lnTo>
                    <a:lnTo>
                      <a:pt x="675862" y="268776"/>
                    </a:lnTo>
                    <a:lnTo>
                      <a:pt x="678329" y="268776"/>
                    </a:lnTo>
                    <a:lnTo>
                      <a:pt x="680796" y="271244"/>
                    </a:lnTo>
                    <a:lnTo>
                      <a:pt x="683266" y="271244"/>
                    </a:lnTo>
                    <a:lnTo>
                      <a:pt x="683266" y="273713"/>
                    </a:lnTo>
                    <a:lnTo>
                      <a:pt x="685733" y="276180"/>
                    </a:lnTo>
                    <a:lnTo>
                      <a:pt x="685733" y="290993"/>
                    </a:lnTo>
                    <a:lnTo>
                      <a:pt x="688204" y="293460"/>
                    </a:lnTo>
                    <a:lnTo>
                      <a:pt x="690671" y="295928"/>
                    </a:lnTo>
                    <a:lnTo>
                      <a:pt x="693141" y="293460"/>
                    </a:lnTo>
                    <a:lnTo>
                      <a:pt x="695608" y="290993"/>
                    </a:lnTo>
                    <a:lnTo>
                      <a:pt x="700546" y="290993"/>
                    </a:lnTo>
                    <a:lnTo>
                      <a:pt x="703013" y="293460"/>
                    </a:lnTo>
                    <a:lnTo>
                      <a:pt x="707950" y="295928"/>
                    </a:lnTo>
                    <a:lnTo>
                      <a:pt x="710421" y="293460"/>
                    </a:lnTo>
                    <a:lnTo>
                      <a:pt x="712888" y="290993"/>
                    </a:lnTo>
                    <a:lnTo>
                      <a:pt x="712888" y="288524"/>
                    </a:lnTo>
                    <a:lnTo>
                      <a:pt x="715355" y="286055"/>
                    </a:lnTo>
                    <a:lnTo>
                      <a:pt x="717825" y="283586"/>
                    </a:lnTo>
                    <a:lnTo>
                      <a:pt x="720292" y="278649"/>
                    </a:lnTo>
                    <a:lnTo>
                      <a:pt x="725230" y="273713"/>
                    </a:lnTo>
                    <a:lnTo>
                      <a:pt x="727700" y="271244"/>
                    </a:lnTo>
                    <a:lnTo>
                      <a:pt x="730167" y="268776"/>
                    </a:lnTo>
                    <a:lnTo>
                      <a:pt x="732638" y="268776"/>
                    </a:lnTo>
                    <a:lnTo>
                      <a:pt x="735105" y="271244"/>
                    </a:lnTo>
                    <a:lnTo>
                      <a:pt x="737572" y="271244"/>
                    </a:lnTo>
                    <a:lnTo>
                      <a:pt x="742509" y="273713"/>
                    </a:lnTo>
                    <a:lnTo>
                      <a:pt x="742509" y="266307"/>
                    </a:lnTo>
                    <a:lnTo>
                      <a:pt x="744980" y="263838"/>
                    </a:lnTo>
                    <a:lnTo>
                      <a:pt x="744980" y="258901"/>
                    </a:lnTo>
                    <a:lnTo>
                      <a:pt x="747447" y="258901"/>
                    </a:lnTo>
                    <a:lnTo>
                      <a:pt x="749917" y="253965"/>
                    </a:lnTo>
                    <a:lnTo>
                      <a:pt x="754851" y="251496"/>
                    </a:lnTo>
                    <a:lnTo>
                      <a:pt x="757322" y="251496"/>
                    </a:lnTo>
                    <a:lnTo>
                      <a:pt x="757322" y="258901"/>
                    </a:lnTo>
                    <a:lnTo>
                      <a:pt x="759789" y="261369"/>
                    </a:lnTo>
                    <a:lnTo>
                      <a:pt x="762156" y="261369"/>
                    </a:lnTo>
                    <a:lnTo>
                      <a:pt x="764726" y="256433"/>
                    </a:lnTo>
                    <a:lnTo>
                      <a:pt x="767093" y="251496"/>
                    </a:lnTo>
                    <a:lnTo>
                      <a:pt x="767093" y="244090"/>
                    </a:lnTo>
                    <a:lnTo>
                      <a:pt x="772031" y="244090"/>
                    </a:lnTo>
                    <a:lnTo>
                      <a:pt x="777068" y="246559"/>
                    </a:lnTo>
                    <a:lnTo>
                      <a:pt x="777068" y="241621"/>
                    </a:lnTo>
                    <a:lnTo>
                      <a:pt x="774498" y="239152"/>
                    </a:lnTo>
                    <a:lnTo>
                      <a:pt x="772031" y="239152"/>
                    </a:lnTo>
                    <a:lnTo>
                      <a:pt x="767093" y="234216"/>
                    </a:lnTo>
                    <a:lnTo>
                      <a:pt x="764726" y="231748"/>
                    </a:lnTo>
                    <a:lnTo>
                      <a:pt x="762156" y="224342"/>
                    </a:lnTo>
                    <a:lnTo>
                      <a:pt x="764726" y="224342"/>
                    </a:lnTo>
                    <a:lnTo>
                      <a:pt x="764726" y="221873"/>
                    </a:lnTo>
                    <a:lnTo>
                      <a:pt x="767093" y="221873"/>
                    </a:lnTo>
                    <a:lnTo>
                      <a:pt x="769664" y="224342"/>
                    </a:lnTo>
                    <a:lnTo>
                      <a:pt x="772031" y="226810"/>
                    </a:lnTo>
                    <a:lnTo>
                      <a:pt x="772031" y="229279"/>
                    </a:lnTo>
                    <a:lnTo>
                      <a:pt x="777068" y="229279"/>
                    </a:lnTo>
                    <a:lnTo>
                      <a:pt x="777068" y="221873"/>
                    </a:lnTo>
                    <a:lnTo>
                      <a:pt x="779435" y="219406"/>
                    </a:lnTo>
                    <a:lnTo>
                      <a:pt x="782006" y="219406"/>
                    </a:lnTo>
                    <a:lnTo>
                      <a:pt x="784373" y="221873"/>
                    </a:lnTo>
                    <a:lnTo>
                      <a:pt x="786943" y="226810"/>
                    </a:lnTo>
                    <a:lnTo>
                      <a:pt x="789310" y="229279"/>
                    </a:lnTo>
                    <a:lnTo>
                      <a:pt x="791881" y="231748"/>
                    </a:lnTo>
                    <a:lnTo>
                      <a:pt x="794348" y="229279"/>
                    </a:lnTo>
                    <a:lnTo>
                      <a:pt x="794348" y="219406"/>
                    </a:lnTo>
                    <a:lnTo>
                      <a:pt x="796715" y="219406"/>
                    </a:lnTo>
                    <a:lnTo>
                      <a:pt x="799286" y="221873"/>
                    </a:lnTo>
                    <a:lnTo>
                      <a:pt x="799286" y="224342"/>
                    </a:lnTo>
                    <a:lnTo>
                      <a:pt x="801652" y="226810"/>
                    </a:lnTo>
                    <a:lnTo>
                      <a:pt x="804223" y="229279"/>
                    </a:lnTo>
                    <a:lnTo>
                      <a:pt x="806590" y="229279"/>
                    </a:lnTo>
                    <a:lnTo>
                      <a:pt x="806590" y="221873"/>
                    </a:lnTo>
                    <a:lnTo>
                      <a:pt x="809057" y="219406"/>
                    </a:lnTo>
                    <a:lnTo>
                      <a:pt x="811527" y="216937"/>
                    </a:lnTo>
                    <a:lnTo>
                      <a:pt x="818932" y="216937"/>
                    </a:lnTo>
                    <a:lnTo>
                      <a:pt x="818932" y="204593"/>
                    </a:lnTo>
                    <a:lnTo>
                      <a:pt x="821399" y="202125"/>
                    </a:lnTo>
                    <a:lnTo>
                      <a:pt x="821399" y="197189"/>
                    </a:lnTo>
                    <a:lnTo>
                      <a:pt x="826336" y="192251"/>
                    </a:lnTo>
                    <a:lnTo>
                      <a:pt x="833741" y="192251"/>
                    </a:lnTo>
                    <a:lnTo>
                      <a:pt x="833741" y="197189"/>
                    </a:lnTo>
                    <a:lnTo>
                      <a:pt x="831274" y="199657"/>
                    </a:lnTo>
                    <a:lnTo>
                      <a:pt x="831274" y="207062"/>
                    </a:lnTo>
                    <a:lnTo>
                      <a:pt x="836211" y="207062"/>
                    </a:lnTo>
                    <a:lnTo>
                      <a:pt x="841149" y="204593"/>
                    </a:lnTo>
                    <a:lnTo>
                      <a:pt x="841149" y="197189"/>
                    </a:lnTo>
                    <a:lnTo>
                      <a:pt x="843616" y="189782"/>
                    </a:lnTo>
                    <a:lnTo>
                      <a:pt x="851021" y="189782"/>
                    </a:lnTo>
                    <a:lnTo>
                      <a:pt x="851021" y="192251"/>
                    </a:lnTo>
                    <a:lnTo>
                      <a:pt x="848553" y="197189"/>
                    </a:lnTo>
                    <a:lnTo>
                      <a:pt x="848553" y="202125"/>
                    </a:lnTo>
                    <a:lnTo>
                      <a:pt x="851021" y="202125"/>
                    </a:lnTo>
                    <a:lnTo>
                      <a:pt x="851021" y="199657"/>
                    </a:lnTo>
                    <a:lnTo>
                      <a:pt x="853491" y="197189"/>
                    </a:lnTo>
                    <a:lnTo>
                      <a:pt x="855958" y="189782"/>
                    </a:lnTo>
                    <a:lnTo>
                      <a:pt x="858428" y="189782"/>
                    </a:lnTo>
                    <a:lnTo>
                      <a:pt x="860895" y="187314"/>
                    </a:lnTo>
                    <a:lnTo>
                      <a:pt x="863366" y="184845"/>
                    </a:lnTo>
                    <a:lnTo>
                      <a:pt x="868303" y="182378"/>
                    </a:lnTo>
                    <a:lnTo>
                      <a:pt x="873238" y="182378"/>
                    </a:lnTo>
                    <a:lnTo>
                      <a:pt x="875708" y="184845"/>
                    </a:lnTo>
                    <a:lnTo>
                      <a:pt x="878175" y="184845"/>
                    </a:lnTo>
                    <a:lnTo>
                      <a:pt x="878175" y="189782"/>
                    </a:lnTo>
                    <a:lnTo>
                      <a:pt x="875708" y="194720"/>
                    </a:lnTo>
                    <a:lnTo>
                      <a:pt x="875708" y="199657"/>
                    </a:lnTo>
                    <a:lnTo>
                      <a:pt x="878175" y="199657"/>
                    </a:lnTo>
                    <a:lnTo>
                      <a:pt x="883112" y="194720"/>
                    </a:lnTo>
                    <a:lnTo>
                      <a:pt x="883112" y="192251"/>
                    </a:lnTo>
                    <a:lnTo>
                      <a:pt x="888050" y="192251"/>
                    </a:lnTo>
                    <a:lnTo>
                      <a:pt x="890517" y="194720"/>
                    </a:lnTo>
                    <a:lnTo>
                      <a:pt x="890517" y="199657"/>
                    </a:lnTo>
                    <a:lnTo>
                      <a:pt x="892987" y="202125"/>
                    </a:lnTo>
                    <a:lnTo>
                      <a:pt x="897925" y="199657"/>
                    </a:lnTo>
                    <a:lnTo>
                      <a:pt x="900392" y="197189"/>
                    </a:lnTo>
                    <a:lnTo>
                      <a:pt x="900392" y="192251"/>
                    </a:lnTo>
                    <a:lnTo>
                      <a:pt x="902862" y="187314"/>
                    </a:lnTo>
                    <a:lnTo>
                      <a:pt x="905329" y="187314"/>
                    </a:lnTo>
                    <a:lnTo>
                      <a:pt x="907797" y="184845"/>
                    </a:lnTo>
                    <a:lnTo>
                      <a:pt x="907797" y="187314"/>
                    </a:lnTo>
                    <a:lnTo>
                      <a:pt x="910267" y="192251"/>
                    </a:lnTo>
                    <a:lnTo>
                      <a:pt x="910267" y="197189"/>
                    </a:lnTo>
                    <a:lnTo>
                      <a:pt x="907797" y="202125"/>
                    </a:lnTo>
                    <a:lnTo>
                      <a:pt x="907797" y="224342"/>
                    </a:lnTo>
                    <a:lnTo>
                      <a:pt x="905329" y="226810"/>
                    </a:lnTo>
                    <a:lnTo>
                      <a:pt x="905329" y="234216"/>
                    </a:lnTo>
                    <a:lnTo>
                      <a:pt x="907797" y="239152"/>
                    </a:lnTo>
                    <a:lnTo>
                      <a:pt x="907797" y="253965"/>
                    </a:lnTo>
                    <a:lnTo>
                      <a:pt x="905329" y="258901"/>
                    </a:lnTo>
                    <a:lnTo>
                      <a:pt x="905329" y="261369"/>
                    </a:lnTo>
                    <a:lnTo>
                      <a:pt x="902862" y="266307"/>
                    </a:lnTo>
                    <a:lnTo>
                      <a:pt x="897925" y="271244"/>
                    </a:lnTo>
                    <a:lnTo>
                      <a:pt x="897925" y="276180"/>
                    </a:lnTo>
                    <a:lnTo>
                      <a:pt x="895455" y="283586"/>
                    </a:lnTo>
                    <a:lnTo>
                      <a:pt x="895455" y="288524"/>
                    </a:lnTo>
                    <a:lnTo>
                      <a:pt x="890517" y="293460"/>
                    </a:lnTo>
                    <a:lnTo>
                      <a:pt x="888050" y="295928"/>
                    </a:lnTo>
                    <a:lnTo>
                      <a:pt x="885583" y="298397"/>
                    </a:lnTo>
                    <a:lnTo>
                      <a:pt x="885583" y="305803"/>
                    </a:lnTo>
                    <a:lnTo>
                      <a:pt x="883112" y="310741"/>
                    </a:lnTo>
                    <a:lnTo>
                      <a:pt x="883112" y="313208"/>
                    </a:lnTo>
                    <a:lnTo>
                      <a:pt x="880645" y="320614"/>
                    </a:lnTo>
                    <a:lnTo>
                      <a:pt x="880645" y="340362"/>
                    </a:lnTo>
                    <a:lnTo>
                      <a:pt x="883112" y="345300"/>
                    </a:lnTo>
                    <a:lnTo>
                      <a:pt x="883112" y="357642"/>
                    </a:lnTo>
                    <a:lnTo>
                      <a:pt x="880645" y="362580"/>
                    </a:lnTo>
                    <a:lnTo>
                      <a:pt x="878175" y="365048"/>
                    </a:lnTo>
                    <a:lnTo>
                      <a:pt x="878175" y="369984"/>
                    </a:lnTo>
                    <a:lnTo>
                      <a:pt x="875708" y="374922"/>
                    </a:lnTo>
                    <a:lnTo>
                      <a:pt x="873238" y="379859"/>
                    </a:lnTo>
                    <a:lnTo>
                      <a:pt x="868303" y="387264"/>
                    </a:lnTo>
                    <a:lnTo>
                      <a:pt x="865833" y="394670"/>
                    </a:lnTo>
                    <a:lnTo>
                      <a:pt x="865833" y="397139"/>
                    </a:lnTo>
                    <a:lnTo>
                      <a:pt x="868303" y="404543"/>
                    </a:lnTo>
                    <a:lnTo>
                      <a:pt x="870770" y="409481"/>
                    </a:lnTo>
                    <a:lnTo>
                      <a:pt x="873238" y="411949"/>
                    </a:lnTo>
                    <a:lnTo>
                      <a:pt x="873238" y="419356"/>
                    </a:lnTo>
                    <a:lnTo>
                      <a:pt x="870770" y="424189"/>
                    </a:lnTo>
                    <a:lnTo>
                      <a:pt x="870770" y="426658"/>
                    </a:lnTo>
                    <a:lnTo>
                      <a:pt x="868303" y="429125"/>
                    </a:lnTo>
                    <a:lnTo>
                      <a:pt x="865833" y="431594"/>
                    </a:lnTo>
                    <a:lnTo>
                      <a:pt x="863366" y="436635"/>
                    </a:lnTo>
                    <a:lnTo>
                      <a:pt x="860895" y="439102"/>
                    </a:lnTo>
                    <a:lnTo>
                      <a:pt x="858428" y="441571"/>
                    </a:lnTo>
                    <a:lnTo>
                      <a:pt x="855958" y="443938"/>
                    </a:lnTo>
                    <a:lnTo>
                      <a:pt x="851021" y="448874"/>
                    </a:lnTo>
                    <a:lnTo>
                      <a:pt x="848553" y="451446"/>
                    </a:lnTo>
                    <a:lnTo>
                      <a:pt x="841149" y="456280"/>
                    </a:lnTo>
                    <a:lnTo>
                      <a:pt x="838678" y="458851"/>
                    </a:lnTo>
                    <a:lnTo>
                      <a:pt x="833741" y="461217"/>
                    </a:lnTo>
                    <a:lnTo>
                      <a:pt x="828807" y="466153"/>
                    </a:lnTo>
                    <a:lnTo>
                      <a:pt x="826336" y="468622"/>
                    </a:lnTo>
                    <a:lnTo>
                      <a:pt x="823869" y="471091"/>
                    </a:lnTo>
                    <a:lnTo>
                      <a:pt x="816461" y="473559"/>
                    </a:lnTo>
                    <a:lnTo>
                      <a:pt x="806590" y="473559"/>
                    </a:lnTo>
                    <a:lnTo>
                      <a:pt x="801652" y="471091"/>
                    </a:lnTo>
                    <a:lnTo>
                      <a:pt x="794348" y="471091"/>
                    </a:lnTo>
                    <a:lnTo>
                      <a:pt x="789411" y="468622"/>
                    </a:lnTo>
                    <a:lnTo>
                      <a:pt x="782006" y="466153"/>
                    </a:lnTo>
                    <a:lnTo>
                      <a:pt x="779539" y="468622"/>
                    </a:lnTo>
                    <a:lnTo>
                      <a:pt x="777068" y="471091"/>
                    </a:lnTo>
                    <a:lnTo>
                      <a:pt x="772131" y="473559"/>
                    </a:lnTo>
                    <a:lnTo>
                      <a:pt x="767197" y="480966"/>
                    </a:lnTo>
                    <a:lnTo>
                      <a:pt x="764726" y="483433"/>
                    </a:lnTo>
                    <a:lnTo>
                      <a:pt x="757322" y="488370"/>
                    </a:lnTo>
                    <a:lnTo>
                      <a:pt x="752384" y="490839"/>
                    </a:lnTo>
                    <a:lnTo>
                      <a:pt x="744980" y="495776"/>
                    </a:lnTo>
                    <a:lnTo>
                      <a:pt x="742509" y="495776"/>
                    </a:lnTo>
                    <a:lnTo>
                      <a:pt x="740042" y="500714"/>
                    </a:lnTo>
                    <a:lnTo>
                      <a:pt x="737572" y="505650"/>
                    </a:lnTo>
                    <a:lnTo>
                      <a:pt x="735105" y="510587"/>
                    </a:lnTo>
                    <a:lnTo>
                      <a:pt x="735105" y="515525"/>
                    </a:lnTo>
                    <a:lnTo>
                      <a:pt x="732638" y="522929"/>
                    </a:lnTo>
                    <a:lnTo>
                      <a:pt x="730167" y="527867"/>
                    </a:lnTo>
                    <a:lnTo>
                      <a:pt x="727700" y="535273"/>
                    </a:lnTo>
                    <a:lnTo>
                      <a:pt x="725230" y="537740"/>
                    </a:lnTo>
                    <a:lnTo>
                      <a:pt x="722763" y="542678"/>
                    </a:lnTo>
                    <a:lnTo>
                      <a:pt x="720292" y="547615"/>
                    </a:lnTo>
                    <a:lnTo>
                      <a:pt x="717825" y="552553"/>
                    </a:lnTo>
                    <a:lnTo>
                      <a:pt x="717825" y="557488"/>
                    </a:lnTo>
                    <a:lnTo>
                      <a:pt x="715355" y="562426"/>
                    </a:lnTo>
                    <a:lnTo>
                      <a:pt x="712888" y="564895"/>
                    </a:lnTo>
                    <a:lnTo>
                      <a:pt x="710421" y="567363"/>
                    </a:lnTo>
                    <a:lnTo>
                      <a:pt x="705483" y="567363"/>
                    </a:lnTo>
                    <a:lnTo>
                      <a:pt x="703013" y="572301"/>
                    </a:lnTo>
                    <a:lnTo>
                      <a:pt x="700546" y="574768"/>
                    </a:lnTo>
                    <a:lnTo>
                      <a:pt x="700546" y="579705"/>
                    </a:lnTo>
                    <a:lnTo>
                      <a:pt x="698075" y="584643"/>
                    </a:lnTo>
                    <a:lnTo>
                      <a:pt x="698075" y="599454"/>
                    </a:lnTo>
                    <a:lnTo>
                      <a:pt x="695608" y="604391"/>
                    </a:lnTo>
                    <a:lnTo>
                      <a:pt x="695608" y="609329"/>
                    </a:lnTo>
                    <a:lnTo>
                      <a:pt x="698075" y="614265"/>
                    </a:lnTo>
                    <a:lnTo>
                      <a:pt x="700546" y="621671"/>
                    </a:lnTo>
                    <a:lnTo>
                      <a:pt x="700546" y="636482"/>
                    </a:lnTo>
                    <a:lnTo>
                      <a:pt x="698075" y="638950"/>
                    </a:lnTo>
                    <a:lnTo>
                      <a:pt x="698075" y="646355"/>
                    </a:lnTo>
                    <a:lnTo>
                      <a:pt x="700546" y="651292"/>
                    </a:lnTo>
                    <a:lnTo>
                      <a:pt x="700546" y="653761"/>
                    </a:lnTo>
                    <a:lnTo>
                      <a:pt x="703013" y="658699"/>
                    </a:lnTo>
                    <a:lnTo>
                      <a:pt x="703013" y="661167"/>
                    </a:lnTo>
                    <a:lnTo>
                      <a:pt x="705483" y="668572"/>
                    </a:lnTo>
                    <a:lnTo>
                      <a:pt x="703013" y="671041"/>
                    </a:lnTo>
                    <a:lnTo>
                      <a:pt x="703013" y="673509"/>
                    </a:lnTo>
                    <a:lnTo>
                      <a:pt x="700546" y="673509"/>
                    </a:lnTo>
                    <a:lnTo>
                      <a:pt x="700546" y="678447"/>
                    </a:lnTo>
                    <a:lnTo>
                      <a:pt x="698075" y="683383"/>
                    </a:lnTo>
                    <a:lnTo>
                      <a:pt x="695608" y="683383"/>
                    </a:lnTo>
                    <a:lnTo>
                      <a:pt x="698075" y="688320"/>
                    </a:lnTo>
                    <a:lnTo>
                      <a:pt x="698075" y="698195"/>
                    </a:lnTo>
                    <a:lnTo>
                      <a:pt x="700546" y="700662"/>
                    </a:lnTo>
                    <a:lnTo>
                      <a:pt x="700546" y="705600"/>
                    </a:lnTo>
                    <a:lnTo>
                      <a:pt x="698075" y="708069"/>
                    </a:lnTo>
                    <a:lnTo>
                      <a:pt x="700546" y="710537"/>
                    </a:lnTo>
                    <a:lnTo>
                      <a:pt x="700546" y="715475"/>
                    </a:lnTo>
                    <a:lnTo>
                      <a:pt x="698075" y="720411"/>
                    </a:lnTo>
                    <a:lnTo>
                      <a:pt x="695608" y="720411"/>
                    </a:lnTo>
                    <a:lnTo>
                      <a:pt x="693141" y="722879"/>
                    </a:lnTo>
                    <a:lnTo>
                      <a:pt x="690671" y="732754"/>
                    </a:lnTo>
                    <a:lnTo>
                      <a:pt x="690671" y="740159"/>
                    </a:lnTo>
                    <a:lnTo>
                      <a:pt x="688204" y="745096"/>
                    </a:lnTo>
                    <a:lnTo>
                      <a:pt x="688204" y="747565"/>
                    </a:lnTo>
                    <a:lnTo>
                      <a:pt x="685733" y="754970"/>
                    </a:lnTo>
                    <a:lnTo>
                      <a:pt x="685733" y="769782"/>
                    </a:lnTo>
                    <a:lnTo>
                      <a:pt x="683266" y="772251"/>
                    </a:lnTo>
                    <a:lnTo>
                      <a:pt x="683266" y="774718"/>
                    </a:lnTo>
                    <a:lnTo>
                      <a:pt x="680796" y="779655"/>
                    </a:lnTo>
                    <a:lnTo>
                      <a:pt x="678329" y="782124"/>
                    </a:lnTo>
                    <a:lnTo>
                      <a:pt x="675862" y="787062"/>
                    </a:lnTo>
                    <a:lnTo>
                      <a:pt x="673391" y="791998"/>
                    </a:lnTo>
                    <a:lnTo>
                      <a:pt x="670924" y="799404"/>
                    </a:lnTo>
                    <a:lnTo>
                      <a:pt x="668454" y="806810"/>
                    </a:lnTo>
                    <a:lnTo>
                      <a:pt x="668454" y="824089"/>
                    </a:lnTo>
                    <a:lnTo>
                      <a:pt x="670924" y="826558"/>
                    </a:lnTo>
                    <a:lnTo>
                      <a:pt x="670924" y="833861"/>
                    </a:lnTo>
                    <a:lnTo>
                      <a:pt x="673391" y="838797"/>
                    </a:lnTo>
                    <a:lnTo>
                      <a:pt x="673391" y="843838"/>
                    </a:lnTo>
                    <a:lnTo>
                      <a:pt x="675862" y="848774"/>
                    </a:lnTo>
                    <a:lnTo>
                      <a:pt x="675862" y="856076"/>
                    </a:lnTo>
                    <a:lnTo>
                      <a:pt x="678329" y="863586"/>
                    </a:lnTo>
                    <a:lnTo>
                      <a:pt x="680796" y="868420"/>
                    </a:lnTo>
                    <a:lnTo>
                      <a:pt x="683266" y="870889"/>
                    </a:lnTo>
                    <a:lnTo>
                      <a:pt x="685733" y="880762"/>
                    </a:lnTo>
                    <a:lnTo>
                      <a:pt x="690671" y="885699"/>
                    </a:lnTo>
                    <a:lnTo>
                      <a:pt x="693141" y="893104"/>
                    </a:lnTo>
                    <a:lnTo>
                      <a:pt x="695608" y="898042"/>
                    </a:lnTo>
                    <a:lnTo>
                      <a:pt x="695608" y="902979"/>
                    </a:lnTo>
                    <a:lnTo>
                      <a:pt x="698075" y="905448"/>
                    </a:lnTo>
                    <a:lnTo>
                      <a:pt x="698075" y="920259"/>
                    </a:lnTo>
                    <a:lnTo>
                      <a:pt x="700546" y="922727"/>
                    </a:lnTo>
                    <a:lnTo>
                      <a:pt x="703013" y="927663"/>
                    </a:lnTo>
                    <a:lnTo>
                      <a:pt x="705483" y="930132"/>
                    </a:lnTo>
                    <a:lnTo>
                      <a:pt x="707950" y="935069"/>
                    </a:lnTo>
                    <a:lnTo>
                      <a:pt x="710421" y="940007"/>
                    </a:lnTo>
                    <a:lnTo>
                      <a:pt x="712888" y="942476"/>
                    </a:lnTo>
                    <a:lnTo>
                      <a:pt x="715355" y="944943"/>
                    </a:lnTo>
                    <a:lnTo>
                      <a:pt x="715355" y="947411"/>
                    </a:lnTo>
                    <a:lnTo>
                      <a:pt x="717825" y="949880"/>
                    </a:lnTo>
                    <a:lnTo>
                      <a:pt x="720292" y="952349"/>
                    </a:lnTo>
                    <a:lnTo>
                      <a:pt x="722763" y="952349"/>
                    </a:lnTo>
                    <a:lnTo>
                      <a:pt x="727700" y="954818"/>
                    </a:lnTo>
                    <a:lnTo>
                      <a:pt x="730167" y="957286"/>
                    </a:lnTo>
                    <a:lnTo>
                      <a:pt x="730167" y="959755"/>
                    </a:lnTo>
                    <a:lnTo>
                      <a:pt x="727700" y="962224"/>
                    </a:lnTo>
                    <a:lnTo>
                      <a:pt x="725230" y="962224"/>
                    </a:lnTo>
                    <a:lnTo>
                      <a:pt x="717825" y="967160"/>
                    </a:lnTo>
                    <a:lnTo>
                      <a:pt x="715355" y="972097"/>
                    </a:lnTo>
                    <a:lnTo>
                      <a:pt x="715355" y="984439"/>
                    </a:lnTo>
                    <a:lnTo>
                      <a:pt x="712888" y="991845"/>
                    </a:lnTo>
                    <a:lnTo>
                      <a:pt x="710421" y="996783"/>
                    </a:lnTo>
                    <a:lnTo>
                      <a:pt x="710421" y="1001719"/>
                    </a:lnTo>
                    <a:lnTo>
                      <a:pt x="707950" y="1006656"/>
                    </a:lnTo>
                    <a:lnTo>
                      <a:pt x="705483" y="1009125"/>
                    </a:lnTo>
                    <a:lnTo>
                      <a:pt x="693141" y="1016531"/>
                    </a:lnTo>
                    <a:lnTo>
                      <a:pt x="688204" y="1018998"/>
                    </a:lnTo>
                    <a:lnTo>
                      <a:pt x="678329" y="1023936"/>
                    </a:lnTo>
                    <a:lnTo>
                      <a:pt x="670924" y="1028873"/>
                    </a:lnTo>
                    <a:lnTo>
                      <a:pt x="665987" y="1036278"/>
                    </a:lnTo>
                    <a:lnTo>
                      <a:pt x="661049" y="1046153"/>
                    </a:lnTo>
                    <a:lnTo>
                      <a:pt x="658582" y="1051090"/>
                    </a:lnTo>
                    <a:lnTo>
                      <a:pt x="658582" y="1056026"/>
                    </a:lnTo>
                    <a:lnTo>
                      <a:pt x="656112" y="1063432"/>
                    </a:lnTo>
                    <a:lnTo>
                      <a:pt x="651174" y="1075775"/>
                    </a:lnTo>
                    <a:lnTo>
                      <a:pt x="646237" y="1085649"/>
                    </a:lnTo>
                    <a:lnTo>
                      <a:pt x="641302" y="1095523"/>
                    </a:lnTo>
                    <a:lnTo>
                      <a:pt x="633895" y="1105398"/>
                    </a:lnTo>
                    <a:lnTo>
                      <a:pt x="626490" y="1115271"/>
                    </a:lnTo>
                    <a:lnTo>
                      <a:pt x="621553" y="1122677"/>
                    </a:lnTo>
                    <a:lnTo>
                      <a:pt x="616615" y="1130082"/>
                    </a:lnTo>
                    <a:lnTo>
                      <a:pt x="614148" y="1135019"/>
                    </a:lnTo>
                    <a:lnTo>
                      <a:pt x="606740" y="1142426"/>
                    </a:lnTo>
                    <a:lnTo>
                      <a:pt x="596868" y="1149830"/>
                    </a:lnTo>
                    <a:lnTo>
                      <a:pt x="594502" y="1149830"/>
                    </a:lnTo>
                    <a:lnTo>
                      <a:pt x="589564" y="1152299"/>
                    </a:lnTo>
                    <a:lnTo>
                      <a:pt x="584627" y="1154768"/>
                    </a:lnTo>
                    <a:lnTo>
                      <a:pt x="579589" y="1157236"/>
                    </a:lnTo>
                    <a:lnTo>
                      <a:pt x="577222" y="1159705"/>
                    </a:lnTo>
                    <a:lnTo>
                      <a:pt x="569714" y="1162174"/>
                    </a:lnTo>
                    <a:lnTo>
                      <a:pt x="567347" y="1164641"/>
                    </a:lnTo>
                    <a:lnTo>
                      <a:pt x="562309" y="1169578"/>
                    </a:lnTo>
                    <a:lnTo>
                      <a:pt x="562309" y="1172047"/>
                    </a:lnTo>
                    <a:lnTo>
                      <a:pt x="559943" y="1176985"/>
                    </a:lnTo>
                    <a:lnTo>
                      <a:pt x="557475" y="1179453"/>
                    </a:lnTo>
                    <a:lnTo>
                      <a:pt x="555005" y="1176985"/>
                    </a:lnTo>
                    <a:lnTo>
                      <a:pt x="550068" y="1176985"/>
                    </a:lnTo>
                    <a:lnTo>
                      <a:pt x="545130" y="1174516"/>
                    </a:lnTo>
                    <a:lnTo>
                      <a:pt x="540196" y="1169578"/>
                    </a:lnTo>
                    <a:lnTo>
                      <a:pt x="535258" y="1167110"/>
                    </a:lnTo>
                    <a:lnTo>
                      <a:pt x="530321" y="1164641"/>
                    </a:lnTo>
                    <a:lnTo>
                      <a:pt x="525384" y="1159705"/>
                    </a:lnTo>
                    <a:lnTo>
                      <a:pt x="522916" y="1159705"/>
                    </a:lnTo>
                    <a:lnTo>
                      <a:pt x="520446" y="1157236"/>
                    </a:lnTo>
                    <a:lnTo>
                      <a:pt x="515509" y="1154768"/>
                    </a:lnTo>
                    <a:lnTo>
                      <a:pt x="510571" y="1152299"/>
                    </a:lnTo>
                    <a:lnTo>
                      <a:pt x="505637" y="1147361"/>
                    </a:lnTo>
                    <a:lnTo>
                      <a:pt x="498229" y="1142426"/>
                    </a:lnTo>
                    <a:lnTo>
                      <a:pt x="495762" y="1139957"/>
                    </a:lnTo>
                    <a:lnTo>
                      <a:pt x="493292" y="1139957"/>
                    </a:lnTo>
                    <a:lnTo>
                      <a:pt x="493292" y="1137488"/>
                    </a:lnTo>
                    <a:lnTo>
                      <a:pt x="490824" y="1137488"/>
                    </a:lnTo>
                    <a:lnTo>
                      <a:pt x="483420" y="1132551"/>
                    </a:lnTo>
                    <a:lnTo>
                      <a:pt x="476012" y="1127613"/>
                    </a:lnTo>
                    <a:lnTo>
                      <a:pt x="466140" y="1122677"/>
                    </a:lnTo>
                    <a:lnTo>
                      <a:pt x="461203" y="1120209"/>
                    </a:lnTo>
                    <a:lnTo>
                      <a:pt x="451328" y="1120209"/>
                    </a:lnTo>
                    <a:lnTo>
                      <a:pt x="446390" y="1117740"/>
                    </a:lnTo>
                    <a:lnTo>
                      <a:pt x="443923" y="1115271"/>
                    </a:lnTo>
                    <a:lnTo>
                      <a:pt x="436515" y="1110334"/>
                    </a:lnTo>
                    <a:lnTo>
                      <a:pt x="431581" y="1110334"/>
                    </a:lnTo>
                    <a:lnTo>
                      <a:pt x="426644" y="1107866"/>
                    </a:lnTo>
                    <a:lnTo>
                      <a:pt x="421706" y="1107866"/>
                    </a:lnTo>
                    <a:lnTo>
                      <a:pt x="414302" y="1110334"/>
                    </a:lnTo>
                    <a:lnTo>
                      <a:pt x="409364" y="1112802"/>
                    </a:lnTo>
                    <a:lnTo>
                      <a:pt x="401956" y="1115271"/>
                    </a:lnTo>
                    <a:lnTo>
                      <a:pt x="399489" y="1117740"/>
                    </a:lnTo>
                    <a:lnTo>
                      <a:pt x="397022" y="1120209"/>
                    </a:lnTo>
                    <a:lnTo>
                      <a:pt x="392085" y="1125146"/>
                    </a:lnTo>
                    <a:lnTo>
                      <a:pt x="377272" y="1125146"/>
                    </a:lnTo>
                    <a:lnTo>
                      <a:pt x="372335" y="1122677"/>
                    </a:lnTo>
                    <a:lnTo>
                      <a:pt x="369868" y="1120209"/>
                    </a:lnTo>
                    <a:lnTo>
                      <a:pt x="367397" y="1117740"/>
                    </a:lnTo>
                    <a:lnTo>
                      <a:pt x="359993" y="1117740"/>
                    </a:lnTo>
                    <a:lnTo>
                      <a:pt x="355055" y="1115271"/>
                    </a:lnTo>
                    <a:lnTo>
                      <a:pt x="350118" y="1112802"/>
                    </a:lnTo>
                    <a:lnTo>
                      <a:pt x="342713" y="1110334"/>
                    </a:lnTo>
                    <a:lnTo>
                      <a:pt x="330371" y="1110334"/>
                    </a:lnTo>
                    <a:lnTo>
                      <a:pt x="325434" y="1105398"/>
                    </a:lnTo>
                    <a:lnTo>
                      <a:pt x="322966" y="1100460"/>
                    </a:lnTo>
                    <a:lnTo>
                      <a:pt x="320496" y="1097992"/>
                    </a:lnTo>
                    <a:lnTo>
                      <a:pt x="318029" y="1093054"/>
                    </a:lnTo>
                    <a:lnTo>
                      <a:pt x="315559" y="1090585"/>
                    </a:lnTo>
                    <a:lnTo>
                      <a:pt x="310621" y="1085649"/>
                    </a:lnTo>
                    <a:lnTo>
                      <a:pt x="308154" y="1078243"/>
                    </a:lnTo>
                    <a:lnTo>
                      <a:pt x="305687" y="1078243"/>
                    </a:lnTo>
                    <a:lnTo>
                      <a:pt x="303217" y="1075775"/>
                    </a:lnTo>
                    <a:lnTo>
                      <a:pt x="305687" y="1073306"/>
                    </a:lnTo>
                    <a:lnTo>
                      <a:pt x="308154" y="1068370"/>
                    </a:lnTo>
                    <a:lnTo>
                      <a:pt x="310621" y="1068370"/>
                    </a:lnTo>
                    <a:lnTo>
                      <a:pt x="313091" y="1065901"/>
                    </a:lnTo>
                    <a:lnTo>
                      <a:pt x="313091" y="1063432"/>
                    </a:lnTo>
                    <a:lnTo>
                      <a:pt x="315559" y="1058495"/>
                    </a:lnTo>
                    <a:lnTo>
                      <a:pt x="318029" y="1053559"/>
                    </a:lnTo>
                    <a:lnTo>
                      <a:pt x="320496" y="1051090"/>
                    </a:lnTo>
                    <a:lnTo>
                      <a:pt x="322966" y="1048622"/>
                    </a:lnTo>
                    <a:lnTo>
                      <a:pt x="325434" y="1046153"/>
                    </a:lnTo>
                    <a:lnTo>
                      <a:pt x="327901" y="1043684"/>
                    </a:lnTo>
                    <a:lnTo>
                      <a:pt x="330371" y="1041215"/>
                    </a:lnTo>
                    <a:lnTo>
                      <a:pt x="332838" y="1038747"/>
                    </a:lnTo>
                    <a:lnTo>
                      <a:pt x="335308" y="1036278"/>
                    </a:lnTo>
                    <a:lnTo>
                      <a:pt x="335308" y="1016531"/>
                    </a:lnTo>
                    <a:lnTo>
                      <a:pt x="332838" y="1014062"/>
                    </a:lnTo>
                    <a:lnTo>
                      <a:pt x="330371" y="1011594"/>
                    </a:lnTo>
                    <a:lnTo>
                      <a:pt x="327901" y="1009125"/>
                    </a:lnTo>
                    <a:lnTo>
                      <a:pt x="322966" y="1006656"/>
                    </a:lnTo>
                    <a:lnTo>
                      <a:pt x="320496" y="1001719"/>
                    </a:lnTo>
                    <a:lnTo>
                      <a:pt x="313091" y="996783"/>
                    </a:lnTo>
                    <a:lnTo>
                      <a:pt x="310621" y="994314"/>
                    </a:lnTo>
                    <a:lnTo>
                      <a:pt x="308154" y="989377"/>
                    </a:lnTo>
                    <a:lnTo>
                      <a:pt x="305687" y="986908"/>
                    </a:lnTo>
                    <a:lnTo>
                      <a:pt x="303217" y="984439"/>
                    </a:lnTo>
                    <a:lnTo>
                      <a:pt x="300749" y="981971"/>
                    </a:lnTo>
                    <a:lnTo>
                      <a:pt x="298279" y="979503"/>
                    </a:lnTo>
                    <a:lnTo>
                      <a:pt x="293342" y="977035"/>
                    </a:lnTo>
                    <a:lnTo>
                      <a:pt x="293342" y="974566"/>
                    </a:lnTo>
                    <a:lnTo>
                      <a:pt x="290874" y="969628"/>
                    </a:lnTo>
                    <a:lnTo>
                      <a:pt x="288407" y="967160"/>
                    </a:lnTo>
                    <a:lnTo>
                      <a:pt x="283470" y="962224"/>
                    </a:lnTo>
                    <a:lnTo>
                      <a:pt x="276062" y="957286"/>
                    </a:lnTo>
                    <a:lnTo>
                      <a:pt x="273595" y="954818"/>
                    </a:lnTo>
                    <a:lnTo>
                      <a:pt x="268657" y="952349"/>
                    </a:lnTo>
                    <a:lnTo>
                      <a:pt x="263720" y="947411"/>
                    </a:lnTo>
                    <a:lnTo>
                      <a:pt x="258783" y="944943"/>
                    </a:lnTo>
                    <a:lnTo>
                      <a:pt x="253845" y="940007"/>
                    </a:lnTo>
                    <a:lnTo>
                      <a:pt x="251378" y="940007"/>
                    </a:lnTo>
                    <a:lnTo>
                      <a:pt x="246440" y="937538"/>
                    </a:lnTo>
                    <a:lnTo>
                      <a:pt x="243973" y="937538"/>
                    </a:lnTo>
                    <a:lnTo>
                      <a:pt x="241503" y="932601"/>
                    </a:lnTo>
                    <a:lnTo>
                      <a:pt x="241503" y="927663"/>
                    </a:lnTo>
                    <a:lnTo>
                      <a:pt x="239036" y="922727"/>
                    </a:lnTo>
                    <a:lnTo>
                      <a:pt x="239036" y="920259"/>
                    </a:lnTo>
                    <a:lnTo>
                      <a:pt x="236566" y="912852"/>
                    </a:lnTo>
                    <a:lnTo>
                      <a:pt x="236566" y="907916"/>
                    </a:lnTo>
                    <a:lnTo>
                      <a:pt x="234098" y="905448"/>
                    </a:lnTo>
                    <a:lnTo>
                      <a:pt x="234098" y="900612"/>
                    </a:lnTo>
                    <a:lnTo>
                      <a:pt x="229161" y="888168"/>
                    </a:lnTo>
                    <a:lnTo>
                      <a:pt x="229161" y="883333"/>
                    </a:lnTo>
                    <a:lnTo>
                      <a:pt x="224223" y="878397"/>
                    </a:lnTo>
                    <a:lnTo>
                      <a:pt x="221756" y="875825"/>
                    </a:lnTo>
                    <a:lnTo>
                      <a:pt x="216819" y="873356"/>
                    </a:lnTo>
                    <a:lnTo>
                      <a:pt x="211881" y="866053"/>
                    </a:lnTo>
                    <a:lnTo>
                      <a:pt x="209414" y="866053"/>
                    </a:lnTo>
                    <a:lnTo>
                      <a:pt x="204477" y="861117"/>
                    </a:lnTo>
                    <a:lnTo>
                      <a:pt x="199539" y="858649"/>
                    </a:lnTo>
                    <a:lnTo>
                      <a:pt x="199539" y="856180"/>
                    </a:lnTo>
                    <a:lnTo>
                      <a:pt x="194602" y="851242"/>
                    </a:lnTo>
                    <a:lnTo>
                      <a:pt x="189664" y="848774"/>
                    </a:lnTo>
                    <a:lnTo>
                      <a:pt x="187197" y="846305"/>
                    </a:lnTo>
                    <a:lnTo>
                      <a:pt x="182260" y="838900"/>
                    </a:lnTo>
                    <a:lnTo>
                      <a:pt x="179893" y="838900"/>
                    </a:lnTo>
                    <a:lnTo>
                      <a:pt x="177322" y="833963"/>
                    </a:lnTo>
                    <a:lnTo>
                      <a:pt x="174855" y="829025"/>
                    </a:lnTo>
                    <a:lnTo>
                      <a:pt x="172488" y="826558"/>
                    </a:lnTo>
                    <a:lnTo>
                      <a:pt x="169918" y="824089"/>
                    </a:lnTo>
                    <a:lnTo>
                      <a:pt x="164980" y="821621"/>
                    </a:lnTo>
                    <a:lnTo>
                      <a:pt x="157576" y="821621"/>
                    </a:lnTo>
                    <a:lnTo>
                      <a:pt x="152638" y="816683"/>
                    </a:lnTo>
                    <a:lnTo>
                      <a:pt x="152638" y="814215"/>
                    </a:lnTo>
                    <a:lnTo>
                      <a:pt x="150271" y="814215"/>
                    </a:lnTo>
                    <a:lnTo>
                      <a:pt x="145334" y="811746"/>
                    </a:lnTo>
                    <a:lnTo>
                      <a:pt x="142867" y="809279"/>
                    </a:lnTo>
                    <a:lnTo>
                      <a:pt x="140396" y="806810"/>
                    </a:lnTo>
                    <a:lnTo>
                      <a:pt x="137929" y="804341"/>
                    </a:lnTo>
                    <a:lnTo>
                      <a:pt x="132992" y="804341"/>
                    </a:lnTo>
                    <a:lnTo>
                      <a:pt x="130525" y="801872"/>
                    </a:lnTo>
                    <a:lnTo>
                      <a:pt x="118179" y="799404"/>
                    </a:lnTo>
                    <a:lnTo>
                      <a:pt x="113245" y="796935"/>
                    </a:lnTo>
                    <a:lnTo>
                      <a:pt x="113245" y="791998"/>
                    </a:lnTo>
                    <a:lnTo>
                      <a:pt x="110775" y="789530"/>
                    </a:lnTo>
                    <a:lnTo>
                      <a:pt x="103370" y="789530"/>
                    </a:lnTo>
                    <a:lnTo>
                      <a:pt x="105837" y="787062"/>
                    </a:lnTo>
                    <a:lnTo>
                      <a:pt x="105837" y="784593"/>
                    </a:lnTo>
                    <a:lnTo>
                      <a:pt x="103370" y="782124"/>
                    </a:lnTo>
                    <a:lnTo>
                      <a:pt x="100900" y="782124"/>
                    </a:lnTo>
                    <a:lnTo>
                      <a:pt x="98433" y="779655"/>
                    </a:lnTo>
                    <a:lnTo>
                      <a:pt x="95966" y="777187"/>
                    </a:lnTo>
                    <a:lnTo>
                      <a:pt x="93495" y="769782"/>
                    </a:lnTo>
                    <a:lnTo>
                      <a:pt x="91028" y="764845"/>
                    </a:lnTo>
                    <a:lnTo>
                      <a:pt x="91028" y="757438"/>
                    </a:lnTo>
                    <a:lnTo>
                      <a:pt x="88558" y="752503"/>
                    </a:lnTo>
                    <a:lnTo>
                      <a:pt x="86091" y="750034"/>
                    </a:lnTo>
                    <a:lnTo>
                      <a:pt x="86091" y="745096"/>
                    </a:lnTo>
                    <a:lnTo>
                      <a:pt x="83620" y="740159"/>
                    </a:lnTo>
                    <a:lnTo>
                      <a:pt x="83620" y="737690"/>
                    </a:lnTo>
                    <a:lnTo>
                      <a:pt x="81153" y="735223"/>
                    </a:lnTo>
                    <a:lnTo>
                      <a:pt x="81153" y="727817"/>
                    </a:lnTo>
                    <a:lnTo>
                      <a:pt x="78686" y="725348"/>
                    </a:lnTo>
                    <a:lnTo>
                      <a:pt x="76216" y="725348"/>
                    </a:lnTo>
                    <a:lnTo>
                      <a:pt x="73749" y="722879"/>
                    </a:lnTo>
                    <a:lnTo>
                      <a:pt x="73749" y="715475"/>
                    </a:lnTo>
                    <a:lnTo>
                      <a:pt x="76216" y="713006"/>
                    </a:lnTo>
                    <a:lnTo>
                      <a:pt x="76216" y="703131"/>
                    </a:lnTo>
                    <a:lnTo>
                      <a:pt x="73749" y="700662"/>
                    </a:lnTo>
                    <a:lnTo>
                      <a:pt x="68811" y="695726"/>
                    </a:lnTo>
                    <a:lnTo>
                      <a:pt x="68811" y="695726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884" cap="sq">
                <a:solidFill>
                  <a:schemeClr val="bg1">
                    <a:lumMod val="50000"/>
                  </a:schemeClr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A3B7A21-D582-D59D-B374-97FDD6D26B6B}"/>
                  </a:ext>
                </a:extLst>
              </p:cNvPr>
              <p:cNvSpPr/>
              <p:nvPr/>
            </p:nvSpPr>
            <p:spPr>
              <a:xfrm>
                <a:off x="1788242" y="4818270"/>
                <a:ext cx="1248763" cy="681104"/>
              </a:xfrm>
              <a:custGeom>
                <a:avLst/>
                <a:gdLst>
                  <a:gd name="connsiteX0" fmla="*/ 4527 w 1248763"/>
                  <a:gd name="connsiteY0" fmla="*/ 115830 h 681104"/>
                  <a:gd name="connsiteX1" fmla="*/ 11935 w 1248763"/>
                  <a:gd name="connsiteY1" fmla="*/ 115830 h 681104"/>
                  <a:gd name="connsiteX2" fmla="*/ 16869 w 1248763"/>
                  <a:gd name="connsiteY2" fmla="*/ 110893 h 681104"/>
                  <a:gd name="connsiteX3" fmla="*/ 24277 w 1248763"/>
                  <a:gd name="connsiteY3" fmla="*/ 105955 h 681104"/>
                  <a:gd name="connsiteX4" fmla="*/ 31681 w 1248763"/>
                  <a:gd name="connsiteY4" fmla="*/ 98551 h 681104"/>
                  <a:gd name="connsiteX5" fmla="*/ 39086 w 1248763"/>
                  <a:gd name="connsiteY5" fmla="*/ 96082 h 681104"/>
                  <a:gd name="connsiteX6" fmla="*/ 48961 w 1248763"/>
                  <a:gd name="connsiteY6" fmla="*/ 96082 h 681104"/>
                  <a:gd name="connsiteX7" fmla="*/ 66240 w 1248763"/>
                  <a:gd name="connsiteY7" fmla="*/ 98551 h 681104"/>
                  <a:gd name="connsiteX8" fmla="*/ 80949 w 1248763"/>
                  <a:gd name="connsiteY8" fmla="*/ 98551 h 681104"/>
                  <a:gd name="connsiteX9" fmla="*/ 90824 w 1248763"/>
                  <a:gd name="connsiteY9" fmla="*/ 101018 h 681104"/>
                  <a:gd name="connsiteX10" fmla="*/ 95762 w 1248763"/>
                  <a:gd name="connsiteY10" fmla="*/ 98551 h 681104"/>
                  <a:gd name="connsiteX11" fmla="*/ 100696 w 1248763"/>
                  <a:gd name="connsiteY11" fmla="*/ 98551 h 681104"/>
                  <a:gd name="connsiteX12" fmla="*/ 105633 w 1248763"/>
                  <a:gd name="connsiteY12" fmla="*/ 96082 h 681104"/>
                  <a:gd name="connsiteX13" fmla="*/ 113041 w 1248763"/>
                  <a:gd name="connsiteY13" fmla="*/ 98551 h 681104"/>
                  <a:gd name="connsiteX14" fmla="*/ 122913 w 1248763"/>
                  <a:gd name="connsiteY14" fmla="*/ 108424 h 681104"/>
                  <a:gd name="connsiteX15" fmla="*/ 125383 w 1248763"/>
                  <a:gd name="connsiteY15" fmla="*/ 120766 h 681104"/>
                  <a:gd name="connsiteX16" fmla="*/ 127850 w 1248763"/>
                  <a:gd name="connsiteY16" fmla="*/ 125704 h 681104"/>
                  <a:gd name="connsiteX17" fmla="*/ 130321 w 1248763"/>
                  <a:gd name="connsiteY17" fmla="*/ 128172 h 681104"/>
                  <a:gd name="connsiteX18" fmla="*/ 132788 w 1248763"/>
                  <a:gd name="connsiteY18" fmla="*/ 133110 h 681104"/>
                  <a:gd name="connsiteX19" fmla="*/ 135255 w 1248763"/>
                  <a:gd name="connsiteY19" fmla="*/ 135579 h 681104"/>
                  <a:gd name="connsiteX20" fmla="*/ 137725 w 1248763"/>
                  <a:gd name="connsiteY20" fmla="*/ 138046 h 681104"/>
                  <a:gd name="connsiteX21" fmla="*/ 142663 w 1248763"/>
                  <a:gd name="connsiteY21" fmla="*/ 140515 h 681104"/>
                  <a:gd name="connsiteX22" fmla="*/ 147600 w 1248763"/>
                  <a:gd name="connsiteY22" fmla="*/ 145452 h 681104"/>
                  <a:gd name="connsiteX23" fmla="*/ 152535 w 1248763"/>
                  <a:gd name="connsiteY23" fmla="*/ 150389 h 681104"/>
                  <a:gd name="connsiteX24" fmla="*/ 157472 w 1248763"/>
                  <a:gd name="connsiteY24" fmla="*/ 150389 h 681104"/>
                  <a:gd name="connsiteX25" fmla="*/ 159942 w 1248763"/>
                  <a:gd name="connsiteY25" fmla="*/ 152858 h 681104"/>
                  <a:gd name="connsiteX26" fmla="*/ 162409 w 1248763"/>
                  <a:gd name="connsiteY26" fmla="*/ 155325 h 681104"/>
                  <a:gd name="connsiteX27" fmla="*/ 167347 w 1248763"/>
                  <a:gd name="connsiteY27" fmla="*/ 155325 h 681104"/>
                  <a:gd name="connsiteX28" fmla="*/ 172284 w 1248763"/>
                  <a:gd name="connsiteY28" fmla="*/ 157794 h 681104"/>
                  <a:gd name="connsiteX29" fmla="*/ 174752 w 1248763"/>
                  <a:gd name="connsiteY29" fmla="*/ 155325 h 681104"/>
                  <a:gd name="connsiteX30" fmla="*/ 187097 w 1248763"/>
                  <a:gd name="connsiteY30" fmla="*/ 152858 h 681104"/>
                  <a:gd name="connsiteX31" fmla="*/ 199439 w 1248763"/>
                  <a:gd name="connsiteY31" fmla="*/ 152858 h 681104"/>
                  <a:gd name="connsiteX32" fmla="*/ 201906 w 1248763"/>
                  <a:gd name="connsiteY32" fmla="*/ 150389 h 681104"/>
                  <a:gd name="connsiteX33" fmla="*/ 209311 w 1248763"/>
                  <a:gd name="connsiteY33" fmla="*/ 152858 h 681104"/>
                  <a:gd name="connsiteX34" fmla="*/ 219186 w 1248763"/>
                  <a:gd name="connsiteY34" fmla="*/ 152858 h 681104"/>
                  <a:gd name="connsiteX35" fmla="*/ 221656 w 1248763"/>
                  <a:gd name="connsiteY35" fmla="*/ 150389 h 681104"/>
                  <a:gd name="connsiteX36" fmla="*/ 224123 w 1248763"/>
                  <a:gd name="connsiteY36" fmla="*/ 150389 h 681104"/>
                  <a:gd name="connsiteX37" fmla="*/ 231528 w 1248763"/>
                  <a:gd name="connsiteY37" fmla="*/ 147921 h 681104"/>
                  <a:gd name="connsiteX38" fmla="*/ 236465 w 1248763"/>
                  <a:gd name="connsiteY38" fmla="*/ 150389 h 681104"/>
                  <a:gd name="connsiteX39" fmla="*/ 266087 w 1248763"/>
                  <a:gd name="connsiteY39" fmla="*/ 172606 h 681104"/>
                  <a:gd name="connsiteX40" fmla="*/ 268557 w 1248763"/>
                  <a:gd name="connsiteY40" fmla="*/ 170138 h 681104"/>
                  <a:gd name="connsiteX41" fmla="*/ 268557 w 1248763"/>
                  <a:gd name="connsiteY41" fmla="*/ 162732 h 681104"/>
                  <a:gd name="connsiteX42" fmla="*/ 271024 w 1248763"/>
                  <a:gd name="connsiteY42" fmla="*/ 155325 h 681104"/>
                  <a:gd name="connsiteX43" fmla="*/ 271024 w 1248763"/>
                  <a:gd name="connsiteY43" fmla="*/ 150389 h 681104"/>
                  <a:gd name="connsiteX44" fmla="*/ 273494 w 1248763"/>
                  <a:gd name="connsiteY44" fmla="*/ 145452 h 681104"/>
                  <a:gd name="connsiteX45" fmla="*/ 275962 w 1248763"/>
                  <a:gd name="connsiteY45" fmla="*/ 140515 h 681104"/>
                  <a:gd name="connsiteX46" fmla="*/ 275962 w 1248763"/>
                  <a:gd name="connsiteY46" fmla="*/ 138046 h 681104"/>
                  <a:gd name="connsiteX47" fmla="*/ 278429 w 1248763"/>
                  <a:gd name="connsiteY47" fmla="*/ 133110 h 681104"/>
                  <a:gd name="connsiteX48" fmla="*/ 280899 w 1248763"/>
                  <a:gd name="connsiteY48" fmla="*/ 130641 h 681104"/>
                  <a:gd name="connsiteX49" fmla="*/ 280899 w 1248763"/>
                  <a:gd name="connsiteY49" fmla="*/ 128172 h 681104"/>
                  <a:gd name="connsiteX50" fmla="*/ 283366 w 1248763"/>
                  <a:gd name="connsiteY50" fmla="*/ 125704 h 681104"/>
                  <a:gd name="connsiteX51" fmla="*/ 290774 w 1248763"/>
                  <a:gd name="connsiteY51" fmla="*/ 123235 h 681104"/>
                  <a:gd name="connsiteX52" fmla="*/ 293241 w 1248763"/>
                  <a:gd name="connsiteY52" fmla="*/ 120766 h 681104"/>
                  <a:gd name="connsiteX53" fmla="*/ 298179 w 1248763"/>
                  <a:gd name="connsiteY53" fmla="*/ 115830 h 681104"/>
                  <a:gd name="connsiteX54" fmla="*/ 303116 w 1248763"/>
                  <a:gd name="connsiteY54" fmla="*/ 110893 h 681104"/>
                  <a:gd name="connsiteX55" fmla="*/ 305583 w 1248763"/>
                  <a:gd name="connsiteY55" fmla="*/ 108424 h 681104"/>
                  <a:gd name="connsiteX56" fmla="*/ 312991 w 1248763"/>
                  <a:gd name="connsiteY56" fmla="*/ 101018 h 681104"/>
                  <a:gd name="connsiteX57" fmla="*/ 315458 w 1248763"/>
                  <a:gd name="connsiteY57" fmla="*/ 98551 h 681104"/>
                  <a:gd name="connsiteX58" fmla="*/ 322863 w 1248763"/>
                  <a:gd name="connsiteY58" fmla="*/ 93613 h 681104"/>
                  <a:gd name="connsiteX59" fmla="*/ 325333 w 1248763"/>
                  <a:gd name="connsiteY59" fmla="*/ 91145 h 681104"/>
                  <a:gd name="connsiteX60" fmla="*/ 330271 w 1248763"/>
                  <a:gd name="connsiteY60" fmla="*/ 86207 h 681104"/>
                  <a:gd name="connsiteX61" fmla="*/ 330271 w 1248763"/>
                  <a:gd name="connsiteY61" fmla="*/ 83738 h 681104"/>
                  <a:gd name="connsiteX62" fmla="*/ 332738 w 1248763"/>
                  <a:gd name="connsiteY62" fmla="*/ 83738 h 681104"/>
                  <a:gd name="connsiteX63" fmla="*/ 332738 w 1248763"/>
                  <a:gd name="connsiteY63" fmla="*/ 81271 h 681104"/>
                  <a:gd name="connsiteX64" fmla="*/ 330271 w 1248763"/>
                  <a:gd name="connsiteY64" fmla="*/ 78803 h 681104"/>
                  <a:gd name="connsiteX65" fmla="*/ 330271 w 1248763"/>
                  <a:gd name="connsiteY65" fmla="*/ 76334 h 681104"/>
                  <a:gd name="connsiteX66" fmla="*/ 327800 w 1248763"/>
                  <a:gd name="connsiteY66" fmla="*/ 73865 h 681104"/>
                  <a:gd name="connsiteX67" fmla="*/ 322863 w 1248763"/>
                  <a:gd name="connsiteY67" fmla="*/ 71396 h 681104"/>
                  <a:gd name="connsiteX68" fmla="*/ 317925 w 1248763"/>
                  <a:gd name="connsiteY68" fmla="*/ 66459 h 681104"/>
                  <a:gd name="connsiteX69" fmla="*/ 315458 w 1248763"/>
                  <a:gd name="connsiteY69" fmla="*/ 61523 h 681104"/>
                  <a:gd name="connsiteX70" fmla="*/ 312991 w 1248763"/>
                  <a:gd name="connsiteY70" fmla="*/ 59054 h 681104"/>
                  <a:gd name="connsiteX71" fmla="*/ 310521 w 1248763"/>
                  <a:gd name="connsiteY71" fmla="*/ 56585 h 681104"/>
                  <a:gd name="connsiteX72" fmla="*/ 308054 w 1248763"/>
                  <a:gd name="connsiteY72" fmla="*/ 54117 h 681104"/>
                  <a:gd name="connsiteX73" fmla="*/ 308054 w 1248763"/>
                  <a:gd name="connsiteY73" fmla="*/ 49179 h 681104"/>
                  <a:gd name="connsiteX74" fmla="*/ 305583 w 1248763"/>
                  <a:gd name="connsiteY74" fmla="*/ 46711 h 681104"/>
                  <a:gd name="connsiteX75" fmla="*/ 305583 w 1248763"/>
                  <a:gd name="connsiteY75" fmla="*/ 44243 h 681104"/>
                  <a:gd name="connsiteX76" fmla="*/ 303116 w 1248763"/>
                  <a:gd name="connsiteY76" fmla="*/ 39306 h 681104"/>
                  <a:gd name="connsiteX77" fmla="*/ 300646 w 1248763"/>
                  <a:gd name="connsiteY77" fmla="*/ 36837 h 681104"/>
                  <a:gd name="connsiteX78" fmla="*/ 298179 w 1248763"/>
                  <a:gd name="connsiteY78" fmla="*/ 31900 h 681104"/>
                  <a:gd name="connsiteX79" fmla="*/ 293241 w 1248763"/>
                  <a:gd name="connsiteY79" fmla="*/ 31900 h 681104"/>
                  <a:gd name="connsiteX80" fmla="*/ 293241 w 1248763"/>
                  <a:gd name="connsiteY80" fmla="*/ 29431 h 681104"/>
                  <a:gd name="connsiteX81" fmla="*/ 295711 w 1248763"/>
                  <a:gd name="connsiteY81" fmla="*/ 26964 h 681104"/>
                  <a:gd name="connsiteX82" fmla="*/ 295711 w 1248763"/>
                  <a:gd name="connsiteY82" fmla="*/ 24495 h 681104"/>
                  <a:gd name="connsiteX83" fmla="*/ 300646 w 1248763"/>
                  <a:gd name="connsiteY83" fmla="*/ 24495 h 681104"/>
                  <a:gd name="connsiteX84" fmla="*/ 308054 w 1248763"/>
                  <a:gd name="connsiteY84" fmla="*/ 19558 h 681104"/>
                  <a:gd name="connsiteX85" fmla="*/ 312991 w 1248763"/>
                  <a:gd name="connsiteY85" fmla="*/ 14620 h 681104"/>
                  <a:gd name="connsiteX86" fmla="*/ 320396 w 1248763"/>
                  <a:gd name="connsiteY86" fmla="*/ 9684 h 681104"/>
                  <a:gd name="connsiteX87" fmla="*/ 325333 w 1248763"/>
                  <a:gd name="connsiteY87" fmla="*/ 7216 h 681104"/>
                  <a:gd name="connsiteX88" fmla="*/ 330271 w 1248763"/>
                  <a:gd name="connsiteY88" fmla="*/ 4747 h 681104"/>
                  <a:gd name="connsiteX89" fmla="*/ 332738 w 1248763"/>
                  <a:gd name="connsiteY89" fmla="*/ 2278 h 681104"/>
                  <a:gd name="connsiteX90" fmla="*/ 337675 w 1248763"/>
                  <a:gd name="connsiteY90" fmla="*/ 4747 h 681104"/>
                  <a:gd name="connsiteX91" fmla="*/ 342613 w 1248763"/>
                  <a:gd name="connsiteY91" fmla="*/ 4747 h 681104"/>
                  <a:gd name="connsiteX92" fmla="*/ 345080 w 1248763"/>
                  <a:gd name="connsiteY92" fmla="*/ 2278 h 681104"/>
                  <a:gd name="connsiteX93" fmla="*/ 347550 w 1248763"/>
                  <a:gd name="connsiteY93" fmla="*/ 4747 h 681104"/>
                  <a:gd name="connsiteX94" fmla="*/ 350017 w 1248763"/>
                  <a:gd name="connsiteY94" fmla="*/ 7216 h 681104"/>
                  <a:gd name="connsiteX95" fmla="*/ 357422 w 1248763"/>
                  <a:gd name="connsiteY95" fmla="*/ 7216 h 681104"/>
                  <a:gd name="connsiteX96" fmla="*/ 364830 w 1248763"/>
                  <a:gd name="connsiteY96" fmla="*/ 9684 h 681104"/>
                  <a:gd name="connsiteX97" fmla="*/ 367297 w 1248763"/>
                  <a:gd name="connsiteY97" fmla="*/ 9684 h 681104"/>
                  <a:gd name="connsiteX98" fmla="*/ 372234 w 1248763"/>
                  <a:gd name="connsiteY98" fmla="*/ 7216 h 681104"/>
                  <a:gd name="connsiteX99" fmla="*/ 379639 w 1248763"/>
                  <a:gd name="connsiteY99" fmla="*/ 4747 h 681104"/>
                  <a:gd name="connsiteX100" fmla="*/ 389514 w 1248763"/>
                  <a:gd name="connsiteY100" fmla="*/ 4747 h 681104"/>
                  <a:gd name="connsiteX101" fmla="*/ 389514 w 1248763"/>
                  <a:gd name="connsiteY101" fmla="*/ 2278 h 681104"/>
                  <a:gd name="connsiteX102" fmla="*/ 391981 w 1248763"/>
                  <a:gd name="connsiteY102" fmla="*/ 4747 h 681104"/>
                  <a:gd name="connsiteX103" fmla="*/ 399389 w 1248763"/>
                  <a:gd name="connsiteY103" fmla="*/ 4747 h 681104"/>
                  <a:gd name="connsiteX104" fmla="*/ 404326 w 1248763"/>
                  <a:gd name="connsiteY104" fmla="*/ 7216 h 681104"/>
                  <a:gd name="connsiteX105" fmla="*/ 406793 w 1248763"/>
                  <a:gd name="connsiteY105" fmla="*/ 9684 h 681104"/>
                  <a:gd name="connsiteX106" fmla="*/ 409261 w 1248763"/>
                  <a:gd name="connsiteY106" fmla="*/ 12151 h 681104"/>
                  <a:gd name="connsiteX107" fmla="*/ 411731 w 1248763"/>
                  <a:gd name="connsiteY107" fmla="*/ 12151 h 681104"/>
                  <a:gd name="connsiteX108" fmla="*/ 416668 w 1248763"/>
                  <a:gd name="connsiteY108" fmla="*/ 17089 h 681104"/>
                  <a:gd name="connsiteX109" fmla="*/ 424073 w 1248763"/>
                  <a:gd name="connsiteY109" fmla="*/ 19558 h 681104"/>
                  <a:gd name="connsiteX110" fmla="*/ 429010 w 1248763"/>
                  <a:gd name="connsiteY110" fmla="*/ 19558 h 681104"/>
                  <a:gd name="connsiteX111" fmla="*/ 433948 w 1248763"/>
                  <a:gd name="connsiteY111" fmla="*/ 17089 h 681104"/>
                  <a:gd name="connsiteX112" fmla="*/ 441352 w 1248763"/>
                  <a:gd name="connsiteY112" fmla="*/ 17089 h 681104"/>
                  <a:gd name="connsiteX113" fmla="*/ 443719 w 1248763"/>
                  <a:gd name="connsiteY113" fmla="*/ 14620 h 681104"/>
                  <a:gd name="connsiteX114" fmla="*/ 448757 w 1248763"/>
                  <a:gd name="connsiteY114" fmla="*/ 12151 h 681104"/>
                  <a:gd name="connsiteX115" fmla="*/ 451124 w 1248763"/>
                  <a:gd name="connsiteY115" fmla="*/ 9684 h 681104"/>
                  <a:gd name="connsiteX116" fmla="*/ 458632 w 1248763"/>
                  <a:gd name="connsiteY116" fmla="*/ 4747 h 681104"/>
                  <a:gd name="connsiteX117" fmla="*/ 460999 w 1248763"/>
                  <a:gd name="connsiteY117" fmla="*/ 4747 h 681104"/>
                  <a:gd name="connsiteX118" fmla="*/ 466037 w 1248763"/>
                  <a:gd name="connsiteY118" fmla="*/ -191 h 681104"/>
                  <a:gd name="connsiteX119" fmla="*/ 470974 w 1248763"/>
                  <a:gd name="connsiteY119" fmla="*/ -191 h 681104"/>
                  <a:gd name="connsiteX120" fmla="*/ 473341 w 1248763"/>
                  <a:gd name="connsiteY120" fmla="*/ 4747 h 681104"/>
                  <a:gd name="connsiteX121" fmla="*/ 475912 w 1248763"/>
                  <a:gd name="connsiteY121" fmla="*/ 7216 h 681104"/>
                  <a:gd name="connsiteX122" fmla="*/ 493088 w 1248763"/>
                  <a:gd name="connsiteY122" fmla="*/ 7216 h 681104"/>
                  <a:gd name="connsiteX123" fmla="*/ 507900 w 1248763"/>
                  <a:gd name="connsiteY123" fmla="*/ 4747 h 681104"/>
                  <a:gd name="connsiteX124" fmla="*/ 510367 w 1248763"/>
                  <a:gd name="connsiteY124" fmla="*/ 7216 h 681104"/>
                  <a:gd name="connsiteX125" fmla="*/ 512837 w 1248763"/>
                  <a:gd name="connsiteY125" fmla="*/ 12151 h 681104"/>
                  <a:gd name="connsiteX126" fmla="*/ 515305 w 1248763"/>
                  <a:gd name="connsiteY126" fmla="*/ 12151 h 681104"/>
                  <a:gd name="connsiteX127" fmla="*/ 520242 w 1248763"/>
                  <a:gd name="connsiteY127" fmla="*/ 9684 h 681104"/>
                  <a:gd name="connsiteX128" fmla="*/ 525179 w 1248763"/>
                  <a:gd name="connsiteY128" fmla="*/ 12151 h 681104"/>
                  <a:gd name="connsiteX129" fmla="*/ 525179 w 1248763"/>
                  <a:gd name="connsiteY129" fmla="*/ 17089 h 681104"/>
                  <a:gd name="connsiteX130" fmla="*/ 527647 w 1248763"/>
                  <a:gd name="connsiteY130" fmla="*/ 19558 h 681104"/>
                  <a:gd name="connsiteX131" fmla="*/ 532584 w 1248763"/>
                  <a:gd name="connsiteY131" fmla="*/ 19558 h 681104"/>
                  <a:gd name="connsiteX132" fmla="*/ 537522 w 1248763"/>
                  <a:gd name="connsiteY132" fmla="*/ 17089 h 681104"/>
                  <a:gd name="connsiteX133" fmla="*/ 547396 w 1248763"/>
                  <a:gd name="connsiteY133" fmla="*/ 12151 h 681104"/>
                  <a:gd name="connsiteX134" fmla="*/ 554801 w 1248763"/>
                  <a:gd name="connsiteY134" fmla="*/ 12151 h 681104"/>
                  <a:gd name="connsiteX135" fmla="*/ 557271 w 1248763"/>
                  <a:gd name="connsiteY135" fmla="*/ 17089 h 681104"/>
                  <a:gd name="connsiteX136" fmla="*/ 559739 w 1248763"/>
                  <a:gd name="connsiteY136" fmla="*/ 22026 h 681104"/>
                  <a:gd name="connsiteX137" fmla="*/ 564676 w 1248763"/>
                  <a:gd name="connsiteY137" fmla="*/ 26964 h 681104"/>
                  <a:gd name="connsiteX138" fmla="*/ 574551 w 1248763"/>
                  <a:gd name="connsiteY138" fmla="*/ 26964 h 681104"/>
                  <a:gd name="connsiteX139" fmla="*/ 577018 w 1248763"/>
                  <a:gd name="connsiteY139" fmla="*/ 24495 h 681104"/>
                  <a:gd name="connsiteX140" fmla="*/ 581956 w 1248763"/>
                  <a:gd name="connsiteY140" fmla="*/ 24495 h 681104"/>
                  <a:gd name="connsiteX141" fmla="*/ 584423 w 1248763"/>
                  <a:gd name="connsiteY141" fmla="*/ 26964 h 681104"/>
                  <a:gd name="connsiteX142" fmla="*/ 586893 w 1248763"/>
                  <a:gd name="connsiteY142" fmla="*/ 29431 h 681104"/>
                  <a:gd name="connsiteX143" fmla="*/ 589360 w 1248763"/>
                  <a:gd name="connsiteY143" fmla="*/ 34368 h 681104"/>
                  <a:gd name="connsiteX144" fmla="*/ 589360 w 1248763"/>
                  <a:gd name="connsiteY144" fmla="*/ 36837 h 681104"/>
                  <a:gd name="connsiteX145" fmla="*/ 591831 w 1248763"/>
                  <a:gd name="connsiteY145" fmla="*/ 41775 h 681104"/>
                  <a:gd name="connsiteX146" fmla="*/ 594298 w 1248763"/>
                  <a:gd name="connsiteY146" fmla="*/ 44243 h 681104"/>
                  <a:gd name="connsiteX147" fmla="*/ 596765 w 1248763"/>
                  <a:gd name="connsiteY147" fmla="*/ 46711 h 681104"/>
                  <a:gd name="connsiteX148" fmla="*/ 599235 w 1248763"/>
                  <a:gd name="connsiteY148" fmla="*/ 46711 h 681104"/>
                  <a:gd name="connsiteX149" fmla="*/ 604173 w 1248763"/>
                  <a:gd name="connsiteY149" fmla="*/ 44243 h 681104"/>
                  <a:gd name="connsiteX150" fmla="*/ 609110 w 1248763"/>
                  <a:gd name="connsiteY150" fmla="*/ 41775 h 681104"/>
                  <a:gd name="connsiteX151" fmla="*/ 616515 w 1248763"/>
                  <a:gd name="connsiteY151" fmla="*/ 36837 h 681104"/>
                  <a:gd name="connsiteX152" fmla="*/ 621452 w 1248763"/>
                  <a:gd name="connsiteY152" fmla="*/ 36837 h 681104"/>
                  <a:gd name="connsiteX153" fmla="*/ 626390 w 1248763"/>
                  <a:gd name="connsiteY153" fmla="*/ 39306 h 681104"/>
                  <a:gd name="connsiteX154" fmla="*/ 631327 w 1248763"/>
                  <a:gd name="connsiteY154" fmla="*/ 44243 h 681104"/>
                  <a:gd name="connsiteX155" fmla="*/ 631327 w 1248763"/>
                  <a:gd name="connsiteY155" fmla="*/ 51648 h 681104"/>
                  <a:gd name="connsiteX156" fmla="*/ 633794 w 1248763"/>
                  <a:gd name="connsiteY156" fmla="*/ 54117 h 681104"/>
                  <a:gd name="connsiteX157" fmla="*/ 633794 w 1248763"/>
                  <a:gd name="connsiteY157" fmla="*/ 56585 h 681104"/>
                  <a:gd name="connsiteX158" fmla="*/ 636261 w 1248763"/>
                  <a:gd name="connsiteY158" fmla="*/ 59054 h 681104"/>
                  <a:gd name="connsiteX159" fmla="*/ 660949 w 1248763"/>
                  <a:gd name="connsiteY159" fmla="*/ 59054 h 681104"/>
                  <a:gd name="connsiteX160" fmla="*/ 665886 w 1248763"/>
                  <a:gd name="connsiteY160" fmla="*/ 63992 h 681104"/>
                  <a:gd name="connsiteX161" fmla="*/ 673291 w 1248763"/>
                  <a:gd name="connsiteY161" fmla="*/ 68928 h 681104"/>
                  <a:gd name="connsiteX162" fmla="*/ 675758 w 1248763"/>
                  <a:gd name="connsiteY162" fmla="*/ 68928 h 681104"/>
                  <a:gd name="connsiteX163" fmla="*/ 680695 w 1248763"/>
                  <a:gd name="connsiteY163" fmla="*/ 71396 h 681104"/>
                  <a:gd name="connsiteX164" fmla="*/ 690570 w 1248763"/>
                  <a:gd name="connsiteY164" fmla="*/ 68928 h 681104"/>
                  <a:gd name="connsiteX165" fmla="*/ 695508 w 1248763"/>
                  <a:gd name="connsiteY165" fmla="*/ 68928 h 681104"/>
                  <a:gd name="connsiteX166" fmla="*/ 700445 w 1248763"/>
                  <a:gd name="connsiteY166" fmla="*/ 66459 h 681104"/>
                  <a:gd name="connsiteX167" fmla="*/ 705380 w 1248763"/>
                  <a:gd name="connsiteY167" fmla="*/ 66459 h 681104"/>
                  <a:gd name="connsiteX168" fmla="*/ 712787 w 1248763"/>
                  <a:gd name="connsiteY168" fmla="*/ 63992 h 681104"/>
                  <a:gd name="connsiteX169" fmla="*/ 717725 w 1248763"/>
                  <a:gd name="connsiteY169" fmla="*/ 63992 h 681104"/>
                  <a:gd name="connsiteX170" fmla="*/ 725129 w 1248763"/>
                  <a:gd name="connsiteY170" fmla="*/ 61523 h 681104"/>
                  <a:gd name="connsiteX171" fmla="*/ 727597 w 1248763"/>
                  <a:gd name="connsiteY171" fmla="*/ 63992 h 681104"/>
                  <a:gd name="connsiteX172" fmla="*/ 727597 w 1248763"/>
                  <a:gd name="connsiteY172" fmla="*/ 68928 h 681104"/>
                  <a:gd name="connsiteX173" fmla="*/ 730067 w 1248763"/>
                  <a:gd name="connsiteY173" fmla="*/ 68928 h 681104"/>
                  <a:gd name="connsiteX174" fmla="*/ 735004 w 1248763"/>
                  <a:gd name="connsiteY174" fmla="*/ 71396 h 681104"/>
                  <a:gd name="connsiteX175" fmla="*/ 737472 w 1248763"/>
                  <a:gd name="connsiteY175" fmla="*/ 68928 h 681104"/>
                  <a:gd name="connsiteX176" fmla="*/ 739942 w 1248763"/>
                  <a:gd name="connsiteY176" fmla="*/ 68928 h 681104"/>
                  <a:gd name="connsiteX177" fmla="*/ 739942 w 1248763"/>
                  <a:gd name="connsiteY177" fmla="*/ 71396 h 681104"/>
                  <a:gd name="connsiteX178" fmla="*/ 742409 w 1248763"/>
                  <a:gd name="connsiteY178" fmla="*/ 76334 h 681104"/>
                  <a:gd name="connsiteX179" fmla="*/ 742409 w 1248763"/>
                  <a:gd name="connsiteY179" fmla="*/ 78803 h 681104"/>
                  <a:gd name="connsiteX180" fmla="*/ 744876 w 1248763"/>
                  <a:gd name="connsiteY180" fmla="*/ 81271 h 681104"/>
                  <a:gd name="connsiteX181" fmla="*/ 747346 w 1248763"/>
                  <a:gd name="connsiteY181" fmla="*/ 83738 h 681104"/>
                  <a:gd name="connsiteX182" fmla="*/ 754751 w 1248763"/>
                  <a:gd name="connsiteY182" fmla="*/ 88676 h 681104"/>
                  <a:gd name="connsiteX183" fmla="*/ 757221 w 1248763"/>
                  <a:gd name="connsiteY183" fmla="*/ 91145 h 681104"/>
                  <a:gd name="connsiteX184" fmla="*/ 769563 w 1248763"/>
                  <a:gd name="connsiteY184" fmla="*/ 96082 h 681104"/>
                  <a:gd name="connsiteX185" fmla="*/ 776968 w 1248763"/>
                  <a:gd name="connsiteY185" fmla="*/ 98551 h 681104"/>
                  <a:gd name="connsiteX186" fmla="*/ 781906 w 1248763"/>
                  <a:gd name="connsiteY186" fmla="*/ 101018 h 681104"/>
                  <a:gd name="connsiteX187" fmla="*/ 784373 w 1248763"/>
                  <a:gd name="connsiteY187" fmla="*/ 101018 h 681104"/>
                  <a:gd name="connsiteX188" fmla="*/ 791780 w 1248763"/>
                  <a:gd name="connsiteY188" fmla="*/ 96082 h 681104"/>
                  <a:gd name="connsiteX189" fmla="*/ 791780 w 1248763"/>
                  <a:gd name="connsiteY189" fmla="*/ 93613 h 681104"/>
                  <a:gd name="connsiteX190" fmla="*/ 801652 w 1248763"/>
                  <a:gd name="connsiteY190" fmla="*/ 93613 h 681104"/>
                  <a:gd name="connsiteX191" fmla="*/ 804123 w 1248763"/>
                  <a:gd name="connsiteY191" fmla="*/ 96082 h 681104"/>
                  <a:gd name="connsiteX192" fmla="*/ 809060 w 1248763"/>
                  <a:gd name="connsiteY192" fmla="*/ 98551 h 681104"/>
                  <a:gd name="connsiteX193" fmla="*/ 813994 w 1248763"/>
                  <a:gd name="connsiteY193" fmla="*/ 98551 h 681104"/>
                  <a:gd name="connsiteX194" fmla="*/ 813994 w 1248763"/>
                  <a:gd name="connsiteY194" fmla="*/ 96082 h 681104"/>
                  <a:gd name="connsiteX195" fmla="*/ 818932 w 1248763"/>
                  <a:gd name="connsiteY195" fmla="*/ 91145 h 681104"/>
                  <a:gd name="connsiteX196" fmla="*/ 823869 w 1248763"/>
                  <a:gd name="connsiteY196" fmla="*/ 88676 h 681104"/>
                  <a:gd name="connsiteX197" fmla="*/ 826340 w 1248763"/>
                  <a:gd name="connsiteY197" fmla="*/ 86207 h 681104"/>
                  <a:gd name="connsiteX198" fmla="*/ 828807 w 1248763"/>
                  <a:gd name="connsiteY198" fmla="*/ 86207 h 681104"/>
                  <a:gd name="connsiteX199" fmla="*/ 836211 w 1248763"/>
                  <a:gd name="connsiteY199" fmla="*/ 83738 h 681104"/>
                  <a:gd name="connsiteX200" fmla="*/ 843619 w 1248763"/>
                  <a:gd name="connsiteY200" fmla="*/ 83738 h 681104"/>
                  <a:gd name="connsiteX201" fmla="*/ 848557 w 1248763"/>
                  <a:gd name="connsiteY201" fmla="*/ 86207 h 681104"/>
                  <a:gd name="connsiteX202" fmla="*/ 853491 w 1248763"/>
                  <a:gd name="connsiteY202" fmla="*/ 88676 h 681104"/>
                  <a:gd name="connsiteX203" fmla="*/ 865836 w 1248763"/>
                  <a:gd name="connsiteY203" fmla="*/ 88676 h 681104"/>
                  <a:gd name="connsiteX204" fmla="*/ 873241 w 1248763"/>
                  <a:gd name="connsiteY204" fmla="*/ 86207 h 681104"/>
                  <a:gd name="connsiteX205" fmla="*/ 878178 w 1248763"/>
                  <a:gd name="connsiteY205" fmla="*/ 88676 h 681104"/>
                  <a:gd name="connsiteX206" fmla="*/ 885583 w 1248763"/>
                  <a:gd name="connsiteY206" fmla="*/ 88676 h 681104"/>
                  <a:gd name="connsiteX207" fmla="*/ 888050 w 1248763"/>
                  <a:gd name="connsiteY207" fmla="*/ 91145 h 681104"/>
                  <a:gd name="connsiteX208" fmla="*/ 890520 w 1248763"/>
                  <a:gd name="connsiteY208" fmla="*/ 88676 h 681104"/>
                  <a:gd name="connsiteX209" fmla="*/ 895458 w 1248763"/>
                  <a:gd name="connsiteY209" fmla="*/ 88676 h 681104"/>
                  <a:gd name="connsiteX210" fmla="*/ 897925 w 1248763"/>
                  <a:gd name="connsiteY210" fmla="*/ 86207 h 681104"/>
                  <a:gd name="connsiteX211" fmla="*/ 900395 w 1248763"/>
                  <a:gd name="connsiteY211" fmla="*/ 83738 h 681104"/>
                  <a:gd name="connsiteX212" fmla="*/ 905329 w 1248763"/>
                  <a:gd name="connsiteY212" fmla="*/ 83738 h 681104"/>
                  <a:gd name="connsiteX213" fmla="*/ 907800 w 1248763"/>
                  <a:gd name="connsiteY213" fmla="*/ 81271 h 681104"/>
                  <a:gd name="connsiteX214" fmla="*/ 910267 w 1248763"/>
                  <a:gd name="connsiteY214" fmla="*/ 83738 h 681104"/>
                  <a:gd name="connsiteX215" fmla="*/ 915204 w 1248763"/>
                  <a:gd name="connsiteY215" fmla="*/ 86207 h 681104"/>
                  <a:gd name="connsiteX216" fmla="*/ 915204 w 1248763"/>
                  <a:gd name="connsiteY216" fmla="*/ 88676 h 681104"/>
                  <a:gd name="connsiteX217" fmla="*/ 925079 w 1248763"/>
                  <a:gd name="connsiteY217" fmla="*/ 91145 h 681104"/>
                  <a:gd name="connsiteX218" fmla="*/ 937421 w 1248763"/>
                  <a:gd name="connsiteY218" fmla="*/ 91145 h 681104"/>
                  <a:gd name="connsiteX219" fmla="*/ 939892 w 1248763"/>
                  <a:gd name="connsiteY219" fmla="*/ 88676 h 681104"/>
                  <a:gd name="connsiteX220" fmla="*/ 942359 w 1248763"/>
                  <a:gd name="connsiteY220" fmla="*/ 86207 h 681104"/>
                  <a:gd name="connsiteX221" fmla="*/ 944826 w 1248763"/>
                  <a:gd name="connsiteY221" fmla="*/ 83738 h 681104"/>
                  <a:gd name="connsiteX222" fmla="*/ 949764 w 1248763"/>
                  <a:gd name="connsiteY222" fmla="*/ 83738 h 681104"/>
                  <a:gd name="connsiteX223" fmla="*/ 952234 w 1248763"/>
                  <a:gd name="connsiteY223" fmla="*/ 86207 h 681104"/>
                  <a:gd name="connsiteX224" fmla="*/ 954701 w 1248763"/>
                  <a:gd name="connsiteY224" fmla="*/ 86207 h 681104"/>
                  <a:gd name="connsiteX225" fmla="*/ 957171 w 1248763"/>
                  <a:gd name="connsiteY225" fmla="*/ 83738 h 681104"/>
                  <a:gd name="connsiteX226" fmla="*/ 962106 w 1248763"/>
                  <a:gd name="connsiteY226" fmla="*/ 86207 h 681104"/>
                  <a:gd name="connsiteX227" fmla="*/ 971981 w 1248763"/>
                  <a:gd name="connsiteY227" fmla="*/ 86207 h 681104"/>
                  <a:gd name="connsiteX228" fmla="*/ 971981 w 1248763"/>
                  <a:gd name="connsiteY228" fmla="*/ 88676 h 681104"/>
                  <a:gd name="connsiteX229" fmla="*/ 976918 w 1248763"/>
                  <a:gd name="connsiteY229" fmla="*/ 93613 h 681104"/>
                  <a:gd name="connsiteX230" fmla="*/ 981855 w 1248763"/>
                  <a:gd name="connsiteY230" fmla="*/ 96082 h 681104"/>
                  <a:gd name="connsiteX231" fmla="*/ 986793 w 1248763"/>
                  <a:gd name="connsiteY231" fmla="*/ 101018 h 681104"/>
                  <a:gd name="connsiteX232" fmla="*/ 989260 w 1248763"/>
                  <a:gd name="connsiteY232" fmla="*/ 103487 h 681104"/>
                  <a:gd name="connsiteX233" fmla="*/ 989260 w 1248763"/>
                  <a:gd name="connsiteY233" fmla="*/ 113362 h 681104"/>
                  <a:gd name="connsiteX234" fmla="*/ 986793 w 1248763"/>
                  <a:gd name="connsiteY234" fmla="*/ 115830 h 681104"/>
                  <a:gd name="connsiteX235" fmla="*/ 986793 w 1248763"/>
                  <a:gd name="connsiteY235" fmla="*/ 123235 h 681104"/>
                  <a:gd name="connsiteX236" fmla="*/ 989260 w 1248763"/>
                  <a:gd name="connsiteY236" fmla="*/ 125704 h 681104"/>
                  <a:gd name="connsiteX237" fmla="*/ 991730 w 1248763"/>
                  <a:gd name="connsiteY237" fmla="*/ 125704 h 681104"/>
                  <a:gd name="connsiteX238" fmla="*/ 994198 w 1248763"/>
                  <a:gd name="connsiteY238" fmla="*/ 128172 h 681104"/>
                  <a:gd name="connsiteX239" fmla="*/ 994198 w 1248763"/>
                  <a:gd name="connsiteY239" fmla="*/ 135579 h 681104"/>
                  <a:gd name="connsiteX240" fmla="*/ 996665 w 1248763"/>
                  <a:gd name="connsiteY240" fmla="*/ 138046 h 681104"/>
                  <a:gd name="connsiteX241" fmla="*/ 996665 w 1248763"/>
                  <a:gd name="connsiteY241" fmla="*/ 140515 h 681104"/>
                  <a:gd name="connsiteX242" fmla="*/ 999135 w 1248763"/>
                  <a:gd name="connsiteY242" fmla="*/ 145452 h 681104"/>
                  <a:gd name="connsiteX243" fmla="*/ 999135 w 1248763"/>
                  <a:gd name="connsiteY243" fmla="*/ 150389 h 681104"/>
                  <a:gd name="connsiteX244" fmla="*/ 1001602 w 1248763"/>
                  <a:gd name="connsiteY244" fmla="*/ 152858 h 681104"/>
                  <a:gd name="connsiteX245" fmla="*/ 1004072 w 1248763"/>
                  <a:gd name="connsiteY245" fmla="*/ 157794 h 681104"/>
                  <a:gd name="connsiteX246" fmla="*/ 1004072 w 1248763"/>
                  <a:gd name="connsiteY246" fmla="*/ 165200 h 681104"/>
                  <a:gd name="connsiteX247" fmla="*/ 1006540 w 1248763"/>
                  <a:gd name="connsiteY247" fmla="*/ 170138 h 681104"/>
                  <a:gd name="connsiteX248" fmla="*/ 1009010 w 1248763"/>
                  <a:gd name="connsiteY248" fmla="*/ 177542 h 681104"/>
                  <a:gd name="connsiteX249" fmla="*/ 1011477 w 1248763"/>
                  <a:gd name="connsiteY249" fmla="*/ 180011 h 681104"/>
                  <a:gd name="connsiteX250" fmla="*/ 1013944 w 1248763"/>
                  <a:gd name="connsiteY250" fmla="*/ 182480 h 681104"/>
                  <a:gd name="connsiteX251" fmla="*/ 1016415 w 1248763"/>
                  <a:gd name="connsiteY251" fmla="*/ 182480 h 681104"/>
                  <a:gd name="connsiteX252" fmla="*/ 1018882 w 1248763"/>
                  <a:gd name="connsiteY252" fmla="*/ 184949 h 681104"/>
                  <a:gd name="connsiteX253" fmla="*/ 1018882 w 1248763"/>
                  <a:gd name="connsiteY253" fmla="*/ 187417 h 681104"/>
                  <a:gd name="connsiteX254" fmla="*/ 1016415 w 1248763"/>
                  <a:gd name="connsiteY254" fmla="*/ 189886 h 681104"/>
                  <a:gd name="connsiteX255" fmla="*/ 1023819 w 1248763"/>
                  <a:gd name="connsiteY255" fmla="*/ 189886 h 681104"/>
                  <a:gd name="connsiteX256" fmla="*/ 1026289 w 1248763"/>
                  <a:gd name="connsiteY256" fmla="*/ 192353 h 681104"/>
                  <a:gd name="connsiteX257" fmla="*/ 1026289 w 1248763"/>
                  <a:gd name="connsiteY257" fmla="*/ 197291 h 681104"/>
                  <a:gd name="connsiteX258" fmla="*/ 1031224 w 1248763"/>
                  <a:gd name="connsiteY258" fmla="*/ 199759 h 681104"/>
                  <a:gd name="connsiteX259" fmla="*/ 1043569 w 1248763"/>
                  <a:gd name="connsiteY259" fmla="*/ 202228 h 681104"/>
                  <a:gd name="connsiteX260" fmla="*/ 1046036 w 1248763"/>
                  <a:gd name="connsiteY260" fmla="*/ 204697 h 681104"/>
                  <a:gd name="connsiteX261" fmla="*/ 1050974 w 1248763"/>
                  <a:gd name="connsiteY261" fmla="*/ 204697 h 681104"/>
                  <a:gd name="connsiteX262" fmla="*/ 1053441 w 1248763"/>
                  <a:gd name="connsiteY262" fmla="*/ 207166 h 681104"/>
                  <a:gd name="connsiteX263" fmla="*/ 1055911 w 1248763"/>
                  <a:gd name="connsiteY263" fmla="*/ 209634 h 681104"/>
                  <a:gd name="connsiteX264" fmla="*/ 1058378 w 1248763"/>
                  <a:gd name="connsiteY264" fmla="*/ 212101 h 681104"/>
                  <a:gd name="connsiteX265" fmla="*/ 1063316 w 1248763"/>
                  <a:gd name="connsiteY265" fmla="*/ 214570 h 681104"/>
                  <a:gd name="connsiteX266" fmla="*/ 1065786 w 1248763"/>
                  <a:gd name="connsiteY266" fmla="*/ 214570 h 681104"/>
                  <a:gd name="connsiteX267" fmla="*/ 1065786 w 1248763"/>
                  <a:gd name="connsiteY267" fmla="*/ 217039 h 681104"/>
                  <a:gd name="connsiteX268" fmla="*/ 1070720 w 1248763"/>
                  <a:gd name="connsiteY268" fmla="*/ 221976 h 681104"/>
                  <a:gd name="connsiteX269" fmla="*/ 1078128 w 1248763"/>
                  <a:gd name="connsiteY269" fmla="*/ 221976 h 681104"/>
                  <a:gd name="connsiteX270" fmla="*/ 1083066 w 1248763"/>
                  <a:gd name="connsiteY270" fmla="*/ 224445 h 681104"/>
                  <a:gd name="connsiteX271" fmla="*/ 1085533 w 1248763"/>
                  <a:gd name="connsiteY271" fmla="*/ 226914 h 681104"/>
                  <a:gd name="connsiteX272" fmla="*/ 1088000 w 1248763"/>
                  <a:gd name="connsiteY272" fmla="*/ 229381 h 681104"/>
                  <a:gd name="connsiteX273" fmla="*/ 1090470 w 1248763"/>
                  <a:gd name="connsiteY273" fmla="*/ 234216 h 681104"/>
                  <a:gd name="connsiteX274" fmla="*/ 1092937 w 1248763"/>
                  <a:gd name="connsiteY274" fmla="*/ 239152 h 681104"/>
                  <a:gd name="connsiteX275" fmla="*/ 1095408 w 1248763"/>
                  <a:gd name="connsiteY275" fmla="*/ 239152 h 681104"/>
                  <a:gd name="connsiteX276" fmla="*/ 1100345 w 1248763"/>
                  <a:gd name="connsiteY276" fmla="*/ 246661 h 681104"/>
                  <a:gd name="connsiteX277" fmla="*/ 1102812 w 1248763"/>
                  <a:gd name="connsiteY277" fmla="*/ 249129 h 681104"/>
                  <a:gd name="connsiteX278" fmla="*/ 1107646 w 1248763"/>
                  <a:gd name="connsiteY278" fmla="*/ 251496 h 681104"/>
                  <a:gd name="connsiteX279" fmla="*/ 1112584 w 1248763"/>
                  <a:gd name="connsiteY279" fmla="*/ 256432 h 681104"/>
                  <a:gd name="connsiteX280" fmla="*/ 1112584 w 1248763"/>
                  <a:gd name="connsiteY280" fmla="*/ 258901 h 681104"/>
                  <a:gd name="connsiteX281" fmla="*/ 1117521 w 1248763"/>
                  <a:gd name="connsiteY281" fmla="*/ 261473 h 681104"/>
                  <a:gd name="connsiteX282" fmla="*/ 1122459 w 1248763"/>
                  <a:gd name="connsiteY282" fmla="*/ 266409 h 681104"/>
                  <a:gd name="connsiteX283" fmla="*/ 1125029 w 1248763"/>
                  <a:gd name="connsiteY283" fmla="*/ 266409 h 681104"/>
                  <a:gd name="connsiteX284" fmla="*/ 1129863 w 1248763"/>
                  <a:gd name="connsiteY284" fmla="*/ 273711 h 681104"/>
                  <a:gd name="connsiteX285" fmla="*/ 1134801 w 1248763"/>
                  <a:gd name="connsiteY285" fmla="*/ 276180 h 681104"/>
                  <a:gd name="connsiteX286" fmla="*/ 1137371 w 1248763"/>
                  <a:gd name="connsiteY286" fmla="*/ 278649 h 681104"/>
                  <a:gd name="connsiteX287" fmla="*/ 1142205 w 1248763"/>
                  <a:gd name="connsiteY287" fmla="*/ 283586 h 681104"/>
                  <a:gd name="connsiteX288" fmla="*/ 1142205 w 1248763"/>
                  <a:gd name="connsiteY288" fmla="*/ 288524 h 681104"/>
                  <a:gd name="connsiteX289" fmla="*/ 1147143 w 1248763"/>
                  <a:gd name="connsiteY289" fmla="*/ 300866 h 681104"/>
                  <a:gd name="connsiteX290" fmla="*/ 1147143 w 1248763"/>
                  <a:gd name="connsiteY290" fmla="*/ 305803 h 681104"/>
                  <a:gd name="connsiteX291" fmla="*/ 1149610 w 1248763"/>
                  <a:gd name="connsiteY291" fmla="*/ 308272 h 681104"/>
                  <a:gd name="connsiteX292" fmla="*/ 1149610 w 1248763"/>
                  <a:gd name="connsiteY292" fmla="*/ 313208 h 681104"/>
                  <a:gd name="connsiteX293" fmla="*/ 1152080 w 1248763"/>
                  <a:gd name="connsiteY293" fmla="*/ 320614 h 681104"/>
                  <a:gd name="connsiteX294" fmla="*/ 1152080 w 1248763"/>
                  <a:gd name="connsiteY294" fmla="*/ 323083 h 681104"/>
                  <a:gd name="connsiteX295" fmla="*/ 1154547 w 1248763"/>
                  <a:gd name="connsiteY295" fmla="*/ 328019 h 681104"/>
                  <a:gd name="connsiteX296" fmla="*/ 1154547 w 1248763"/>
                  <a:gd name="connsiteY296" fmla="*/ 332956 h 681104"/>
                  <a:gd name="connsiteX297" fmla="*/ 1157018 w 1248763"/>
                  <a:gd name="connsiteY297" fmla="*/ 337894 h 681104"/>
                  <a:gd name="connsiteX298" fmla="*/ 1159485 w 1248763"/>
                  <a:gd name="connsiteY298" fmla="*/ 337894 h 681104"/>
                  <a:gd name="connsiteX299" fmla="*/ 1164422 w 1248763"/>
                  <a:gd name="connsiteY299" fmla="*/ 340362 h 681104"/>
                  <a:gd name="connsiteX300" fmla="*/ 1166889 w 1248763"/>
                  <a:gd name="connsiteY300" fmla="*/ 340362 h 681104"/>
                  <a:gd name="connsiteX301" fmla="*/ 1171827 w 1248763"/>
                  <a:gd name="connsiteY301" fmla="*/ 345298 h 681104"/>
                  <a:gd name="connsiteX302" fmla="*/ 1176764 w 1248763"/>
                  <a:gd name="connsiteY302" fmla="*/ 347767 h 681104"/>
                  <a:gd name="connsiteX303" fmla="*/ 1181702 w 1248763"/>
                  <a:gd name="connsiteY303" fmla="*/ 352705 h 681104"/>
                  <a:gd name="connsiteX304" fmla="*/ 1186639 w 1248763"/>
                  <a:gd name="connsiteY304" fmla="*/ 355173 h 681104"/>
                  <a:gd name="connsiteX305" fmla="*/ 1189106 w 1248763"/>
                  <a:gd name="connsiteY305" fmla="*/ 357642 h 681104"/>
                  <a:gd name="connsiteX306" fmla="*/ 1196514 w 1248763"/>
                  <a:gd name="connsiteY306" fmla="*/ 362580 h 681104"/>
                  <a:gd name="connsiteX307" fmla="*/ 1201452 w 1248763"/>
                  <a:gd name="connsiteY307" fmla="*/ 367515 h 681104"/>
                  <a:gd name="connsiteX308" fmla="*/ 1203919 w 1248763"/>
                  <a:gd name="connsiteY308" fmla="*/ 369984 h 681104"/>
                  <a:gd name="connsiteX309" fmla="*/ 1206386 w 1248763"/>
                  <a:gd name="connsiteY309" fmla="*/ 374922 h 681104"/>
                  <a:gd name="connsiteX310" fmla="*/ 1206386 w 1248763"/>
                  <a:gd name="connsiteY310" fmla="*/ 377390 h 681104"/>
                  <a:gd name="connsiteX311" fmla="*/ 1211323 w 1248763"/>
                  <a:gd name="connsiteY311" fmla="*/ 379859 h 681104"/>
                  <a:gd name="connsiteX312" fmla="*/ 1213794 w 1248763"/>
                  <a:gd name="connsiteY312" fmla="*/ 382326 h 681104"/>
                  <a:gd name="connsiteX313" fmla="*/ 1216261 w 1248763"/>
                  <a:gd name="connsiteY313" fmla="*/ 384795 h 681104"/>
                  <a:gd name="connsiteX314" fmla="*/ 1218731 w 1248763"/>
                  <a:gd name="connsiteY314" fmla="*/ 387264 h 681104"/>
                  <a:gd name="connsiteX315" fmla="*/ 1221198 w 1248763"/>
                  <a:gd name="connsiteY315" fmla="*/ 389732 h 681104"/>
                  <a:gd name="connsiteX316" fmla="*/ 1223666 w 1248763"/>
                  <a:gd name="connsiteY316" fmla="*/ 394670 h 681104"/>
                  <a:gd name="connsiteX317" fmla="*/ 1226136 w 1248763"/>
                  <a:gd name="connsiteY317" fmla="*/ 397139 h 681104"/>
                  <a:gd name="connsiteX318" fmla="*/ 1233540 w 1248763"/>
                  <a:gd name="connsiteY318" fmla="*/ 402074 h 681104"/>
                  <a:gd name="connsiteX319" fmla="*/ 1236011 w 1248763"/>
                  <a:gd name="connsiteY319" fmla="*/ 407012 h 681104"/>
                  <a:gd name="connsiteX320" fmla="*/ 1240945 w 1248763"/>
                  <a:gd name="connsiteY320" fmla="*/ 409481 h 681104"/>
                  <a:gd name="connsiteX321" fmla="*/ 1243415 w 1248763"/>
                  <a:gd name="connsiteY321" fmla="*/ 411949 h 681104"/>
                  <a:gd name="connsiteX322" fmla="*/ 1245883 w 1248763"/>
                  <a:gd name="connsiteY322" fmla="*/ 414418 h 681104"/>
                  <a:gd name="connsiteX323" fmla="*/ 1248353 w 1248763"/>
                  <a:gd name="connsiteY323" fmla="*/ 416887 h 681104"/>
                  <a:gd name="connsiteX324" fmla="*/ 1248353 w 1248763"/>
                  <a:gd name="connsiteY324" fmla="*/ 436634 h 681104"/>
                  <a:gd name="connsiteX325" fmla="*/ 1245883 w 1248763"/>
                  <a:gd name="connsiteY325" fmla="*/ 439102 h 681104"/>
                  <a:gd name="connsiteX326" fmla="*/ 1243415 w 1248763"/>
                  <a:gd name="connsiteY326" fmla="*/ 441571 h 681104"/>
                  <a:gd name="connsiteX327" fmla="*/ 1240945 w 1248763"/>
                  <a:gd name="connsiteY327" fmla="*/ 444040 h 681104"/>
                  <a:gd name="connsiteX328" fmla="*/ 1238478 w 1248763"/>
                  <a:gd name="connsiteY328" fmla="*/ 446509 h 681104"/>
                  <a:gd name="connsiteX329" fmla="*/ 1236011 w 1248763"/>
                  <a:gd name="connsiteY329" fmla="*/ 448977 h 681104"/>
                  <a:gd name="connsiteX330" fmla="*/ 1233540 w 1248763"/>
                  <a:gd name="connsiteY330" fmla="*/ 451446 h 681104"/>
                  <a:gd name="connsiteX331" fmla="*/ 1231073 w 1248763"/>
                  <a:gd name="connsiteY331" fmla="*/ 453915 h 681104"/>
                  <a:gd name="connsiteX332" fmla="*/ 1228603 w 1248763"/>
                  <a:gd name="connsiteY332" fmla="*/ 458851 h 681104"/>
                  <a:gd name="connsiteX333" fmla="*/ 1226136 w 1248763"/>
                  <a:gd name="connsiteY333" fmla="*/ 463788 h 681104"/>
                  <a:gd name="connsiteX334" fmla="*/ 1226136 w 1248763"/>
                  <a:gd name="connsiteY334" fmla="*/ 466257 h 681104"/>
                  <a:gd name="connsiteX335" fmla="*/ 1223666 w 1248763"/>
                  <a:gd name="connsiteY335" fmla="*/ 468726 h 681104"/>
                  <a:gd name="connsiteX336" fmla="*/ 1221198 w 1248763"/>
                  <a:gd name="connsiteY336" fmla="*/ 468726 h 681104"/>
                  <a:gd name="connsiteX337" fmla="*/ 1218731 w 1248763"/>
                  <a:gd name="connsiteY337" fmla="*/ 473661 h 681104"/>
                  <a:gd name="connsiteX338" fmla="*/ 1216261 w 1248763"/>
                  <a:gd name="connsiteY338" fmla="*/ 476130 h 681104"/>
                  <a:gd name="connsiteX339" fmla="*/ 1216261 w 1248763"/>
                  <a:gd name="connsiteY339" fmla="*/ 478599 h 681104"/>
                  <a:gd name="connsiteX340" fmla="*/ 1213794 w 1248763"/>
                  <a:gd name="connsiteY340" fmla="*/ 481068 h 681104"/>
                  <a:gd name="connsiteX341" fmla="*/ 1211323 w 1248763"/>
                  <a:gd name="connsiteY341" fmla="*/ 490941 h 681104"/>
                  <a:gd name="connsiteX342" fmla="*/ 1208856 w 1248763"/>
                  <a:gd name="connsiteY342" fmla="*/ 495878 h 681104"/>
                  <a:gd name="connsiteX343" fmla="*/ 1203919 w 1248763"/>
                  <a:gd name="connsiteY343" fmla="*/ 503285 h 681104"/>
                  <a:gd name="connsiteX344" fmla="*/ 1203919 w 1248763"/>
                  <a:gd name="connsiteY344" fmla="*/ 510689 h 681104"/>
                  <a:gd name="connsiteX345" fmla="*/ 1201452 w 1248763"/>
                  <a:gd name="connsiteY345" fmla="*/ 515627 h 681104"/>
                  <a:gd name="connsiteX346" fmla="*/ 1201452 w 1248763"/>
                  <a:gd name="connsiteY346" fmla="*/ 520564 h 681104"/>
                  <a:gd name="connsiteX347" fmla="*/ 1198981 w 1248763"/>
                  <a:gd name="connsiteY347" fmla="*/ 527969 h 681104"/>
                  <a:gd name="connsiteX348" fmla="*/ 1196514 w 1248763"/>
                  <a:gd name="connsiteY348" fmla="*/ 537844 h 681104"/>
                  <a:gd name="connsiteX349" fmla="*/ 1196514 w 1248763"/>
                  <a:gd name="connsiteY349" fmla="*/ 542781 h 681104"/>
                  <a:gd name="connsiteX350" fmla="*/ 1194044 w 1248763"/>
                  <a:gd name="connsiteY350" fmla="*/ 552655 h 681104"/>
                  <a:gd name="connsiteX351" fmla="*/ 1191577 w 1248763"/>
                  <a:gd name="connsiteY351" fmla="*/ 555123 h 681104"/>
                  <a:gd name="connsiteX352" fmla="*/ 1186639 w 1248763"/>
                  <a:gd name="connsiteY352" fmla="*/ 562529 h 681104"/>
                  <a:gd name="connsiteX353" fmla="*/ 1181702 w 1248763"/>
                  <a:gd name="connsiteY353" fmla="*/ 569934 h 681104"/>
                  <a:gd name="connsiteX354" fmla="*/ 1179235 w 1248763"/>
                  <a:gd name="connsiteY354" fmla="*/ 577340 h 681104"/>
                  <a:gd name="connsiteX355" fmla="*/ 1174297 w 1248763"/>
                  <a:gd name="connsiteY355" fmla="*/ 584745 h 681104"/>
                  <a:gd name="connsiteX356" fmla="*/ 1171827 w 1248763"/>
                  <a:gd name="connsiteY356" fmla="*/ 587214 h 681104"/>
                  <a:gd name="connsiteX357" fmla="*/ 1169360 w 1248763"/>
                  <a:gd name="connsiteY357" fmla="*/ 592151 h 681104"/>
                  <a:gd name="connsiteX358" fmla="*/ 1164422 w 1248763"/>
                  <a:gd name="connsiteY358" fmla="*/ 597089 h 681104"/>
                  <a:gd name="connsiteX359" fmla="*/ 1157018 w 1248763"/>
                  <a:gd name="connsiteY359" fmla="*/ 602024 h 681104"/>
                  <a:gd name="connsiteX360" fmla="*/ 1154547 w 1248763"/>
                  <a:gd name="connsiteY360" fmla="*/ 604493 h 681104"/>
                  <a:gd name="connsiteX361" fmla="*/ 1147143 w 1248763"/>
                  <a:gd name="connsiteY361" fmla="*/ 606962 h 681104"/>
                  <a:gd name="connsiteX362" fmla="*/ 1144676 w 1248763"/>
                  <a:gd name="connsiteY362" fmla="*/ 609431 h 681104"/>
                  <a:gd name="connsiteX363" fmla="*/ 1139738 w 1248763"/>
                  <a:gd name="connsiteY363" fmla="*/ 611899 h 681104"/>
                  <a:gd name="connsiteX364" fmla="*/ 1134801 w 1248763"/>
                  <a:gd name="connsiteY364" fmla="*/ 611899 h 681104"/>
                  <a:gd name="connsiteX365" fmla="*/ 1125029 w 1248763"/>
                  <a:gd name="connsiteY365" fmla="*/ 614368 h 681104"/>
                  <a:gd name="connsiteX366" fmla="*/ 1117521 w 1248763"/>
                  <a:gd name="connsiteY366" fmla="*/ 614368 h 681104"/>
                  <a:gd name="connsiteX367" fmla="*/ 1115154 w 1248763"/>
                  <a:gd name="connsiteY367" fmla="*/ 616837 h 681104"/>
                  <a:gd name="connsiteX368" fmla="*/ 1078025 w 1248763"/>
                  <a:gd name="connsiteY368" fmla="*/ 616837 h 681104"/>
                  <a:gd name="connsiteX369" fmla="*/ 1073087 w 1248763"/>
                  <a:gd name="connsiteY369" fmla="*/ 614368 h 681104"/>
                  <a:gd name="connsiteX370" fmla="*/ 1026289 w 1248763"/>
                  <a:gd name="connsiteY370" fmla="*/ 614368 h 681104"/>
                  <a:gd name="connsiteX371" fmla="*/ 1018882 w 1248763"/>
                  <a:gd name="connsiteY371" fmla="*/ 616837 h 681104"/>
                  <a:gd name="connsiteX372" fmla="*/ 1006540 w 1248763"/>
                  <a:gd name="connsiteY372" fmla="*/ 616837 h 681104"/>
                  <a:gd name="connsiteX373" fmla="*/ 999135 w 1248763"/>
                  <a:gd name="connsiteY373" fmla="*/ 614368 h 681104"/>
                  <a:gd name="connsiteX374" fmla="*/ 991730 w 1248763"/>
                  <a:gd name="connsiteY374" fmla="*/ 611899 h 681104"/>
                  <a:gd name="connsiteX375" fmla="*/ 981855 w 1248763"/>
                  <a:gd name="connsiteY375" fmla="*/ 609431 h 681104"/>
                  <a:gd name="connsiteX376" fmla="*/ 974451 w 1248763"/>
                  <a:gd name="connsiteY376" fmla="*/ 606962 h 681104"/>
                  <a:gd name="connsiteX377" fmla="*/ 967043 w 1248763"/>
                  <a:gd name="connsiteY377" fmla="*/ 604493 h 681104"/>
                  <a:gd name="connsiteX378" fmla="*/ 962106 w 1248763"/>
                  <a:gd name="connsiteY378" fmla="*/ 604493 h 681104"/>
                  <a:gd name="connsiteX379" fmla="*/ 962106 w 1248763"/>
                  <a:gd name="connsiteY379" fmla="*/ 602024 h 681104"/>
                  <a:gd name="connsiteX380" fmla="*/ 947296 w 1248763"/>
                  <a:gd name="connsiteY380" fmla="*/ 602024 h 681104"/>
                  <a:gd name="connsiteX381" fmla="*/ 939892 w 1248763"/>
                  <a:gd name="connsiteY381" fmla="*/ 604493 h 681104"/>
                  <a:gd name="connsiteX382" fmla="*/ 932484 w 1248763"/>
                  <a:gd name="connsiteY382" fmla="*/ 604493 h 681104"/>
                  <a:gd name="connsiteX383" fmla="*/ 925079 w 1248763"/>
                  <a:gd name="connsiteY383" fmla="*/ 606962 h 681104"/>
                  <a:gd name="connsiteX384" fmla="*/ 915204 w 1248763"/>
                  <a:gd name="connsiteY384" fmla="*/ 606962 h 681104"/>
                  <a:gd name="connsiteX385" fmla="*/ 910267 w 1248763"/>
                  <a:gd name="connsiteY385" fmla="*/ 604493 h 681104"/>
                  <a:gd name="connsiteX386" fmla="*/ 895458 w 1248763"/>
                  <a:gd name="connsiteY386" fmla="*/ 604493 h 681104"/>
                  <a:gd name="connsiteX387" fmla="*/ 890520 w 1248763"/>
                  <a:gd name="connsiteY387" fmla="*/ 602024 h 681104"/>
                  <a:gd name="connsiteX388" fmla="*/ 870770 w 1248763"/>
                  <a:gd name="connsiteY388" fmla="*/ 602024 h 681104"/>
                  <a:gd name="connsiteX389" fmla="*/ 868303 w 1248763"/>
                  <a:gd name="connsiteY389" fmla="*/ 604493 h 681104"/>
                  <a:gd name="connsiteX390" fmla="*/ 855961 w 1248763"/>
                  <a:gd name="connsiteY390" fmla="*/ 604493 h 681104"/>
                  <a:gd name="connsiteX391" fmla="*/ 853491 w 1248763"/>
                  <a:gd name="connsiteY391" fmla="*/ 602024 h 681104"/>
                  <a:gd name="connsiteX392" fmla="*/ 851024 w 1248763"/>
                  <a:gd name="connsiteY392" fmla="*/ 602024 h 681104"/>
                  <a:gd name="connsiteX393" fmla="*/ 843619 w 1248763"/>
                  <a:gd name="connsiteY393" fmla="*/ 599556 h 681104"/>
                  <a:gd name="connsiteX394" fmla="*/ 841149 w 1248763"/>
                  <a:gd name="connsiteY394" fmla="*/ 599556 h 681104"/>
                  <a:gd name="connsiteX395" fmla="*/ 831274 w 1248763"/>
                  <a:gd name="connsiteY395" fmla="*/ 597089 h 681104"/>
                  <a:gd name="connsiteX396" fmla="*/ 826340 w 1248763"/>
                  <a:gd name="connsiteY396" fmla="*/ 594620 h 681104"/>
                  <a:gd name="connsiteX397" fmla="*/ 818932 w 1248763"/>
                  <a:gd name="connsiteY397" fmla="*/ 592151 h 681104"/>
                  <a:gd name="connsiteX398" fmla="*/ 813994 w 1248763"/>
                  <a:gd name="connsiteY398" fmla="*/ 592151 h 681104"/>
                  <a:gd name="connsiteX399" fmla="*/ 809060 w 1248763"/>
                  <a:gd name="connsiteY399" fmla="*/ 589682 h 681104"/>
                  <a:gd name="connsiteX400" fmla="*/ 804123 w 1248763"/>
                  <a:gd name="connsiteY400" fmla="*/ 589682 h 681104"/>
                  <a:gd name="connsiteX401" fmla="*/ 799185 w 1248763"/>
                  <a:gd name="connsiteY401" fmla="*/ 587214 h 681104"/>
                  <a:gd name="connsiteX402" fmla="*/ 794248 w 1248763"/>
                  <a:gd name="connsiteY402" fmla="*/ 584745 h 681104"/>
                  <a:gd name="connsiteX403" fmla="*/ 791780 w 1248763"/>
                  <a:gd name="connsiteY403" fmla="*/ 582276 h 681104"/>
                  <a:gd name="connsiteX404" fmla="*/ 781906 w 1248763"/>
                  <a:gd name="connsiteY404" fmla="*/ 577340 h 681104"/>
                  <a:gd name="connsiteX405" fmla="*/ 776968 w 1248763"/>
                  <a:gd name="connsiteY405" fmla="*/ 572403 h 681104"/>
                  <a:gd name="connsiteX406" fmla="*/ 769563 w 1248763"/>
                  <a:gd name="connsiteY406" fmla="*/ 564997 h 681104"/>
                  <a:gd name="connsiteX407" fmla="*/ 757221 w 1248763"/>
                  <a:gd name="connsiteY407" fmla="*/ 557592 h 681104"/>
                  <a:gd name="connsiteX408" fmla="*/ 754751 w 1248763"/>
                  <a:gd name="connsiteY408" fmla="*/ 555123 h 681104"/>
                  <a:gd name="connsiteX409" fmla="*/ 752284 w 1248763"/>
                  <a:gd name="connsiteY409" fmla="*/ 552655 h 681104"/>
                  <a:gd name="connsiteX410" fmla="*/ 747346 w 1248763"/>
                  <a:gd name="connsiteY410" fmla="*/ 552655 h 681104"/>
                  <a:gd name="connsiteX411" fmla="*/ 744876 w 1248763"/>
                  <a:gd name="connsiteY411" fmla="*/ 555123 h 681104"/>
                  <a:gd name="connsiteX412" fmla="*/ 742409 w 1248763"/>
                  <a:gd name="connsiteY412" fmla="*/ 555123 h 681104"/>
                  <a:gd name="connsiteX413" fmla="*/ 739942 w 1248763"/>
                  <a:gd name="connsiteY413" fmla="*/ 557592 h 681104"/>
                  <a:gd name="connsiteX414" fmla="*/ 737472 w 1248763"/>
                  <a:gd name="connsiteY414" fmla="*/ 562529 h 681104"/>
                  <a:gd name="connsiteX415" fmla="*/ 730067 w 1248763"/>
                  <a:gd name="connsiteY415" fmla="*/ 569934 h 681104"/>
                  <a:gd name="connsiteX416" fmla="*/ 727597 w 1248763"/>
                  <a:gd name="connsiteY416" fmla="*/ 572403 h 681104"/>
                  <a:gd name="connsiteX417" fmla="*/ 722659 w 1248763"/>
                  <a:gd name="connsiteY417" fmla="*/ 574872 h 681104"/>
                  <a:gd name="connsiteX418" fmla="*/ 720192 w 1248763"/>
                  <a:gd name="connsiteY418" fmla="*/ 577340 h 681104"/>
                  <a:gd name="connsiteX419" fmla="*/ 715254 w 1248763"/>
                  <a:gd name="connsiteY419" fmla="*/ 584745 h 681104"/>
                  <a:gd name="connsiteX420" fmla="*/ 712787 w 1248763"/>
                  <a:gd name="connsiteY420" fmla="*/ 587214 h 681104"/>
                  <a:gd name="connsiteX421" fmla="*/ 705380 w 1248763"/>
                  <a:gd name="connsiteY421" fmla="*/ 594620 h 681104"/>
                  <a:gd name="connsiteX422" fmla="*/ 700445 w 1248763"/>
                  <a:gd name="connsiteY422" fmla="*/ 602024 h 681104"/>
                  <a:gd name="connsiteX423" fmla="*/ 697975 w 1248763"/>
                  <a:gd name="connsiteY423" fmla="*/ 604493 h 681104"/>
                  <a:gd name="connsiteX424" fmla="*/ 695508 w 1248763"/>
                  <a:gd name="connsiteY424" fmla="*/ 606962 h 681104"/>
                  <a:gd name="connsiteX425" fmla="*/ 695508 w 1248763"/>
                  <a:gd name="connsiteY425" fmla="*/ 609431 h 681104"/>
                  <a:gd name="connsiteX426" fmla="*/ 690570 w 1248763"/>
                  <a:gd name="connsiteY426" fmla="*/ 616837 h 681104"/>
                  <a:gd name="connsiteX427" fmla="*/ 688100 w 1248763"/>
                  <a:gd name="connsiteY427" fmla="*/ 619304 h 681104"/>
                  <a:gd name="connsiteX428" fmla="*/ 685633 w 1248763"/>
                  <a:gd name="connsiteY428" fmla="*/ 621773 h 681104"/>
                  <a:gd name="connsiteX429" fmla="*/ 683166 w 1248763"/>
                  <a:gd name="connsiteY429" fmla="*/ 624241 h 681104"/>
                  <a:gd name="connsiteX430" fmla="*/ 678228 w 1248763"/>
                  <a:gd name="connsiteY430" fmla="*/ 631648 h 681104"/>
                  <a:gd name="connsiteX431" fmla="*/ 675758 w 1248763"/>
                  <a:gd name="connsiteY431" fmla="*/ 634116 h 681104"/>
                  <a:gd name="connsiteX432" fmla="*/ 673291 w 1248763"/>
                  <a:gd name="connsiteY432" fmla="*/ 639052 h 681104"/>
                  <a:gd name="connsiteX433" fmla="*/ 668353 w 1248763"/>
                  <a:gd name="connsiteY433" fmla="*/ 646355 h 681104"/>
                  <a:gd name="connsiteX434" fmla="*/ 663416 w 1248763"/>
                  <a:gd name="connsiteY434" fmla="*/ 651396 h 681104"/>
                  <a:gd name="connsiteX435" fmla="*/ 658478 w 1248763"/>
                  <a:gd name="connsiteY435" fmla="*/ 658699 h 681104"/>
                  <a:gd name="connsiteX436" fmla="*/ 656011 w 1248763"/>
                  <a:gd name="connsiteY436" fmla="*/ 663634 h 681104"/>
                  <a:gd name="connsiteX437" fmla="*/ 653541 w 1248763"/>
                  <a:gd name="connsiteY437" fmla="*/ 668676 h 681104"/>
                  <a:gd name="connsiteX438" fmla="*/ 651074 w 1248763"/>
                  <a:gd name="connsiteY438" fmla="*/ 671144 h 681104"/>
                  <a:gd name="connsiteX439" fmla="*/ 646136 w 1248763"/>
                  <a:gd name="connsiteY439" fmla="*/ 675978 h 681104"/>
                  <a:gd name="connsiteX440" fmla="*/ 643669 w 1248763"/>
                  <a:gd name="connsiteY440" fmla="*/ 678447 h 681104"/>
                  <a:gd name="connsiteX441" fmla="*/ 638732 w 1248763"/>
                  <a:gd name="connsiteY441" fmla="*/ 680914 h 681104"/>
                  <a:gd name="connsiteX442" fmla="*/ 636365 w 1248763"/>
                  <a:gd name="connsiteY442" fmla="*/ 678447 h 681104"/>
                  <a:gd name="connsiteX443" fmla="*/ 631428 w 1248763"/>
                  <a:gd name="connsiteY443" fmla="*/ 678447 h 681104"/>
                  <a:gd name="connsiteX444" fmla="*/ 626390 w 1248763"/>
                  <a:gd name="connsiteY444" fmla="*/ 675978 h 681104"/>
                  <a:gd name="connsiteX445" fmla="*/ 624023 w 1248763"/>
                  <a:gd name="connsiteY445" fmla="*/ 673611 h 681104"/>
                  <a:gd name="connsiteX446" fmla="*/ 619085 w 1248763"/>
                  <a:gd name="connsiteY446" fmla="*/ 671144 h 681104"/>
                  <a:gd name="connsiteX447" fmla="*/ 616515 w 1248763"/>
                  <a:gd name="connsiteY447" fmla="*/ 666103 h 681104"/>
                  <a:gd name="connsiteX448" fmla="*/ 611577 w 1248763"/>
                  <a:gd name="connsiteY448" fmla="*/ 661167 h 681104"/>
                  <a:gd name="connsiteX449" fmla="*/ 609211 w 1248763"/>
                  <a:gd name="connsiteY449" fmla="*/ 658699 h 681104"/>
                  <a:gd name="connsiteX450" fmla="*/ 604173 w 1248763"/>
                  <a:gd name="connsiteY450" fmla="*/ 653863 h 681104"/>
                  <a:gd name="connsiteX451" fmla="*/ 599339 w 1248763"/>
                  <a:gd name="connsiteY451" fmla="*/ 653863 h 681104"/>
                  <a:gd name="connsiteX452" fmla="*/ 589464 w 1248763"/>
                  <a:gd name="connsiteY452" fmla="*/ 648927 h 681104"/>
                  <a:gd name="connsiteX453" fmla="*/ 584526 w 1248763"/>
                  <a:gd name="connsiteY453" fmla="*/ 646355 h 681104"/>
                  <a:gd name="connsiteX454" fmla="*/ 579589 w 1248763"/>
                  <a:gd name="connsiteY454" fmla="*/ 639052 h 681104"/>
                  <a:gd name="connsiteX455" fmla="*/ 574651 w 1248763"/>
                  <a:gd name="connsiteY455" fmla="*/ 634116 h 681104"/>
                  <a:gd name="connsiteX456" fmla="*/ 567247 w 1248763"/>
                  <a:gd name="connsiteY456" fmla="*/ 631648 h 681104"/>
                  <a:gd name="connsiteX457" fmla="*/ 564780 w 1248763"/>
                  <a:gd name="connsiteY457" fmla="*/ 631648 h 681104"/>
                  <a:gd name="connsiteX458" fmla="*/ 557372 w 1248763"/>
                  <a:gd name="connsiteY458" fmla="*/ 634116 h 681104"/>
                  <a:gd name="connsiteX459" fmla="*/ 552434 w 1248763"/>
                  <a:gd name="connsiteY459" fmla="*/ 634116 h 681104"/>
                  <a:gd name="connsiteX460" fmla="*/ 547500 w 1248763"/>
                  <a:gd name="connsiteY460" fmla="*/ 636584 h 681104"/>
                  <a:gd name="connsiteX461" fmla="*/ 545030 w 1248763"/>
                  <a:gd name="connsiteY461" fmla="*/ 639052 h 681104"/>
                  <a:gd name="connsiteX462" fmla="*/ 542563 w 1248763"/>
                  <a:gd name="connsiteY462" fmla="*/ 641419 h 681104"/>
                  <a:gd name="connsiteX463" fmla="*/ 542563 w 1248763"/>
                  <a:gd name="connsiteY463" fmla="*/ 643886 h 681104"/>
                  <a:gd name="connsiteX464" fmla="*/ 537625 w 1248763"/>
                  <a:gd name="connsiteY464" fmla="*/ 646355 h 681104"/>
                  <a:gd name="connsiteX465" fmla="*/ 535155 w 1248763"/>
                  <a:gd name="connsiteY465" fmla="*/ 648927 h 681104"/>
                  <a:gd name="connsiteX466" fmla="*/ 530221 w 1248763"/>
                  <a:gd name="connsiteY466" fmla="*/ 646355 h 681104"/>
                  <a:gd name="connsiteX467" fmla="*/ 522813 w 1248763"/>
                  <a:gd name="connsiteY467" fmla="*/ 646355 h 681104"/>
                  <a:gd name="connsiteX468" fmla="*/ 517875 w 1248763"/>
                  <a:gd name="connsiteY468" fmla="*/ 648927 h 681104"/>
                  <a:gd name="connsiteX469" fmla="*/ 498129 w 1248763"/>
                  <a:gd name="connsiteY469" fmla="*/ 648927 h 681104"/>
                  <a:gd name="connsiteX470" fmla="*/ 493191 w 1248763"/>
                  <a:gd name="connsiteY470" fmla="*/ 651396 h 681104"/>
                  <a:gd name="connsiteX471" fmla="*/ 483316 w 1248763"/>
                  <a:gd name="connsiteY471" fmla="*/ 651396 h 681104"/>
                  <a:gd name="connsiteX472" fmla="*/ 475912 w 1248763"/>
                  <a:gd name="connsiteY472" fmla="*/ 653863 h 681104"/>
                  <a:gd name="connsiteX473" fmla="*/ 473444 w 1248763"/>
                  <a:gd name="connsiteY473" fmla="*/ 656332 h 681104"/>
                  <a:gd name="connsiteX474" fmla="*/ 470974 w 1248763"/>
                  <a:gd name="connsiteY474" fmla="*/ 656332 h 681104"/>
                  <a:gd name="connsiteX475" fmla="*/ 466037 w 1248763"/>
                  <a:gd name="connsiteY475" fmla="*/ 653863 h 681104"/>
                  <a:gd name="connsiteX476" fmla="*/ 463569 w 1248763"/>
                  <a:gd name="connsiteY476" fmla="*/ 653863 h 681104"/>
                  <a:gd name="connsiteX477" fmla="*/ 461099 w 1248763"/>
                  <a:gd name="connsiteY477" fmla="*/ 651396 h 681104"/>
                  <a:gd name="connsiteX478" fmla="*/ 458632 w 1248763"/>
                  <a:gd name="connsiteY478" fmla="*/ 651396 h 681104"/>
                  <a:gd name="connsiteX479" fmla="*/ 456165 w 1248763"/>
                  <a:gd name="connsiteY479" fmla="*/ 648927 h 681104"/>
                  <a:gd name="connsiteX480" fmla="*/ 456165 w 1248763"/>
                  <a:gd name="connsiteY480" fmla="*/ 646355 h 681104"/>
                  <a:gd name="connsiteX481" fmla="*/ 453695 w 1248763"/>
                  <a:gd name="connsiteY481" fmla="*/ 646355 h 681104"/>
                  <a:gd name="connsiteX482" fmla="*/ 451227 w 1248763"/>
                  <a:gd name="connsiteY482" fmla="*/ 643886 h 681104"/>
                  <a:gd name="connsiteX483" fmla="*/ 448757 w 1248763"/>
                  <a:gd name="connsiteY483" fmla="*/ 641419 h 681104"/>
                  <a:gd name="connsiteX484" fmla="*/ 443820 w 1248763"/>
                  <a:gd name="connsiteY484" fmla="*/ 636584 h 681104"/>
                  <a:gd name="connsiteX485" fmla="*/ 441352 w 1248763"/>
                  <a:gd name="connsiteY485" fmla="*/ 634116 h 681104"/>
                  <a:gd name="connsiteX486" fmla="*/ 438885 w 1248763"/>
                  <a:gd name="connsiteY486" fmla="*/ 634116 h 681104"/>
                  <a:gd name="connsiteX487" fmla="*/ 433948 w 1248763"/>
                  <a:gd name="connsiteY487" fmla="*/ 629179 h 681104"/>
                  <a:gd name="connsiteX488" fmla="*/ 431478 w 1248763"/>
                  <a:gd name="connsiteY488" fmla="*/ 626710 h 681104"/>
                  <a:gd name="connsiteX489" fmla="*/ 429010 w 1248763"/>
                  <a:gd name="connsiteY489" fmla="*/ 619304 h 681104"/>
                  <a:gd name="connsiteX490" fmla="*/ 426540 w 1248763"/>
                  <a:gd name="connsiteY490" fmla="*/ 616837 h 681104"/>
                  <a:gd name="connsiteX491" fmla="*/ 424073 w 1248763"/>
                  <a:gd name="connsiteY491" fmla="*/ 609431 h 681104"/>
                  <a:gd name="connsiteX492" fmla="*/ 424073 w 1248763"/>
                  <a:gd name="connsiteY492" fmla="*/ 606962 h 681104"/>
                  <a:gd name="connsiteX493" fmla="*/ 419135 w 1248763"/>
                  <a:gd name="connsiteY493" fmla="*/ 599556 h 681104"/>
                  <a:gd name="connsiteX494" fmla="*/ 416668 w 1248763"/>
                  <a:gd name="connsiteY494" fmla="*/ 594620 h 681104"/>
                  <a:gd name="connsiteX495" fmla="*/ 414198 w 1248763"/>
                  <a:gd name="connsiteY495" fmla="*/ 589682 h 681104"/>
                  <a:gd name="connsiteX496" fmla="*/ 414198 w 1248763"/>
                  <a:gd name="connsiteY496" fmla="*/ 587214 h 681104"/>
                  <a:gd name="connsiteX497" fmla="*/ 411731 w 1248763"/>
                  <a:gd name="connsiteY497" fmla="*/ 582276 h 681104"/>
                  <a:gd name="connsiteX498" fmla="*/ 409261 w 1248763"/>
                  <a:gd name="connsiteY498" fmla="*/ 577340 h 681104"/>
                  <a:gd name="connsiteX499" fmla="*/ 406793 w 1248763"/>
                  <a:gd name="connsiteY499" fmla="*/ 574872 h 681104"/>
                  <a:gd name="connsiteX500" fmla="*/ 404326 w 1248763"/>
                  <a:gd name="connsiteY500" fmla="*/ 569934 h 681104"/>
                  <a:gd name="connsiteX501" fmla="*/ 404326 w 1248763"/>
                  <a:gd name="connsiteY501" fmla="*/ 567465 h 681104"/>
                  <a:gd name="connsiteX502" fmla="*/ 401856 w 1248763"/>
                  <a:gd name="connsiteY502" fmla="*/ 564997 h 681104"/>
                  <a:gd name="connsiteX503" fmla="*/ 399389 w 1248763"/>
                  <a:gd name="connsiteY503" fmla="*/ 560061 h 681104"/>
                  <a:gd name="connsiteX504" fmla="*/ 396918 w 1248763"/>
                  <a:gd name="connsiteY504" fmla="*/ 560061 h 681104"/>
                  <a:gd name="connsiteX505" fmla="*/ 396918 w 1248763"/>
                  <a:gd name="connsiteY505" fmla="*/ 555123 h 681104"/>
                  <a:gd name="connsiteX506" fmla="*/ 394451 w 1248763"/>
                  <a:gd name="connsiteY506" fmla="*/ 552655 h 681104"/>
                  <a:gd name="connsiteX507" fmla="*/ 389514 w 1248763"/>
                  <a:gd name="connsiteY507" fmla="*/ 552655 h 681104"/>
                  <a:gd name="connsiteX508" fmla="*/ 389514 w 1248763"/>
                  <a:gd name="connsiteY508" fmla="*/ 555123 h 681104"/>
                  <a:gd name="connsiteX509" fmla="*/ 387047 w 1248763"/>
                  <a:gd name="connsiteY509" fmla="*/ 555123 h 681104"/>
                  <a:gd name="connsiteX510" fmla="*/ 387047 w 1248763"/>
                  <a:gd name="connsiteY510" fmla="*/ 557592 h 681104"/>
                  <a:gd name="connsiteX511" fmla="*/ 382109 w 1248763"/>
                  <a:gd name="connsiteY511" fmla="*/ 557592 h 681104"/>
                  <a:gd name="connsiteX512" fmla="*/ 379639 w 1248763"/>
                  <a:gd name="connsiteY512" fmla="*/ 555123 h 681104"/>
                  <a:gd name="connsiteX513" fmla="*/ 377172 w 1248763"/>
                  <a:gd name="connsiteY513" fmla="*/ 552655 h 681104"/>
                  <a:gd name="connsiteX514" fmla="*/ 372234 w 1248763"/>
                  <a:gd name="connsiteY514" fmla="*/ 552655 h 681104"/>
                  <a:gd name="connsiteX515" fmla="*/ 369764 w 1248763"/>
                  <a:gd name="connsiteY515" fmla="*/ 555123 h 681104"/>
                  <a:gd name="connsiteX516" fmla="*/ 357422 w 1248763"/>
                  <a:gd name="connsiteY516" fmla="*/ 555123 h 681104"/>
                  <a:gd name="connsiteX517" fmla="*/ 354955 w 1248763"/>
                  <a:gd name="connsiteY517" fmla="*/ 557592 h 681104"/>
                  <a:gd name="connsiteX518" fmla="*/ 354955 w 1248763"/>
                  <a:gd name="connsiteY518" fmla="*/ 560061 h 681104"/>
                  <a:gd name="connsiteX519" fmla="*/ 352484 w 1248763"/>
                  <a:gd name="connsiteY519" fmla="*/ 562529 h 681104"/>
                  <a:gd name="connsiteX520" fmla="*/ 350017 w 1248763"/>
                  <a:gd name="connsiteY520" fmla="*/ 564997 h 681104"/>
                  <a:gd name="connsiteX521" fmla="*/ 347550 w 1248763"/>
                  <a:gd name="connsiteY521" fmla="*/ 564997 h 681104"/>
                  <a:gd name="connsiteX522" fmla="*/ 345080 w 1248763"/>
                  <a:gd name="connsiteY522" fmla="*/ 560061 h 681104"/>
                  <a:gd name="connsiteX523" fmla="*/ 330271 w 1248763"/>
                  <a:gd name="connsiteY523" fmla="*/ 560061 h 681104"/>
                  <a:gd name="connsiteX524" fmla="*/ 330271 w 1248763"/>
                  <a:gd name="connsiteY524" fmla="*/ 562529 h 681104"/>
                  <a:gd name="connsiteX525" fmla="*/ 327800 w 1248763"/>
                  <a:gd name="connsiteY525" fmla="*/ 564997 h 681104"/>
                  <a:gd name="connsiteX526" fmla="*/ 320396 w 1248763"/>
                  <a:gd name="connsiteY526" fmla="*/ 564997 h 681104"/>
                  <a:gd name="connsiteX527" fmla="*/ 317925 w 1248763"/>
                  <a:gd name="connsiteY527" fmla="*/ 567465 h 681104"/>
                  <a:gd name="connsiteX528" fmla="*/ 310521 w 1248763"/>
                  <a:gd name="connsiteY528" fmla="*/ 564997 h 681104"/>
                  <a:gd name="connsiteX529" fmla="*/ 308054 w 1248763"/>
                  <a:gd name="connsiteY529" fmla="*/ 567465 h 681104"/>
                  <a:gd name="connsiteX530" fmla="*/ 308054 w 1248763"/>
                  <a:gd name="connsiteY530" fmla="*/ 569934 h 681104"/>
                  <a:gd name="connsiteX531" fmla="*/ 310521 w 1248763"/>
                  <a:gd name="connsiteY531" fmla="*/ 574872 h 681104"/>
                  <a:gd name="connsiteX532" fmla="*/ 308054 w 1248763"/>
                  <a:gd name="connsiteY532" fmla="*/ 577340 h 681104"/>
                  <a:gd name="connsiteX533" fmla="*/ 305583 w 1248763"/>
                  <a:gd name="connsiteY533" fmla="*/ 579809 h 681104"/>
                  <a:gd name="connsiteX534" fmla="*/ 300646 w 1248763"/>
                  <a:gd name="connsiteY534" fmla="*/ 582276 h 681104"/>
                  <a:gd name="connsiteX535" fmla="*/ 298179 w 1248763"/>
                  <a:gd name="connsiteY535" fmla="*/ 582276 h 681104"/>
                  <a:gd name="connsiteX536" fmla="*/ 293241 w 1248763"/>
                  <a:gd name="connsiteY536" fmla="*/ 584745 h 681104"/>
                  <a:gd name="connsiteX537" fmla="*/ 290774 w 1248763"/>
                  <a:gd name="connsiteY537" fmla="*/ 587214 h 681104"/>
                  <a:gd name="connsiteX538" fmla="*/ 285837 w 1248763"/>
                  <a:gd name="connsiteY538" fmla="*/ 587214 h 681104"/>
                  <a:gd name="connsiteX539" fmla="*/ 285837 w 1248763"/>
                  <a:gd name="connsiteY539" fmla="*/ 584745 h 681104"/>
                  <a:gd name="connsiteX540" fmla="*/ 278429 w 1248763"/>
                  <a:gd name="connsiteY540" fmla="*/ 579809 h 681104"/>
                  <a:gd name="connsiteX541" fmla="*/ 275962 w 1248763"/>
                  <a:gd name="connsiteY541" fmla="*/ 574872 h 681104"/>
                  <a:gd name="connsiteX542" fmla="*/ 271024 w 1248763"/>
                  <a:gd name="connsiteY542" fmla="*/ 572403 h 681104"/>
                  <a:gd name="connsiteX543" fmla="*/ 263620 w 1248763"/>
                  <a:gd name="connsiteY543" fmla="*/ 567465 h 681104"/>
                  <a:gd name="connsiteX544" fmla="*/ 258682 w 1248763"/>
                  <a:gd name="connsiteY544" fmla="*/ 567465 h 681104"/>
                  <a:gd name="connsiteX545" fmla="*/ 253745 w 1248763"/>
                  <a:gd name="connsiteY545" fmla="*/ 564997 h 681104"/>
                  <a:gd name="connsiteX546" fmla="*/ 251277 w 1248763"/>
                  <a:gd name="connsiteY546" fmla="*/ 562529 h 681104"/>
                  <a:gd name="connsiteX547" fmla="*/ 248807 w 1248763"/>
                  <a:gd name="connsiteY547" fmla="*/ 557592 h 681104"/>
                  <a:gd name="connsiteX548" fmla="*/ 248807 w 1248763"/>
                  <a:gd name="connsiteY548" fmla="*/ 537844 h 681104"/>
                  <a:gd name="connsiteX549" fmla="*/ 246340 w 1248763"/>
                  <a:gd name="connsiteY549" fmla="*/ 525502 h 681104"/>
                  <a:gd name="connsiteX550" fmla="*/ 248807 w 1248763"/>
                  <a:gd name="connsiteY550" fmla="*/ 515627 h 681104"/>
                  <a:gd name="connsiteX551" fmla="*/ 246340 w 1248763"/>
                  <a:gd name="connsiteY551" fmla="*/ 510689 h 681104"/>
                  <a:gd name="connsiteX552" fmla="*/ 246340 w 1248763"/>
                  <a:gd name="connsiteY552" fmla="*/ 495878 h 681104"/>
                  <a:gd name="connsiteX553" fmla="*/ 243870 w 1248763"/>
                  <a:gd name="connsiteY553" fmla="*/ 488474 h 681104"/>
                  <a:gd name="connsiteX554" fmla="*/ 243870 w 1248763"/>
                  <a:gd name="connsiteY554" fmla="*/ 483536 h 681104"/>
                  <a:gd name="connsiteX555" fmla="*/ 241403 w 1248763"/>
                  <a:gd name="connsiteY555" fmla="*/ 478599 h 681104"/>
                  <a:gd name="connsiteX556" fmla="*/ 239036 w 1248763"/>
                  <a:gd name="connsiteY556" fmla="*/ 468726 h 681104"/>
                  <a:gd name="connsiteX557" fmla="*/ 236569 w 1248763"/>
                  <a:gd name="connsiteY557" fmla="*/ 461319 h 681104"/>
                  <a:gd name="connsiteX558" fmla="*/ 236569 w 1248763"/>
                  <a:gd name="connsiteY558" fmla="*/ 436634 h 681104"/>
                  <a:gd name="connsiteX559" fmla="*/ 233998 w 1248763"/>
                  <a:gd name="connsiteY559" fmla="*/ 434166 h 681104"/>
                  <a:gd name="connsiteX560" fmla="*/ 233998 w 1248763"/>
                  <a:gd name="connsiteY560" fmla="*/ 431698 h 681104"/>
                  <a:gd name="connsiteX561" fmla="*/ 231631 w 1248763"/>
                  <a:gd name="connsiteY561" fmla="*/ 429229 h 681104"/>
                  <a:gd name="connsiteX562" fmla="*/ 226694 w 1248763"/>
                  <a:gd name="connsiteY562" fmla="*/ 424292 h 681104"/>
                  <a:gd name="connsiteX563" fmla="*/ 224123 w 1248763"/>
                  <a:gd name="connsiteY563" fmla="*/ 421823 h 681104"/>
                  <a:gd name="connsiteX564" fmla="*/ 224123 w 1248763"/>
                  <a:gd name="connsiteY564" fmla="*/ 404543 h 681104"/>
                  <a:gd name="connsiteX565" fmla="*/ 221756 w 1248763"/>
                  <a:gd name="connsiteY565" fmla="*/ 399606 h 681104"/>
                  <a:gd name="connsiteX566" fmla="*/ 219289 w 1248763"/>
                  <a:gd name="connsiteY566" fmla="*/ 397139 h 681104"/>
                  <a:gd name="connsiteX567" fmla="*/ 216718 w 1248763"/>
                  <a:gd name="connsiteY567" fmla="*/ 394670 h 681104"/>
                  <a:gd name="connsiteX568" fmla="*/ 214352 w 1248763"/>
                  <a:gd name="connsiteY568" fmla="*/ 392201 h 681104"/>
                  <a:gd name="connsiteX569" fmla="*/ 214352 w 1248763"/>
                  <a:gd name="connsiteY569" fmla="*/ 389732 h 681104"/>
                  <a:gd name="connsiteX570" fmla="*/ 209414 w 1248763"/>
                  <a:gd name="connsiteY570" fmla="*/ 384795 h 681104"/>
                  <a:gd name="connsiteX571" fmla="*/ 206843 w 1248763"/>
                  <a:gd name="connsiteY571" fmla="*/ 382326 h 681104"/>
                  <a:gd name="connsiteX572" fmla="*/ 201906 w 1248763"/>
                  <a:gd name="connsiteY572" fmla="*/ 379859 h 681104"/>
                  <a:gd name="connsiteX573" fmla="*/ 201906 w 1248763"/>
                  <a:gd name="connsiteY573" fmla="*/ 374922 h 681104"/>
                  <a:gd name="connsiteX574" fmla="*/ 199539 w 1248763"/>
                  <a:gd name="connsiteY574" fmla="*/ 369984 h 681104"/>
                  <a:gd name="connsiteX575" fmla="*/ 197072 w 1248763"/>
                  <a:gd name="connsiteY575" fmla="*/ 365047 h 681104"/>
                  <a:gd name="connsiteX576" fmla="*/ 194501 w 1248763"/>
                  <a:gd name="connsiteY576" fmla="*/ 360111 h 681104"/>
                  <a:gd name="connsiteX577" fmla="*/ 194501 w 1248763"/>
                  <a:gd name="connsiteY577" fmla="*/ 355173 h 681104"/>
                  <a:gd name="connsiteX578" fmla="*/ 192135 w 1248763"/>
                  <a:gd name="connsiteY578" fmla="*/ 345298 h 681104"/>
                  <a:gd name="connsiteX579" fmla="*/ 194501 w 1248763"/>
                  <a:gd name="connsiteY579" fmla="*/ 335425 h 681104"/>
                  <a:gd name="connsiteX580" fmla="*/ 194501 w 1248763"/>
                  <a:gd name="connsiteY580" fmla="*/ 330488 h 681104"/>
                  <a:gd name="connsiteX581" fmla="*/ 197072 w 1248763"/>
                  <a:gd name="connsiteY581" fmla="*/ 325552 h 681104"/>
                  <a:gd name="connsiteX582" fmla="*/ 199539 w 1248763"/>
                  <a:gd name="connsiteY582" fmla="*/ 323083 h 681104"/>
                  <a:gd name="connsiteX583" fmla="*/ 206843 w 1248763"/>
                  <a:gd name="connsiteY583" fmla="*/ 313208 h 681104"/>
                  <a:gd name="connsiteX584" fmla="*/ 206843 w 1248763"/>
                  <a:gd name="connsiteY584" fmla="*/ 298397 h 681104"/>
                  <a:gd name="connsiteX585" fmla="*/ 204477 w 1248763"/>
                  <a:gd name="connsiteY585" fmla="*/ 295928 h 681104"/>
                  <a:gd name="connsiteX586" fmla="*/ 204477 w 1248763"/>
                  <a:gd name="connsiteY586" fmla="*/ 290991 h 681104"/>
                  <a:gd name="connsiteX587" fmla="*/ 201906 w 1248763"/>
                  <a:gd name="connsiteY587" fmla="*/ 288524 h 681104"/>
                  <a:gd name="connsiteX588" fmla="*/ 199539 w 1248763"/>
                  <a:gd name="connsiteY588" fmla="*/ 286055 h 681104"/>
                  <a:gd name="connsiteX589" fmla="*/ 197072 w 1248763"/>
                  <a:gd name="connsiteY589" fmla="*/ 283586 h 681104"/>
                  <a:gd name="connsiteX590" fmla="*/ 187197 w 1248763"/>
                  <a:gd name="connsiteY590" fmla="*/ 281118 h 681104"/>
                  <a:gd name="connsiteX591" fmla="*/ 155108 w 1248763"/>
                  <a:gd name="connsiteY591" fmla="*/ 281118 h 681104"/>
                  <a:gd name="connsiteX592" fmla="*/ 150171 w 1248763"/>
                  <a:gd name="connsiteY592" fmla="*/ 278649 h 681104"/>
                  <a:gd name="connsiteX593" fmla="*/ 147701 w 1248763"/>
                  <a:gd name="connsiteY593" fmla="*/ 278649 h 681104"/>
                  <a:gd name="connsiteX594" fmla="*/ 142766 w 1248763"/>
                  <a:gd name="connsiteY594" fmla="*/ 271244 h 681104"/>
                  <a:gd name="connsiteX595" fmla="*/ 140296 w 1248763"/>
                  <a:gd name="connsiteY595" fmla="*/ 271244 h 681104"/>
                  <a:gd name="connsiteX596" fmla="*/ 135359 w 1248763"/>
                  <a:gd name="connsiteY596" fmla="*/ 268776 h 681104"/>
                  <a:gd name="connsiteX597" fmla="*/ 132891 w 1248763"/>
                  <a:gd name="connsiteY597" fmla="*/ 268776 h 681104"/>
                  <a:gd name="connsiteX598" fmla="*/ 127954 w 1248763"/>
                  <a:gd name="connsiteY598" fmla="*/ 271244 h 681104"/>
                  <a:gd name="connsiteX599" fmla="*/ 118079 w 1248763"/>
                  <a:gd name="connsiteY599" fmla="*/ 273711 h 681104"/>
                  <a:gd name="connsiteX600" fmla="*/ 115612 w 1248763"/>
                  <a:gd name="connsiteY600" fmla="*/ 273711 h 681104"/>
                  <a:gd name="connsiteX601" fmla="*/ 108204 w 1248763"/>
                  <a:gd name="connsiteY601" fmla="*/ 271244 h 681104"/>
                  <a:gd name="connsiteX602" fmla="*/ 100799 w 1248763"/>
                  <a:gd name="connsiteY602" fmla="*/ 271244 h 681104"/>
                  <a:gd name="connsiteX603" fmla="*/ 98332 w 1248763"/>
                  <a:gd name="connsiteY603" fmla="*/ 268776 h 681104"/>
                  <a:gd name="connsiteX604" fmla="*/ 81053 w 1248763"/>
                  <a:gd name="connsiteY604" fmla="*/ 268776 h 681104"/>
                  <a:gd name="connsiteX605" fmla="*/ 78582 w 1248763"/>
                  <a:gd name="connsiteY605" fmla="*/ 271244 h 681104"/>
                  <a:gd name="connsiteX606" fmla="*/ 73645 w 1248763"/>
                  <a:gd name="connsiteY606" fmla="*/ 271244 h 681104"/>
                  <a:gd name="connsiteX607" fmla="*/ 71178 w 1248763"/>
                  <a:gd name="connsiteY607" fmla="*/ 273711 h 681104"/>
                  <a:gd name="connsiteX608" fmla="*/ 71178 w 1248763"/>
                  <a:gd name="connsiteY608" fmla="*/ 278649 h 681104"/>
                  <a:gd name="connsiteX609" fmla="*/ 68711 w 1248763"/>
                  <a:gd name="connsiteY609" fmla="*/ 281118 h 681104"/>
                  <a:gd name="connsiteX610" fmla="*/ 68711 w 1248763"/>
                  <a:gd name="connsiteY610" fmla="*/ 283586 h 681104"/>
                  <a:gd name="connsiteX611" fmla="*/ 61303 w 1248763"/>
                  <a:gd name="connsiteY611" fmla="*/ 286055 h 681104"/>
                  <a:gd name="connsiteX612" fmla="*/ 56365 w 1248763"/>
                  <a:gd name="connsiteY612" fmla="*/ 288524 h 681104"/>
                  <a:gd name="connsiteX613" fmla="*/ 51431 w 1248763"/>
                  <a:gd name="connsiteY613" fmla="*/ 288524 h 681104"/>
                  <a:gd name="connsiteX614" fmla="*/ 48961 w 1248763"/>
                  <a:gd name="connsiteY614" fmla="*/ 286055 h 681104"/>
                  <a:gd name="connsiteX615" fmla="*/ 46494 w 1248763"/>
                  <a:gd name="connsiteY615" fmla="*/ 286055 h 681104"/>
                  <a:gd name="connsiteX616" fmla="*/ 46494 w 1248763"/>
                  <a:gd name="connsiteY616" fmla="*/ 283586 h 681104"/>
                  <a:gd name="connsiteX617" fmla="*/ 41556 w 1248763"/>
                  <a:gd name="connsiteY617" fmla="*/ 278649 h 681104"/>
                  <a:gd name="connsiteX618" fmla="*/ 39086 w 1248763"/>
                  <a:gd name="connsiteY618" fmla="*/ 276180 h 681104"/>
                  <a:gd name="connsiteX619" fmla="*/ 34148 w 1248763"/>
                  <a:gd name="connsiteY619" fmla="*/ 273711 h 681104"/>
                  <a:gd name="connsiteX620" fmla="*/ 31681 w 1248763"/>
                  <a:gd name="connsiteY620" fmla="*/ 271244 h 681104"/>
                  <a:gd name="connsiteX621" fmla="*/ 24277 w 1248763"/>
                  <a:gd name="connsiteY621" fmla="*/ 268776 h 681104"/>
                  <a:gd name="connsiteX622" fmla="*/ 19339 w 1248763"/>
                  <a:gd name="connsiteY622" fmla="*/ 266307 h 681104"/>
                  <a:gd name="connsiteX623" fmla="*/ 16869 w 1248763"/>
                  <a:gd name="connsiteY623" fmla="*/ 263838 h 681104"/>
                  <a:gd name="connsiteX624" fmla="*/ 14402 w 1248763"/>
                  <a:gd name="connsiteY624" fmla="*/ 261369 h 681104"/>
                  <a:gd name="connsiteX625" fmla="*/ 9464 w 1248763"/>
                  <a:gd name="connsiteY625" fmla="*/ 253965 h 681104"/>
                  <a:gd name="connsiteX626" fmla="*/ 6997 w 1248763"/>
                  <a:gd name="connsiteY626" fmla="*/ 251496 h 681104"/>
                  <a:gd name="connsiteX627" fmla="*/ 4527 w 1248763"/>
                  <a:gd name="connsiteY627" fmla="*/ 249027 h 681104"/>
                  <a:gd name="connsiteX628" fmla="*/ -411 w 1248763"/>
                  <a:gd name="connsiteY628" fmla="*/ 244090 h 681104"/>
                  <a:gd name="connsiteX629" fmla="*/ -411 w 1248763"/>
                  <a:gd name="connsiteY629" fmla="*/ 231748 h 681104"/>
                  <a:gd name="connsiteX630" fmla="*/ 6997 w 1248763"/>
                  <a:gd name="connsiteY630" fmla="*/ 211999 h 681104"/>
                  <a:gd name="connsiteX631" fmla="*/ 9464 w 1248763"/>
                  <a:gd name="connsiteY631" fmla="*/ 207062 h 681104"/>
                  <a:gd name="connsiteX632" fmla="*/ 14402 w 1248763"/>
                  <a:gd name="connsiteY632" fmla="*/ 202125 h 681104"/>
                  <a:gd name="connsiteX633" fmla="*/ 19339 w 1248763"/>
                  <a:gd name="connsiteY633" fmla="*/ 192251 h 681104"/>
                  <a:gd name="connsiteX634" fmla="*/ 19339 w 1248763"/>
                  <a:gd name="connsiteY634" fmla="*/ 182376 h 681104"/>
                  <a:gd name="connsiteX635" fmla="*/ 16869 w 1248763"/>
                  <a:gd name="connsiteY635" fmla="*/ 172606 h 681104"/>
                  <a:gd name="connsiteX636" fmla="*/ 14402 w 1248763"/>
                  <a:gd name="connsiteY636" fmla="*/ 162630 h 681104"/>
                  <a:gd name="connsiteX637" fmla="*/ 14402 w 1248763"/>
                  <a:gd name="connsiteY637" fmla="*/ 147817 h 681104"/>
                  <a:gd name="connsiteX638" fmla="*/ 6997 w 1248763"/>
                  <a:gd name="connsiteY638" fmla="*/ 133110 h 681104"/>
                  <a:gd name="connsiteX639" fmla="*/ 6997 w 1248763"/>
                  <a:gd name="connsiteY639" fmla="*/ 128172 h 681104"/>
                  <a:gd name="connsiteX640" fmla="*/ 4527 w 1248763"/>
                  <a:gd name="connsiteY640" fmla="*/ 120766 h 681104"/>
                  <a:gd name="connsiteX641" fmla="*/ 4527 w 1248763"/>
                  <a:gd name="connsiteY641" fmla="*/ 115830 h 681104"/>
                  <a:gd name="connsiteX642" fmla="*/ 4527 w 1248763"/>
                  <a:gd name="connsiteY642" fmla="*/ 115830 h 681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</a:cxnLst>
                <a:rect l="l" t="t" r="r" b="b"/>
                <a:pathLst>
                  <a:path w="1248763" h="681104">
                    <a:moveTo>
                      <a:pt x="4527" y="115830"/>
                    </a:moveTo>
                    <a:lnTo>
                      <a:pt x="11935" y="115830"/>
                    </a:lnTo>
                    <a:lnTo>
                      <a:pt x="16869" y="110893"/>
                    </a:lnTo>
                    <a:lnTo>
                      <a:pt x="24277" y="105955"/>
                    </a:lnTo>
                    <a:lnTo>
                      <a:pt x="31681" y="98551"/>
                    </a:lnTo>
                    <a:lnTo>
                      <a:pt x="39086" y="96082"/>
                    </a:lnTo>
                    <a:lnTo>
                      <a:pt x="48961" y="96082"/>
                    </a:lnTo>
                    <a:lnTo>
                      <a:pt x="66240" y="98551"/>
                    </a:lnTo>
                    <a:lnTo>
                      <a:pt x="80949" y="98551"/>
                    </a:lnTo>
                    <a:lnTo>
                      <a:pt x="90824" y="101018"/>
                    </a:lnTo>
                    <a:lnTo>
                      <a:pt x="95762" y="98551"/>
                    </a:lnTo>
                    <a:lnTo>
                      <a:pt x="100696" y="98551"/>
                    </a:lnTo>
                    <a:lnTo>
                      <a:pt x="105633" y="96082"/>
                    </a:lnTo>
                    <a:lnTo>
                      <a:pt x="113041" y="98551"/>
                    </a:lnTo>
                    <a:lnTo>
                      <a:pt x="122913" y="108424"/>
                    </a:lnTo>
                    <a:lnTo>
                      <a:pt x="125383" y="120766"/>
                    </a:lnTo>
                    <a:lnTo>
                      <a:pt x="127850" y="125704"/>
                    </a:lnTo>
                    <a:lnTo>
                      <a:pt x="130321" y="128172"/>
                    </a:lnTo>
                    <a:lnTo>
                      <a:pt x="132788" y="133110"/>
                    </a:lnTo>
                    <a:lnTo>
                      <a:pt x="135255" y="135579"/>
                    </a:lnTo>
                    <a:lnTo>
                      <a:pt x="137725" y="138046"/>
                    </a:lnTo>
                    <a:lnTo>
                      <a:pt x="142663" y="140515"/>
                    </a:lnTo>
                    <a:lnTo>
                      <a:pt x="147600" y="145452"/>
                    </a:lnTo>
                    <a:lnTo>
                      <a:pt x="152535" y="150389"/>
                    </a:lnTo>
                    <a:lnTo>
                      <a:pt x="157472" y="150389"/>
                    </a:lnTo>
                    <a:lnTo>
                      <a:pt x="159942" y="152858"/>
                    </a:lnTo>
                    <a:lnTo>
                      <a:pt x="162409" y="155325"/>
                    </a:lnTo>
                    <a:lnTo>
                      <a:pt x="167347" y="155325"/>
                    </a:lnTo>
                    <a:lnTo>
                      <a:pt x="172284" y="157794"/>
                    </a:lnTo>
                    <a:lnTo>
                      <a:pt x="174752" y="155325"/>
                    </a:lnTo>
                    <a:lnTo>
                      <a:pt x="187097" y="152858"/>
                    </a:lnTo>
                    <a:lnTo>
                      <a:pt x="199439" y="152858"/>
                    </a:lnTo>
                    <a:lnTo>
                      <a:pt x="201906" y="150389"/>
                    </a:lnTo>
                    <a:lnTo>
                      <a:pt x="209311" y="152858"/>
                    </a:lnTo>
                    <a:lnTo>
                      <a:pt x="219186" y="152858"/>
                    </a:lnTo>
                    <a:lnTo>
                      <a:pt x="221656" y="150389"/>
                    </a:lnTo>
                    <a:lnTo>
                      <a:pt x="224123" y="150389"/>
                    </a:lnTo>
                    <a:lnTo>
                      <a:pt x="231528" y="147921"/>
                    </a:lnTo>
                    <a:lnTo>
                      <a:pt x="236465" y="150389"/>
                    </a:lnTo>
                    <a:lnTo>
                      <a:pt x="266087" y="172606"/>
                    </a:lnTo>
                    <a:lnTo>
                      <a:pt x="268557" y="170138"/>
                    </a:lnTo>
                    <a:lnTo>
                      <a:pt x="268557" y="162732"/>
                    </a:lnTo>
                    <a:lnTo>
                      <a:pt x="271024" y="155325"/>
                    </a:lnTo>
                    <a:lnTo>
                      <a:pt x="271024" y="150389"/>
                    </a:lnTo>
                    <a:lnTo>
                      <a:pt x="273494" y="145452"/>
                    </a:lnTo>
                    <a:lnTo>
                      <a:pt x="275962" y="140515"/>
                    </a:lnTo>
                    <a:lnTo>
                      <a:pt x="275962" y="138046"/>
                    </a:lnTo>
                    <a:lnTo>
                      <a:pt x="278429" y="133110"/>
                    </a:lnTo>
                    <a:lnTo>
                      <a:pt x="280899" y="130641"/>
                    </a:lnTo>
                    <a:lnTo>
                      <a:pt x="280899" y="128172"/>
                    </a:lnTo>
                    <a:lnTo>
                      <a:pt x="283366" y="125704"/>
                    </a:lnTo>
                    <a:lnTo>
                      <a:pt x="290774" y="123235"/>
                    </a:lnTo>
                    <a:lnTo>
                      <a:pt x="293241" y="120766"/>
                    </a:lnTo>
                    <a:lnTo>
                      <a:pt x="298179" y="115830"/>
                    </a:lnTo>
                    <a:lnTo>
                      <a:pt x="303116" y="110893"/>
                    </a:lnTo>
                    <a:lnTo>
                      <a:pt x="305583" y="108424"/>
                    </a:lnTo>
                    <a:lnTo>
                      <a:pt x="312991" y="101018"/>
                    </a:lnTo>
                    <a:lnTo>
                      <a:pt x="315458" y="98551"/>
                    </a:lnTo>
                    <a:lnTo>
                      <a:pt x="322863" y="93613"/>
                    </a:lnTo>
                    <a:lnTo>
                      <a:pt x="325333" y="91145"/>
                    </a:lnTo>
                    <a:lnTo>
                      <a:pt x="330271" y="86207"/>
                    </a:lnTo>
                    <a:lnTo>
                      <a:pt x="330271" y="83738"/>
                    </a:lnTo>
                    <a:lnTo>
                      <a:pt x="332738" y="83738"/>
                    </a:lnTo>
                    <a:lnTo>
                      <a:pt x="332738" y="81271"/>
                    </a:lnTo>
                    <a:lnTo>
                      <a:pt x="330271" y="78803"/>
                    </a:lnTo>
                    <a:lnTo>
                      <a:pt x="330271" y="76334"/>
                    </a:lnTo>
                    <a:lnTo>
                      <a:pt x="327800" y="73865"/>
                    </a:lnTo>
                    <a:lnTo>
                      <a:pt x="322863" y="71396"/>
                    </a:lnTo>
                    <a:lnTo>
                      <a:pt x="317925" y="66459"/>
                    </a:lnTo>
                    <a:lnTo>
                      <a:pt x="315458" y="61523"/>
                    </a:lnTo>
                    <a:lnTo>
                      <a:pt x="312991" y="59054"/>
                    </a:lnTo>
                    <a:lnTo>
                      <a:pt x="310521" y="56585"/>
                    </a:lnTo>
                    <a:lnTo>
                      <a:pt x="308054" y="54117"/>
                    </a:lnTo>
                    <a:lnTo>
                      <a:pt x="308054" y="49179"/>
                    </a:lnTo>
                    <a:lnTo>
                      <a:pt x="305583" y="46711"/>
                    </a:lnTo>
                    <a:lnTo>
                      <a:pt x="305583" y="44243"/>
                    </a:lnTo>
                    <a:lnTo>
                      <a:pt x="303116" y="39306"/>
                    </a:lnTo>
                    <a:lnTo>
                      <a:pt x="300646" y="36837"/>
                    </a:lnTo>
                    <a:lnTo>
                      <a:pt x="298179" y="31900"/>
                    </a:lnTo>
                    <a:lnTo>
                      <a:pt x="293241" y="31900"/>
                    </a:lnTo>
                    <a:lnTo>
                      <a:pt x="293241" y="29431"/>
                    </a:lnTo>
                    <a:lnTo>
                      <a:pt x="295711" y="26964"/>
                    </a:lnTo>
                    <a:lnTo>
                      <a:pt x="295711" y="24495"/>
                    </a:lnTo>
                    <a:lnTo>
                      <a:pt x="300646" y="24495"/>
                    </a:lnTo>
                    <a:lnTo>
                      <a:pt x="308054" y="19558"/>
                    </a:lnTo>
                    <a:lnTo>
                      <a:pt x="312991" y="14620"/>
                    </a:lnTo>
                    <a:lnTo>
                      <a:pt x="320396" y="9684"/>
                    </a:lnTo>
                    <a:lnTo>
                      <a:pt x="325333" y="7216"/>
                    </a:lnTo>
                    <a:lnTo>
                      <a:pt x="330271" y="4747"/>
                    </a:lnTo>
                    <a:lnTo>
                      <a:pt x="332738" y="2278"/>
                    </a:lnTo>
                    <a:lnTo>
                      <a:pt x="337675" y="4747"/>
                    </a:lnTo>
                    <a:lnTo>
                      <a:pt x="342613" y="4747"/>
                    </a:lnTo>
                    <a:lnTo>
                      <a:pt x="345080" y="2278"/>
                    </a:lnTo>
                    <a:lnTo>
                      <a:pt x="347550" y="4747"/>
                    </a:lnTo>
                    <a:lnTo>
                      <a:pt x="350017" y="7216"/>
                    </a:lnTo>
                    <a:lnTo>
                      <a:pt x="357422" y="7216"/>
                    </a:lnTo>
                    <a:lnTo>
                      <a:pt x="364830" y="9684"/>
                    </a:lnTo>
                    <a:lnTo>
                      <a:pt x="367297" y="9684"/>
                    </a:lnTo>
                    <a:lnTo>
                      <a:pt x="372234" y="7216"/>
                    </a:lnTo>
                    <a:lnTo>
                      <a:pt x="379639" y="4747"/>
                    </a:lnTo>
                    <a:lnTo>
                      <a:pt x="389514" y="4747"/>
                    </a:lnTo>
                    <a:lnTo>
                      <a:pt x="389514" y="2278"/>
                    </a:lnTo>
                    <a:lnTo>
                      <a:pt x="391981" y="4747"/>
                    </a:lnTo>
                    <a:lnTo>
                      <a:pt x="399389" y="4747"/>
                    </a:lnTo>
                    <a:lnTo>
                      <a:pt x="404326" y="7216"/>
                    </a:lnTo>
                    <a:lnTo>
                      <a:pt x="406793" y="9684"/>
                    </a:lnTo>
                    <a:lnTo>
                      <a:pt x="409261" y="12151"/>
                    </a:lnTo>
                    <a:lnTo>
                      <a:pt x="411731" y="12151"/>
                    </a:lnTo>
                    <a:lnTo>
                      <a:pt x="416668" y="17089"/>
                    </a:lnTo>
                    <a:lnTo>
                      <a:pt x="424073" y="19558"/>
                    </a:lnTo>
                    <a:lnTo>
                      <a:pt x="429010" y="19558"/>
                    </a:lnTo>
                    <a:lnTo>
                      <a:pt x="433948" y="17089"/>
                    </a:lnTo>
                    <a:lnTo>
                      <a:pt x="441352" y="17089"/>
                    </a:lnTo>
                    <a:lnTo>
                      <a:pt x="443719" y="14620"/>
                    </a:lnTo>
                    <a:lnTo>
                      <a:pt x="448757" y="12151"/>
                    </a:lnTo>
                    <a:lnTo>
                      <a:pt x="451124" y="9684"/>
                    </a:lnTo>
                    <a:lnTo>
                      <a:pt x="458632" y="4747"/>
                    </a:lnTo>
                    <a:lnTo>
                      <a:pt x="460999" y="4747"/>
                    </a:lnTo>
                    <a:lnTo>
                      <a:pt x="466037" y="-191"/>
                    </a:lnTo>
                    <a:lnTo>
                      <a:pt x="470974" y="-191"/>
                    </a:lnTo>
                    <a:lnTo>
                      <a:pt x="473341" y="4747"/>
                    </a:lnTo>
                    <a:lnTo>
                      <a:pt x="475912" y="7216"/>
                    </a:lnTo>
                    <a:lnTo>
                      <a:pt x="493088" y="7216"/>
                    </a:lnTo>
                    <a:lnTo>
                      <a:pt x="507900" y="4747"/>
                    </a:lnTo>
                    <a:lnTo>
                      <a:pt x="510367" y="7216"/>
                    </a:lnTo>
                    <a:lnTo>
                      <a:pt x="512837" y="12151"/>
                    </a:lnTo>
                    <a:lnTo>
                      <a:pt x="515305" y="12151"/>
                    </a:lnTo>
                    <a:lnTo>
                      <a:pt x="520242" y="9684"/>
                    </a:lnTo>
                    <a:lnTo>
                      <a:pt x="525179" y="12151"/>
                    </a:lnTo>
                    <a:lnTo>
                      <a:pt x="525179" y="17089"/>
                    </a:lnTo>
                    <a:lnTo>
                      <a:pt x="527647" y="19558"/>
                    </a:lnTo>
                    <a:lnTo>
                      <a:pt x="532584" y="19558"/>
                    </a:lnTo>
                    <a:lnTo>
                      <a:pt x="537522" y="17089"/>
                    </a:lnTo>
                    <a:lnTo>
                      <a:pt x="547396" y="12151"/>
                    </a:lnTo>
                    <a:lnTo>
                      <a:pt x="554801" y="12151"/>
                    </a:lnTo>
                    <a:lnTo>
                      <a:pt x="557271" y="17089"/>
                    </a:lnTo>
                    <a:lnTo>
                      <a:pt x="559739" y="22026"/>
                    </a:lnTo>
                    <a:lnTo>
                      <a:pt x="564676" y="26964"/>
                    </a:lnTo>
                    <a:lnTo>
                      <a:pt x="574551" y="26964"/>
                    </a:lnTo>
                    <a:lnTo>
                      <a:pt x="577018" y="24495"/>
                    </a:lnTo>
                    <a:lnTo>
                      <a:pt x="581956" y="24495"/>
                    </a:lnTo>
                    <a:lnTo>
                      <a:pt x="584423" y="26964"/>
                    </a:lnTo>
                    <a:lnTo>
                      <a:pt x="586893" y="29431"/>
                    </a:lnTo>
                    <a:lnTo>
                      <a:pt x="589360" y="34368"/>
                    </a:lnTo>
                    <a:lnTo>
                      <a:pt x="589360" y="36837"/>
                    </a:lnTo>
                    <a:lnTo>
                      <a:pt x="591831" y="41775"/>
                    </a:lnTo>
                    <a:lnTo>
                      <a:pt x="594298" y="44243"/>
                    </a:lnTo>
                    <a:lnTo>
                      <a:pt x="596765" y="46711"/>
                    </a:lnTo>
                    <a:lnTo>
                      <a:pt x="599235" y="46711"/>
                    </a:lnTo>
                    <a:lnTo>
                      <a:pt x="604173" y="44243"/>
                    </a:lnTo>
                    <a:lnTo>
                      <a:pt x="609110" y="41775"/>
                    </a:lnTo>
                    <a:lnTo>
                      <a:pt x="616515" y="36837"/>
                    </a:lnTo>
                    <a:lnTo>
                      <a:pt x="621452" y="36837"/>
                    </a:lnTo>
                    <a:lnTo>
                      <a:pt x="626390" y="39306"/>
                    </a:lnTo>
                    <a:lnTo>
                      <a:pt x="631327" y="44243"/>
                    </a:lnTo>
                    <a:lnTo>
                      <a:pt x="631327" y="51648"/>
                    </a:lnTo>
                    <a:lnTo>
                      <a:pt x="633794" y="54117"/>
                    </a:lnTo>
                    <a:lnTo>
                      <a:pt x="633794" y="56585"/>
                    </a:lnTo>
                    <a:lnTo>
                      <a:pt x="636261" y="59054"/>
                    </a:lnTo>
                    <a:lnTo>
                      <a:pt x="660949" y="59054"/>
                    </a:lnTo>
                    <a:lnTo>
                      <a:pt x="665886" y="63992"/>
                    </a:lnTo>
                    <a:lnTo>
                      <a:pt x="673291" y="68928"/>
                    </a:lnTo>
                    <a:lnTo>
                      <a:pt x="675758" y="68928"/>
                    </a:lnTo>
                    <a:lnTo>
                      <a:pt x="680695" y="71396"/>
                    </a:lnTo>
                    <a:lnTo>
                      <a:pt x="690570" y="68928"/>
                    </a:lnTo>
                    <a:lnTo>
                      <a:pt x="695508" y="68928"/>
                    </a:lnTo>
                    <a:lnTo>
                      <a:pt x="700445" y="66459"/>
                    </a:lnTo>
                    <a:lnTo>
                      <a:pt x="705380" y="66459"/>
                    </a:lnTo>
                    <a:lnTo>
                      <a:pt x="712787" y="63992"/>
                    </a:lnTo>
                    <a:lnTo>
                      <a:pt x="717725" y="63992"/>
                    </a:lnTo>
                    <a:lnTo>
                      <a:pt x="725129" y="61523"/>
                    </a:lnTo>
                    <a:lnTo>
                      <a:pt x="727597" y="63992"/>
                    </a:lnTo>
                    <a:lnTo>
                      <a:pt x="727597" y="68928"/>
                    </a:lnTo>
                    <a:lnTo>
                      <a:pt x="730067" y="68928"/>
                    </a:lnTo>
                    <a:lnTo>
                      <a:pt x="735004" y="71396"/>
                    </a:lnTo>
                    <a:lnTo>
                      <a:pt x="737472" y="68928"/>
                    </a:lnTo>
                    <a:lnTo>
                      <a:pt x="739942" y="68928"/>
                    </a:lnTo>
                    <a:lnTo>
                      <a:pt x="739942" y="71396"/>
                    </a:lnTo>
                    <a:lnTo>
                      <a:pt x="742409" y="76334"/>
                    </a:lnTo>
                    <a:lnTo>
                      <a:pt x="742409" y="78803"/>
                    </a:lnTo>
                    <a:lnTo>
                      <a:pt x="744876" y="81271"/>
                    </a:lnTo>
                    <a:lnTo>
                      <a:pt x="747346" y="83738"/>
                    </a:lnTo>
                    <a:lnTo>
                      <a:pt x="754751" y="88676"/>
                    </a:lnTo>
                    <a:lnTo>
                      <a:pt x="757221" y="91145"/>
                    </a:lnTo>
                    <a:lnTo>
                      <a:pt x="769563" y="96082"/>
                    </a:lnTo>
                    <a:lnTo>
                      <a:pt x="776968" y="98551"/>
                    </a:lnTo>
                    <a:lnTo>
                      <a:pt x="781906" y="101018"/>
                    </a:lnTo>
                    <a:lnTo>
                      <a:pt x="784373" y="101018"/>
                    </a:lnTo>
                    <a:lnTo>
                      <a:pt x="791780" y="96082"/>
                    </a:lnTo>
                    <a:lnTo>
                      <a:pt x="791780" y="93613"/>
                    </a:lnTo>
                    <a:lnTo>
                      <a:pt x="801652" y="93613"/>
                    </a:lnTo>
                    <a:lnTo>
                      <a:pt x="804123" y="96082"/>
                    </a:lnTo>
                    <a:lnTo>
                      <a:pt x="809060" y="98551"/>
                    </a:lnTo>
                    <a:lnTo>
                      <a:pt x="813994" y="98551"/>
                    </a:lnTo>
                    <a:lnTo>
                      <a:pt x="813994" y="96082"/>
                    </a:lnTo>
                    <a:lnTo>
                      <a:pt x="818932" y="91145"/>
                    </a:lnTo>
                    <a:lnTo>
                      <a:pt x="823869" y="88676"/>
                    </a:lnTo>
                    <a:lnTo>
                      <a:pt x="826340" y="86207"/>
                    </a:lnTo>
                    <a:lnTo>
                      <a:pt x="828807" y="86207"/>
                    </a:lnTo>
                    <a:lnTo>
                      <a:pt x="836211" y="83738"/>
                    </a:lnTo>
                    <a:lnTo>
                      <a:pt x="843619" y="83738"/>
                    </a:lnTo>
                    <a:lnTo>
                      <a:pt x="848557" y="86207"/>
                    </a:lnTo>
                    <a:lnTo>
                      <a:pt x="853491" y="88676"/>
                    </a:lnTo>
                    <a:lnTo>
                      <a:pt x="865836" y="88676"/>
                    </a:lnTo>
                    <a:lnTo>
                      <a:pt x="873241" y="86207"/>
                    </a:lnTo>
                    <a:lnTo>
                      <a:pt x="878178" y="88676"/>
                    </a:lnTo>
                    <a:lnTo>
                      <a:pt x="885583" y="88676"/>
                    </a:lnTo>
                    <a:lnTo>
                      <a:pt x="888050" y="91145"/>
                    </a:lnTo>
                    <a:lnTo>
                      <a:pt x="890520" y="88676"/>
                    </a:lnTo>
                    <a:lnTo>
                      <a:pt x="895458" y="88676"/>
                    </a:lnTo>
                    <a:lnTo>
                      <a:pt x="897925" y="86207"/>
                    </a:lnTo>
                    <a:lnTo>
                      <a:pt x="900395" y="83738"/>
                    </a:lnTo>
                    <a:lnTo>
                      <a:pt x="905329" y="83738"/>
                    </a:lnTo>
                    <a:lnTo>
                      <a:pt x="907800" y="81271"/>
                    </a:lnTo>
                    <a:lnTo>
                      <a:pt x="910267" y="83738"/>
                    </a:lnTo>
                    <a:lnTo>
                      <a:pt x="915204" y="86207"/>
                    </a:lnTo>
                    <a:lnTo>
                      <a:pt x="915204" y="88676"/>
                    </a:lnTo>
                    <a:lnTo>
                      <a:pt x="925079" y="91145"/>
                    </a:lnTo>
                    <a:lnTo>
                      <a:pt x="937421" y="91145"/>
                    </a:lnTo>
                    <a:lnTo>
                      <a:pt x="939892" y="88676"/>
                    </a:lnTo>
                    <a:lnTo>
                      <a:pt x="942359" y="86207"/>
                    </a:lnTo>
                    <a:lnTo>
                      <a:pt x="944826" y="83738"/>
                    </a:lnTo>
                    <a:lnTo>
                      <a:pt x="949764" y="83738"/>
                    </a:lnTo>
                    <a:lnTo>
                      <a:pt x="952234" y="86207"/>
                    </a:lnTo>
                    <a:lnTo>
                      <a:pt x="954701" y="86207"/>
                    </a:lnTo>
                    <a:lnTo>
                      <a:pt x="957171" y="83738"/>
                    </a:lnTo>
                    <a:lnTo>
                      <a:pt x="962106" y="86207"/>
                    </a:lnTo>
                    <a:lnTo>
                      <a:pt x="971981" y="86207"/>
                    </a:lnTo>
                    <a:lnTo>
                      <a:pt x="971981" y="88676"/>
                    </a:lnTo>
                    <a:lnTo>
                      <a:pt x="976918" y="93613"/>
                    </a:lnTo>
                    <a:lnTo>
                      <a:pt x="981855" y="96082"/>
                    </a:lnTo>
                    <a:lnTo>
                      <a:pt x="986793" y="101018"/>
                    </a:lnTo>
                    <a:lnTo>
                      <a:pt x="989260" y="103487"/>
                    </a:lnTo>
                    <a:lnTo>
                      <a:pt x="989260" y="113362"/>
                    </a:lnTo>
                    <a:lnTo>
                      <a:pt x="986793" y="115830"/>
                    </a:lnTo>
                    <a:lnTo>
                      <a:pt x="986793" y="123235"/>
                    </a:lnTo>
                    <a:lnTo>
                      <a:pt x="989260" y="125704"/>
                    </a:lnTo>
                    <a:lnTo>
                      <a:pt x="991730" y="125704"/>
                    </a:lnTo>
                    <a:lnTo>
                      <a:pt x="994198" y="128172"/>
                    </a:lnTo>
                    <a:lnTo>
                      <a:pt x="994198" y="135579"/>
                    </a:lnTo>
                    <a:lnTo>
                      <a:pt x="996665" y="138046"/>
                    </a:lnTo>
                    <a:lnTo>
                      <a:pt x="996665" y="140515"/>
                    </a:lnTo>
                    <a:lnTo>
                      <a:pt x="999135" y="145452"/>
                    </a:lnTo>
                    <a:lnTo>
                      <a:pt x="999135" y="150389"/>
                    </a:lnTo>
                    <a:lnTo>
                      <a:pt x="1001602" y="152858"/>
                    </a:lnTo>
                    <a:lnTo>
                      <a:pt x="1004072" y="157794"/>
                    </a:lnTo>
                    <a:lnTo>
                      <a:pt x="1004072" y="165200"/>
                    </a:lnTo>
                    <a:lnTo>
                      <a:pt x="1006540" y="170138"/>
                    </a:lnTo>
                    <a:lnTo>
                      <a:pt x="1009010" y="177542"/>
                    </a:lnTo>
                    <a:lnTo>
                      <a:pt x="1011477" y="180011"/>
                    </a:lnTo>
                    <a:lnTo>
                      <a:pt x="1013944" y="182480"/>
                    </a:lnTo>
                    <a:lnTo>
                      <a:pt x="1016415" y="182480"/>
                    </a:lnTo>
                    <a:lnTo>
                      <a:pt x="1018882" y="184949"/>
                    </a:lnTo>
                    <a:lnTo>
                      <a:pt x="1018882" y="187417"/>
                    </a:lnTo>
                    <a:lnTo>
                      <a:pt x="1016415" y="189886"/>
                    </a:lnTo>
                    <a:lnTo>
                      <a:pt x="1023819" y="189886"/>
                    </a:lnTo>
                    <a:lnTo>
                      <a:pt x="1026289" y="192353"/>
                    </a:lnTo>
                    <a:lnTo>
                      <a:pt x="1026289" y="197291"/>
                    </a:lnTo>
                    <a:lnTo>
                      <a:pt x="1031224" y="199759"/>
                    </a:lnTo>
                    <a:lnTo>
                      <a:pt x="1043569" y="202228"/>
                    </a:lnTo>
                    <a:lnTo>
                      <a:pt x="1046036" y="204697"/>
                    </a:lnTo>
                    <a:lnTo>
                      <a:pt x="1050974" y="204697"/>
                    </a:lnTo>
                    <a:lnTo>
                      <a:pt x="1053441" y="207166"/>
                    </a:lnTo>
                    <a:lnTo>
                      <a:pt x="1055911" y="209634"/>
                    </a:lnTo>
                    <a:lnTo>
                      <a:pt x="1058378" y="212101"/>
                    </a:lnTo>
                    <a:lnTo>
                      <a:pt x="1063316" y="214570"/>
                    </a:lnTo>
                    <a:lnTo>
                      <a:pt x="1065786" y="214570"/>
                    </a:lnTo>
                    <a:lnTo>
                      <a:pt x="1065786" y="217039"/>
                    </a:lnTo>
                    <a:lnTo>
                      <a:pt x="1070720" y="221976"/>
                    </a:lnTo>
                    <a:lnTo>
                      <a:pt x="1078128" y="221976"/>
                    </a:lnTo>
                    <a:lnTo>
                      <a:pt x="1083066" y="224445"/>
                    </a:lnTo>
                    <a:lnTo>
                      <a:pt x="1085533" y="226914"/>
                    </a:lnTo>
                    <a:lnTo>
                      <a:pt x="1088000" y="229381"/>
                    </a:lnTo>
                    <a:lnTo>
                      <a:pt x="1090470" y="234216"/>
                    </a:lnTo>
                    <a:lnTo>
                      <a:pt x="1092937" y="239152"/>
                    </a:lnTo>
                    <a:lnTo>
                      <a:pt x="1095408" y="239152"/>
                    </a:lnTo>
                    <a:lnTo>
                      <a:pt x="1100345" y="246661"/>
                    </a:lnTo>
                    <a:lnTo>
                      <a:pt x="1102812" y="249129"/>
                    </a:lnTo>
                    <a:lnTo>
                      <a:pt x="1107646" y="251496"/>
                    </a:lnTo>
                    <a:lnTo>
                      <a:pt x="1112584" y="256432"/>
                    </a:lnTo>
                    <a:lnTo>
                      <a:pt x="1112584" y="258901"/>
                    </a:lnTo>
                    <a:lnTo>
                      <a:pt x="1117521" y="261473"/>
                    </a:lnTo>
                    <a:lnTo>
                      <a:pt x="1122459" y="266409"/>
                    </a:lnTo>
                    <a:lnTo>
                      <a:pt x="1125029" y="266409"/>
                    </a:lnTo>
                    <a:lnTo>
                      <a:pt x="1129863" y="273711"/>
                    </a:lnTo>
                    <a:lnTo>
                      <a:pt x="1134801" y="276180"/>
                    </a:lnTo>
                    <a:lnTo>
                      <a:pt x="1137371" y="278649"/>
                    </a:lnTo>
                    <a:lnTo>
                      <a:pt x="1142205" y="283586"/>
                    </a:lnTo>
                    <a:lnTo>
                      <a:pt x="1142205" y="288524"/>
                    </a:lnTo>
                    <a:lnTo>
                      <a:pt x="1147143" y="300866"/>
                    </a:lnTo>
                    <a:lnTo>
                      <a:pt x="1147143" y="305803"/>
                    </a:lnTo>
                    <a:lnTo>
                      <a:pt x="1149610" y="308272"/>
                    </a:lnTo>
                    <a:lnTo>
                      <a:pt x="1149610" y="313208"/>
                    </a:lnTo>
                    <a:lnTo>
                      <a:pt x="1152080" y="320614"/>
                    </a:lnTo>
                    <a:lnTo>
                      <a:pt x="1152080" y="323083"/>
                    </a:lnTo>
                    <a:lnTo>
                      <a:pt x="1154547" y="328019"/>
                    </a:lnTo>
                    <a:lnTo>
                      <a:pt x="1154547" y="332956"/>
                    </a:lnTo>
                    <a:lnTo>
                      <a:pt x="1157018" y="337894"/>
                    </a:lnTo>
                    <a:lnTo>
                      <a:pt x="1159485" y="337894"/>
                    </a:lnTo>
                    <a:lnTo>
                      <a:pt x="1164422" y="340362"/>
                    </a:lnTo>
                    <a:lnTo>
                      <a:pt x="1166889" y="340362"/>
                    </a:lnTo>
                    <a:lnTo>
                      <a:pt x="1171827" y="345298"/>
                    </a:lnTo>
                    <a:lnTo>
                      <a:pt x="1176764" y="347767"/>
                    </a:lnTo>
                    <a:lnTo>
                      <a:pt x="1181702" y="352705"/>
                    </a:lnTo>
                    <a:lnTo>
                      <a:pt x="1186639" y="355173"/>
                    </a:lnTo>
                    <a:lnTo>
                      <a:pt x="1189106" y="357642"/>
                    </a:lnTo>
                    <a:lnTo>
                      <a:pt x="1196514" y="362580"/>
                    </a:lnTo>
                    <a:lnTo>
                      <a:pt x="1201452" y="367515"/>
                    </a:lnTo>
                    <a:lnTo>
                      <a:pt x="1203919" y="369984"/>
                    </a:lnTo>
                    <a:lnTo>
                      <a:pt x="1206386" y="374922"/>
                    </a:lnTo>
                    <a:lnTo>
                      <a:pt x="1206386" y="377390"/>
                    </a:lnTo>
                    <a:lnTo>
                      <a:pt x="1211323" y="379859"/>
                    </a:lnTo>
                    <a:lnTo>
                      <a:pt x="1213794" y="382326"/>
                    </a:lnTo>
                    <a:lnTo>
                      <a:pt x="1216261" y="384795"/>
                    </a:lnTo>
                    <a:lnTo>
                      <a:pt x="1218731" y="387264"/>
                    </a:lnTo>
                    <a:lnTo>
                      <a:pt x="1221198" y="389732"/>
                    </a:lnTo>
                    <a:lnTo>
                      <a:pt x="1223666" y="394670"/>
                    </a:lnTo>
                    <a:lnTo>
                      <a:pt x="1226136" y="397139"/>
                    </a:lnTo>
                    <a:lnTo>
                      <a:pt x="1233540" y="402074"/>
                    </a:lnTo>
                    <a:lnTo>
                      <a:pt x="1236011" y="407012"/>
                    </a:lnTo>
                    <a:lnTo>
                      <a:pt x="1240945" y="409481"/>
                    </a:lnTo>
                    <a:lnTo>
                      <a:pt x="1243415" y="411949"/>
                    </a:lnTo>
                    <a:lnTo>
                      <a:pt x="1245883" y="414418"/>
                    </a:lnTo>
                    <a:lnTo>
                      <a:pt x="1248353" y="416887"/>
                    </a:lnTo>
                    <a:lnTo>
                      <a:pt x="1248353" y="436634"/>
                    </a:lnTo>
                    <a:lnTo>
                      <a:pt x="1245883" y="439102"/>
                    </a:lnTo>
                    <a:lnTo>
                      <a:pt x="1243415" y="441571"/>
                    </a:lnTo>
                    <a:lnTo>
                      <a:pt x="1240945" y="444040"/>
                    </a:lnTo>
                    <a:lnTo>
                      <a:pt x="1238478" y="446509"/>
                    </a:lnTo>
                    <a:lnTo>
                      <a:pt x="1236011" y="448977"/>
                    </a:lnTo>
                    <a:lnTo>
                      <a:pt x="1233540" y="451446"/>
                    </a:lnTo>
                    <a:lnTo>
                      <a:pt x="1231073" y="453915"/>
                    </a:lnTo>
                    <a:lnTo>
                      <a:pt x="1228603" y="458851"/>
                    </a:lnTo>
                    <a:lnTo>
                      <a:pt x="1226136" y="463788"/>
                    </a:lnTo>
                    <a:lnTo>
                      <a:pt x="1226136" y="466257"/>
                    </a:lnTo>
                    <a:lnTo>
                      <a:pt x="1223666" y="468726"/>
                    </a:lnTo>
                    <a:lnTo>
                      <a:pt x="1221198" y="468726"/>
                    </a:lnTo>
                    <a:lnTo>
                      <a:pt x="1218731" y="473661"/>
                    </a:lnTo>
                    <a:lnTo>
                      <a:pt x="1216261" y="476130"/>
                    </a:lnTo>
                    <a:lnTo>
                      <a:pt x="1216261" y="478599"/>
                    </a:lnTo>
                    <a:lnTo>
                      <a:pt x="1213794" y="481068"/>
                    </a:lnTo>
                    <a:lnTo>
                      <a:pt x="1211323" y="490941"/>
                    </a:lnTo>
                    <a:lnTo>
                      <a:pt x="1208856" y="495878"/>
                    </a:lnTo>
                    <a:lnTo>
                      <a:pt x="1203919" y="503285"/>
                    </a:lnTo>
                    <a:lnTo>
                      <a:pt x="1203919" y="510689"/>
                    </a:lnTo>
                    <a:lnTo>
                      <a:pt x="1201452" y="515627"/>
                    </a:lnTo>
                    <a:lnTo>
                      <a:pt x="1201452" y="520564"/>
                    </a:lnTo>
                    <a:lnTo>
                      <a:pt x="1198981" y="527969"/>
                    </a:lnTo>
                    <a:lnTo>
                      <a:pt x="1196514" y="537844"/>
                    </a:lnTo>
                    <a:lnTo>
                      <a:pt x="1196514" y="542781"/>
                    </a:lnTo>
                    <a:lnTo>
                      <a:pt x="1194044" y="552655"/>
                    </a:lnTo>
                    <a:lnTo>
                      <a:pt x="1191577" y="555123"/>
                    </a:lnTo>
                    <a:lnTo>
                      <a:pt x="1186639" y="562529"/>
                    </a:lnTo>
                    <a:lnTo>
                      <a:pt x="1181702" y="569934"/>
                    </a:lnTo>
                    <a:lnTo>
                      <a:pt x="1179235" y="577340"/>
                    </a:lnTo>
                    <a:lnTo>
                      <a:pt x="1174297" y="584745"/>
                    </a:lnTo>
                    <a:lnTo>
                      <a:pt x="1171827" y="587214"/>
                    </a:lnTo>
                    <a:lnTo>
                      <a:pt x="1169360" y="592151"/>
                    </a:lnTo>
                    <a:lnTo>
                      <a:pt x="1164422" y="597089"/>
                    </a:lnTo>
                    <a:lnTo>
                      <a:pt x="1157018" y="602024"/>
                    </a:lnTo>
                    <a:lnTo>
                      <a:pt x="1154547" y="604493"/>
                    </a:lnTo>
                    <a:lnTo>
                      <a:pt x="1147143" y="606962"/>
                    </a:lnTo>
                    <a:lnTo>
                      <a:pt x="1144676" y="609431"/>
                    </a:lnTo>
                    <a:lnTo>
                      <a:pt x="1139738" y="611899"/>
                    </a:lnTo>
                    <a:lnTo>
                      <a:pt x="1134801" y="611899"/>
                    </a:lnTo>
                    <a:lnTo>
                      <a:pt x="1125029" y="614368"/>
                    </a:lnTo>
                    <a:lnTo>
                      <a:pt x="1117521" y="614368"/>
                    </a:lnTo>
                    <a:lnTo>
                      <a:pt x="1115154" y="616837"/>
                    </a:lnTo>
                    <a:lnTo>
                      <a:pt x="1078025" y="616837"/>
                    </a:lnTo>
                    <a:lnTo>
                      <a:pt x="1073087" y="614368"/>
                    </a:lnTo>
                    <a:lnTo>
                      <a:pt x="1026289" y="614368"/>
                    </a:lnTo>
                    <a:lnTo>
                      <a:pt x="1018882" y="616837"/>
                    </a:lnTo>
                    <a:lnTo>
                      <a:pt x="1006540" y="616837"/>
                    </a:lnTo>
                    <a:lnTo>
                      <a:pt x="999135" y="614368"/>
                    </a:lnTo>
                    <a:lnTo>
                      <a:pt x="991730" y="611899"/>
                    </a:lnTo>
                    <a:lnTo>
                      <a:pt x="981855" y="609431"/>
                    </a:lnTo>
                    <a:lnTo>
                      <a:pt x="974451" y="606962"/>
                    </a:lnTo>
                    <a:lnTo>
                      <a:pt x="967043" y="604493"/>
                    </a:lnTo>
                    <a:lnTo>
                      <a:pt x="962106" y="604493"/>
                    </a:lnTo>
                    <a:lnTo>
                      <a:pt x="962106" y="602024"/>
                    </a:lnTo>
                    <a:lnTo>
                      <a:pt x="947296" y="602024"/>
                    </a:lnTo>
                    <a:lnTo>
                      <a:pt x="939892" y="604493"/>
                    </a:lnTo>
                    <a:lnTo>
                      <a:pt x="932484" y="604493"/>
                    </a:lnTo>
                    <a:lnTo>
                      <a:pt x="925079" y="606962"/>
                    </a:lnTo>
                    <a:lnTo>
                      <a:pt x="915204" y="606962"/>
                    </a:lnTo>
                    <a:lnTo>
                      <a:pt x="910267" y="604493"/>
                    </a:lnTo>
                    <a:lnTo>
                      <a:pt x="895458" y="604493"/>
                    </a:lnTo>
                    <a:lnTo>
                      <a:pt x="890520" y="602024"/>
                    </a:lnTo>
                    <a:lnTo>
                      <a:pt x="870770" y="602024"/>
                    </a:lnTo>
                    <a:lnTo>
                      <a:pt x="868303" y="604493"/>
                    </a:lnTo>
                    <a:lnTo>
                      <a:pt x="855961" y="604493"/>
                    </a:lnTo>
                    <a:lnTo>
                      <a:pt x="853491" y="602024"/>
                    </a:lnTo>
                    <a:lnTo>
                      <a:pt x="851024" y="602024"/>
                    </a:lnTo>
                    <a:lnTo>
                      <a:pt x="843619" y="599556"/>
                    </a:lnTo>
                    <a:lnTo>
                      <a:pt x="841149" y="599556"/>
                    </a:lnTo>
                    <a:lnTo>
                      <a:pt x="831274" y="597089"/>
                    </a:lnTo>
                    <a:lnTo>
                      <a:pt x="826340" y="594620"/>
                    </a:lnTo>
                    <a:lnTo>
                      <a:pt x="818932" y="592151"/>
                    </a:lnTo>
                    <a:lnTo>
                      <a:pt x="813994" y="592151"/>
                    </a:lnTo>
                    <a:lnTo>
                      <a:pt x="809060" y="589682"/>
                    </a:lnTo>
                    <a:lnTo>
                      <a:pt x="804123" y="589682"/>
                    </a:lnTo>
                    <a:lnTo>
                      <a:pt x="799185" y="587214"/>
                    </a:lnTo>
                    <a:lnTo>
                      <a:pt x="794248" y="584745"/>
                    </a:lnTo>
                    <a:lnTo>
                      <a:pt x="791780" y="582276"/>
                    </a:lnTo>
                    <a:lnTo>
                      <a:pt x="781906" y="577340"/>
                    </a:lnTo>
                    <a:lnTo>
                      <a:pt x="776968" y="572403"/>
                    </a:lnTo>
                    <a:lnTo>
                      <a:pt x="769563" y="564997"/>
                    </a:lnTo>
                    <a:lnTo>
                      <a:pt x="757221" y="557592"/>
                    </a:lnTo>
                    <a:lnTo>
                      <a:pt x="754751" y="555123"/>
                    </a:lnTo>
                    <a:lnTo>
                      <a:pt x="752284" y="552655"/>
                    </a:lnTo>
                    <a:lnTo>
                      <a:pt x="747346" y="552655"/>
                    </a:lnTo>
                    <a:lnTo>
                      <a:pt x="744876" y="555123"/>
                    </a:lnTo>
                    <a:lnTo>
                      <a:pt x="742409" y="555123"/>
                    </a:lnTo>
                    <a:lnTo>
                      <a:pt x="739942" y="557592"/>
                    </a:lnTo>
                    <a:lnTo>
                      <a:pt x="737472" y="562529"/>
                    </a:lnTo>
                    <a:lnTo>
                      <a:pt x="730067" y="569934"/>
                    </a:lnTo>
                    <a:lnTo>
                      <a:pt x="727597" y="572403"/>
                    </a:lnTo>
                    <a:lnTo>
                      <a:pt x="722659" y="574872"/>
                    </a:lnTo>
                    <a:lnTo>
                      <a:pt x="720192" y="577340"/>
                    </a:lnTo>
                    <a:lnTo>
                      <a:pt x="715254" y="584745"/>
                    </a:lnTo>
                    <a:lnTo>
                      <a:pt x="712787" y="587214"/>
                    </a:lnTo>
                    <a:lnTo>
                      <a:pt x="705380" y="594620"/>
                    </a:lnTo>
                    <a:lnTo>
                      <a:pt x="700445" y="602024"/>
                    </a:lnTo>
                    <a:lnTo>
                      <a:pt x="697975" y="604493"/>
                    </a:lnTo>
                    <a:lnTo>
                      <a:pt x="695508" y="606962"/>
                    </a:lnTo>
                    <a:lnTo>
                      <a:pt x="695508" y="609431"/>
                    </a:lnTo>
                    <a:lnTo>
                      <a:pt x="690570" y="616837"/>
                    </a:lnTo>
                    <a:lnTo>
                      <a:pt x="688100" y="619304"/>
                    </a:lnTo>
                    <a:lnTo>
                      <a:pt x="685633" y="621773"/>
                    </a:lnTo>
                    <a:lnTo>
                      <a:pt x="683166" y="624241"/>
                    </a:lnTo>
                    <a:lnTo>
                      <a:pt x="678228" y="631648"/>
                    </a:lnTo>
                    <a:lnTo>
                      <a:pt x="675758" y="634116"/>
                    </a:lnTo>
                    <a:lnTo>
                      <a:pt x="673291" y="639052"/>
                    </a:lnTo>
                    <a:lnTo>
                      <a:pt x="668353" y="646355"/>
                    </a:lnTo>
                    <a:lnTo>
                      <a:pt x="663416" y="651396"/>
                    </a:lnTo>
                    <a:lnTo>
                      <a:pt x="658478" y="658699"/>
                    </a:lnTo>
                    <a:lnTo>
                      <a:pt x="656011" y="663634"/>
                    </a:lnTo>
                    <a:lnTo>
                      <a:pt x="653541" y="668676"/>
                    </a:lnTo>
                    <a:lnTo>
                      <a:pt x="651074" y="671144"/>
                    </a:lnTo>
                    <a:lnTo>
                      <a:pt x="646136" y="675978"/>
                    </a:lnTo>
                    <a:lnTo>
                      <a:pt x="643669" y="678447"/>
                    </a:lnTo>
                    <a:lnTo>
                      <a:pt x="638732" y="680914"/>
                    </a:lnTo>
                    <a:lnTo>
                      <a:pt x="636365" y="678447"/>
                    </a:lnTo>
                    <a:lnTo>
                      <a:pt x="631428" y="678447"/>
                    </a:lnTo>
                    <a:lnTo>
                      <a:pt x="626390" y="675978"/>
                    </a:lnTo>
                    <a:lnTo>
                      <a:pt x="624023" y="673611"/>
                    </a:lnTo>
                    <a:lnTo>
                      <a:pt x="619085" y="671144"/>
                    </a:lnTo>
                    <a:lnTo>
                      <a:pt x="616515" y="666103"/>
                    </a:lnTo>
                    <a:lnTo>
                      <a:pt x="611577" y="661167"/>
                    </a:lnTo>
                    <a:lnTo>
                      <a:pt x="609211" y="658699"/>
                    </a:lnTo>
                    <a:lnTo>
                      <a:pt x="604173" y="653863"/>
                    </a:lnTo>
                    <a:lnTo>
                      <a:pt x="599339" y="653863"/>
                    </a:lnTo>
                    <a:lnTo>
                      <a:pt x="589464" y="648927"/>
                    </a:lnTo>
                    <a:lnTo>
                      <a:pt x="584526" y="646355"/>
                    </a:lnTo>
                    <a:lnTo>
                      <a:pt x="579589" y="639052"/>
                    </a:lnTo>
                    <a:lnTo>
                      <a:pt x="574651" y="634116"/>
                    </a:lnTo>
                    <a:lnTo>
                      <a:pt x="567247" y="631648"/>
                    </a:lnTo>
                    <a:lnTo>
                      <a:pt x="564780" y="631648"/>
                    </a:lnTo>
                    <a:lnTo>
                      <a:pt x="557372" y="634116"/>
                    </a:lnTo>
                    <a:lnTo>
                      <a:pt x="552434" y="634116"/>
                    </a:lnTo>
                    <a:lnTo>
                      <a:pt x="547500" y="636584"/>
                    </a:lnTo>
                    <a:lnTo>
                      <a:pt x="545030" y="639052"/>
                    </a:lnTo>
                    <a:lnTo>
                      <a:pt x="542563" y="641419"/>
                    </a:lnTo>
                    <a:lnTo>
                      <a:pt x="542563" y="643886"/>
                    </a:lnTo>
                    <a:lnTo>
                      <a:pt x="537625" y="646355"/>
                    </a:lnTo>
                    <a:lnTo>
                      <a:pt x="535155" y="648927"/>
                    </a:lnTo>
                    <a:lnTo>
                      <a:pt x="530221" y="646355"/>
                    </a:lnTo>
                    <a:lnTo>
                      <a:pt x="522813" y="646355"/>
                    </a:lnTo>
                    <a:lnTo>
                      <a:pt x="517875" y="648927"/>
                    </a:lnTo>
                    <a:lnTo>
                      <a:pt x="498129" y="648927"/>
                    </a:lnTo>
                    <a:lnTo>
                      <a:pt x="493191" y="651396"/>
                    </a:lnTo>
                    <a:lnTo>
                      <a:pt x="483316" y="651396"/>
                    </a:lnTo>
                    <a:lnTo>
                      <a:pt x="475912" y="653863"/>
                    </a:lnTo>
                    <a:lnTo>
                      <a:pt x="473444" y="656332"/>
                    </a:lnTo>
                    <a:lnTo>
                      <a:pt x="470974" y="656332"/>
                    </a:lnTo>
                    <a:lnTo>
                      <a:pt x="466037" y="653863"/>
                    </a:lnTo>
                    <a:lnTo>
                      <a:pt x="463569" y="653863"/>
                    </a:lnTo>
                    <a:lnTo>
                      <a:pt x="461099" y="651396"/>
                    </a:lnTo>
                    <a:lnTo>
                      <a:pt x="458632" y="651396"/>
                    </a:lnTo>
                    <a:lnTo>
                      <a:pt x="456165" y="648927"/>
                    </a:lnTo>
                    <a:lnTo>
                      <a:pt x="456165" y="646355"/>
                    </a:lnTo>
                    <a:lnTo>
                      <a:pt x="453695" y="646355"/>
                    </a:lnTo>
                    <a:lnTo>
                      <a:pt x="451227" y="643886"/>
                    </a:lnTo>
                    <a:lnTo>
                      <a:pt x="448757" y="641419"/>
                    </a:lnTo>
                    <a:lnTo>
                      <a:pt x="443820" y="636584"/>
                    </a:lnTo>
                    <a:lnTo>
                      <a:pt x="441352" y="634116"/>
                    </a:lnTo>
                    <a:lnTo>
                      <a:pt x="438885" y="634116"/>
                    </a:lnTo>
                    <a:lnTo>
                      <a:pt x="433948" y="629179"/>
                    </a:lnTo>
                    <a:lnTo>
                      <a:pt x="431478" y="626710"/>
                    </a:lnTo>
                    <a:lnTo>
                      <a:pt x="429010" y="619304"/>
                    </a:lnTo>
                    <a:lnTo>
                      <a:pt x="426540" y="616837"/>
                    </a:lnTo>
                    <a:lnTo>
                      <a:pt x="424073" y="609431"/>
                    </a:lnTo>
                    <a:lnTo>
                      <a:pt x="424073" y="606962"/>
                    </a:lnTo>
                    <a:lnTo>
                      <a:pt x="419135" y="599556"/>
                    </a:lnTo>
                    <a:lnTo>
                      <a:pt x="416668" y="594620"/>
                    </a:lnTo>
                    <a:lnTo>
                      <a:pt x="414198" y="589682"/>
                    </a:lnTo>
                    <a:lnTo>
                      <a:pt x="414198" y="587214"/>
                    </a:lnTo>
                    <a:lnTo>
                      <a:pt x="411731" y="582276"/>
                    </a:lnTo>
                    <a:lnTo>
                      <a:pt x="409261" y="577340"/>
                    </a:lnTo>
                    <a:lnTo>
                      <a:pt x="406793" y="574872"/>
                    </a:lnTo>
                    <a:lnTo>
                      <a:pt x="404326" y="569934"/>
                    </a:lnTo>
                    <a:lnTo>
                      <a:pt x="404326" y="567465"/>
                    </a:lnTo>
                    <a:lnTo>
                      <a:pt x="401856" y="564997"/>
                    </a:lnTo>
                    <a:lnTo>
                      <a:pt x="399389" y="560061"/>
                    </a:lnTo>
                    <a:lnTo>
                      <a:pt x="396918" y="560061"/>
                    </a:lnTo>
                    <a:lnTo>
                      <a:pt x="396918" y="555123"/>
                    </a:lnTo>
                    <a:lnTo>
                      <a:pt x="394451" y="552655"/>
                    </a:lnTo>
                    <a:lnTo>
                      <a:pt x="389514" y="552655"/>
                    </a:lnTo>
                    <a:lnTo>
                      <a:pt x="389514" y="555123"/>
                    </a:lnTo>
                    <a:lnTo>
                      <a:pt x="387047" y="555123"/>
                    </a:lnTo>
                    <a:lnTo>
                      <a:pt x="387047" y="557592"/>
                    </a:lnTo>
                    <a:lnTo>
                      <a:pt x="382109" y="557592"/>
                    </a:lnTo>
                    <a:lnTo>
                      <a:pt x="379639" y="555123"/>
                    </a:lnTo>
                    <a:lnTo>
                      <a:pt x="377172" y="552655"/>
                    </a:lnTo>
                    <a:lnTo>
                      <a:pt x="372234" y="552655"/>
                    </a:lnTo>
                    <a:lnTo>
                      <a:pt x="369764" y="555123"/>
                    </a:lnTo>
                    <a:lnTo>
                      <a:pt x="357422" y="555123"/>
                    </a:lnTo>
                    <a:lnTo>
                      <a:pt x="354955" y="557592"/>
                    </a:lnTo>
                    <a:lnTo>
                      <a:pt x="354955" y="560061"/>
                    </a:lnTo>
                    <a:lnTo>
                      <a:pt x="352484" y="562529"/>
                    </a:lnTo>
                    <a:lnTo>
                      <a:pt x="350017" y="564997"/>
                    </a:lnTo>
                    <a:lnTo>
                      <a:pt x="347550" y="564997"/>
                    </a:lnTo>
                    <a:lnTo>
                      <a:pt x="345080" y="560061"/>
                    </a:lnTo>
                    <a:lnTo>
                      <a:pt x="330271" y="560061"/>
                    </a:lnTo>
                    <a:lnTo>
                      <a:pt x="330271" y="562529"/>
                    </a:lnTo>
                    <a:lnTo>
                      <a:pt x="327800" y="564997"/>
                    </a:lnTo>
                    <a:lnTo>
                      <a:pt x="320396" y="564997"/>
                    </a:lnTo>
                    <a:lnTo>
                      <a:pt x="317925" y="567465"/>
                    </a:lnTo>
                    <a:lnTo>
                      <a:pt x="310521" y="564997"/>
                    </a:lnTo>
                    <a:lnTo>
                      <a:pt x="308054" y="567465"/>
                    </a:lnTo>
                    <a:lnTo>
                      <a:pt x="308054" y="569934"/>
                    </a:lnTo>
                    <a:lnTo>
                      <a:pt x="310521" y="574872"/>
                    </a:lnTo>
                    <a:lnTo>
                      <a:pt x="308054" y="577340"/>
                    </a:lnTo>
                    <a:lnTo>
                      <a:pt x="305583" y="579809"/>
                    </a:lnTo>
                    <a:lnTo>
                      <a:pt x="300646" y="582276"/>
                    </a:lnTo>
                    <a:lnTo>
                      <a:pt x="298179" y="582276"/>
                    </a:lnTo>
                    <a:lnTo>
                      <a:pt x="293241" y="584745"/>
                    </a:lnTo>
                    <a:lnTo>
                      <a:pt x="290774" y="587214"/>
                    </a:lnTo>
                    <a:lnTo>
                      <a:pt x="285837" y="587214"/>
                    </a:lnTo>
                    <a:lnTo>
                      <a:pt x="285837" y="584745"/>
                    </a:lnTo>
                    <a:lnTo>
                      <a:pt x="278429" y="579809"/>
                    </a:lnTo>
                    <a:lnTo>
                      <a:pt x="275962" y="574872"/>
                    </a:lnTo>
                    <a:lnTo>
                      <a:pt x="271024" y="572403"/>
                    </a:lnTo>
                    <a:lnTo>
                      <a:pt x="263620" y="567465"/>
                    </a:lnTo>
                    <a:lnTo>
                      <a:pt x="258682" y="567465"/>
                    </a:lnTo>
                    <a:lnTo>
                      <a:pt x="253745" y="564997"/>
                    </a:lnTo>
                    <a:lnTo>
                      <a:pt x="251277" y="562529"/>
                    </a:lnTo>
                    <a:lnTo>
                      <a:pt x="248807" y="557592"/>
                    </a:lnTo>
                    <a:lnTo>
                      <a:pt x="248807" y="537844"/>
                    </a:lnTo>
                    <a:lnTo>
                      <a:pt x="246340" y="525502"/>
                    </a:lnTo>
                    <a:lnTo>
                      <a:pt x="248807" y="515627"/>
                    </a:lnTo>
                    <a:lnTo>
                      <a:pt x="246340" y="510689"/>
                    </a:lnTo>
                    <a:lnTo>
                      <a:pt x="246340" y="495878"/>
                    </a:lnTo>
                    <a:lnTo>
                      <a:pt x="243870" y="488474"/>
                    </a:lnTo>
                    <a:lnTo>
                      <a:pt x="243870" y="483536"/>
                    </a:lnTo>
                    <a:lnTo>
                      <a:pt x="241403" y="478599"/>
                    </a:lnTo>
                    <a:lnTo>
                      <a:pt x="239036" y="468726"/>
                    </a:lnTo>
                    <a:lnTo>
                      <a:pt x="236569" y="461319"/>
                    </a:lnTo>
                    <a:lnTo>
                      <a:pt x="236569" y="436634"/>
                    </a:lnTo>
                    <a:lnTo>
                      <a:pt x="233998" y="434166"/>
                    </a:lnTo>
                    <a:lnTo>
                      <a:pt x="233998" y="431698"/>
                    </a:lnTo>
                    <a:lnTo>
                      <a:pt x="231631" y="429229"/>
                    </a:lnTo>
                    <a:lnTo>
                      <a:pt x="226694" y="424292"/>
                    </a:lnTo>
                    <a:lnTo>
                      <a:pt x="224123" y="421823"/>
                    </a:lnTo>
                    <a:lnTo>
                      <a:pt x="224123" y="404543"/>
                    </a:lnTo>
                    <a:lnTo>
                      <a:pt x="221756" y="399606"/>
                    </a:lnTo>
                    <a:lnTo>
                      <a:pt x="219289" y="397139"/>
                    </a:lnTo>
                    <a:lnTo>
                      <a:pt x="216718" y="394670"/>
                    </a:lnTo>
                    <a:lnTo>
                      <a:pt x="214352" y="392201"/>
                    </a:lnTo>
                    <a:lnTo>
                      <a:pt x="214352" y="389732"/>
                    </a:lnTo>
                    <a:lnTo>
                      <a:pt x="209414" y="384795"/>
                    </a:lnTo>
                    <a:lnTo>
                      <a:pt x="206843" y="382326"/>
                    </a:lnTo>
                    <a:lnTo>
                      <a:pt x="201906" y="379859"/>
                    </a:lnTo>
                    <a:lnTo>
                      <a:pt x="201906" y="374922"/>
                    </a:lnTo>
                    <a:lnTo>
                      <a:pt x="199539" y="369984"/>
                    </a:lnTo>
                    <a:lnTo>
                      <a:pt x="197072" y="365047"/>
                    </a:lnTo>
                    <a:lnTo>
                      <a:pt x="194501" y="360111"/>
                    </a:lnTo>
                    <a:lnTo>
                      <a:pt x="194501" y="355173"/>
                    </a:lnTo>
                    <a:lnTo>
                      <a:pt x="192135" y="345298"/>
                    </a:lnTo>
                    <a:lnTo>
                      <a:pt x="194501" y="335425"/>
                    </a:lnTo>
                    <a:lnTo>
                      <a:pt x="194501" y="330488"/>
                    </a:lnTo>
                    <a:lnTo>
                      <a:pt x="197072" y="325552"/>
                    </a:lnTo>
                    <a:lnTo>
                      <a:pt x="199539" y="323083"/>
                    </a:lnTo>
                    <a:lnTo>
                      <a:pt x="206843" y="313208"/>
                    </a:lnTo>
                    <a:lnTo>
                      <a:pt x="206843" y="298397"/>
                    </a:lnTo>
                    <a:lnTo>
                      <a:pt x="204477" y="295928"/>
                    </a:lnTo>
                    <a:lnTo>
                      <a:pt x="204477" y="290991"/>
                    </a:lnTo>
                    <a:lnTo>
                      <a:pt x="201906" y="288524"/>
                    </a:lnTo>
                    <a:lnTo>
                      <a:pt x="199539" y="286055"/>
                    </a:lnTo>
                    <a:lnTo>
                      <a:pt x="197072" y="283586"/>
                    </a:lnTo>
                    <a:lnTo>
                      <a:pt x="187197" y="281118"/>
                    </a:lnTo>
                    <a:lnTo>
                      <a:pt x="155108" y="281118"/>
                    </a:lnTo>
                    <a:lnTo>
                      <a:pt x="150171" y="278649"/>
                    </a:lnTo>
                    <a:lnTo>
                      <a:pt x="147701" y="278649"/>
                    </a:lnTo>
                    <a:lnTo>
                      <a:pt x="142766" y="271244"/>
                    </a:lnTo>
                    <a:lnTo>
                      <a:pt x="140296" y="271244"/>
                    </a:lnTo>
                    <a:lnTo>
                      <a:pt x="135359" y="268776"/>
                    </a:lnTo>
                    <a:lnTo>
                      <a:pt x="132891" y="268776"/>
                    </a:lnTo>
                    <a:lnTo>
                      <a:pt x="127954" y="271244"/>
                    </a:lnTo>
                    <a:lnTo>
                      <a:pt x="118079" y="273711"/>
                    </a:lnTo>
                    <a:lnTo>
                      <a:pt x="115612" y="273711"/>
                    </a:lnTo>
                    <a:lnTo>
                      <a:pt x="108204" y="271244"/>
                    </a:lnTo>
                    <a:lnTo>
                      <a:pt x="100799" y="271244"/>
                    </a:lnTo>
                    <a:lnTo>
                      <a:pt x="98332" y="268776"/>
                    </a:lnTo>
                    <a:lnTo>
                      <a:pt x="81053" y="268776"/>
                    </a:lnTo>
                    <a:lnTo>
                      <a:pt x="78582" y="271244"/>
                    </a:lnTo>
                    <a:lnTo>
                      <a:pt x="73645" y="271244"/>
                    </a:lnTo>
                    <a:lnTo>
                      <a:pt x="71178" y="273711"/>
                    </a:lnTo>
                    <a:lnTo>
                      <a:pt x="71178" y="278649"/>
                    </a:lnTo>
                    <a:lnTo>
                      <a:pt x="68711" y="281118"/>
                    </a:lnTo>
                    <a:lnTo>
                      <a:pt x="68711" y="283586"/>
                    </a:lnTo>
                    <a:lnTo>
                      <a:pt x="61303" y="286055"/>
                    </a:lnTo>
                    <a:lnTo>
                      <a:pt x="56365" y="288524"/>
                    </a:lnTo>
                    <a:lnTo>
                      <a:pt x="51431" y="288524"/>
                    </a:lnTo>
                    <a:lnTo>
                      <a:pt x="48961" y="286055"/>
                    </a:lnTo>
                    <a:lnTo>
                      <a:pt x="46494" y="286055"/>
                    </a:lnTo>
                    <a:lnTo>
                      <a:pt x="46494" y="283586"/>
                    </a:lnTo>
                    <a:lnTo>
                      <a:pt x="41556" y="278649"/>
                    </a:lnTo>
                    <a:lnTo>
                      <a:pt x="39086" y="276180"/>
                    </a:lnTo>
                    <a:lnTo>
                      <a:pt x="34148" y="273711"/>
                    </a:lnTo>
                    <a:lnTo>
                      <a:pt x="31681" y="271244"/>
                    </a:lnTo>
                    <a:lnTo>
                      <a:pt x="24277" y="268776"/>
                    </a:lnTo>
                    <a:lnTo>
                      <a:pt x="19339" y="266307"/>
                    </a:lnTo>
                    <a:lnTo>
                      <a:pt x="16869" y="263838"/>
                    </a:lnTo>
                    <a:lnTo>
                      <a:pt x="14402" y="261369"/>
                    </a:lnTo>
                    <a:lnTo>
                      <a:pt x="9464" y="253965"/>
                    </a:lnTo>
                    <a:lnTo>
                      <a:pt x="6997" y="251496"/>
                    </a:lnTo>
                    <a:lnTo>
                      <a:pt x="4527" y="249027"/>
                    </a:lnTo>
                    <a:lnTo>
                      <a:pt x="-411" y="244090"/>
                    </a:lnTo>
                    <a:lnTo>
                      <a:pt x="-411" y="231748"/>
                    </a:lnTo>
                    <a:lnTo>
                      <a:pt x="6997" y="211999"/>
                    </a:lnTo>
                    <a:lnTo>
                      <a:pt x="9464" y="207062"/>
                    </a:lnTo>
                    <a:lnTo>
                      <a:pt x="14402" y="202125"/>
                    </a:lnTo>
                    <a:lnTo>
                      <a:pt x="19339" y="192251"/>
                    </a:lnTo>
                    <a:lnTo>
                      <a:pt x="19339" y="182376"/>
                    </a:lnTo>
                    <a:lnTo>
                      <a:pt x="16869" y="172606"/>
                    </a:lnTo>
                    <a:lnTo>
                      <a:pt x="14402" y="162630"/>
                    </a:lnTo>
                    <a:lnTo>
                      <a:pt x="14402" y="147817"/>
                    </a:lnTo>
                    <a:lnTo>
                      <a:pt x="6997" y="133110"/>
                    </a:lnTo>
                    <a:lnTo>
                      <a:pt x="6997" y="128172"/>
                    </a:lnTo>
                    <a:lnTo>
                      <a:pt x="4527" y="120766"/>
                    </a:lnTo>
                    <a:lnTo>
                      <a:pt x="4527" y="115830"/>
                    </a:lnTo>
                    <a:lnTo>
                      <a:pt x="4527" y="115830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884" cap="sq">
                <a:solidFill>
                  <a:schemeClr val="bg1">
                    <a:lumMod val="50000"/>
                  </a:schemeClr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0B392C6-67F1-83DD-5506-93268D09FA16}"/>
                  </a:ext>
                </a:extLst>
              </p:cNvPr>
              <p:cNvSpPr/>
              <p:nvPr/>
            </p:nvSpPr>
            <p:spPr>
              <a:xfrm>
                <a:off x="1877110" y="3460893"/>
                <a:ext cx="1177174" cy="1024230"/>
              </a:xfrm>
              <a:custGeom>
                <a:avLst/>
                <a:gdLst>
                  <a:gd name="connsiteX0" fmla="*/ 132788 w 1177174"/>
                  <a:gd name="connsiteY0" fmla="*/ 44243 h 1024230"/>
                  <a:gd name="connsiteX1" fmla="*/ 135255 w 1177174"/>
                  <a:gd name="connsiteY1" fmla="*/ 44243 h 1024230"/>
                  <a:gd name="connsiteX2" fmla="*/ 140192 w 1177174"/>
                  <a:gd name="connsiteY2" fmla="*/ 46712 h 1024230"/>
                  <a:gd name="connsiteX3" fmla="*/ 145130 w 1177174"/>
                  <a:gd name="connsiteY3" fmla="*/ 49181 h 1024230"/>
                  <a:gd name="connsiteX4" fmla="*/ 152535 w 1177174"/>
                  <a:gd name="connsiteY4" fmla="*/ 56585 h 1024230"/>
                  <a:gd name="connsiteX5" fmla="*/ 159939 w 1177174"/>
                  <a:gd name="connsiteY5" fmla="*/ 61523 h 1024230"/>
                  <a:gd name="connsiteX6" fmla="*/ 164877 w 1177174"/>
                  <a:gd name="connsiteY6" fmla="*/ 66460 h 1024230"/>
                  <a:gd name="connsiteX7" fmla="*/ 174752 w 1177174"/>
                  <a:gd name="connsiteY7" fmla="*/ 73865 h 1024230"/>
                  <a:gd name="connsiteX8" fmla="*/ 179689 w 1177174"/>
                  <a:gd name="connsiteY8" fmla="*/ 78803 h 1024230"/>
                  <a:gd name="connsiteX9" fmla="*/ 184626 w 1177174"/>
                  <a:gd name="connsiteY9" fmla="*/ 83740 h 1024230"/>
                  <a:gd name="connsiteX10" fmla="*/ 187094 w 1177174"/>
                  <a:gd name="connsiteY10" fmla="*/ 83740 h 1024230"/>
                  <a:gd name="connsiteX11" fmla="*/ 192031 w 1177174"/>
                  <a:gd name="connsiteY11" fmla="*/ 86209 h 1024230"/>
                  <a:gd name="connsiteX12" fmla="*/ 199436 w 1177174"/>
                  <a:gd name="connsiteY12" fmla="*/ 91145 h 1024230"/>
                  <a:gd name="connsiteX13" fmla="*/ 201906 w 1177174"/>
                  <a:gd name="connsiteY13" fmla="*/ 91145 h 1024230"/>
                  <a:gd name="connsiteX14" fmla="*/ 206843 w 1177174"/>
                  <a:gd name="connsiteY14" fmla="*/ 93613 h 1024230"/>
                  <a:gd name="connsiteX15" fmla="*/ 214248 w 1177174"/>
                  <a:gd name="connsiteY15" fmla="*/ 93613 h 1024230"/>
                  <a:gd name="connsiteX16" fmla="*/ 216715 w 1177174"/>
                  <a:gd name="connsiteY16" fmla="*/ 98551 h 1024230"/>
                  <a:gd name="connsiteX17" fmla="*/ 219186 w 1177174"/>
                  <a:gd name="connsiteY17" fmla="*/ 98551 h 1024230"/>
                  <a:gd name="connsiteX18" fmla="*/ 219186 w 1177174"/>
                  <a:gd name="connsiteY18" fmla="*/ 101020 h 1024230"/>
                  <a:gd name="connsiteX19" fmla="*/ 224123 w 1177174"/>
                  <a:gd name="connsiteY19" fmla="*/ 101020 h 1024230"/>
                  <a:gd name="connsiteX20" fmla="*/ 229057 w 1177174"/>
                  <a:gd name="connsiteY20" fmla="*/ 103488 h 1024230"/>
                  <a:gd name="connsiteX21" fmla="*/ 233995 w 1177174"/>
                  <a:gd name="connsiteY21" fmla="*/ 105957 h 1024230"/>
                  <a:gd name="connsiteX22" fmla="*/ 238932 w 1177174"/>
                  <a:gd name="connsiteY22" fmla="*/ 108424 h 1024230"/>
                  <a:gd name="connsiteX23" fmla="*/ 243870 w 1177174"/>
                  <a:gd name="connsiteY23" fmla="*/ 110893 h 1024230"/>
                  <a:gd name="connsiteX24" fmla="*/ 246337 w 1177174"/>
                  <a:gd name="connsiteY24" fmla="*/ 110893 h 1024230"/>
                  <a:gd name="connsiteX25" fmla="*/ 251274 w 1177174"/>
                  <a:gd name="connsiteY25" fmla="*/ 113362 h 1024230"/>
                  <a:gd name="connsiteX26" fmla="*/ 253745 w 1177174"/>
                  <a:gd name="connsiteY26" fmla="*/ 113362 h 1024230"/>
                  <a:gd name="connsiteX27" fmla="*/ 261149 w 1177174"/>
                  <a:gd name="connsiteY27" fmla="*/ 115830 h 1024230"/>
                  <a:gd name="connsiteX28" fmla="*/ 266087 w 1177174"/>
                  <a:gd name="connsiteY28" fmla="*/ 115830 h 1024230"/>
                  <a:gd name="connsiteX29" fmla="*/ 273491 w 1177174"/>
                  <a:gd name="connsiteY29" fmla="*/ 113362 h 1024230"/>
                  <a:gd name="connsiteX30" fmla="*/ 280896 w 1177174"/>
                  <a:gd name="connsiteY30" fmla="*/ 113362 h 1024230"/>
                  <a:gd name="connsiteX31" fmla="*/ 293241 w 1177174"/>
                  <a:gd name="connsiteY31" fmla="*/ 110893 h 1024230"/>
                  <a:gd name="connsiteX32" fmla="*/ 300646 w 1177174"/>
                  <a:gd name="connsiteY32" fmla="*/ 105957 h 1024230"/>
                  <a:gd name="connsiteX33" fmla="*/ 300646 w 1177174"/>
                  <a:gd name="connsiteY33" fmla="*/ 103488 h 1024230"/>
                  <a:gd name="connsiteX34" fmla="*/ 305583 w 1177174"/>
                  <a:gd name="connsiteY34" fmla="*/ 93613 h 1024230"/>
                  <a:gd name="connsiteX35" fmla="*/ 303113 w 1177174"/>
                  <a:gd name="connsiteY35" fmla="*/ 78803 h 1024230"/>
                  <a:gd name="connsiteX36" fmla="*/ 298179 w 1177174"/>
                  <a:gd name="connsiteY36" fmla="*/ 71398 h 1024230"/>
                  <a:gd name="connsiteX37" fmla="*/ 290771 w 1177174"/>
                  <a:gd name="connsiteY37" fmla="*/ 61523 h 1024230"/>
                  <a:gd name="connsiteX38" fmla="*/ 293241 w 1177174"/>
                  <a:gd name="connsiteY38" fmla="*/ 46712 h 1024230"/>
                  <a:gd name="connsiteX39" fmla="*/ 298179 w 1177174"/>
                  <a:gd name="connsiteY39" fmla="*/ 39306 h 1024230"/>
                  <a:gd name="connsiteX40" fmla="*/ 310521 w 1177174"/>
                  <a:gd name="connsiteY40" fmla="*/ 26964 h 1024230"/>
                  <a:gd name="connsiteX41" fmla="*/ 317925 w 1177174"/>
                  <a:gd name="connsiteY41" fmla="*/ 17090 h 1024230"/>
                  <a:gd name="connsiteX42" fmla="*/ 320393 w 1177174"/>
                  <a:gd name="connsiteY42" fmla="*/ 17090 h 1024230"/>
                  <a:gd name="connsiteX43" fmla="*/ 342610 w 1177174"/>
                  <a:gd name="connsiteY43" fmla="*/ 12153 h 1024230"/>
                  <a:gd name="connsiteX44" fmla="*/ 359889 w 1177174"/>
                  <a:gd name="connsiteY44" fmla="*/ 12153 h 1024230"/>
                  <a:gd name="connsiteX45" fmla="*/ 372131 w 1177174"/>
                  <a:gd name="connsiteY45" fmla="*/ 9684 h 1024230"/>
                  <a:gd name="connsiteX46" fmla="*/ 384473 w 1177174"/>
                  <a:gd name="connsiteY46" fmla="*/ 9684 h 1024230"/>
                  <a:gd name="connsiteX47" fmla="*/ 394448 w 1177174"/>
                  <a:gd name="connsiteY47" fmla="*/ 7216 h 1024230"/>
                  <a:gd name="connsiteX48" fmla="*/ 401752 w 1177174"/>
                  <a:gd name="connsiteY48" fmla="*/ 9684 h 1024230"/>
                  <a:gd name="connsiteX49" fmla="*/ 446186 w 1177174"/>
                  <a:gd name="connsiteY49" fmla="*/ 9684 h 1024230"/>
                  <a:gd name="connsiteX50" fmla="*/ 460996 w 1177174"/>
                  <a:gd name="connsiteY50" fmla="*/ 7216 h 1024230"/>
                  <a:gd name="connsiteX51" fmla="*/ 522709 w 1177174"/>
                  <a:gd name="connsiteY51" fmla="*/ 7216 h 1024230"/>
                  <a:gd name="connsiteX52" fmla="*/ 535051 w 1177174"/>
                  <a:gd name="connsiteY52" fmla="*/ 4747 h 1024230"/>
                  <a:gd name="connsiteX53" fmla="*/ 549864 w 1177174"/>
                  <a:gd name="connsiteY53" fmla="*/ 4747 h 1024230"/>
                  <a:gd name="connsiteX54" fmla="*/ 562206 w 1177174"/>
                  <a:gd name="connsiteY54" fmla="*/ 2278 h 1024230"/>
                  <a:gd name="connsiteX55" fmla="*/ 606640 w 1177174"/>
                  <a:gd name="connsiteY55" fmla="*/ 2278 h 1024230"/>
                  <a:gd name="connsiteX56" fmla="*/ 616512 w 1177174"/>
                  <a:gd name="connsiteY56" fmla="*/ -191 h 1024230"/>
                  <a:gd name="connsiteX57" fmla="*/ 626386 w 1177174"/>
                  <a:gd name="connsiteY57" fmla="*/ -191 h 1024230"/>
                  <a:gd name="connsiteX58" fmla="*/ 633791 w 1177174"/>
                  <a:gd name="connsiteY58" fmla="*/ 2278 h 1024230"/>
                  <a:gd name="connsiteX59" fmla="*/ 641199 w 1177174"/>
                  <a:gd name="connsiteY59" fmla="*/ 4747 h 1024230"/>
                  <a:gd name="connsiteX60" fmla="*/ 656008 w 1177174"/>
                  <a:gd name="connsiteY60" fmla="*/ 9684 h 1024230"/>
                  <a:gd name="connsiteX61" fmla="*/ 668353 w 1177174"/>
                  <a:gd name="connsiteY61" fmla="*/ 14622 h 1024230"/>
                  <a:gd name="connsiteX62" fmla="*/ 675758 w 1177174"/>
                  <a:gd name="connsiteY62" fmla="*/ 17090 h 1024230"/>
                  <a:gd name="connsiteX63" fmla="*/ 680695 w 1177174"/>
                  <a:gd name="connsiteY63" fmla="*/ 17090 h 1024230"/>
                  <a:gd name="connsiteX64" fmla="*/ 690567 w 1177174"/>
                  <a:gd name="connsiteY64" fmla="*/ 22026 h 1024230"/>
                  <a:gd name="connsiteX65" fmla="*/ 695505 w 1177174"/>
                  <a:gd name="connsiteY65" fmla="*/ 26964 h 1024230"/>
                  <a:gd name="connsiteX66" fmla="*/ 702912 w 1177174"/>
                  <a:gd name="connsiteY66" fmla="*/ 36837 h 1024230"/>
                  <a:gd name="connsiteX67" fmla="*/ 712784 w 1177174"/>
                  <a:gd name="connsiteY67" fmla="*/ 49181 h 1024230"/>
                  <a:gd name="connsiteX68" fmla="*/ 717722 w 1177174"/>
                  <a:gd name="connsiteY68" fmla="*/ 61523 h 1024230"/>
                  <a:gd name="connsiteX69" fmla="*/ 725126 w 1177174"/>
                  <a:gd name="connsiteY69" fmla="*/ 66460 h 1024230"/>
                  <a:gd name="connsiteX70" fmla="*/ 727597 w 1177174"/>
                  <a:gd name="connsiteY70" fmla="*/ 71398 h 1024230"/>
                  <a:gd name="connsiteX71" fmla="*/ 732534 w 1177174"/>
                  <a:gd name="connsiteY71" fmla="*/ 76334 h 1024230"/>
                  <a:gd name="connsiteX72" fmla="*/ 735001 w 1177174"/>
                  <a:gd name="connsiteY72" fmla="*/ 81271 h 1024230"/>
                  <a:gd name="connsiteX73" fmla="*/ 739939 w 1177174"/>
                  <a:gd name="connsiteY73" fmla="*/ 83740 h 1024230"/>
                  <a:gd name="connsiteX74" fmla="*/ 742406 w 1177174"/>
                  <a:gd name="connsiteY74" fmla="*/ 86209 h 1024230"/>
                  <a:gd name="connsiteX75" fmla="*/ 747343 w 1177174"/>
                  <a:gd name="connsiteY75" fmla="*/ 88677 h 1024230"/>
                  <a:gd name="connsiteX76" fmla="*/ 752281 w 1177174"/>
                  <a:gd name="connsiteY76" fmla="*/ 88677 h 1024230"/>
                  <a:gd name="connsiteX77" fmla="*/ 757218 w 1177174"/>
                  <a:gd name="connsiteY77" fmla="*/ 83740 h 1024230"/>
                  <a:gd name="connsiteX78" fmla="*/ 762156 w 1177174"/>
                  <a:gd name="connsiteY78" fmla="*/ 88677 h 1024230"/>
                  <a:gd name="connsiteX79" fmla="*/ 767093 w 1177174"/>
                  <a:gd name="connsiteY79" fmla="*/ 96082 h 1024230"/>
                  <a:gd name="connsiteX80" fmla="*/ 772031 w 1177174"/>
                  <a:gd name="connsiteY80" fmla="*/ 101020 h 1024230"/>
                  <a:gd name="connsiteX81" fmla="*/ 774498 w 1177174"/>
                  <a:gd name="connsiteY81" fmla="*/ 108424 h 1024230"/>
                  <a:gd name="connsiteX82" fmla="*/ 781902 w 1177174"/>
                  <a:gd name="connsiteY82" fmla="*/ 113362 h 1024230"/>
                  <a:gd name="connsiteX83" fmla="*/ 789310 w 1177174"/>
                  <a:gd name="connsiteY83" fmla="*/ 115830 h 1024230"/>
                  <a:gd name="connsiteX84" fmla="*/ 791777 w 1177174"/>
                  <a:gd name="connsiteY84" fmla="*/ 118299 h 1024230"/>
                  <a:gd name="connsiteX85" fmla="*/ 794248 w 1177174"/>
                  <a:gd name="connsiteY85" fmla="*/ 123237 h 1024230"/>
                  <a:gd name="connsiteX86" fmla="*/ 794248 w 1177174"/>
                  <a:gd name="connsiteY86" fmla="*/ 128172 h 1024230"/>
                  <a:gd name="connsiteX87" fmla="*/ 791777 w 1177174"/>
                  <a:gd name="connsiteY87" fmla="*/ 133110 h 1024230"/>
                  <a:gd name="connsiteX88" fmla="*/ 789310 w 1177174"/>
                  <a:gd name="connsiteY88" fmla="*/ 135579 h 1024230"/>
                  <a:gd name="connsiteX89" fmla="*/ 786840 w 1177174"/>
                  <a:gd name="connsiteY89" fmla="*/ 140516 h 1024230"/>
                  <a:gd name="connsiteX90" fmla="*/ 786840 w 1177174"/>
                  <a:gd name="connsiteY90" fmla="*/ 155327 h 1024230"/>
                  <a:gd name="connsiteX91" fmla="*/ 784373 w 1177174"/>
                  <a:gd name="connsiteY91" fmla="*/ 160264 h 1024230"/>
                  <a:gd name="connsiteX92" fmla="*/ 784373 w 1177174"/>
                  <a:gd name="connsiteY92" fmla="*/ 167669 h 1024230"/>
                  <a:gd name="connsiteX93" fmla="*/ 786840 w 1177174"/>
                  <a:gd name="connsiteY93" fmla="*/ 172606 h 1024230"/>
                  <a:gd name="connsiteX94" fmla="*/ 786840 w 1177174"/>
                  <a:gd name="connsiteY94" fmla="*/ 175075 h 1024230"/>
                  <a:gd name="connsiteX95" fmla="*/ 789310 w 1177174"/>
                  <a:gd name="connsiteY95" fmla="*/ 182480 h 1024230"/>
                  <a:gd name="connsiteX96" fmla="*/ 789310 w 1177174"/>
                  <a:gd name="connsiteY96" fmla="*/ 197292 h 1024230"/>
                  <a:gd name="connsiteX97" fmla="*/ 791777 w 1177174"/>
                  <a:gd name="connsiteY97" fmla="*/ 199759 h 1024230"/>
                  <a:gd name="connsiteX98" fmla="*/ 794248 w 1177174"/>
                  <a:gd name="connsiteY98" fmla="*/ 204697 h 1024230"/>
                  <a:gd name="connsiteX99" fmla="*/ 799182 w 1177174"/>
                  <a:gd name="connsiteY99" fmla="*/ 207166 h 1024230"/>
                  <a:gd name="connsiteX100" fmla="*/ 801652 w 1177174"/>
                  <a:gd name="connsiteY100" fmla="*/ 204697 h 1024230"/>
                  <a:gd name="connsiteX101" fmla="*/ 806590 w 1177174"/>
                  <a:gd name="connsiteY101" fmla="*/ 204697 h 1024230"/>
                  <a:gd name="connsiteX102" fmla="*/ 809057 w 1177174"/>
                  <a:gd name="connsiteY102" fmla="*/ 199759 h 1024230"/>
                  <a:gd name="connsiteX103" fmla="*/ 811527 w 1177174"/>
                  <a:gd name="connsiteY103" fmla="*/ 199759 h 1024230"/>
                  <a:gd name="connsiteX104" fmla="*/ 811527 w 1177174"/>
                  <a:gd name="connsiteY104" fmla="*/ 202228 h 1024230"/>
                  <a:gd name="connsiteX105" fmla="*/ 809057 w 1177174"/>
                  <a:gd name="connsiteY105" fmla="*/ 207166 h 1024230"/>
                  <a:gd name="connsiteX106" fmla="*/ 811527 w 1177174"/>
                  <a:gd name="connsiteY106" fmla="*/ 217040 h 1024230"/>
                  <a:gd name="connsiteX107" fmla="*/ 813994 w 1177174"/>
                  <a:gd name="connsiteY107" fmla="*/ 221976 h 1024230"/>
                  <a:gd name="connsiteX108" fmla="*/ 816461 w 1177174"/>
                  <a:gd name="connsiteY108" fmla="*/ 224445 h 1024230"/>
                  <a:gd name="connsiteX109" fmla="*/ 813994 w 1177174"/>
                  <a:gd name="connsiteY109" fmla="*/ 229383 h 1024230"/>
                  <a:gd name="connsiteX110" fmla="*/ 813994 w 1177174"/>
                  <a:gd name="connsiteY110" fmla="*/ 231851 h 1024230"/>
                  <a:gd name="connsiteX111" fmla="*/ 811527 w 1177174"/>
                  <a:gd name="connsiteY111" fmla="*/ 234320 h 1024230"/>
                  <a:gd name="connsiteX112" fmla="*/ 806590 w 1177174"/>
                  <a:gd name="connsiteY112" fmla="*/ 236787 h 1024230"/>
                  <a:gd name="connsiteX113" fmla="*/ 801652 w 1177174"/>
                  <a:gd name="connsiteY113" fmla="*/ 239256 h 1024230"/>
                  <a:gd name="connsiteX114" fmla="*/ 796715 w 1177174"/>
                  <a:gd name="connsiteY114" fmla="*/ 239256 h 1024230"/>
                  <a:gd name="connsiteX115" fmla="*/ 794248 w 1177174"/>
                  <a:gd name="connsiteY115" fmla="*/ 241725 h 1024230"/>
                  <a:gd name="connsiteX116" fmla="*/ 791777 w 1177174"/>
                  <a:gd name="connsiteY116" fmla="*/ 241725 h 1024230"/>
                  <a:gd name="connsiteX117" fmla="*/ 789310 w 1177174"/>
                  <a:gd name="connsiteY117" fmla="*/ 249131 h 1024230"/>
                  <a:gd name="connsiteX118" fmla="*/ 789310 w 1177174"/>
                  <a:gd name="connsiteY118" fmla="*/ 254067 h 1024230"/>
                  <a:gd name="connsiteX119" fmla="*/ 791777 w 1177174"/>
                  <a:gd name="connsiteY119" fmla="*/ 256535 h 1024230"/>
                  <a:gd name="connsiteX120" fmla="*/ 794248 w 1177174"/>
                  <a:gd name="connsiteY120" fmla="*/ 256535 h 1024230"/>
                  <a:gd name="connsiteX121" fmla="*/ 804119 w 1177174"/>
                  <a:gd name="connsiteY121" fmla="*/ 259004 h 1024230"/>
                  <a:gd name="connsiteX122" fmla="*/ 811527 w 1177174"/>
                  <a:gd name="connsiteY122" fmla="*/ 256535 h 1024230"/>
                  <a:gd name="connsiteX123" fmla="*/ 818932 w 1177174"/>
                  <a:gd name="connsiteY123" fmla="*/ 259004 h 1024230"/>
                  <a:gd name="connsiteX124" fmla="*/ 826336 w 1177174"/>
                  <a:gd name="connsiteY124" fmla="*/ 261473 h 1024230"/>
                  <a:gd name="connsiteX125" fmla="*/ 838678 w 1177174"/>
                  <a:gd name="connsiteY125" fmla="*/ 261473 h 1024230"/>
                  <a:gd name="connsiteX126" fmla="*/ 841149 w 1177174"/>
                  <a:gd name="connsiteY126" fmla="*/ 263942 h 1024230"/>
                  <a:gd name="connsiteX127" fmla="*/ 846086 w 1177174"/>
                  <a:gd name="connsiteY127" fmla="*/ 268879 h 1024230"/>
                  <a:gd name="connsiteX128" fmla="*/ 841149 w 1177174"/>
                  <a:gd name="connsiteY128" fmla="*/ 271348 h 1024230"/>
                  <a:gd name="connsiteX129" fmla="*/ 838678 w 1177174"/>
                  <a:gd name="connsiteY129" fmla="*/ 273815 h 1024230"/>
                  <a:gd name="connsiteX130" fmla="*/ 836211 w 1177174"/>
                  <a:gd name="connsiteY130" fmla="*/ 273815 h 1024230"/>
                  <a:gd name="connsiteX131" fmla="*/ 833741 w 1177174"/>
                  <a:gd name="connsiteY131" fmla="*/ 271348 h 1024230"/>
                  <a:gd name="connsiteX132" fmla="*/ 831274 w 1177174"/>
                  <a:gd name="connsiteY132" fmla="*/ 268879 h 1024230"/>
                  <a:gd name="connsiteX133" fmla="*/ 823869 w 1177174"/>
                  <a:gd name="connsiteY133" fmla="*/ 268879 h 1024230"/>
                  <a:gd name="connsiteX134" fmla="*/ 816461 w 1177174"/>
                  <a:gd name="connsiteY134" fmla="*/ 271348 h 1024230"/>
                  <a:gd name="connsiteX135" fmla="*/ 813994 w 1177174"/>
                  <a:gd name="connsiteY135" fmla="*/ 271348 h 1024230"/>
                  <a:gd name="connsiteX136" fmla="*/ 811527 w 1177174"/>
                  <a:gd name="connsiteY136" fmla="*/ 273815 h 1024230"/>
                  <a:gd name="connsiteX137" fmla="*/ 809057 w 1177174"/>
                  <a:gd name="connsiteY137" fmla="*/ 276284 h 1024230"/>
                  <a:gd name="connsiteX138" fmla="*/ 809057 w 1177174"/>
                  <a:gd name="connsiteY138" fmla="*/ 273815 h 1024230"/>
                  <a:gd name="connsiteX139" fmla="*/ 804119 w 1177174"/>
                  <a:gd name="connsiteY139" fmla="*/ 271348 h 1024230"/>
                  <a:gd name="connsiteX140" fmla="*/ 801652 w 1177174"/>
                  <a:gd name="connsiteY140" fmla="*/ 268879 h 1024230"/>
                  <a:gd name="connsiteX141" fmla="*/ 796715 w 1177174"/>
                  <a:gd name="connsiteY141" fmla="*/ 268879 h 1024230"/>
                  <a:gd name="connsiteX142" fmla="*/ 796715 w 1177174"/>
                  <a:gd name="connsiteY142" fmla="*/ 281221 h 1024230"/>
                  <a:gd name="connsiteX143" fmla="*/ 786840 w 1177174"/>
                  <a:gd name="connsiteY143" fmla="*/ 281221 h 1024230"/>
                  <a:gd name="connsiteX144" fmla="*/ 784373 w 1177174"/>
                  <a:gd name="connsiteY144" fmla="*/ 283690 h 1024230"/>
                  <a:gd name="connsiteX145" fmla="*/ 784373 w 1177174"/>
                  <a:gd name="connsiteY145" fmla="*/ 293563 h 1024230"/>
                  <a:gd name="connsiteX146" fmla="*/ 789310 w 1177174"/>
                  <a:gd name="connsiteY146" fmla="*/ 298501 h 1024230"/>
                  <a:gd name="connsiteX147" fmla="*/ 796715 w 1177174"/>
                  <a:gd name="connsiteY147" fmla="*/ 300970 h 1024230"/>
                  <a:gd name="connsiteX148" fmla="*/ 799182 w 1177174"/>
                  <a:gd name="connsiteY148" fmla="*/ 300970 h 1024230"/>
                  <a:gd name="connsiteX149" fmla="*/ 806590 w 1177174"/>
                  <a:gd name="connsiteY149" fmla="*/ 305907 h 1024230"/>
                  <a:gd name="connsiteX150" fmla="*/ 811527 w 1177174"/>
                  <a:gd name="connsiteY150" fmla="*/ 313312 h 1024230"/>
                  <a:gd name="connsiteX151" fmla="*/ 813994 w 1177174"/>
                  <a:gd name="connsiteY151" fmla="*/ 315780 h 1024230"/>
                  <a:gd name="connsiteX152" fmla="*/ 821399 w 1177174"/>
                  <a:gd name="connsiteY152" fmla="*/ 323187 h 1024230"/>
                  <a:gd name="connsiteX153" fmla="*/ 818932 w 1177174"/>
                  <a:gd name="connsiteY153" fmla="*/ 330591 h 1024230"/>
                  <a:gd name="connsiteX154" fmla="*/ 813994 w 1177174"/>
                  <a:gd name="connsiteY154" fmla="*/ 333060 h 1024230"/>
                  <a:gd name="connsiteX155" fmla="*/ 813994 w 1177174"/>
                  <a:gd name="connsiteY155" fmla="*/ 340466 h 1024230"/>
                  <a:gd name="connsiteX156" fmla="*/ 823869 w 1177174"/>
                  <a:gd name="connsiteY156" fmla="*/ 347871 h 1024230"/>
                  <a:gd name="connsiteX157" fmla="*/ 826336 w 1177174"/>
                  <a:gd name="connsiteY157" fmla="*/ 352808 h 1024230"/>
                  <a:gd name="connsiteX158" fmla="*/ 826336 w 1177174"/>
                  <a:gd name="connsiteY158" fmla="*/ 362682 h 1024230"/>
                  <a:gd name="connsiteX159" fmla="*/ 828807 w 1177174"/>
                  <a:gd name="connsiteY159" fmla="*/ 367619 h 1024230"/>
                  <a:gd name="connsiteX160" fmla="*/ 831274 w 1177174"/>
                  <a:gd name="connsiteY160" fmla="*/ 370088 h 1024230"/>
                  <a:gd name="connsiteX161" fmla="*/ 851024 w 1177174"/>
                  <a:gd name="connsiteY161" fmla="*/ 370088 h 1024230"/>
                  <a:gd name="connsiteX162" fmla="*/ 853491 w 1177174"/>
                  <a:gd name="connsiteY162" fmla="*/ 375025 h 1024230"/>
                  <a:gd name="connsiteX163" fmla="*/ 851024 w 1177174"/>
                  <a:gd name="connsiteY163" fmla="*/ 379963 h 1024230"/>
                  <a:gd name="connsiteX164" fmla="*/ 848553 w 1177174"/>
                  <a:gd name="connsiteY164" fmla="*/ 384899 h 1024230"/>
                  <a:gd name="connsiteX165" fmla="*/ 846086 w 1177174"/>
                  <a:gd name="connsiteY165" fmla="*/ 387367 h 1024230"/>
                  <a:gd name="connsiteX166" fmla="*/ 843616 w 1177174"/>
                  <a:gd name="connsiteY166" fmla="*/ 394773 h 1024230"/>
                  <a:gd name="connsiteX167" fmla="*/ 843616 w 1177174"/>
                  <a:gd name="connsiteY167" fmla="*/ 407012 h 1024230"/>
                  <a:gd name="connsiteX168" fmla="*/ 848553 w 1177174"/>
                  <a:gd name="connsiteY168" fmla="*/ 412053 h 1024230"/>
                  <a:gd name="connsiteX169" fmla="*/ 853491 w 1177174"/>
                  <a:gd name="connsiteY169" fmla="*/ 416989 h 1024230"/>
                  <a:gd name="connsiteX170" fmla="*/ 855958 w 1177174"/>
                  <a:gd name="connsiteY170" fmla="*/ 421824 h 1024230"/>
                  <a:gd name="connsiteX171" fmla="*/ 858428 w 1177174"/>
                  <a:gd name="connsiteY171" fmla="*/ 424293 h 1024230"/>
                  <a:gd name="connsiteX172" fmla="*/ 863366 w 1177174"/>
                  <a:gd name="connsiteY172" fmla="*/ 424293 h 1024230"/>
                  <a:gd name="connsiteX173" fmla="*/ 865833 w 1177174"/>
                  <a:gd name="connsiteY173" fmla="*/ 421824 h 1024230"/>
                  <a:gd name="connsiteX174" fmla="*/ 868303 w 1177174"/>
                  <a:gd name="connsiteY174" fmla="*/ 419458 h 1024230"/>
                  <a:gd name="connsiteX175" fmla="*/ 870770 w 1177174"/>
                  <a:gd name="connsiteY175" fmla="*/ 416989 h 1024230"/>
                  <a:gd name="connsiteX176" fmla="*/ 875708 w 1177174"/>
                  <a:gd name="connsiteY176" fmla="*/ 412053 h 1024230"/>
                  <a:gd name="connsiteX177" fmla="*/ 878175 w 1177174"/>
                  <a:gd name="connsiteY177" fmla="*/ 407012 h 1024230"/>
                  <a:gd name="connsiteX178" fmla="*/ 878175 w 1177174"/>
                  <a:gd name="connsiteY178" fmla="*/ 397242 h 1024230"/>
                  <a:gd name="connsiteX179" fmla="*/ 880645 w 1177174"/>
                  <a:gd name="connsiteY179" fmla="*/ 397242 h 1024230"/>
                  <a:gd name="connsiteX180" fmla="*/ 880645 w 1177174"/>
                  <a:gd name="connsiteY180" fmla="*/ 394773 h 1024230"/>
                  <a:gd name="connsiteX181" fmla="*/ 890517 w 1177174"/>
                  <a:gd name="connsiteY181" fmla="*/ 394773 h 1024230"/>
                  <a:gd name="connsiteX182" fmla="*/ 897925 w 1177174"/>
                  <a:gd name="connsiteY182" fmla="*/ 397242 h 1024230"/>
                  <a:gd name="connsiteX183" fmla="*/ 897925 w 1177174"/>
                  <a:gd name="connsiteY183" fmla="*/ 404545 h 1024230"/>
                  <a:gd name="connsiteX184" fmla="*/ 890517 w 1177174"/>
                  <a:gd name="connsiteY184" fmla="*/ 407012 h 1024230"/>
                  <a:gd name="connsiteX185" fmla="*/ 888050 w 1177174"/>
                  <a:gd name="connsiteY185" fmla="*/ 409481 h 1024230"/>
                  <a:gd name="connsiteX186" fmla="*/ 888050 w 1177174"/>
                  <a:gd name="connsiteY186" fmla="*/ 414522 h 1024230"/>
                  <a:gd name="connsiteX187" fmla="*/ 890517 w 1177174"/>
                  <a:gd name="connsiteY187" fmla="*/ 416989 h 1024230"/>
                  <a:gd name="connsiteX188" fmla="*/ 892987 w 1177174"/>
                  <a:gd name="connsiteY188" fmla="*/ 419458 h 1024230"/>
                  <a:gd name="connsiteX189" fmla="*/ 892987 w 1177174"/>
                  <a:gd name="connsiteY189" fmla="*/ 424293 h 1024230"/>
                  <a:gd name="connsiteX190" fmla="*/ 890517 w 1177174"/>
                  <a:gd name="connsiteY190" fmla="*/ 429229 h 1024230"/>
                  <a:gd name="connsiteX191" fmla="*/ 888050 w 1177174"/>
                  <a:gd name="connsiteY191" fmla="*/ 434270 h 1024230"/>
                  <a:gd name="connsiteX192" fmla="*/ 890517 w 1177174"/>
                  <a:gd name="connsiteY192" fmla="*/ 439104 h 1024230"/>
                  <a:gd name="connsiteX193" fmla="*/ 890517 w 1177174"/>
                  <a:gd name="connsiteY193" fmla="*/ 441573 h 1024230"/>
                  <a:gd name="connsiteX194" fmla="*/ 892987 w 1177174"/>
                  <a:gd name="connsiteY194" fmla="*/ 446509 h 1024230"/>
                  <a:gd name="connsiteX195" fmla="*/ 900392 w 1177174"/>
                  <a:gd name="connsiteY195" fmla="*/ 451446 h 1024230"/>
                  <a:gd name="connsiteX196" fmla="*/ 905329 w 1177174"/>
                  <a:gd name="connsiteY196" fmla="*/ 453915 h 1024230"/>
                  <a:gd name="connsiteX197" fmla="*/ 907797 w 1177174"/>
                  <a:gd name="connsiteY197" fmla="*/ 453915 h 1024230"/>
                  <a:gd name="connsiteX198" fmla="*/ 915204 w 1177174"/>
                  <a:gd name="connsiteY198" fmla="*/ 444040 h 1024230"/>
                  <a:gd name="connsiteX199" fmla="*/ 915204 w 1177174"/>
                  <a:gd name="connsiteY199" fmla="*/ 431698 h 1024230"/>
                  <a:gd name="connsiteX200" fmla="*/ 917672 w 1177174"/>
                  <a:gd name="connsiteY200" fmla="*/ 429229 h 1024230"/>
                  <a:gd name="connsiteX201" fmla="*/ 922609 w 1177174"/>
                  <a:gd name="connsiteY201" fmla="*/ 429229 h 1024230"/>
                  <a:gd name="connsiteX202" fmla="*/ 927547 w 1177174"/>
                  <a:gd name="connsiteY202" fmla="*/ 434166 h 1024230"/>
                  <a:gd name="connsiteX203" fmla="*/ 930014 w 1177174"/>
                  <a:gd name="connsiteY203" fmla="*/ 444040 h 1024230"/>
                  <a:gd name="connsiteX204" fmla="*/ 934951 w 1177174"/>
                  <a:gd name="connsiteY204" fmla="*/ 451446 h 1024230"/>
                  <a:gd name="connsiteX205" fmla="*/ 937421 w 1177174"/>
                  <a:gd name="connsiteY205" fmla="*/ 453915 h 1024230"/>
                  <a:gd name="connsiteX206" fmla="*/ 934951 w 1177174"/>
                  <a:gd name="connsiteY206" fmla="*/ 453915 h 1024230"/>
                  <a:gd name="connsiteX207" fmla="*/ 930014 w 1177174"/>
                  <a:gd name="connsiteY207" fmla="*/ 451446 h 1024230"/>
                  <a:gd name="connsiteX208" fmla="*/ 925076 w 1177174"/>
                  <a:gd name="connsiteY208" fmla="*/ 448977 h 1024230"/>
                  <a:gd name="connsiteX209" fmla="*/ 922609 w 1177174"/>
                  <a:gd name="connsiteY209" fmla="*/ 448977 h 1024230"/>
                  <a:gd name="connsiteX210" fmla="*/ 917672 w 1177174"/>
                  <a:gd name="connsiteY210" fmla="*/ 453915 h 1024230"/>
                  <a:gd name="connsiteX211" fmla="*/ 915204 w 1177174"/>
                  <a:gd name="connsiteY211" fmla="*/ 461321 h 1024230"/>
                  <a:gd name="connsiteX212" fmla="*/ 910267 w 1177174"/>
                  <a:gd name="connsiteY212" fmla="*/ 463788 h 1024230"/>
                  <a:gd name="connsiteX213" fmla="*/ 905329 w 1177174"/>
                  <a:gd name="connsiteY213" fmla="*/ 466257 h 1024230"/>
                  <a:gd name="connsiteX214" fmla="*/ 900392 w 1177174"/>
                  <a:gd name="connsiteY214" fmla="*/ 463788 h 1024230"/>
                  <a:gd name="connsiteX215" fmla="*/ 900392 w 1177174"/>
                  <a:gd name="connsiteY215" fmla="*/ 466257 h 1024230"/>
                  <a:gd name="connsiteX216" fmla="*/ 897925 w 1177174"/>
                  <a:gd name="connsiteY216" fmla="*/ 471194 h 1024230"/>
                  <a:gd name="connsiteX217" fmla="*/ 900392 w 1177174"/>
                  <a:gd name="connsiteY217" fmla="*/ 476132 h 1024230"/>
                  <a:gd name="connsiteX218" fmla="*/ 900392 w 1177174"/>
                  <a:gd name="connsiteY218" fmla="*/ 481068 h 1024230"/>
                  <a:gd name="connsiteX219" fmla="*/ 905329 w 1177174"/>
                  <a:gd name="connsiteY219" fmla="*/ 481068 h 1024230"/>
                  <a:gd name="connsiteX220" fmla="*/ 907797 w 1177174"/>
                  <a:gd name="connsiteY220" fmla="*/ 478600 h 1024230"/>
                  <a:gd name="connsiteX221" fmla="*/ 932484 w 1177174"/>
                  <a:gd name="connsiteY221" fmla="*/ 478600 h 1024230"/>
                  <a:gd name="connsiteX222" fmla="*/ 932484 w 1177174"/>
                  <a:gd name="connsiteY222" fmla="*/ 483536 h 1024230"/>
                  <a:gd name="connsiteX223" fmla="*/ 927547 w 1177174"/>
                  <a:gd name="connsiteY223" fmla="*/ 488474 h 1024230"/>
                  <a:gd name="connsiteX224" fmla="*/ 922609 w 1177174"/>
                  <a:gd name="connsiteY224" fmla="*/ 490943 h 1024230"/>
                  <a:gd name="connsiteX225" fmla="*/ 915204 w 1177174"/>
                  <a:gd name="connsiteY225" fmla="*/ 495880 h 1024230"/>
                  <a:gd name="connsiteX226" fmla="*/ 912734 w 1177174"/>
                  <a:gd name="connsiteY226" fmla="*/ 500816 h 1024230"/>
                  <a:gd name="connsiteX227" fmla="*/ 912734 w 1177174"/>
                  <a:gd name="connsiteY227" fmla="*/ 503285 h 1024230"/>
                  <a:gd name="connsiteX228" fmla="*/ 917672 w 1177174"/>
                  <a:gd name="connsiteY228" fmla="*/ 508222 h 1024230"/>
                  <a:gd name="connsiteX229" fmla="*/ 922609 w 1177174"/>
                  <a:gd name="connsiteY229" fmla="*/ 513160 h 1024230"/>
                  <a:gd name="connsiteX230" fmla="*/ 922609 w 1177174"/>
                  <a:gd name="connsiteY230" fmla="*/ 527970 h 1024230"/>
                  <a:gd name="connsiteX231" fmla="*/ 925076 w 1177174"/>
                  <a:gd name="connsiteY231" fmla="*/ 532908 h 1024230"/>
                  <a:gd name="connsiteX232" fmla="*/ 927547 w 1177174"/>
                  <a:gd name="connsiteY232" fmla="*/ 540312 h 1024230"/>
                  <a:gd name="connsiteX233" fmla="*/ 930014 w 1177174"/>
                  <a:gd name="connsiteY233" fmla="*/ 545250 h 1024230"/>
                  <a:gd name="connsiteX234" fmla="*/ 932484 w 1177174"/>
                  <a:gd name="connsiteY234" fmla="*/ 550187 h 1024230"/>
                  <a:gd name="connsiteX235" fmla="*/ 932484 w 1177174"/>
                  <a:gd name="connsiteY235" fmla="*/ 552655 h 1024230"/>
                  <a:gd name="connsiteX236" fmla="*/ 934951 w 1177174"/>
                  <a:gd name="connsiteY236" fmla="*/ 555123 h 1024230"/>
                  <a:gd name="connsiteX237" fmla="*/ 942356 w 1177174"/>
                  <a:gd name="connsiteY237" fmla="*/ 552655 h 1024230"/>
                  <a:gd name="connsiteX238" fmla="*/ 944826 w 1177174"/>
                  <a:gd name="connsiteY238" fmla="*/ 555123 h 1024230"/>
                  <a:gd name="connsiteX239" fmla="*/ 952231 w 1177174"/>
                  <a:gd name="connsiteY239" fmla="*/ 557592 h 1024230"/>
                  <a:gd name="connsiteX240" fmla="*/ 957168 w 1177174"/>
                  <a:gd name="connsiteY240" fmla="*/ 555123 h 1024230"/>
                  <a:gd name="connsiteX241" fmla="*/ 959638 w 1177174"/>
                  <a:gd name="connsiteY241" fmla="*/ 555123 h 1024230"/>
                  <a:gd name="connsiteX242" fmla="*/ 964573 w 1177174"/>
                  <a:gd name="connsiteY242" fmla="*/ 557592 h 1024230"/>
                  <a:gd name="connsiteX243" fmla="*/ 967043 w 1177174"/>
                  <a:gd name="connsiteY243" fmla="*/ 560061 h 1024230"/>
                  <a:gd name="connsiteX244" fmla="*/ 969510 w 1177174"/>
                  <a:gd name="connsiteY244" fmla="*/ 564998 h 1024230"/>
                  <a:gd name="connsiteX245" fmla="*/ 969510 w 1177174"/>
                  <a:gd name="connsiteY245" fmla="*/ 569936 h 1024230"/>
                  <a:gd name="connsiteX246" fmla="*/ 976918 w 1177174"/>
                  <a:gd name="connsiteY246" fmla="*/ 572403 h 1024230"/>
                  <a:gd name="connsiteX247" fmla="*/ 981852 w 1177174"/>
                  <a:gd name="connsiteY247" fmla="*/ 572403 h 1024230"/>
                  <a:gd name="connsiteX248" fmla="*/ 984323 w 1177174"/>
                  <a:gd name="connsiteY248" fmla="*/ 574872 h 1024230"/>
                  <a:gd name="connsiteX249" fmla="*/ 986790 w 1177174"/>
                  <a:gd name="connsiteY249" fmla="*/ 577340 h 1024230"/>
                  <a:gd name="connsiteX250" fmla="*/ 984323 w 1177174"/>
                  <a:gd name="connsiteY250" fmla="*/ 584747 h 1024230"/>
                  <a:gd name="connsiteX251" fmla="*/ 986790 w 1177174"/>
                  <a:gd name="connsiteY251" fmla="*/ 589682 h 1024230"/>
                  <a:gd name="connsiteX252" fmla="*/ 989260 w 1177174"/>
                  <a:gd name="connsiteY252" fmla="*/ 597089 h 1024230"/>
                  <a:gd name="connsiteX253" fmla="*/ 989260 w 1177174"/>
                  <a:gd name="connsiteY253" fmla="*/ 602026 h 1024230"/>
                  <a:gd name="connsiteX254" fmla="*/ 991727 w 1177174"/>
                  <a:gd name="connsiteY254" fmla="*/ 604495 h 1024230"/>
                  <a:gd name="connsiteX255" fmla="*/ 996665 w 1177174"/>
                  <a:gd name="connsiteY255" fmla="*/ 602026 h 1024230"/>
                  <a:gd name="connsiteX256" fmla="*/ 999132 w 1177174"/>
                  <a:gd name="connsiteY256" fmla="*/ 599557 h 1024230"/>
                  <a:gd name="connsiteX257" fmla="*/ 1001602 w 1177174"/>
                  <a:gd name="connsiteY257" fmla="*/ 592151 h 1024230"/>
                  <a:gd name="connsiteX258" fmla="*/ 1004069 w 1177174"/>
                  <a:gd name="connsiteY258" fmla="*/ 587215 h 1024230"/>
                  <a:gd name="connsiteX259" fmla="*/ 1009007 w 1177174"/>
                  <a:gd name="connsiteY259" fmla="*/ 579809 h 1024230"/>
                  <a:gd name="connsiteX260" fmla="*/ 1013944 w 1177174"/>
                  <a:gd name="connsiteY260" fmla="*/ 577340 h 1024230"/>
                  <a:gd name="connsiteX261" fmla="*/ 1018778 w 1177174"/>
                  <a:gd name="connsiteY261" fmla="*/ 574872 h 1024230"/>
                  <a:gd name="connsiteX262" fmla="*/ 1028653 w 1177174"/>
                  <a:gd name="connsiteY262" fmla="*/ 577340 h 1024230"/>
                  <a:gd name="connsiteX263" fmla="*/ 1031224 w 1177174"/>
                  <a:gd name="connsiteY263" fmla="*/ 582278 h 1024230"/>
                  <a:gd name="connsiteX264" fmla="*/ 1038628 w 1177174"/>
                  <a:gd name="connsiteY264" fmla="*/ 584747 h 1024230"/>
                  <a:gd name="connsiteX265" fmla="*/ 1043566 w 1177174"/>
                  <a:gd name="connsiteY265" fmla="*/ 587215 h 1024230"/>
                  <a:gd name="connsiteX266" fmla="*/ 1050870 w 1177174"/>
                  <a:gd name="connsiteY266" fmla="*/ 587215 h 1024230"/>
                  <a:gd name="connsiteX267" fmla="*/ 1055808 w 1177174"/>
                  <a:gd name="connsiteY267" fmla="*/ 584747 h 1024230"/>
                  <a:gd name="connsiteX268" fmla="*/ 1058275 w 1177174"/>
                  <a:gd name="connsiteY268" fmla="*/ 584747 h 1024230"/>
                  <a:gd name="connsiteX269" fmla="*/ 1063212 w 1177174"/>
                  <a:gd name="connsiteY269" fmla="*/ 587215 h 1024230"/>
                  <a:gd name="connsiteX270" fmla="*/ 1065679 w 1177174"/>
                  <a:gd name="connsiteY270" fmla="*/ 587215 h 1024230"/>
                  <a:gd name="connsiteX271" fmla="*/ 1075554 w 1177174"/>
                  <a:gd name="connsiteY271" fmla="*/ 594620 h 1024230"/>
                  <a:gd name="connsiteX272" fmla="*/ 1078021 w 1177174"/>
                  <a:gd name="connsiteY272" fmla="*/ 602026 h 1024230"/>
                  <a:gd name="connsiteX273" fmla="*/ 1075554 w 1177174"/>
                  <a:gd name="connsiteY273" fmla="*/ 614368 h 1024230"/>
                  <a:gd name="connsiteX274" fmla="*/ 1075554 w 1177174"/>
                  <a:gd name="connsiteY274" fmla="*/ 629179 h 1024230"/>
                  <a:gd name="connsiteX275" fmla="*/ 1078021 w 1177174"/>
                  <a:gd name="connsiteY275" fmla="*/ 634116 h 1024230"/>
                  <a:gd name="connsiteX276" fmla="*/ 1080492 w 1177174"/>
                  <a:gd name="connsiteY276" fmla="*/ 643990 h 1024230"/>
                  <a:gd name="connsiteX277" fmla="*/ 1080492 w 1177174"/>
                  <a:gd name="connsiteY277" fmla="*/ 648927 h 1024230"/>
                  <a:gd name="connsiteX278" fmla="*/ 1085429 w 1177174"/>
                  <a:gd name="connsiteY278" fmla="*/ 651396 h 1024230"/>
                  <a:gd name="connsiteX279" fmla="*/ 1090367 w 1177174"/>
                  <a:gd name="connsiteY279" fmla="*/ 651396 h 1024230"/>
                  <a:gd name="connsiteX280" fmla="*/ 1092834 w 1177174"/>
                  <a:gd name="connsiteY280" fmla="*/ 653865 h 1024230"/>
                  <a:gd name="connsiteX281" fmla="*/ 1095304 w 1177174"/>
                  <a:gd name="connsiteY281" fmla="*/ 656333 h 1024230"/>
                  <a:gd name="connsiteX282" fmla="*/ 1095304 w 1177174"/>
                  <a:gd name="connsiteY282" fmla="*/ 663738 h 1024230"/>
                  <a:gd name="connsiteX283" fmla="*/ 1097771 w 1177174"/>
                  <a:gd name="connsiteY283" fmla="*/ 666207 h 1024230"/>
                  <a:gd name="connsiteX284" fmla="*/ 1105176 w 1177174"/>
                  <a:gd name="connsiteY284" fmla="*/ 668676 h 1024230"/>
                  <a:gd name="connsiteX285" fmla="*/ 1107646 w 1177174"/>
                  <a:gd name="connsiteY285" fmla="*/ 673613 h 1024230"/>
                  <a:gd name="connsiteX286" fmla="*/ 1105176 w 1177174"/>
                  <a:gd name="connsiteY286" fmla="*/ 678550 h 1024230"/>
                  <a:gd name="connsiteX287" fmla="*/ 1102709 w 1177174"/>
                  <a:gd name="connsiteY287" fmla="*/ 683486 h 1024230"/>
                  <a:gd name="connsiteX288" fmla="*/ 1107646 w 1177174"/>
                  <a:gd name="connsiteY288" fmla="*/ 685955 h 1024230"/>
                  <a:gd name="connsiteX289" fmla="*/ 1110113 w 1177174"/>
                  <a:gd name="connsiteY289" fmla="*/ 683486 h 1024230"/>
                  <a:gd name="connsiteX290" fmla="*/ 1115051 w 1177174"/>
                  <a:gd name="connsiteY290" fmla="*/ 681018 h 1024230"/>
                  <a:gd name="connsiteX291" fmla="*/ 1119988 w 1177174"/>
                  <a:gd name="connsiteY291" fmla="*/ 678550 h 1024230"/>
                  <a:gd name="connsiteX292" fmla="*/ 1127393 w 1177174"/>
                  <a:gd name="connsiteY292" fmla="*/ 678550 h 1024230"/>
                  <a:gd name="connsiteX293" fmla="*/ 1129863 w 1177174"/>
                  <a:gd name="connsiteY293" fmla="*/ 676082 h 1024230"/>
                  <a:gd name="connsiteX294" fmla="*/ 1132330 w 1177174"/>
                  <a:gd name="connsiteY294" fmla="*/ 671144 h 1024230"/>
                  <a:gd name="connsiteX295" fmla="*/ 1134798 w 1177174"/>
                  <a:gd name="connsiteY295" fmla="*/ 666207 h 1024230"/>
                  <a:gd name="connsiteX296" fmla="*/ 1137268 w 1177174"/>
                  <a:gd name="connsiteY296" fmla="*/ 663738 h 1024230"/>
                  <a:gd name="connsiteX297" fmla="*/ 1144672 w 1177174"/>
                  <a:gd name="connsiteY297" fmla="*/ 663738 h 1024230"/>
                  <a:gd name="connsiteX298" fmla="*/ 1149610 w 1177174"/>
                  <a:gd name="connsiteY298" fmla="*/ 671144 h 1024230"/>
                  <a:gd name="connsiteX299" fmla="*/ 1157015 w 1177174"/>
                  <a:gd name="connsiteY299" fmla="*/ 678550 h 1024230"/>
                  <a:gd name="connsiteX300" fmla="*/ 1159485 w 1177174"/>
                  <a:gd name="connsiteY300" fmla="*/ 681018 h 1024230"/>
                  <a:gd name="connsiteX301" fmla="*/ 1171827 w 1177174"/>
                  <a:gd name="connsiteY301" fmla="*/ 683486 h 1024230"/>
                  <a:gd name="connsiteX302" fmla="*/ 1174294 w 1177174"/>
                  <a:gd name="connsiteY302" fmla="*/ 683486 h 1024230"/>
                  <a:gd name="connsiteX303" fmla="*/ 1176764 w 1177174"/>
                  <a:gd name="connsiteY303" fmla="*/ 690893 h 1024230"/>
                  <a:gd name="connsiteX304" fmla="*/ 1176764 w 1177174"/>
                  <a:gd name="connsiteY304" fmla="*/ 700766 h 1024230"/>
                  <a:gd name="connsiteX305" fmla="*/ 1171827 w 1177174"/>
                  <a:gd name="connsiteY305" fmla="*/ 708172 h 1024230"/>
                  <a:gd name="connsiteX306" fmla="*/ 1166889 w 1177174"/>
                  <a:gd name="connsiteY306" fmla="*/ 710641 h 1024230"/>
                  <a:gd name="connsiteX307" fmla="*/ 1164422 w 1177174"/>
                  <a:gd name="connsiteY307" fmla="*/ 713110 h 1024230"/>
                  <a:gd name="connsiteX308" fmla="*/ 1164422 w 1177174"/>
                  <a:gd name="connsiteY308" fmla="*/ 715577 h 1024230"/>
                  <a:gd name="connsiteX309" fmla="*/ 1166889 w 1177174"/>
                  <a:gd name="connsiteY309" fmla="*/ 722983 h 1024230"/>
                  <a:gd name="connsiteX310" fmla="*/ 1166889 w 1177174"/>
                  <a:gd name="connsiteY310" fmla="*/ 727920 h 1024230"/>
                  <a:gd name="connsiteX311" fmla="*/ 1171827 w 1177174"/>
                  <a:gd name="connsiteY311" fmla="*/ 735325 h 1024230"/>
                  <a:gd name="connsiteX312" fmla="*/ 1171827 w 1177174"/>
                  <a:gd name="connsiteY312" fmla="*/ 740262 h 1024230"/>
                  <a:gd name="connsiteX313" fmla="*/ 1169357 w 1177174"/>
                  <a:gd name="connsiteY313" fmla="*/ 745200 h 1024230"/>
                  <a:gd name="connsiteX314" fmla="*/ 1166889 w 1177174"/>
                  <a:gd name="connsiteY314" fmla="*/ 747669 h 1024230"/>
                  <a:gd name="connsiteX315" fmla="*/ 1164422 w 1177174"/>
                  <a:gd name="connsiteY315" fmla="*/ 752605 h 1024230"/>
                  <a:gd name="connsiteX316" fmla="*/ 1164422 w 1177174"/>
                  <a:gd name="connsiteY316" fmla="*/ 755073 h 1024230"/>
                  <a:gd name="connsiteX317" fmla="*/ 1166889 w 1177174"/>
                  <a:gd name="connsiteY317" fmla="*/ 757542 h 1024230"/>
                  <a:gd name="connsiteX318" fmla="*/ 1169357 w 1177174"/>
                  <a:gd name="connsiteY318" fmla="*/ 757542 h 1024230"/>
                  <a:gd name="connsiteX319" fmla="*/ 1166889 w 1177174"/>
                  <a:gd name="connsiteY319" fmla="*/ 760011 h 1024230"/>
                  <a:gd name="connsiteX320" fmla="*/ 1166889 w 1177174"/>
                  <a:gd name="connsiteY320" fmla="*/ 762479 h 1024230"/>
                  <a:gd name="connsiteX321" fmla="*/ 1161952 w 1177174"/>
                  <a:gd name="connsiteY321" fmla="*/ 762479 h 1024230"/>
                  <a:gd name="connsiteX322" fmla="*/ 1157015 w 1177174"/>
                  <a:gd name="connsiteY322" fmla="*/ 767417 h 1024230"/>
                  <a:gd name="connsiteX323" fmla="*/ 1157015 w 1177174"/>
                  <a:gd name="connsiteY323" fmla="*/ 769886 h 1024230"/>
                  <a:gd name="connsiteX324" fmla="*/ 1154547 w 1177174"/>
                  <a:gd name="connsiteY324" fmla="*/ 772353 h 1024230"/>
                  <a:gd name="connsiteX325" fmla="*/ 1149610 w 1177174"/>
                  <a:gd name="connsiteY325" fmla="*/ 774720 h 1024230"/>
                  <a:gd name="connsiteX326" fmla="*/ 1134798 w 1177174"/>
                  <a:gd name="connsiteY326" fmla="*/ 774720 h 1024230"/>
                  <a:gd name="connsiteX327" fmla="*/ 1134798 w 1177174"/>
                  <a:gd name="connsiteY327" fmla="*/ 777188 h 1024230"/>
                  <a:gd name="connsiteX328" fmla="*/ 1132330 w 1177174"/>
                  <a:gd name="connsiteY328" fmla="*/ 779655 h 1024230"/>
                  <a:gd name="connsiteX329" fmla="*/ 1127393 w 1177174"/>
                  <a:gd name="connsiteY329" fmla="*/ 782124 h 1024230"/>
                  <a:gd name="connsiteX330" fmla="*/ 1124926 w 1177174"/>
                  <a:gd name="connsiteY330" fmla="*/ 782124 h 1024230"/>
                  <a:gd name="connsiteX331" fmla="*/ 1122455 w 1177174"/>
                  <a:gd name="connsiteY331" fmla="*/ 784696 h 1024230"/>
                  <a:gd name="connsiteX332" fmla="*/ 1115051 w 1177174"/>
                  <a:gd name="connsiteY332" fmla="*/ 787165 h 1024230"/>
                  <a:gd name="connsiteX333" fmla="*/ 1110113 w 1177174"/>
                  <a:gd name="connsiteY333" fmla="*/ 789632 h 1024230"/>
                  <a:gd name="connsiteX334" fmla="*/ 1105176 w 1177174"/>
                  <a:gd name="connsiteY334" fmla="*/ 794468 h 1024230"/>
                  <a:gd name="connsiteX335" fmla="*/ 1100238 w 1177174"/>
                  <a:gd name="connsiteY335" fmla="*/ 799404 h 1024230"/>
                  <a:gd name="connsiteX336" fmla="*/ 1095304 w 1177174"/>
                  <a:gd name="connsiteY336" fmla="*/ 804445 h 1024230"/>
                  <a:gd name="connsiteX337" fmla="*/ 1090367 w 1177174"/>
                  <a:gd name="connsiteY337" fmla="*/ 809279 h 1024230"/>
                  <a:gd name="connsiteX338" fmla="*/ 1085429 w 1177174"/>
                  <a:gd name="connsiteY338" fmla="*/ 814216 h 1024230"/>
                  <a:gd name="connsiteX339" fmla="*/ 1080492 w 1177174"/>
                  <a:gd name="connsiteY339" fmla="*/ 821621 h 1024230"/>
                  <a:gd name="connsiteX340" fmla="*/ 1075554 w 1177174"/>
                  <a:gd name="connsiteY340" fmla="*/ 829027 h 1024230"/>
                  <a:gd name="connsiteX341" fmla="*/ 1068150 w 1177174"/>
                  <a:gd name="connsiteY341" fmla="*/ 833963 h 1024230"/>
                  <a:gd name="connsiteX342" fmla="*/ 1060742 w 1177174"/>
                  <a:gd name="connsiteY342" fmla="*/ 836432 h 1024230"/>
                  <a:gd name="connsiteX343" fmla="*/ 1050870 w 1177174"/>
                  <a:gd name="connsiteY343" fmla="*/ 838900 h 1024230"/>
                  <a:gd name="connsiteX344" fmla="*/ 1045933 w 1177174"/>
                  <a:gd name="connsiteY344" fmla="*/ 841369 h 1024230"/>
                  <a:gd name="connsiteX345" fmla="*/ 1040995 w 1177174"/>
                  <a:gd name="connsiteY345" fmla="*/ 846306 h 1024230"/>
                  <a:gd name="connsiteX346" fmla="*/ 1040995 w 1177174"/>
                  <a:gd name="connsiteY346" fmla="*/ 848775 h 1024230"/>
                  <a:gd name="connsiteX347" fmla="*/ 1038628 w 1177174"/>
                  <a:gd name="connsiteY347" fmla="*/ 851242 h 1024230"/>
                  <a:gd name="connsiteX348" fmla="*/ 1036161 w 1177174"/>
                  <a:gd name="connsiteY348" fmla="*/ 856180 h 1024230"/>
                  <a:gd name="connsiteX349" fmla="*/ 1028653 w 1177174"/>
                  <a:gd name="connsiteY349" fmla="*/ 861117 h 1024230"/>
                  <a:gd name="connsiteX350" fmla="*/ 1023716 w 1177174"/>
                  <a:gd name="connsiteY350" fmla="*/ 868523 h 1024230"/>
                  <a:gd name="connsiteX351" fmla="*/ 1018778 w 1177174"/>
                  <a:gd name="connsiteY351" fmla="*/ 873459 h 1024230"/>
                  <a:gd name="connsiteX352" fmla="*/ 1011477 w 1177174"/>
                  <a:gd name="connsiteY352" fmla="*/ 878397 h 1024230"/>
                  <a:gd name="connsiteX353" fmla="*/ 1004069 w 1177174"/>
                  <a:gd name="connsiteY353" fmla="*/ 883334 h 1024230"/>
                  <a:gd name="connsiteX354" fmla="*/ 996665 w 1177174"/>
                  <a:gd name="connsiteY354" fmla="*/ 888270 h 1024230"/>
                  <a:gd name="connsiteX355" fmla="*/ 989260 w 1177174"/>
                  <a:gd name="connsiteY355" fmla="*/ 893208 h 1024230"/>
                  <a:gd name="connsiteX356" fmla="*/ 979385 w 1177174"/>
                  <a:gd name="connsiteY356" fmla="*/ 900614 h 1024230"/>
                  <a:gd name="connsiteX357" fmla="*/ 971981 w 1177174"/>
                  <a:gd name="connsiteY357" fmla="*/ 905550 h 1024230"/>
                  <a:gd name="connsiteX358" fmla="*/ 969510 w 1177174"/>
                  <a:gd name="connsiteY358" fmla="*/ 908018 h 1024230"/>
                  <a:gd name="connsiteX359" fmla="*/ 967043 w 1177174"/>
                  <a:gd name="connsiteY359" fmla="*/ 912956 h 1024230"/>
                  <a:gd name="connsiteX360" fmla="*/ 964573 w 1177174"/>
                  <a:gd name="connsiteY360" fmla="*/ 917893 h 1024230"/>
                  <a:gd name="connsiteX361" fmla="*/ 962106 w 1177174"/>
                  <a:gd name="connsiteY361" fmla="*/ 922831 h 1024230"/>
                  <a:gd name="connsiteX362" fmla="*/ 959638 w 1177174"/>
                  <a:gd name="connsiteY362" fmla="*/ 932704 h 1024230"/>
                  <a:gd name="connsiteX363" fmla="*/ 957168 w 1177174"/>
                  <a:gd name="connsiteY363" fmla="*/ 937642 h 1024230"/>
                  <a:gd name="connsiteX364" fmla="*/ 957168 w 1177174"/>
                  <a:gd name="connsiteY364" fmla="*/ 942578 h 1024230"/>
                  <a:gd name="connsiteX365" fmla="*/ 954701 w 1177174"/>
                  <a:gd name="connsiteY365" fmla="*/ 947515 h 1024230"/>
                  <a:gd name="connsiteX366" fmla="*/ 952231 w 1177174"/>
                  <a:gd name="connsiteY366" fmla="*/ 949984 h 1024230"/>
                  <a:gd name="connsiteX367" fmla="*/ 952231 w 1177174"/>
                  <a:gd name="connsiteY367" fmla="*/ 952453 h 1024230"/>
                  <a:gd name="connsiteX368" fmla="*/ 939889 w 1177174"/>
                  <a:gd name="connsiteY368" fmla="*/ 952453 h 1024230"/>
                  <a:gd name="connsiteX369" fmla="*/ 937421 w 1177174"/>
                  <a:gd name="connsiteY369" fmla="*/ 954921 h 1024230"/>
                  <a:gd name="connsiteX370" fmla="*/ 932484 w 1177174"/>
                  <a:gd name="connsiteY370" fmla="*/ 957390 h 1024230"/>
                  <a:gd name="connsiteX371" fmla="*/ 930014 w 1177174"/>
                  <a:gd name="connsiteY371" fmla="*/ 964795 h 1024230"/>
                  <a:gd name="connsiteX372" fmla="*/ 930014 w 1177174"/>
                  <a:gd name="connsiteY372" fmla="*/ 982074 h 1024230"/>
                  <a:gd name="connsiteX373" fmla="*/ 925076 w 1177174"/>
                  <a:gd name="connsiteY373" fmla="*/ 994418 h 1024230"/>
                  <a:gd name="connsiteX374" fmla="*/ 920142 w 1177174"/>
                  <a:gd name="connsiteY374" fmla="*/ 1001822 h 1024230"/>
                  <a:gd name="connsiteX375" fmla="*/ 915204 w 1177174"/>
                  <a:gd name="connsiteY375" fmla="*/ 1009229 h 1024230"/>
                  <a:gd name="connsiteX376" fmla="*/ 910267 w 1177174"/>
                  <a:gd name="connsiteY376" fmla="*/ 1014166 h 1024230"/>
                  <a:gd name="connsiteX377" fmla="*/ 902862 w 1177174"/>
                  <a:gd name="connsiteY377" fmla="*/ 1014166 h 1024230"/>
                  <a:gd name="connsiteX378" fmla="*/ 897925 w 1177174"/>
                  <a:gd name="connsiteY378" fmla="*/ 1016633 h 1024230"/>
                  <a:gd name="connsiteX379" fmla="*/ 890517 w 1177174"/>
                  <a:gd name="connsiteY379" fmla="*/ 1019102 h 1024230"/>
                  <a:gd name="connsiteX380" fmla="*/ 885583 w 1177174"/>
                  <a:gd name="connsiteY380" fmla="*/ 1019102 h 1024230"/>
                  <a:gd name="connsiteX381" fmla="*/ 868303 w 1177174"/>
                  <a:gd name="connsiteY381" fmla="*/ 1024039 h 1024230"/>
                  <a:gd name="connsiteX382" fmla="*/ 855958 w 1177174"/>
                  <a:gd name="connsiteY382" fmla="*/ 1021571 h 1024230"/>
                  <a:gd name="connsiteX383" fmla="*/ 851024 w 1177174"/>
                  <a:gd name="connsiteY383" fmla="*/ 1019102 h 1024230"/>
                  <a:gd name="connsiteX384" fmla="*/ 843616 w 1177174"/>
                  <a:gd name="connsiteY384" fmla="*/ 1016633 h 1024230"/>
                  <a:gd name="connsiteX385" fmla="*/ 841149 w 1177174"/>
                  <a:gd name="connsiteY385" fmla="*/ 1011697 h 1024230"/>
                  <a:gd name="connsiteX386" fmla="*/ 838678 w 1177174"/>
                  <a:gd name="connsiteY386" fmla="*/ 1006760 h 1024230"/>
                  <a:gd name="connsiteX387" fmla="*/ 836211 w 1177174"/>
                  <a:gd name="connsiteY387" fmla="*/ 999354 h 1024230"/>
                  <a:gd name="connsiteX388" fmla="*/ 831274 w 1177174"/>
                  <a:gd name="connsiteY388" fmla="*/ 991949 h 1024230"/>
                  <a:gd name="connsiteX389" fmla="*/ 826336 w 1177174"/>
                  <a:gd name="connsiteY389" fmla="*/ 987012 h 1024230"/>
                  <a:gd name="connsiteX390" fmla="*/ 821399 w 1177174"/>
                  <a:gd name="connsiteY390" fmla="*/ 982074 h 1024230"/>
                  <a:gd name="connsiteX391" fmla="*/ 823869 w 1177174"/>
                  <a:gd name="connsiteY391" fmla="*/ 974670 h 1024230"/>
                  <a:gd name="connsiteX392" fmla="*/ 828807 w 1177174"/>
                  <a:gd name="connsiteY392" fmla="*/ 967263 h 1024230"/>
                  <a:gd name="connsiteX393" fmla="*/ 828807 w 1177174"/>
                  <a:gd name="connsiteY393" fmla="*/ 962326 h 1024230"/>
                  <a:gd name="connsiteX394" fmla="*/ 821399 w 1177174"/>
                  <a:gd name="connsiteY394" fmla="*/ 964795 h 1024230"/>
                  <a:gd name="connsiteX395" fmla="*/ 811527 w 1177174"/>
                  <a:gd name="connsiteY395" fmla="*/ 964795 h 1024230"/>
                  <a:gd name="connsiteX396" fmla="*/ 806590 w 1177174"/>
                  <a:gd name="connsiteY396" fmla="*/ 962326 h 1024230"/>
                  <a:gd name="connsiteX397" fmla="*/ 801652 w 1177174"/>
                  <a:gd name="connsiteY397" fmla="*/ 964795 h 1024230"/>
                  <a:gd name="connsiteX398" fmla="*/ 794248 w 1177174"/>
                  <a:gd name="connsiteY398" fmla="*/ 959857 h 1024230"/>
                  <a:gd name="connsiteX399" fmla="*/ 789310 w 1177174"/>
                  <a:gd name="connsiteY399" fmla="*/ 959857 h 1024230"/>
                  <a:gd name="connsiteX400" fmla="*/ 784373 w 1177174"/>
                  <a:gd name="connsiteY400" fmla="*/ 967263 h 1024230"/>
                  <a:gd name="connsiteX401" fmla="*/ 774498 w 1177174"/>
                  <a:gd name="connsiteY401" fmla="*/ 967263 h 1024230"/>
                  <a:gd name="connsiteX402" fmla="*/ 767093 w 1177174"/>
                  <a:gd name="connsiteY402" fmla="*/ 959857 h 1024230"/>
                  <a:gd name="connsiteX403" fmla="*/ 764623 w 1177174"/>
                  <a:gd name="connsiteY403" fmla="*/ 957390 h 1024230"/>
                  <a:gd name="connsiteX404" fmla="*/ 757218 w 1177174"/>
                  <a:gd name="connsiteY404" fmla="*/ 952453 h 1024230"/>
                  <a:gd name="connsiteX405" fmla="*/ 752281 w 1177174"/>
                  <a:gd name="connsiteY405" fmla="*/ 952453 h 1024230"/>
                  <a:gd name="connsiteX406" fmla="*/ 744876 w 1177174"/>
                  <a:gd name="connsiteY406" fmla="*/ 957390 h 1024230"/>
                  <a:gd name="connsiteX407" fmla="*/ 735001 w 1177174"/>
                  <a:gd name="connsiteY407" fmla="*/ 962326 h 1024230"/>
                  <a:gd name="connsiteX408" fmla="*/ 725126 w 1177174"/>
                  <a:gd name="connsiteY408" fmla="*/ 967263 h 1024230"/>
                  <a:gd name="connsiteX409" fmla="*/ 720192 w 1177174"/>
                  <a:gd name="connsiteY409" fmla="*/ 972201 h 1024230"/>
                  <a:gd name="connsiteX410" fmla="*/ 712784 w 1177174"/>
                  <a:gd name="connsiteY410" fmla="*/ 972201 h 1024230"/>
                  <a:gd name="connsiteX411" fmla="*/ 710317 w 1177174"/>
                  <a:gd name="connsiteY411" fmla="*/ 969732 h 1024230"/>
                  <a:gd name="connsiteX412" fmla="*/ 702912 w 1177174"/>
                  <a:gd name="connsiteY412" fmla="*/ 962326 h 1024230"/>
                  <a:gd name="connsiteX413" fmla="*/ 697975 w 1177174"/>
                  <a:gd name="connsiteY413" fmla="*/ 959857 h 1024230"/>
                  <a:gd name="connsiteX414" fmla="*/ 690567 w 1177174"/>
                  <a:gd name="connsiteY414" fmla="*/ 959857 h 1024230"/>
                  <a:gd name="connsiteX415" fmla="*/ 680695 w 1177174"/>
                  <a:gd name="connsiteY415" fmla="*/ 954921 h 1024230"/>
                  <a:gd name="connsiteX416" fmla="*/ 673288 w 1177174"/>
                  <a:gd name="connsiteY416" fmla="*/ 949984 h 1024230"/>
                  <a:gd name="connsiteX417" fmla="*/ 638729 w 1177174"/>
                  <a:gd name="connsiteY417" fmla="*/ 949984 h 1024230"/>
                  <a:gd name="connsiteX418" fmla="*/ 631324 w 1177174"/>
                  <a:gd name="connsiteY418" fmla="*/ 957390 h 1024230"/>
                  <a:gd name="connsiteX419" fmla="*/ 623919 w 1177174"/>
                  <a:gd name="connsiteY419" fmla="*/ 962326 h 1024230"/>
                  <a:gd name="connsiteX420" fmla="*/ 621553 w 1177174"/>
                  <a:gd name="connsiteY420" fmla="*/ 964795 h 1024230"/>
                  <a:gd name="connsiteX421" fmla="*/ 614044 w 1177174"/>
                  <a:gd name="connsiteY421" fmla="*/ 967263 h 1024230"/>
                  <a:gd name="connsiteX422" fmla="*/ 611678 w 1177174"/>
                  <a:gd name="connsiteY422" fmla="*/ 972201 h 1024230"/>
                  <a:gd name="connsiteX423" fmla="*/ 606640 w 1177174"/>
                  <a:gd name="connsiteY423" fmla="*/ 974670 h 1024230"/>
                  <a:gd name="connsiteX424" fmla="*/ 604273 w 1177174"/>
                  <a:gd name="connsiteY424" fmla="*/ 974670 h 1024230"/>
                  <a:gd name="connsiteX425" fmla="*/ 601702 w 1177174"/>
                  <a:gd name="connsiteY425" fmla="*/ 972201 h 1024230"/>
                  <a:gd name="connsiteX426" fmla="*/ 596868 w 1177174"/>
                  <a:gd name="connsiteY426" fmla="*/ 974670 h 1024230"/>
                  <a:gd name="connsiteX427" fmla="*/ 591931 w 1177174"/>
                  <a:gd name="connsiteY427" fmla="*/ 977138 h 1024230"/>
                  <a:gd name="connsiteX428" fmla="*/ 579589 w 1177174"/>
                  <a:gd name="connsiteY428" fmla="*/ 977138 h 1024230"/>
                  <a:gd name="connsiteX429" fmla="*/ 574651 w 1177174"/>
                  <a:gd name="connsiteY429" fmla="*/ 979605 h 1024230"/>
                  <a:gd name="connsiteX430" fmla="*/ 567247 w 1177174"/>
                  <a:gd name="connsiteY430" fmla="*/ 979605 h 1024230"/>
                  <a:gd name="connsiteX431" fmla="*/ 567247 w 1177174"/>
                  <a:gd name="connsiteY431" fmla="*/ 964795 h 1024230"/>
                  <a:gd name="connsiteX432" fmla="*/ 569714 w 1177174"/>
                  <a:gd name="connsiteY432" fmla="*/ 959857 h 1024230"/>
                  <a:gd name="connsiteX433" fmla="*/ 567247 w 1177174"/>
                  <a:gd name="connsiteY433" fmla="*/ 952453 h 1024230"/>
                  <a:gd name="connsiteX434" fmla="*/ 567247 w 1177174"/>
                  <a:gd name="connsiteY434" fmla="*/ 942578 h 1024230"/>
                  <a:gd name="connsiteX435" fmla="*/ 564776 w 1177174"/>
                  <a:gd name="connsiteY435" fmla="*/ 937642 h 1024230"/>
                  <a:gd name="connsiteX436" fmla="*/ 564776 w 1177174"/>
                  <a:gd name="connsiteY436" fmla="*/ 927767 h 1024230"/>
                  <a:gd name="connsiteX437" fmla="*/ 562309 w 1177174"/>
                  <a:gd name="connsiteY437" fmla="*/ 922831 h 1024230"/>
                  <a:gd name="connsiteX438" fmla="*/ 559839 w 1177174"/>
                  <a:gd name="connsiteY438" fmla="*/ 917893 h 1024230"/>
                  <a:gd name="connsiteX439" fmla="*/ 554902 w 1177174"/>
                  <a:gd name="connsiteY439" fmla="*/ 912956 h 1024230"/>
                  <a:gd name="connsiteX440" fmla="*/ 552434 w 1177174"/>
                  <a:gd name="connsiteY440" fmla="*/ 905550 h 1024230"/>
                  <a:gd name="connsiteX441" fmla="*/ 547497 w 1177174"/>
                  <a:gd name="connsiteY441" fmla="*/ 898145 h 1024230"/>
                  <a:gd name="connsiteX442" fmla="*/ 545030 w 1177174"/>
                  <a:gd name="connsiteY442" fmla="*/ 893208 h 1024230"/>
                  <a:gd name="connsiteX443" fmla="*/ 542559 w 1177174"/>
                  <a:gd name="connsiteY443" fmla="*/ 888270 h 1024230"/>
                  <a:gd name="connsiteX444" fmla="*/ 542559 w 1177174"/>
                  <a:gd name="connsiteY444" fmla="*/ 878397 h 1024230"/>
                  <a:gd name="connsiteX445" fmla="*/ 545030 w 1177174"/>
                  <a:gd name="connsiteY445" fmla="*/ 870991 h 1024230"/>
                  <a:gd name="connsiteX446" fmla="*/ 547497 w 1177174"/>
                  <a:gd name="connsiteY446" fmla="*/ 866055 h 1024230"/>
                  <a:gd name="connsiteX447" fmla="*/ 552434 w 1177174"/>
                  <a:gd name="connsiteY447" fmla="*/ 861117 h 1024230"/>
                  <a:gd name="connsiteX448" fmla="*/ 557372 w 1177174"/>
                  <a:gd name="connsiteY448" fmla="*/ 858649 h 1024230"/>
                  <a:gd name="connsiteX449" fmla="*/ 562309 w 1177174"/>
                  <a:gd name="connsiteY449" fmla="*/ 856180 h 1024230"/>
                  <a:gd name="connsiteX450" fmla="*/ 567247 w 1177174"/>
                  <a:gd name="connsiteY450" fmla="*/ 853711 h 1024230"/>
                  <a:gd name="connsiteX451" fmla="*/ 574651 w 1177174"/>
                  <a:gd name="connsiteY451" fmla="*/ 851242 h 1024230"/>
                  <a:gd name="connsiteX452" fmla="*/ 582056 w 1177174"/>
                  <a:gd name="connsiteY452" fmla="*/ 846306 h 1024230"/>
                  <a:gd name="connsiteX453" fmla="*/ 589461 w 1177174"/>
                  <a:gd name="connsiteY453" fmla="*/ 843838 h 1024230"/>
                  <a:gd name="connsiteX454" fmla="*/ 594398 w 1177174"/>
                  <a:gd name="connsiteY454" fmla="*/ 838900 h 1024230"/>
                  <a:gd name="connsiteX455" fmla="*/ 596868 w 1177174"/>
                  <a:gd name="connsiteY455" fmla="*/ 836432 h 1024230"/>
                  <a:gd name="connsiteX456" fmla="*/ 599336 w 1177174"/>
                  <a:gd name="connsiteY456" fmla="*/ 831496 h 1024230"/>
                  <a:gd name="connsiteX457" fmla="*/ 601702 w 1177174"/>
                  <a:gd name="connsiteY457" fmla="*/ 826558 h 1024230"/>
                  <a:gd name="connsiteX458" fmla="*/ 596868 w 1177174"/>
                  <a:gd name="connsiteY458" fmla="*/ 821621 h 1024230"/>
                  <a:gd name="connsiteX459" fmla="*/ 586993 w 1177174"/>
                  <a:gd name="connsiteY459" fmla="*/ 814216 h 1024230"/>
                  <a:gd name="connsiteX460" fmla="*/ 579589 w 1177174"/>
                  <a:gd name="connsiteY460" fmla="*/ 809279 h 1024230"/>
                  <a:gd name="connsiteX461" fmla="*/ 579589 w 1177174"/>
                  <a:gd name="connsiteY461" fmla="*/ 806810 h 1024230"/>
                  <a:gd name="connsiteX462" fmla="*/ 574651 w 1177174"/>
                  <a:gd name="connsiteY462" fmla="*/ 806810 h 1024230"/>
                  <a:gd name="connsiteX463" fmla="*/ 567247 w 1177174"/>
                  <a:gd name="connsiteY463" fmla="*/ 804445 h 1024230"/>
                  <a:gd name="connsiteX464" fmla="*/ 562309 w 1177174"/>
                  <a:gd name="connsiteY464" fmla="*/ 806810 h 1024230"/>
                  <a:gd name="connsiteX465" fmla="*/ 547497 w 1177174"/>
                  <a:gd name="connsiteY465" fmla="*/ 804445 h 1024230"/>
                  <a:gd name="connsiteX466" fmla="*/ 542559 w 1177174"/>
                  <a:gd name="connsiteY466" fmla="*/ 804445 h 1024230"/>
                  <a:gd name="connsiteX467" fmla="*/ 540092 w 1177174"/>
                  <a:gd name="connsiteY467" fmla="*/ 801976 h 1024230"/>
                  <a:gd name="connsiteX468" fmla="*/ 532688 w 1177174"/>
                  <a:gd name="connsiteY468" fmla="*/ 794468 h 1024230"/>
                  <a:gd name="connsiteX469" fmla="*/ 527750 w 1177174"/>
                  <a:gd name="connsiteY469" fmla="*/ 789632 h 1024230"/>
                  <a:gd name="connsiteX470" fmla="*/ 525280 w 1177174"/>
                  <a:gd name="connsiteY470" fmla="*/ 789632 h 1024230"/>
                  <a:gd name="connsiteX471" fmla="*/ 517875 w 1177174"/>
                  <a:gd name="connsiteY471" fmla="*/ 782124 h 1024230"/>
                  <a:gd name="connsiteX472" fmla="*/ 510471 w 1177174"/>
                  <a:gd name="connsiteY472" fmla="*/ 782124 h 1024230"/>
                  <a:gd name="connsiteX473" fmla="*/ 510471 w 1177174"/>
                  <a:gd name="connsiteY473" fmla="*/ 779655 h 1024230"/>
                  <a:gd name="connsiteX474" fmla="*/ 508000 w 1177174"/>
                  <a:gd name="connsiteY474" fmla="*/ 774720 h 1024230"/>
                  <a:gd name="connsiteX475" fmla="*/ 505533 w 1177174"/>
                  <a:gd name="connsiteY475" fmla="*/ 767417 h 1024230"/>
                  <a:gd name="connsiteX476" fmla="*/ 505533 w 1177174"/>
                  <a:gd name="connsiteY476" fmla="*/ 764845 h 1024230"/>
                  <a:gd name="connsiteX477" fmla="*/ 498125 w 1177174"/>
                  <a:gd name="connsiteY477" fmla="*/ 762479 h 1024230"/>
                  <a:gd name="connsiteX478" fmla="*/ 495658 w 1177174"/>
                  <a:gd name="connsiteY478" fmla="*/ 764845 h 1024230"/>
                  <a:gd name="connsiteX479" fmla="*/ 493191 w 1177174"/>
                  <a:gd name="connsiteY479" fmla="*/ 767417 h 1024230"/>
                  <a:gd name="connsiteX480" fmla="*/ 490721 w 1177174"/>
                  <a:gd name="connsiteY480" fmla="*/ 772353 h 1024230"/>
                  <a:gd name="connsiteX481" fmla="*/ 490721 w 1177174"/>
                  <a:gd name="connsiteY481" fmla="*/ 774720 h 1024230"/>
                  <a:gd name="connsiteX482" fmla="*/ 485783 w 1177174"/>
                  <a:gd name="connsiteY482" fmla="*/ 769886 h 1024230"/>
                  <a:gd name="connsiteX483" fmla="*/ 483316 w 1177174"/>
                  <a:gd name="connsiteY483" fmla="*/ 767417 h 1024230"/>
                  <a:gd name="connsiteX484" fmla="*/ 480846 w 1177174"/>
                  <a:gd name="connsiteY484" fmla="*/ 760011 h 1024230"/>
                  <a:gd name="connsiteX485" fmla="*/ 475912 w 1177174"/>
                  <a:gd name="connsiteY485" fmla="*/ 757542 h 1024230"/>
                  <a:gd name="connsiteX486" fmla="*/ 473441 w 1177174"/>
                  <a:gd name="connsiteY486" fmla="*/ 755073 h 1024230"/>
                  <a:gd name="connsiteX487" fmla="*/ 466037 w 1177174"/>
                  <a:gd name="connsiteY487" fmla="*/ 750137 h 1024230"/>
                  <a:gd name="connsiteX488" fmla="*/ 461099 w 1177174"/>
                  <a:gd name="connsiteY488" fmla="*/ 745200 h 1024230"/>
                  <a:gd name="connsiteX489" fmla="*/ 458632 w 1177174"/>
                  <a:gd name="connsiteY489" fmla="*/ 740262 h 1024230"/>
                  <a:gd name="connsiteX490" fmla="*/ 451224 w 1177174"/>
                  <a:gd name="connsiteY490" fmla="*/ 740262 h 1024230"/>
                  <a:gd name="connsiteX491" fmla="*/ 448757 w 1177174"/>
                  <a:gd name="connsiteY491" fmla="*/ 745200 h 1024230"/>
                  <a:gd name="connsiteX492" fmla="*/ 446287 w 1177174"/>
                  <a:gd name="connsiteY492" fmla="*/ 745200 h 1024230"/>
                  <a:gd name="connsiteX493" fmla="*/ 441352 w 1177174"/>
                  <a:gd name="connsiteY493" fmla="*/ 740262 h 1024230"/>
                  <a:gd name="connsiteX494" fmla="*/ 436415 w 1177174"/>
                  <a:gd name="connsiteY494" fmla="*/ 730389 h 1024230"/>
                  <a:gd name="connsiteX495" fmla="*/ 429007 w 1177174"/>
                  <a:gd name="connsiteY495" fmla="*/ 722983 h 1024230"/>
                  <a:gd name="connsiteX496" fmla="*/ 429007 w 1177174"/>
                  <a:gd name="connsiteY496" fmla="*/ 720514 h 1024230"/>
                  <a:gd name="connsiteX497" fmla="*/ 426540 w 1177174"/>
                  <a:gd name="connsiteY497" fmla="*/ 713110 h 1024230"/>
                  <a:gd name="connsiteX498" fmla="*/ 424073 w 1177174"/>
                  <a:gd name="connsiteY498" fmla="*/ 705703 h 1024230"/>
                  <a:gd name="connsiteX499" fmla="*/ 416665 w 1177174"/>
                  <a:gd name="connsiteY499" fmla="*/ 700766 h 1024230"/>
                  <a:gd name="connsiteX500" fmla="*/ 409261 w 1177174"/>
                  <a:gd name="connsiteY500" fmla="*/ 698297 h 1024230"/>
                  <a:gd name="connsiteX501" fmla="*/ 406793 w 1177174"/>
                  <a:gd name="connsiteY501" fmla="*/ 695830 h 1024230"/>
                  <a:gd name="connsiteX502" fmla="*/ 401856 w 1177174"/>
                  <a:gd name="connsiteY502" fmla="*/ 690893 h 1024230"/>
                  <a:gd name="connsiteX503" fmla="*/ 396918 w 1177174"/>
                  <a:gd name="connsiteY503" fmla="*/ 690893 h 1024230"/>
                  <a:gd name="connsiteX504" fmla="*/ 391981 w 1177174"/>
                  <a:gd name="connsiteY504" fmla="*/ 693361 h 1024230"/>
                  <a:gd name="connsiteX505" fmla="*/ 387044 w 1177174"/>
                  <a:gd name="connsiteY505" fmla="*/ 690893 h 1024230"/>
                  <a:gd name="connsiteX506" fmla="*/ 382106 w 1177174"/>
                  <a:gd name="connsiteY506" fmla="*/ 693361 h 1024230"/>
                  <a:gd name="connsiteX507" fmla="*/ 379639 w 1177174"/>
                  <a:gd name="connsiteY507" fmla="*/ 700766 h 1024230"/>
                  <a:gd name="connsiteX508" fmla="*/ 377169 w 1177174"/>
                  <a:gd name="connsiteY508" fmla="*/ 703235 h 1024230"/>
                  <a:gd name="connsiteX509" fmla="*/ 372231 w 1177174"/>
                  <a:gd name="connsiteY509" fmla="*/ 703235 h 1024230"/>
                  <a:gd name="connsiteX510" fmla="*/ 367297 w 1177174"/>
                  <a:gd name="connsiteY510" fmla="*/ 700766 h 1024230"/>
                  <a:gd name="connsiteX511" fmla="*/ 359889 w 1177174"/>
                  <a:gd name="connsiteY511" fmla="*/ 700766 h 1024230"/>
                  <a:gd name="connsiteX512" fmla="*/ 359889 w 1177174"/>
                  <a:gd name="connsiteY512" fmla="*/ 703235 h 1024230"/>
                  <a:gd name="connsiteX513" fmla="*/ 354952 w 1177174"/>
                  <a:gd name="connsiteY513" fmla="*/ 705703 h 1024230"/>
                  <a:gd name="connsiteX514" fmla="*/ 352484 w 1177174"/>
                  <a:gd name="connsiteY514" fmla="*/ 705703 h 1024230"/>
                  <a:gd name="connsiteX515" fmla="*/ 347547 w 1177174"/>
                  <a:gd name="connsiteY515" fmla="*/ 703235 h 1024230"/>
                  <a:gd name="connsiteX516" fmla="*/ 347547 w 1177174"/>
                  <a:gd name="connsiteY516" fmla="*/ 700766 h 1024230"/>
                  <a:gd name="connsiteX517" fmla="*/ 342610 w 1177174"/>
                  <a:gd name="connsiteY517" fmla="*/ 695830 h 1024230"/>
                  <a:gd name="connsiteX518" fmla="*/ 340142 w 1177174"/>
                  <a:gd name="connsiteY518" fmla="*/ 693361 h 1024230"/>
                  <a:gd name="connsiteX519" fmla="*/ 335205 w 1177174"/>
                  <a:gd name="connsiteY519" fmla="*/ 690893 h 1024230"/>
                  <a:gd name="connsiteX520" fmla="*/ 317925 w 1177174"/>
                  <a:gd name="connsiteY520" fmla="*/ 690893 h 1024230"/>
                  <a:gd name="connsiteX521" fmla="*/ 312988 w 1177174"/>
                  <a:gd name="connsiteY521" fmla="*/ 688424 h 1024230"/>
                  <a:gd name="connsiteX522" fmla="*/ 305583 w 1177174"/>
                  <a:gd name="connsiteY522" fmla="*/ 685955 h 1024230"/>
                  <a:gd name="connsiteX523" fmla="*/ 298179 w 1177174"/>
                  <a:gd name="connsiteY523" fmla="*/ 685955 h 1024230"/>
                  <a:gd name="connsiteX524" fmla="*/ 295708 w 1177174"/>
                  <a:gd name="connsiteY524" fmla="*/ 688424 h 1024230"/>
                  <a:gd name="connsiteX525" fmla="*/ 290771 w 1177174"/>
                  <a:gd name="connsiteY525" fmla="*/ 690893 h 1024230"/>
                  <a:gd name="connsiteX526" fmla="*/ 285833 w 1177174"/>
                  <a:gd name="connsiteY526" fmla="*/ 690893 h 1024230"/>
                  <a:gd name="connsiteX527" fmla="*/ 283366 w 1177174"/>
                  <a:gd name="connsiteY527" fmla="*/ 688424 h 1024230"/>
                  <a:gd name="connsiteX528" fmla="*/ 280896 w 1177174"/>
                  <a:gd name="connsiteY528" fmla="*/ 688424 h 1024230"/>
                  <a:gd name="connsiteX529" fmla="*/ 275962 w 1177174"/>
                  <a:gd name="connsiteY529" fmla="*/ 683486 h 1024230"/>
                  <a:gd name="connsiteX530" fmla="*/ 273491 w 1177174"/>
                  <a:gd name="connsiteY530" fmla="*/ 676082 h 1024230"/>
                  <a:gd name="connsiteX531" fmla="*/ 271024 w 1177174"/>
                  <a:gd name="connsiteY531" fmla="*/ 668676 h 1024230"/>
                  <a:gd name="connsiteX532" fmla="*/ 263616 w 1177174"/>
                  <a:gd name="connsiteY532" fmla="*/ 666207 h 1024230"/>
                  <a:gd name="connsiteX533" fmla="*/ 256212 w 1177174"/>
                  <a:gd name="connsiteY533" fmla="*/ 663738 h 1024230"/>
                  <a:gd name="connsiteX534" fmla="*/ 253745 w 1177174"/>
                  <a:gd name="connsiteY534" fmla="*/ 661269 h 1024230"/>
                  <a:gd name="connsiteX535" fmla="*/ 253745 w 1177174"/>
                  <a:gd name="connsiteY535" fmla="*/ 653865 h 1024230"/>
                  <a:gd name="connsiteX536" fmla="*/ 256212 w 1177174"/>
                  <a:gd name="connsiteY536" fmla="*/ 648927 h 1024230"/>
                  <a:gd name="connsiteX537" fmla="*/ 256212 w 1177174"/>
                  <a:gd name="connsiteY537" fmla="*/ 646459 h 1024230"/>
                  <a:gd name="connsiteX538" fmla="*/ 246337 w 1177174"/>
                  <a:gd name="connsiteY538" fmla="*/ 643990 h 1024230"/>
                  <a:gd name="connsiteX539" fmla="*/ 238932 w 1177174"/>
                  <a:gd name="connsiteY539" fmla="*/ 643990 h 1024230"/>
                  <a:gd name="connsiteX540" fmla="*/ 231528 w 1177174"/>
                  <a:gd name="connsiteY540" fmla="*/ 641523 h 1024230"/>
                  <a:gd name="connsiteX541" fmla="*/ 229057 w 1177174"/>
                  <a:gd name="connsiteY541" fmla="*/ 639054 h 1024230"/>
                  <a:gd name="connsiteX542" fmla="*/ 226590 w 1177174"/>
                  <a:gd name="connsiteY542" fmla="*/ 639054 h 1024230"/>
                  <a:gd name="connsiteX543" fmla="*/ 219186 w 1177174"/>
                  <a:gd name="connsiteY543" fmla="*/ 636585 h 1024230"/>
                  <a:gd name="connsiteX544" fmla="*/ 211881 w 1177174"/>
                  <a:gd name="connsiteY544" fmla="*/ 631648 h 1024230"/>
                  <a:gd name="connsiteX545" fmla="*/ 209311 w 1177174"/>
                  <a:gd name="connsiteY545" fmla="*/ 629179 h 1024230"/>
                  <a:gd name="connsiteX546" fmla="*/ 204373 w 1177174"/>
                  <a:gd name="connsiteY546" fmla="*/ 626710 h 1024230"/>
                  <a:gd name="connsiteX547" fmla="*/ 199539 w 1177174"/>
                  <a:gd name="connsiteY547" fmla="*/ 624243 h 1024230"/>
                  <a:gd name="connsiteX548" fmla="*/ 194602 w 1177174"/>
                  <a:gd name="connsiteY548" fmla="*/ 621774 h 1024230"/>
                  <a:gd name="connsiteX549" fmla="*/ 189664 w 1177174"/>
                  <a:gd name="connsiteY549" fmla="*/ 616837 h 1024230"/>
                  <a:gd name="connsiteX550" fmla="*/ 184727 w 1177174"/>
                  <a:gd name="connsiteY550" fmla="*/ 611899 h 1024230"/>
                  <a:gd name="connsiteX551" fmla="*/ 182260 w 1177174"/>
                  <a:gd name="connsiteY551" fmla="*/ 606962 h 1024230"/>
                  <a:gd name="connsiteX552" fmla="*/ 182260 w 1177174"/>
                  <a:gd name="connsiteY552" fmla="*/ 572403 h 1024230"/>
                  <a:gd name="connsiteX553" fmla="*/ 179793 w 1177174"/>
                  <a:gd name="connsiteY553" fmla="*/ 567467 h 1024230"/>
                  <a:gd name="connsiteX554" fmla="*/ 179793 w 1177174"/>
                  <a:gd name="connsiteY554" fmla="*/ 564998 h 1024230"/>
                  <a:gd name="connsiteX555" fmla="*/ 177322 w 1177174"/>
                  <a:gd name="connsiteY555" fmla="*/ 557592 h 1024230"/>
                  <a:gd name="connsiteX556" fmla="*/ 174855 w 1177174"/>
                  <a:gd name="connsiteY556" fmla="*/ 555123 h 1024230"/>
                  <a:gd name="connsiteX557" fmla="*/ 177322 w 1177174"/>
                  <a:gd name="connsiteY557" fmla="*/ 550187 h 1024230"/>
                  <a:gd name="connsiteX558" fmla="*/ 177322 w 1177174"/>
                  <a:gd name="connsiteY558" fmla="*/ 542781 h 1024230"/>
                  <a:gd name="connsiteX559" fmla="*/ 169918 w 1177174"/>
                  <a:gd name="connsiteY559" fmla="*/ 542781 h 1024230"/>
                  <a:gd name="connsiteX560" fmla="*/ 160043 w 1177174"/>
                  <a:gd name="connsiteY560" fmla="*/ 545250 h 1024230"/>
                  <a:gd name="connsiteX561" fmla="*/ 155105 w 1177174"/>
                  <a:gd name="connsiteY561" fmla="*/ 537844 h 1024230"/>
                  <a:gd name="connsiteX562" fmla="*/ 155105 w 1177174"/>
                  <a:gd name="connsiteY562" fmla="*/ 532908 h 1024230"/>
                  <a:gd name="connsiteX563" fmla="*/ 157576 w 1177174"/>
                  <a:gd name="connsiteY563" fmla="*/ 523033 h 1024230"/>
                  <a:gd name="connsiteX564" fmla="*/ 157576 w 1177174"/>
                  <a:gd name="connsiteY564" fmla="*/ 518095 h 1024230"/>
                  <a:gd name="connsiteX565" fmla="*/ 152638 w 1177174"/>
                  <a:gd name="connsiteY565" fmla="*/ 510691 h 1024230"/>
                  <a:gd name="connsiteX566" fmla="*/ 152638 w 1177174"/>
                  <a:gd name="connsiteY566" fmla="*/ 508222 h 1024230"/>
                  <a:gd name="connsiteX567" fmla="*/ 150168 w 1177174"/>
                  <a:gd name="connsiteY567" fmla="*/ 503285 h 1024230"/>
                  <a:gd name="connsiteX568" fmla="*/ 150168 w 1177174"/>
                  <a:gd name="connsiteY568" fmla="*/ 498347 h 1024230"/>
                  <a:gd name="connsiteX569" fmla="*/ 162513 w 1177174"/>
                  <a:gd name="connsiteY569" fmla="*/ 498347 h 1024230"/>
                  <a:gd name="connsiteX570" fmla="*/ 169918 w 1177174"/>
                  <a:gd name="connsiteY570" fmla="*/ 493411 h 1024230"/>
                  <a:gd name="connsiteX571" fmla="*/ 174855 w 1177174"/>
                  <a:gd name="connsiteY571" fmla="*/ 493411 h 1024230"/>
                  <a:gd name="connsiteX572" fmla="*/ 179793 w 1177174"/>
                  <a:gd name="connsiteY572" fmla="*/ 490943 h 1024230"/>
                  <a:gd name="connsiteX573" fmla="*/ 179793 w 1177174"/>
                  <a:gd name="connsiteY573" fmla="*/ 486005 h 1024230"/>
                  <a:gd name="connsiteX574" fmla="*/ 177322 w 1177174"/>
                  <a:gd name="connsiteY574" fmla="*/ 481068 h 1024230"/>
                  <a:gd name="connsiteX575" fmla="*/ 174855 w 1177174"/>
                  <a:gd name="connsiteY575" fmla="*/ 478600 h 1024230"/>
                  <a:gd name="connsiteX576" fmla="*/ 174855 w 1177174"/>
                  <a:gd name="connsiteY576" fmla="*/ 473663 h 1024230"/>
                  <a:gd name="connsiteX577" fmla="*/ 177322 w 1177174"/>
                  <a:gd name="connsiteY577" fmla="*/ 471194 h 1024230"/>
                  <a:gd name="connsiteX578" fmla="*/ 184727 w 1177174"/>
                  <a:gd name="connsiteY578" fmla="*/ 466257 h 1024230"/>
                  <a:gd name="connsiteX579" fmla="*/ 192135 w 1177174"/>
                  <a:gd name="connsiteY579" fmla="*/ 463788 h 1024230"/>
                  <a:gd name="connsiteX580" fmla="*/ 194602 w 1177174"/>
                  <a:gd name="connsiteY580" fmla="*/ 456383 h 1024230"/>
                  <a:gd name="connsiteX581" fmla="*/ 197072 w 1177174"/>
                  <a:gd name="connsiteY581" fmla="*/ 448977 h 1024230"/>
                  <a:gd name="connsiteX582" fmla="*/ 197072 w 1177174"/>
                  <a:gd name="connsiteY582" fmla="*/ 441573 h 1024230"/>
                  <a:gd name="connsiteX583" fmla="*/ 194602 w 1177174"/>
                  <a:gd name="connsiteY583" fmla="*/ 431698 h 1024230"/>
                  <a:gd name="connsiteX584" fmla="*/ 194602 w 1177174"/>
                  <a:gd name="connsiteY584" fmla="*/ 426760 h 1024230"/>
                  <a:gd name="connsiteX585" fmla="*/ 189664 w 1177174"/>
                  <a:gd name="connsiteY585" fmla="*/ 414418 h 1024230"/>
                  <a:gd name="connsiteX586" fmla="*/ 182260 w 1177174"/>
                  <a:gd name="connsiteY586" fmla="*/ 411949 h 1024230"/>
                  <a:gd name="connsiteX587" fmla="*/ 167447 w 1177174"/>
                  <a:gd name="connsiteY587" fmla="*/ 407012 h 1024230"/>
                  <a:gd name="connsiteX588" fmla="*/ 162513 w 1177174"/>
                  <a:gd name="connsiteY588" fmla="*/ 404545 h 1024230"/>
                  <a:gd name="connsiteX589" fmla="*/ 157576 w 1177174"/>
                  <a:gd name="connsiteY589" fmla="*/ 399607 h 1024230"/>
                  <a:gd name="connsiteX590" fmla="*/ 150168 w 1177174"/>
                  <a:gd name="connsiteY590" fmla="*/ 389732 h 1024230"/>
                  <a:gd name="connsiteX591" fmla="*/ 145230 w 1177174"/>
                  <a:gd name="connsiteY591" fmla="*/ 384797 h 1024230"/>
                  <a:gd name="connsiteX592" fmla="*/ 140296 w 1177174"/>
                  <a:gd name="connsiteY592" fmla="*/ 382430 h 1024230"/>
                  <a:gd name="connsiteX593" fmla="*/ 137826 w 1177174"/>
                  <a:gd name="connsiteY593" fmla="*/ 379963 h 1024230"/>
                  <a:gd name="connsiteX594" fmla="*/ 130421 w 1177174"/>
                  <a:gd name="connsiteY594" fmla="*/ 365150 h 1024230"/>
                  <a:gd name="connsiteX595" fmla="*/ 125484 w 1177174"/>
                  <a:gd name="connsiteY595" fmla="*/ 360214 h 1024230"/>
                  <a:gd name="connsiteX596" fmla="*/ 120546 w 1177174"/>
                  <a:gd name="connsiteY596" fmla="*/ 355173 h 1024230"/>
                  <a:gd name="connsiteX597" fmla="*/ 115609 w 1177174"/>
                  <a:gd name="connsiteY597" fmla="*/ 350339 h 1024230"/>
                  <a:gd name="connsiteX598" fmla="*/ 110671 w 1177174"/>
                  <a:gd name="connsiteY598" fmla="*/ 340466 h 1024230"/>
                  <a:gd name="connsiteX599" fmla="*/ 103267 w 1177174"/>
                  <a:gd name="connsiteY599" fmla="*/ 335529 h 1024230"/>
                  <a:gd name="connsiteX600" fmla="*/ 95862 w 1177174"/>
                  <a:gd name="connsiteY600" fmla="*/ 330591 h 1024230"/>
                  <a:gd name="connsiteX601" fmla="*/ 88457 w 1177174"/>
                  <a:gd name="connsiteY601" fmla="*/ 328122 h 1024230"/>
                  <a:gd name="connsiteX602" fmla="*/ 83520 w 1177174"/>
                  <a:gd name="connsiteY602" fmla="*/ 325655 h 1024230"/>
                  <a:gd name="connsiteX603" fmla="*/ 68708 w 1177174"/>
                  <a:gd name="connsiteY603" fmla="*/ 323187 h 1024230"/>
                  <a:gd name="connsiteX604" fmla="*/ 61303 w 1177174"/>
                  <a:gd name="connsiteY604" fmla="*/ 325655 h 1024230"/>
                  <a:gd name="connsiteX605" fmla="*/ 39086 w 1177174"/>
                  <a:gd name="connsiteY605" fmla="*/ 325655 h 1024230"/>
                  <a:gd name="connsiteX606" fmla="*/ 29211 w 1177174"/>
                  <a:gd name="connsiteY606" fmla="*/ 323187 h 1024230"/>
                  <a:gd name="connsiteX607" fmla="*/ 24274 w 1177174"/>
                  <a:gd name="connsiteY607" fmla="*/ 320718 h 1024230"/>
                  <a:gd name="connsiteX608" fmla="*/ 16869 w 1177174"/>
                  <a:gd name="connsiteY608" fmla="*/ 315780 h 1024230"/>
                  <a:gd name="connsiteX609" fmla="*/ 9464 w 1177174"/>
                  <a:gd name="connsiteY609" fmla="*/ 310843 h 1024230"/>
                  <a:gd name="connsiteX610" fmla="*/ 6994 w 1177174"/>
                  <a:gd name="connsiteY610" fmla="*/ 308374 h 1024230"/>
                  <a:gd name="connsiteX611" fmla="*/ 2057 w 1177174"/>
                  <a:gd name="connsiteY611" fmla="*/ 308374 h 1024230"/>
                  <a:gd name="connsiteX612" fmla="*/ 2057 w 1177174"/>
                  <a:gd name="connsiteY612" fmla="*/ 298501 h 1024230"/>
                  <a:gd name="connsiteX613" fmla="*/ -411 w 1177174"/>
                  <a:gd name="connsiteY613" fmla="*/ 286159 h 1024230"/>
                  <a:gd name="connsiteX614" fmla="*/ 2057 w 1177174"/>
                  <a:gd name="connsiteY614" fmla="*/ 276284 h 1024230"/>
                  <a:gd name="connsiteX615" fmla="*/ 2057 w 1177174"/>
                  <a:gd name="connsiteY615" fmla="*/ 246662 h 1024230"/>
                  <a:gd name="connsiteX616" fmla="*/ 4527 w 1177174"/>
                  <a:gd name="connsiteY616" fmla="*/ 236787 h 1024230"/>
                  <a:gd name="connsiteX617" fmla="*/ 4527 w 1177174"/>
                  <a:gd name="connsiteY617" fmla="*/ 214572 h 1024230"/>
                  <a:gd name="connsiteX618" fmla="*/ 6994 w 1177174"/>
                  <a:gd name="connsiteY618" fmla="*/ 209634 h 1024230"/>
                  <a:gd name="connsiteX619" fmla="*/ 6994 w 1177174"/>
                  <a:gd name="connsiteY619" fmla="*/ 204697 h 1024230"/>
                  <a:gd name="connsiteX620" fmla="*/ 11931 w 1177174"/>
                  <a:gd name="connsiteY620" fmla="*/ 192355 h 1024230"/>
                  <a:gd name="connsiteX621" fmla="*/ 14402 w 1177174"/>
                  <a:gd name="connsiteY621" fmla="*/ 184949 h 1024230"/>
                  <a:gd name="connsiteX622" fmla="*/ 16869 w 1177174"/>
                  <a:gd name="connsiteY622" fmla="*/ 180013 h 1024230"/>
                  <a:gd name="connsiteX623" fmla="*/ 19336 w 1177174"/>
                  <a:gd name="connsiteY623" fmla="*/ 175075 h 1024230"/>
                  <a:gd name="connsiteX624" fmla="*/ 19336 w 1177174"/>
                  <a:gd name="connsiteY624" fmla="*/ 172606 h 1024230"/>
                  <a:gd name="connsiteX625" fmla="*/ 26744 w 1177174"/>
                  <a:gd name="connsiteY625" fmla="*/ 165200 h 1024230"/>
                  <a:gd name="connsiteX626" fmla="*/ 31681 w 1177174"/>
                  <a:gd name="connsiteY626" fmla="*/ 157796 h 1024230"/>
                  <a:gd name="connsiteX627" fmla="*/ 34148 w 1177174"/>
                  <a:gd name="connsiteY627" fmla="*/ 150389 h 1024230"/>
                  <a:gd name="connsiteX628" fmla="*/ 39086 w 1177174"/>
                  <a:gd name="connsiteY628" fmla="*/ 142985 h 1024230"/>
                  <a:gd name="connsiteX629" fmla="*/ 44023 w 1177174"/>
                  <a:gd name="connsiteY629" fmla="*/ 133110 h 1024230"/>
                  <a:gd name="connsiteX630" fmla="*/ 48961 w 1177174"/>
                  <a:gd name="connsiteY630" fmla="*/ 123237 h 1024230"/>
                  <a:gd name="connsiteX631" fmla="*/ 58833 w 1177174"/>
                  <a:gd name="connsiteY631" fmla="*/ 103488 h 1024230"/>
                  <a:gd name="connsiteX632" fmla="*/ 63770 w 1177174"/>
                  <a:gd name="connsiteY632" fmla="*/ 91145 h 1024230"/>
                  <a:gd name="connsiteX633" fmla="*/ 68708 w 1177174"/>
                  <a:gd name="connsiteY633" fmla="*/ 83740 h 1024230"/>
                  <a:gd name="connsiteX634" fmla="*/ 71178 w 1177174"/>
                  <a:gd name="connsiteY634" fmla="*/ 78803 h 1024230"/>
                  <a:gd name="connsiteX635" fmla="*/ 78582 w 1177174"/>
                  <a:gd name="connsiteY635" fmla="*/ 73865 h 1024230"/>
                  <a:gd name="connsiteX636" fmla="*/ 83520 w 1177174"/>
                  <a:gd name="connsiteY636" fmla="*/ 68929 h 1024230"/>
                  <a:gd name="connsiteX637" fmla="*/ 90925 w 1177174"/>
                  <a:gd name="connsiteY637" fmla="*/ 63992 h 1024230"/>
                  <a:gd name="connsiteX638" fmla="*/ 98329 w 1177174"/>
                  <a:gd name="connsiteY638" fmla="*/ 61523 h 1024230"/>
                  <a:gd name="connsiteX639" fmla="*/ 105737 w 1177174"/>
                  <a:gd name="connsiteY639" fmla="*/ 56585 h 1024230"/>
                  <a:gd name="connsiteX640" fmla="*/ 110671 w 1177174"/>
                  <a:gd name="connsiteY640" fmla="*/ 51650 h 1024230"/>
                  <a:gd name="connsiteX641" fmla="*/ 115609 w 1177174"/>
                  <a:gd name="connsiteY641" fmla="*/ 49181 h 1024230"/>
                  <a:gd name="connsiteX642" fmla="*/ 123016 w 1177174"/>
                  <a:gd name="connsiteY642" fmla="*/ 44243 h 1024230"/>
                  <a:gd name="connsiteX643" fmla="*/ 132888 w 1177174"/>
                  <a:gd name="connsiteY643" fmla="*/ 44243 h 102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</a:cxnLst>
                <a:rect l="l" t="t" r="r" b="b"/>
                <a:pathLst>
                  <a:path w="1177174" h="1024230">
                    <a:moveTo>
                      <a:pt x="132788" y="44243"/>
                    </a:moveTo>
                    <a:lnTo>
                      <a:pt x="135255" y="44243"/>
                    </a:lnTo>
                    <a:lnTo>
                      <a:pt x="140192" y="46712"/>
                    </a:lnTo>
                    <a:lnTo>
                      <a:pt x="145130" y="49181"/>
                    </a:lnTo>
                    <a:lnTo>
                      <a:pt x="152535" y="56585"/>
                    </a:lnTo>
                    <a:lnTo>
                      <a:pt x="159939" y="61523"/>
                    </a:lnTo>
                    <a:lnTo>
                      <a:pt x="164877" y="66460"/>
                    </a:lnTo>
                    <a:lnTo>
                      <a:pt x="174752" y="73865"/>
                    </a:lnTo>
                    <a:lnTo>
                      <a:pt x="179689" y="78803"/>
                    </a:lnTo>
                    <a:lnTo>
                      <a:pt x="184626" y="83740"/>
                    </a:lnTo>
                    <a:lnTo>
                      <a:pt x="187094" y="83740"/>
                    </a:lnTo>
                    <a:lnTo>
                      <a:pt x="192031" y="86209"/>
                    </a:lnTo>
                    <a:lnTo>
                      <a:pt x="199436" y="91145"/>
                    </a:lnTo>
                    <a:lnTo>
                      <a:pt x="201906" y="91145"/>
                    </a:lnTo>
                    <a:lnTo>
                      <a:pt x="206843" y="93613"/>
                    </a:lnTo>
                    <a:lnTo>
                      <a:pt x="214248" y="93613"/>
                    </a:lnTo>
                    <a:lnTo>
                      <a:pt x="216715" y="98551"/>
                    </a:lnTo>
                    <a:lnTo>
                      <a:pt x="219186" y="98551"/>
                    </a:lnTo>
                    <a:lnTo>
                      <a:pt x="219186" y="101020"/>
                    </a:lnTo>
                    <a:lnTo>
                      <a:pt x="224123" y="101020"/>
                    </a:lnTo>
                    <a:lnTo>
                      <a:pt x="229057" y="103488"/>
                    </a:lnTo>
                    <a:lnTo>
                      <a:pt x="233995" y="105957"/>
                    </a:lnTo>
                    <a:lnTo>
                      <a:pt x="238932" y="108424"/>
                    </a:lnTo>
                    <a:lnTo>
                      <a:pt x="243870" y="110893"/>
                    </a:lnTo>
                    <a:lnTo>
                      <a:pt x="246337" y="110893"/>
                    </a:lnTo>
                    <a:lnTo>
                      <a:pt x="251274" y="113362"/>
                    </a:lnTo>
                    <a:lnTo>
                      <a:pt x="253745" y="113362"/>
                    </a:lnTo>
                    <a:lnTo>
                      <a:pt x="261149" y="115830"/>
                    </a:lnTo>
                    <a:lnTo>
                      <a:pt x="266087" y="115830"/>
                    </a:lnTo>
                    <a:lnTo>
                      <a:pt x="273491" y="113362"/>
                    </a:lnTo>
                    <a:lnTo>
                      <a:pt x="280896" y="113362"/>
                    </a:lnTo>
                    <a:lnTo>
                      <a:pt x="293241" y="110893"/>
                    </a:lnTo>
                    <a:lnTo>
                      <a:pt x="300646" y="105957"/>
                    </a:lnTo>
                    <a:lnTo>
                      <a:pt x="300646" y="103488"/>
                    </a:lnTo>
                    <a:lnTo>
                      <a:pt x="305583" y="93613"/>
                    </a:lnTo>
                    <a:lnTo>
                      <a:pt x="303113" y="78803"/>
                    </a:lnTo>
                    <a:lnTo>
                      <a:pt x="298179" y="71398"/>
                    </a:lnTo>
                    <a:lnTo>
                      <a:pt x="290771" y="61523"/>
                    </a:lnTo>
                    <a:lnTo>
                      <a:pt x="293241" y="46712"/>
                    </a:lnTo>
                    <a:lnTo>
                      <a:pt x="298179" y="39306"/>
                    </a:lnTo>
                    <a:lnTo>
                      <a:pt x="310521" y="26964"/>
                    </a:lnTo>
                    <a:lnTo>
                      <a:pt x="317925" y="17090"/>
                    </a:lnTo>
                    <a:lnTo>
                      <a:pt x="320393" y="17090"/>
                    </a:lnTo>
                    <a:lnTo>
                      <a:pt x="342610" y="12153"/>
                    </a:lnTo>
                    <a:lnTo>
                      <a:pt x="359889" y="12153"/>
                    </a:lnTo>
                    <a:lnTo>
                      <a:pt x="372131" y="9684"/>
                    </a:lnTo>
                    <a:lnTo>
                      <a:pt x="384473" y="9684"/>
                    </a:lnTo>
                    <a:lnTo>
                      <a:pt x="394448" y="7216"/>
                    </a:lnTo>
                    <a:lnTo>
                      <a:pt x="401752" y="9684"/>
                    </a:lnTo>
                    <a:lnTo>
                      <a:pt x="446186" y="9684"/>
                    </a:lnTo>
                    <a:lnTo>
                      <a:pt x="460996" y="7216"/>
                    </a:lnTo>
                    <a:lnTo>
                      <a:pt x="522709" y="7216"/>
                    </a:lnTo>
                    <a:lnTo>
                      <a:pt x="535051" y="4747"/>
                    </a:lnTo>
                    <a:lnTo>
                      <a:pt x="549864" y="4747"/>
                    </a:lnTo>
                    <a:lnTo>
                      <a:pt x="562206" y="2278"/>
                    </a:lnTo>
                    <a:lnTo>
                      <a:pt x="606640" y="2278"/>
                    </a:lnTo>
                    <a:lnTo>
                      <a:pt x="616512" y="-191"/>
                    </a:lnTo>
                    <a:lnTo>
                      <a:pt x="626386" y="-191"/>
                    </a:lnTo>
                    <a:lnTo>
                      <a:pt x="633791" y="2278"/>
                    </a:lnTo>
                    <a:lnTo>
                      <a:pt x="641199" y="4747"/>
                    </a:lnTo>
                    <a:lnTo>
                      <a:pt x="656008" y="9684"/>
                    </a:lnTo>
                    <a:lnTo>
                      <a:pt x="668353" y="14622"/>
                    </a:lnTo>
                    <a:lnTo>
                      <a:pt x="675758" y="17090"/>
                    </a:lnTo>
                    <a:lnTo>
                      <a:pt x="680695" y="17090"/>
                    </a:lnTo>
                    <a:lnTo>
                      <a:pt x="690567" y="22026"/>
                    </a:lnTo>
                    <a:lnTo>
                      <a:pt x="695505" y="26964"/>
                    </a:lnTo>
                    <a:lnTo>
                      <a:pt x="702912" y="36837"/>
                    </a:lnTo>
                    <a:lnTo>
                      <a:pt x="712784" y="49181"/>
                    </a:lnTo>
                    <a:lnTo>
                      <a:pt x="717722" y="61523"/>
                    </a:lnTo>
                    <a:lnTo>
                      <a:pt x="725126" y="66460"/>
                    </a:lnTo>
                    <a:lnTo>
                      <a:pt x="727597" y="71398"/>
                    </a:lnTo>
                    <a:lnTo>
                      <a:pt x="732534" y="76334"/>
                    </a:lnTo>
                    <a:lnTo>
                      <a:pt x="735001" y="81271"/>
                    </a:lnTo>
                    <a:lnTo>
                      <a:pt x="739939" y="83740"/>
                    </a:lnTo>
                    <a:lnTo>
                      <a:pt x="742406" y="86209"/>
                    </a:lnTo>
                    <a:lnTo>
                      <a:pt x="747343" y="88677"/>
                    </a:lnTo>
                    <a:lnTo>
                      <a:pt x="752281" y="88677"/>
                    </a:lnTo>
                    <a:lnTo>
                      <a:pt x="757218" y="83740"/>
                    </a:lnTo>
                    <a:lnTo>
                      <a:pt x="762156" y="88677"/>
                    </a:lnTo>
                    <a:lnTo>
                      <a:pt x="767093" y="96082"/>
                    </a:lnTo>
                    <a:lnTo>
                      <a:pt x="772031" y="101020"/>
                    </a:lnTo>
                    <a:lnTo>
                      <a:pt x="774498" y="108424"/>
                    </a:lnTo>
                    <a:lnTo>
                      <a:pt x="781902" y="113362"/>
                    </a:lnTo>
                    <a:lnTo>
                      <a:pt x="789310" y="115830"/>
                    </a:lnTo>
                    <a:lnTo>
                      <a:pt x="791777" y="118299"/>
                    </a:lnTo>
                    <a:lnTo>
                      <a:pt x="794248" y="123237"/>
                    </a:lnTo>
                    <a:lnTo>
                      <a:pt x="794248" y="128172"/>
                    </a:lnTo>
                    <a:lnTo>
                      <a:pt x="791777" y="133110"/>
                    </a:lnTo>
                    <a:lnTo>
                      <a:pt x="789310" y="135579"/>
                    </a:lnTo>
                    <a:lnTo>
                      <a:pt x="786840" y="140516"/>
                    </a:lnTo>
                    <a:lnTo>
                      <a:pt x="786840" y="155327"/>
                    </a:lnTo>
                    <a:lnTo>
                      <a:pt x="784373" y="160264"/>
                    </a:lnTo>
                    <a:lnTo>
                      <a:pt x="784373" y="167669"/>
                    </a:lnTo>
                    <a:lnTo>
                      <a:pt x="786840" y="172606"/>
                    </a:lnTo>
                    <a:lnTo>
                      <a:pt x="786840" y="175075"/>
                    </a:lnTo>
                    <a:lnTo>
                      <a:pt x="789310" y="182480"/>
                    </a:lnTo>
                    <a:lnTo>
                      <a:pt x="789310" y="197292"/>
                    </a:lnTo>
                    <a:lnTo>
                      <a:pt x="791777" y="199759"/>
                    </a:lnTo>
                    <a:lnTo>
                      <a:pt x="794248" y="204697"/>
                    </a:lnTo>
                    <a:lnTo>
                      <a:pt x="799182" y="207166"/>
                    </a:lnTo>
                    <a:lnTo>
                      <a:pt x="801652" y="204697"/>
                    </a:lnTo>
                    <a:lnTo>
                      <a:pt x="806590" y="204697"/>
                    </a:lnTo>
                    <a:lnTo>
                      <a:pt x="809057" y="199759"/>
                    </a:lnTo>
                    <a:lnTo>
                      <a:pt x="811527" y="199759"/>
                    </a:lnTo>
                    <a:lnTo>
                      <a:pt x="811527" y="202228"/>
                    </a:lnTo>
                    <a:lnTo>
                      <a:pt x="809057" y="207166"/>
                    </a:lnTo>
                    <a:lnTo>
                      <a:pt x="811527" y="217040"/>
                    </a:lnTo>
                    <a:lnTo>
                      <a:pt x="813994" y="221976"/>
                    </a:lnTo>
                    <a:lnTo>
                      <a:pt x="816461" y="224445"/>
                    </a:lnTo>
                    <a:lnTo>
                      <a:pt x="813994" y="229383"/>
                    </a:lnTo>
                    <a:lnTo>
                      <a:pt x="813994" y="231851"/>
                    </a:lnTo>
                    <a:lnTo>
                      <a:pt x="811527" y="234320"/>
                    </a:lnTo>
                    <a:lnTo>
                      <a:pt x="806590" y="236787"/>
                    </a:lnTo>
                    <a:lnTo>
                      <a:pt x="801652" y="239256"/>
                    </a:lnTo>
                    <a:lnTo>
                      <a:pt x="796715" y="239256"/>
                    </a:lnTo>
                    <a:lnTo>
                      <a:pt x="794248" y="241725"/>
                    </a:lnTo>
                    <a:lnTo>
                      <a:pt x="791777" y="241725"/>
                    </a:lnTo>
                    <a:lnTo>
                      <a:pt x="789310" y="249131"/>
                    </a:lnTo>
                    <a:lnTo>
                      <a:pt x="789310" y="254067"/>
                    </a:lnTo>
                    <a:lnTo>
                      <a:pt x="791777" y="256535"/>
                    </a:lnTo>
                    <a:lnTo>
                      <a:pt x="794248" y="256535"/>
                    </a:lnTo>
                    <a:lnTo>
                      <a:pt x="804119" y="259004"/>
                    </a:lnTo>
                    <a:lnTo>
                      <a:pt x="811527" y="256535"/>
                    </a:lnTo>
                    <a:lnTo>
                      <a:pt x="818932" y="259004"/>
                    </a:lnTo>
                    <a:lnTo>
                      <a:pt x="826336" y="261473"/>
                    </a:lnTo>
                    <a:lnTo>
                      <a:pt x="838678" y="261473"/>
                    </a:lnTo>
                    <a:lnTo>
                      <a:pt x="841149" y="263942"/>
                    </a:lnTo>
                    <a:lnTo>
                      <a:pt x="846086" y="268879"/>
                    </a:lnTo>
                    <a:lnTo>
                      <a:pt x="841149" y="271348"/>
                    </a:lnTo>
                    <a:lnTo>
                      <a:pt x="838678" y="273815"/>
                    </a:lnTo>
                    <a:lnTo>
                      <a:pt x="836211" y="273815"/>
                    </a:lnTo>
                    <a:lnTo>
                      <a:pt x="833741" y="271348"/>
                    </a:lnTo>
                    <a:lnTo>
                      <a:pt x="831274" y="268879"/>
                    </a:lnTo>
                    <a:lnTo>
                      <a:pt x="823869" y="268879"/>
                    </a:lnTo>
                    <a:lnTo>
                      <a:pt x="816461" y="271348"/>
                    </a:lnTo>
                    <a:lnTo>
                      <a:pt x="813994" y="271348"/>
                    </a:lnTo>
                    <a:lnTo>
                      <a:pt x="811527" y="273815"/>
                    </a:lnTo>
                    <a:lnTo>
                      <a:pt x="809057" y="276284"/>
                    </a:lnTo>
                    <a:lnTo>
                      <a:pt x="809057" y="273815"/>
                    </a:lnTo>
                    <a:lnTo>
                      <a:pt x="804119" y="271348"/>
                    </a:lnTo>
                    <a:lnTo>
                      <a:pt x="801652" y="268879"/>
                    </a:lnTo>
                    <a:lnTo>
                      <a:pt x="796715" y="268879"/>
                    </a:lnTo>
                    <a:lnTo>
                      <a:pt x="796715" y="281221"/>
                    </a:lnTo>
                    <a:lnTo>
                      <a:pt x="786840" y="281221"/>
                    </a:lnTo>
                    <a:lnTo>
                      <a:pt x="784373" y="283690"/>
                    </a:lnTo>
                    <a:lnTo>
                      <a:pt x="784373" y="293563"/>
                    </a:lnTo>
                    <a:lnTo>
                      <a:pt x="789310" y="298501"/>
                    </a:lnTo>
                    <a:lnTo>
                      <a:pt x="796715" y="300970"/>
                    </a:lnTo>
                    <a:lnTo>
                      <a:pt x="799182" y="300970"/>
                    </a:lnTo>
                    <a:lnTo>
                      <a:pt x="806590" y="305907"/>
                    </a:lnTo>
                    <a:lnTo>
                      <a:pt x="811527" y="313312"/>
                    </a:lnTo>
                    <a:lnTo>
                      <a:pt x="813994" y="315780"/>
                    </a:lnTo>
                    <a:lnTo>
                      <a:pt x="821399" y="323187"/>
                    </a:lnTo>
                    <a:lnTo>
                      <a:pt x="818932" y="330591"/>
                    </a:lnTo>
                    <a:lnTo>
                      <a:pt x="813994" y="333060"/>
                    </a:lnTo>
                    <a:lnTo>
                      <a:pt x="813994" y="340466"/>
                    </a:lnTo>
                    <a:lnTo>
                      <a:pt x="823869" y="347871"/>
                    </a:lnTo>
                    <a:lnTo>
                      <a:pt x="826336" y="352808"/>
                    </a:lnTo>
                    <a:lnTo>
                      <a:pt x="826336" y="362682"/>
                    </a:lnTo>
                    <a:lnTo>
                      <a:pt x="828807" y="367619"/>
                    </a:lnTo>
                    <a:lnTo>
                      <a:pt x="831274" y="370088"/>
                    </a:lnTo>
                    <a:lnTo>
                      <a:pt x="851024" y="370088"/>
                    </a:lnTo>
                    <a:lnTo>
                      <a:pt x="853491" y="375025"/>
                    </a:lnTo>
                    <a:lnTo>
                      <a:pt x="851024" y="379963"/>
                    </a:lnTo>
                    <a:lnTo>
                      <a:pt x="848553" y="384899"/>
                    </a:lnTo>
                    <a:lnTo>
                      <a:pt x="846086" y="387367"/>
                    </a:lnTo>
                    <a:lnTo>
                      <a:pt x="843616" y="394773"/>
                    </a:lnTo>
                    <a:lnTo>
                      <a:pt x="843616" y="407012"/>
                    </a:lnTo>
                    <a:lnTo>
                      <a:pt x="848553" y="412053"/>
                    </a:lnTo>
                    <a:lnTo>
                      <a:pt x="853491" y="416989"/>
                    </a:lnTo>
                    <a:lnTo>
                      <a:pt x="855958" y="421824"/>
                    </a:lnTo>
                    <a:lnTo>
                      <a:pt x="858428" y="424293"/>
                    </a:lnTo>
                    <a:lnTo>
                      <a:pt x="863366" y="424293"/>
                    </a:lnTo>
                    <a:lnTo>
                      <a:pt x="865833" y="421824"/>
                    </a:lnTo>
                    <a:lnTo>
                      <a:pt x="868303" y="419458"/>
                    </a:lnTo>
                    <a:lnTo>
                      <a:pt x="870770" y="416989"/>
                    </a:lnTo>
                    <a:lnTo>
                      <a:pt x="875708" y="412053"/>
                    </a:lnTo>
                    <a:lnTo>
                      <a:pt x="878175" y="407012"/>
                    </a:lnTo>
                    <a:lnTo>
                      <a:pt x="878175" y="397242"/>
                    </a:lnTo>
                    <a:lnTo>
                      <a:pt x="880645" y="397242"/>
                    </a:lnTo>
                    <a:lnTo>
                      <a:pt x="880645" y="394773"/>
                    </a:lnTo>
                    <a:lnTo>
                      <a:pt x="890517" y="394773"/>
                    </a:lnTo>
                    <a:lnTo>
                      <a:pt x="897925" y="397242"/>
                    </a:lnTo>
                    <a:lnTo>
                      <a:pt x="897925" y="404545"/>
                    </a:lnTo>
                    <a:lnTo>
                      <a:pt x="890517" y="407012"/>
                    </a:lnTo>
                    <a:lnTo>
                      <a:pt x="888050" y="409481"/>
                    </a:lnTo>
                    <a:lnTo>
                      <a:pt x="888050" y="414522"/>
                    </a:lnTo>
                    <a:lnTo>
                      <a:pt x="890517" y="416989"/>
                    </a:lnTo>
                    <a:lnTo>
                      <a:pt x="892987" y="419458"/>
                    </a:lnTo>
                    <a:lnTo>
                      <a:pt x="892987" y="424293"/>
                    </a:lnTo>
                    <a:lnTo>
                      <a:pt x="890517" y="429229"/>
                    </a:lnTo>
                    <a:lnTo>
                      <a:pt x="888050" y="434270"/>
                    </a:lnTo>
                    <a:lnTo>
                      <a:pt x="890517" y="439104"/>
                    </a:lnTo>
                    <a:lnTo>
                      <a:pt x="890517" y="441573"/>
                    </a:lnTo>
                    <a:lnTo>
                      <a:pt x="892987" y="446509"/>
                    </a:lnTo>
                    <a:lnTo>
                      <a:pt x="900392" y="451446"/>
                    </a:lnTo>
                    <a:lnTo>
                      <a:pt x="905329" y="453915"/>
                    </a:lnTo>
                    <a:lnTo>
                      <a:pt x="907797" y="453915"/>
                    </a:lnTo>
                    <a:lnTo>
                      <a:pt x="915204" y="444040"/>
                    </a:lnTo>
                    <a:lnTo>
                      <a:pt x="915204" y="431698"/>
                    </a:lnTo>
                    <a:lnTo>
                      <a:pt x="917672" y="429229"/>
                    </a:lnTo>
                    <a:lnTo>
                      <a:pt x="922609" y="429229"/>
                    </a:lnTo>
                    <a:lnTo>
                      <a:pt x="927547" y="434166"/>
                    </a:lnTo>
                    <a:lnTo>
                      <a:pt x="930014" y="444040"/>
                    </a:lnTo>
                    <a:lnTo>
                      <a:pt x="934951" y="451446"/>
                    </a:lnTo>
                    <a:lnTo>
                      <a:pt x="937421" y="453915"/>
                    </a:lnTo>
                    <a:lnTo>
                      <a:pt x="934951" y="453915"/>
                    </a:lnTo>
                    <a:lnTo>
                      <a:pt x="930014" y="451446"/>
                    </a:lnTo>
                    <a:lnTo>
                      <a:pt x="925076" y="448977"/>
                    </a:lnTo>
                    <a:lnTo>
                      <a:pt x="922609" y="448977"/>
                    </a:lnTo>
                    <a:lnTo>
                      <a:pt x="917672" y="453915"/>
                    </a:lnTo>
                    <a:lnTo>
                      <a:pt x="915204" y="461321"/>
                    </a:lnTo>
                    <a:lnTo>
                      <a:pt x="910267" y="463788"/>
                    </a:lnTo>
                    <a:lnTo>
                      <a:pt x="905329" y="466257"/>
                    </a:lnTo>
                    <a:lnTo>
                      <a:pt x="900392" y="463788"/>
                    </a:lnTo>
                    <a:lnTo>
                      <a:pt x="900392" y="466257"/>
                    </a:lnTo>
                    <a:lnTo>
                      <a:pt x="897925" y="471194"/>
                    </a:lnTo>
                    <a:lnTo>
                      <a:pt x="900392" y="476132"/>
                    </a:lnTo>
                    <a:lnTo>
                      <a:pt x="900392" y="481068"/>
                    </a:lnTo>
                    <a:lnTo>
                      <a:pt x="905329" y="481068"/>
                    </a:lnTo>
                    <a:lnTo>
                      <a:pt x="907797" y="478600"/>
                    </a:lnTo>
                    <a:lnTo>
                      <a:pt x="932484" y="478600"/>
                    </a:lnTo>
                    <a:lnTo>
                      <a:pt x="932484" y="483536"/>
                    </a:lnTo>
                    <a:lnTo>
                      <a:pt x="927547" y="488474"/>
                    </a:lnTo>
                    <a:lnTo>
                      <a:pt x="922609" y="490943"/>
                    </a:lnTo>
                    <a:lnTo>
                      <a:pt x="915204" y="495880"/>
                    </a:lnTo>
                    <a:lnTo>
                      <a:pt x="912734" y="500816"/>
                    </a:lnTo>
                    <a:lnTo>
                      <a:pt x="912734" y="503285"/>
                    </a:lnTo>
                    <a:lnTo>
                      <a:pt x="917672" y="508222"/>
                    </a:lnTo>
                    <a:lnTo>
                      <a:pt x="922609" y="513160"/>
                    </a:lnTo>
                    <a:lnTo>
                      <a:pt x="922609" y="527970"/>
                    </a:lnTo>
                    <a:lnTo>
                      <a:pt x="925076" y="532908"/>
                    </a:lnTo>
                    <a:lnTo>
                      <a:pt x="927547" y="540312"/>
                    </a:lnTo>
                    <a:lnTo>
                      <a:pt x="930014" y="545250"/>
                    </a:lnTo>
                    <a:lnTo>
                      <a:pt x="932484" y="550187"/>
                    </a:lnTo>
                    <a:lnTo>
                      <a:pt x="932484" y="552655"/>
                    </a:lnTo>
                    <a:lnTo>
                      <a:pt x="934951" y="555123"/>
                    </a:lnTo>
                    <a:lnTo>
                      <a:pt x="942356" y="552655"/>
                    </a:lnTo>
                    <a:lnTo>
                      <a:pt x="944826" y="555123"/>
                    </a:lnTo>
                    <a:lnTo>
                      <a:pt x="952231" y="557592"/>
                    </a:lnTo>
                    <a:lnTo>
                      <a:pt x="957168" y="555123"/>
                    </a:lnTo>
                    <a:lnTo>
                      <a:pt x="959638" y="555123"/>
                    </a:lnTo>
                    <a:lnTo>
                      <a:pt x="964573" y="557592"/>
                    </a:lnTo>
                    <a:lnTo>
                      <a:pt x="967043" y="560061"/>
                    </a:lnTo>
                    <a:lnTo>
                      <a:pt x="969510" y="564998"/>
                    </a:lnTo>
                    <a:lnTo>
                      <a:pt x="969510" y="569936"/>
                    </a:lnTo>
                    <a:lnTo>
                      <a:pt x="976918" y="572403"/>
                    </a:lnTo>
                    <a:lnTo>
                      <a:pt x="981852" y="572403"/>
                    </a:lnTo>
                    <a:lnTo>
                      <a:pt x="984323" y="574872"/>
                    </a:lnTo>
                    <a:lnTo>
                      <a:pt x="986790" y="577340"/>
                    </a:lnTo>
                    <a:lnTo>
                      <a:pt x="984323" y="584747"/>
                    </a:lnTo>
                    <a:lnTo>
                      <a:pt x="986790" y="589682"/>
                    </a:lnTo>
                    <a:lnTo>
                      <a:pt x="989260" y="597089"/>
                    </a:lnTo>
                    <a:lnTo>
                      <a:pt x="989260" y="602026"/>
                    </a:lnTo>
                    <a:lnTo>
                      <a:pt x="991727" y="604495"/>
                    </a:lnTo>
                    <a:lnTo>
                      <a:pt x="996665" y="602026"/>
                    </a:lnTo>
                    <a:lnTo>
                      <a:pt x="999132" y="599557"/>
                    </a:lnTo>
                    <a:lnTo>
                      <a:pt x="1001602" y="592151"/>
                    </a:lnTo>
                    <a:lnTo>
                      <a:pt x="1004069" y="587215"/>
                    </a:lnTo>
                    <a:lnTo>
                      <a:pt x="1009007" y="579809"/>
                    </a:lnTo>
                    <a:lnTo>
                      <a:pt x="1013944" y="577340"/>
                    </a:lnTo>
                    <a:lnTo>
                      <a:pt x="1018778" y="574872"/>
                    </a:lnTo>
                    <a:lnTo>
                      <a:pt x="1028653" y="577340"/>
                    </a:lnTo>
                    <a:lnTo>
                      <a:pt x="1031224" y="582278"/>
                    </a:lnTo>
                    <a:lnTo>
                      <a:pt x="1038628" y="584747"/>
                    </a:lnTo>
                    <a:lnTo>
                      <a:pt x="1043566" y="587215"/>
                    </a:lnTo>
                    <a:lnTo>
                      <a:pt x="1050870" y="587215"/>
                    </a:lnTo>
                    <a:lnTo>
                      <a:pt x="1055808" y="584747"/>
                    </a:lnTo>
                    <a:lnTo>
                      <a:pt x="1058275" y="584747"/>
                    </a:lnTo>
                    <a:lnTo>
                      <a:pt x="1063212" y="587215"/>
                    </a:lnTo>
                    <a:lnTo>
                      <a:pt x="1065679" y="587215"/>
                    </a:lnTo>
                    <a:lnTo>
                      <a:pt x="1075554" y="594620"/>
                    </a:lnTo>
                    <a:lnTo>
                      <a:pt x="1078021" y="602026"/>
                    </a:lnTo>
                    <a:lnTo>
                      <a:pt x="1075554" y="614368"/>
                    </a:lnTo>
                    <a:lnTo>
                      <a:pt x="1075554" y="629179"/>
                    </a:lnTo>
                    <a:lnTo>
                      <a:pt x="1078021" y="634116"/>
                    </a:lnTo>
                    <a:lnTo>
                      <a:pt x="1080492" y="643990"/>
                    </a:lnTo>
                    <a:lnTo>
                      <a:pt x="1080492" y="648927"/>
                    </a:lnTo>
                    <a:lnTo>
                      <a:pt x="1085429" y="651396"/>
                    </a:lnTo>
                    <a:lnTo>
                      <a:pt x="1090367" y="651396"/>
                    </a:lnTo>
                    <a:lnTo>
                      <a:pt x="1092834" y="653865"/>
                    </a:lnTo>
                    <a:lnTo>
                      <a:pt x="1095304" y="656333"/>
                    </a:lnTo>
                    <a:lnTo>
                      <a:pt x="1095304" y="663738"/>
                    </a:lnTo>
                    <a:lnTo>
                      <a:pt x="1097771" y="666207"/>
                    </a:lnTo>
                    <a:lnTo>
                      <a:pt x="1105176" y="668676"/>
                    </a:lnTo>
                    <a:lnTo>
                      <a:pt x="1107646" y="673613"/>
                    </a:lnTo>
                    <a:lnTo>
                      <a:pt x="1105176" y="678550"/>
                    </a:lnTo>
                    <a:lnTo>
                      <a:pt x="1102709" y="683486"/>
                    </a:lnTo>
                    <a:lnTo>
                      <a:pt x="1107646" y="685955"/>
                    </a:lnTo>
                    <a:lnTo>
                      <a:pt x="1110113" y="683486"/>
                    </a:lnTo>
                    <a:lnTo>
                      <a:pt x="1115051" y="681018"/>
                    </a:lnTo>
                    <a:lnTo>
                      <a:pt x="1119988" y="678550"/>
                    </a:lnTo>
                    <a:lnTo>
                      <a:pt x="1127393" y="678550"/>
                    </a:lnTo>
                    <a:lnTo>
                      <a:pt x="1129863" y="676082"/>
                    </a:lnTo>
                    <a:lnTo>
                      <a:pt x="1132330" y="671144"/>
                    </a:lnTo>
                    <a:lnTo>
                      <a:pt x="1134798" y="666207"/>
                    </a:lnTo>
                    <a:lnTo>
                      <a:pt x="1137268" y="663738"/>
                    </a:lnTo>
                    <a:lnTo>
                      <a:pt x="1144672" y="663738"/>
                    </a:lnTo>
                    <a:lnTo>
                      <a:pt x="1149610" y="671144"/>
                    </a:lnTo>
                    <a:lnTo>
                      <a:pt x="1157015" y="678550"/>
                    </a:lnTo>
                    <a:lnTo>
                      <a:pt x="1159485" y="681018"/>
                    </a:lnTo>
                    <a:lnTo>
                      <a:pt x="1171827" y="683486"/>
                    </a:lnTo>
                    <a:lnTo>
                      <a:pt x="1174294" y="683486"/>
                    </a:lnTo>
                    <a:lnTo>
                      <a:pt x="1176764" y="690893"/>
                    </a:lnTo>
                    <a:lnTo>
                      <a:pt x="1176764" y="700766"/>
                    </a:lnTo>
                    <a:lnTo>
                      <a:pt x="1171827" y="708172"/>
                    </a:lnTo>
                    <a:lnTo>
                      <a:pt x="1166889" y="710641"/>
                    </a:lnTo>
                    <a:lnTo>
                      <a:pt x="1164422" y="713110"/>
                    </a:lnTo>
                    <a:lnTo>
                      <a:pt x="1164422" y="715577"/>
                    </a:lnTo>
                    <a:lnTo>
                      <a:pt x="1166889" y="722983"/>
                    </a:lnTo>
                    <a:lnTo>
                      <a:pt x="1166889" y="727920"/>
                    </a:lnTo>
                    <a:lnTo>
                      <a:pt x="1171827" y="735325"/>
                    </a:lnTo>
                    <a:lnTo>
                      <a:pt x="1171827" y="740262"/>
                    </a:lnTo>
                    <a:lnTo>
                      <a:pt x="1169357" y="745200"/>
                    </a:lnTo>
                    <a:lnTo>
                      <a:pt x="1166889" y="747669"/>
                    </a:lnTo>
                    <a:lnTo>
                      <a:pt x="1164422" y="752605"/>
                    </a:lnTo>
                    <a:lnTo>
                      <a:pt x="1164422" y="755073"/>
                    </a:lnTo>
                    <a:lnTo>
                      <a:pt x="1166889" y="757542"/>
                    </a:lnTo>
                    <a:lnTo>
                      <a:pt x="1169357" y="757542"/>
                    </a:lnTo>
                    <a:lnTo>
                      <a:pt x="1166889" y="760011"/>
                    </a:lnTo>
                    <a:lnTo>
                      <a:pt x="1166889" y="762479"/>
                    </a:lnTo>
                    <a:lnTo>
                      <a:pt x="1161952" y="762479"/>
                    </a:lnTo>
                    <a:lnTo>
                      <a:pt x="1157015" y="767417"/>
                    </a:lnTo>
                    <a:lnTo>
                      <a:pt x="1157015" y="769886"/>
                    </a:lnTo>
                    <a:lnTo>
                      <a:pt x="1154547" y="772353"/>
                    </a:lnTo>
                    <a:lnTo>
                      <a:pt x="1149610" y="774720"/>
                    </a:lnTo>
                    <a:lnTo>
                      <a:pt x="1134798" y="774720"/>
                    </a:lnTo>
                    <a:lnTo>
                      <a:pt x="1134798" y="777188"/>
                    </a:lnTo>
                    <a:lnTo>
                      <a:pt x="1132330" y="779655"/>
                    </a:lnTo>
                    <a:lnTo>
                      <a:pt x="1127393" y="782124"/>
                    </a:lnTo>
                    <a:lnTo>
                      <a:pt x="1124926" y="782124"/>
                    </a:lnTo>
                    <a:lnTo>
                      <a:pt x="1122455" y="784696"/>
                    </a:lnTo>
                    <a:lnTo>
                      <a:pt x="1115051" y="787165"/>
                    </a:lnTo>
                    <a:lnTo>
                      <a:pt x="1110113" y="789632"/>
                    </a:lnTo>
                    <a:lnTo>
                      <a:pt x="1105176" y="794468"/>
                    </a:lnTo>
                    <a:lnTo>
                      <a:pt x="1100238" y="799404"/>
                    </a:lnTo>
                    <a:lnTo>
                      <a:pt x="1095304" y="804445"/>
                    </a:lnTo>
                    <a:lnTo>
                      <a:pt x="1090367" y="809279"/>
                    </a:lnTo>
                    <a:lnTo>
                      <a:pt x="1085429" y="814216"/>
                    </a:lnTo>
                    <a:lnTo>
                      <a:pt x="1080492" y="821621"/>
                    </a:lnTo>
                    <a:lnTo>
                      <a:pt x="1075554" y="829027"/>
                    </a:lnTo>
                    <a:lnTo>
                      <a:pt x="1068150" y="833963"/>
                    </a:lnTo>
                    <a:lnTo>
                      <a:pt x="1060742" y="836432"/>
                    </a:lnTo>
                    <a:lnTo>
                      <a:pt x="1050870" y="838900"/>
                    </a:lnTo>
                    <a:lnTo>
                      <a:pt x="1045933" y="841369"/>
                    </a:lnTo>
                    <a:lnTo>
                      <a:pt x="1040995" y="846306"/>
                    </a:lnTo>
                    <a:lnTo>
                      <a:pt x="1040995" y="848775"/>
                    </a:lnTo>
                    <a:lnTo>
                      <a:pt x="1038628" y="851242"/>
                    </a:lnTo>
                    <a:lnTo>
                      <a:pt x="1036161" y="856180"/>
                    </a:lnTo>
                    <a:lnTo>
                      <a:pt x="1028653" y="861117"/>
                    </a:lnTo>
                    <a:lnTo>
                      <a:pt x="1023716" y="868523"/>
                    </a:lnTo>
                    <a:lnTo>
                      <a:pt x="1018778" y="873459"/>
                    </a:lnTo>
                    <a:lnTo>
                      <a:pt x="1011477" y="878397"/>
                    </a:lnTo>
                    <a:lnTo>
                      <a:pt x="1004069" y="883334"/>
                    </a:lnTo>
                    <a:lnTo>
                      <a:pt x="996665" y="888270"/>
                    </a:lnTo>
                    <a:lnTo>
                      <a:pt x="989260" y="893208"/>
                    </a:lnTo>
                    <a:lnTo>
                      <a:pt x="979385" y="900614"/>
                    </a:lnTo>
                    <a:lnTo>
                      <a:pt x="971981" y="905550"/>
                    </a:lnTo>
                    <a:lnTo>
                      <a:pt x="969510" y="908018"/>
                    </a:lnTo>
                    <a:lnTo>
                      <a:pt x="967043" y="912956"/>
                    </a:lnTo>
                    <a:lnTo>
                      <a:pt x="964573" y="917893"/>
                    </a:lnTo>
                    <a:lnTo>
                      <a:pt x="962106" y="922831"/>
                    </a:lnTo>
                    <a:lnTo>
                      <a:pt x="959638" y="932704"/>
                    </a:lnTo>
                    <a:lnTo>
                      <a:pt x="957168" y="937642"/>
                    </a:lnTo>
                    <a:lnTo>
                      <a:pt x="957168" y="942578"/>
                    </a:lnTo>
                    <a:lnTo>
                      <a:pt x="954701" y="947515"/>
                    </a:lnTo>
                    <a:lnTo>
                      <a:pt x="952231" y="949984"/>
                    </a:lnTo>
                    <a:lnTo>
                      <a:pt x="952231" y="952453"/>
                    </a:lnTo>
                    <a:lnTo>
                      <a:pt x="939889" y="952453"/>
                    </a:lnTo>
                    <a:lnTo>
                      <a:pt x="937421" y="954921"/>
                    </a:lnTo>
                    <a:lnTo>
                      <a:pt x="932484" y="957390"/>
                    </a:lnTo>
                    <a:lnTo>
                      <a:pt x="930014" y="964795"/>
                    </a:lnTo>
                    <a:lnTo>
                      <a:pt x="930014" y="982074"/>
                    </a:lnTo>
                    <a:lnTo>
                      <a:pt x="925076" y="994418"/>
                    </a:lnTo>
                    <a:lnTo>
                      <a:pt x="920142" y="1001822"/>
                    </a:lnTo>
                    <a:lnTo>
                      <a:pt x="915204" y="1009229"/>
                    </a:lnTo>
                    <a:lnTo>
                      <a:pt x="910267" y="1014166"/>
                    </a:lnTo>
                    <a:lnTo>
                      <a:pt x="902862" y="1014166"/>
                    </a:lnTo>
                    <a:lnTo>
                      <a:pt x="897925" y="1016633"/>
                    </a:lnTo>
                    <a:lnTo>
                      <a:pt x="890517" y="1019102"/>
                    </a:lnTo>
                    <a:lnTo>
                      <a:pt x="885583" y="1019102"/>
                    </a:lnTo>
                    <a:lnTo>
                      <a:pt x="868303" y="1024039"/>
                    </a:lnTo>
                    <a:lnTo>
                      <a:pt x="855958" y="1021571"/>
                    </a:lnTo>
                    <a:lnTo>
                      <a:pt x="851024" y="1019102"/>
                    </a:lnTo>
                    <a:lnTo>
                      <a:pt x="843616" y="1016633"/>
                    </a:lnTo>
                    <a:lnTo>
                      <a:pt x="841149" y="1011697"/>
                    </a:lnTo>
                    <a:lnTo>
                      <a:pt x="838678" y="1006760"/>
                    </a:lnTo>
                    <a:lnTo>
                      <a:pt x="836211" y="999354"/>
                    </a:lnTo>
                    <a:lnTo>
                      <a:pt x="831274" y="991949"/>
                    </a:lnTo>
                    <a:lnTo>
                      <a:pt x="826336" y="987012"/>
                    </a:lnTo>
                    <a:lnTo>
                      <a:pt x="821399" y="982074"/>
                    </a:lnTo>
                    <a:lnTo>
                      <a:pt x="823869" y="974670"/>
                    </a:lnTo>
                    <a:lnTo>
                      <a:pt x="828807" y="967263"/>
                    </a:lnTo>
                    <a:lnTo>
                      <a:pt x="828807" y="962326"/>
                    </a:lnTo>
                    <a:lnTo>
                      <a:pt x="821399" y="964795"/>
                    </a:lnTo>
                    <a:lnTo>
                      <a:pt x="811527" y="964795"/>
                    </a:lnTo>
                    <a:lnTo>
                      <a:pt x="806590" y="962326"/>
                    </a:lnTo>
                    <a:lnTo>
                      <a:pt x="801652" y="964795"/>
                    </a:lnTo>
                    <a:lnTo>
                      <a:pt x="794248" y="959857"/>
                    </a:lnTo>
                    <a:lnTo>
                      <a:pt x="789310" y="959857"/>
                    </a:lnTo>
                    <a:lnTo>
                      <a:pt x="784373" y="967263"/>
                    </a:lnTo>
                    <a:lnTo>
                      <a:pt x="774498" y="967263"/>
                    </a:lnTo>
                    <a:lnTo>
                      <a:pt x="767093" y="959857"/>
                    </a:lnTo>
                    <a:lnTo>
                      <a:pt x="764623" y="957390"/>
                    </a:lnTo>
                    <a:lnTo>
                      <a:pt x="757218" y="952453"/>
                    </a:lnTo>
                    <a:lnTo>
                      <a:pt x="752281" y="952453"/>
                    </a:lnTo>
                    <a:lnTo>
                      <a:pt x="744876" y="957390"/>
                    </a:lnTo>
                    <a:lnTo>
                      <a:pt x="735001" y="962326"/>
                    </a:lnTo>
                    <a:lnTo>
                      <a:pt x="725126" y="967263"/>
                    </a:lnTo>
                    <a:lnTo>
                      <a:pt x="720192" y="972201"/>
                    </a:lnTo>
                    <a:lnTo>
                      <a:pt x="712784" y="972201"/>
                    </a:lnTo>
                    <a:lnTo>
                      <a:pt x="710317" y="969732"/>
                    </a:lnTo>
                    <a:lnTo>
                      <a:pt x="702912" y="962326"/>
                    </a:lnTo>
                    <a:lnTo>
                      <a:pt x="697975" y="959857"/>
                    </a:lnTo>
                    <a:lnTo>
                      <a:pt x="690567" y="959857"/>
                    </a:lnTo>
                    <a:lnTo>
                      <a:pt x="680695" y="954921"/>
                    </a:lnTo>
                    <a:lnTo>
                      <a:pt x="673288" y="949984"/>
                    </a:lnTo>
                    <a:lnTo>
                      <a:pt x="638729" y="949984"/>
                    </a:lnTo>
                    <a:lnTo>
                      <a:pt x="631324" y="957390"/>
                    </a:lnTo>
                    <a:lnTo>
                      <a:pt x="623919" y="962326"/>
                    </a:lnTo>
                    <a:lnTo>
                      <a:pt x="621553" y="964795"/>
                    </a:lnTo>
                    <a:lnTo>
                      <a:pt x="614044" y="967263"/>
                    </a:lnTo>
                    <a:lnTo>
                      <a:pt x="611678" y="972201"/>
                    </a:lnTo>
                    <a:lnTo>
                      <a:pt x="606640" y="974670"/>
                    </a:lnTo>
                    <a:lnTo>
                      <a:pt x="604273" y="974670"/>
                    </a:lnTo>
                    <a:lnTo>
                      <a:pt x="601702" y="972201"/>
                    </a:lnTo>
                    <a:lnTo>
                      <a:pt x="596868" y="974670"/>
                    </a:lnTo>
                    <a:lnTo>
                      <a:pt x="591931" y="977138"/>
                    </a:lnTo>
                    <a:lnTo>
                      <a:pt x="579589" y="977138"/>
                    </a:lnTo>
                    <a:lnTo>
                      <a:pt x="574651" y="979605"/>
                    </a:lnTo>
                    <a:lnTo>
                      <a:pt x="567247" y="979605"/>
                    </a:lnTo>
                    <a:lnTo>
                      <a:pt x="567247" y="964795"/>
                    </a:lnTo>
                    <a:lnTo>
                      <a:pt x="569714" y="959857"/>
                    </a:lnTo>
                    <a:lnTo>
                      <a:pt x="567247" y="952453"/>
                    </a:lnTo>
                    <a:lnTo>
                      <a:pt x="567247" y="942578"/>
                    </a:lnTo>
                    <a:lnTo>
                      <a:pt x="564776" y="937642"/>
                    </a:lnTo>
                    <a:lnTo>
                      <a:pt x="564776" y="927767"/>
                    </a:lnTo>
                    <a:lnTo>
                      <a:pt x="562309" y="922831"/>
                    </a:lnTo>
                    <a:lnTo>
                      <a:pt x="559839" y="917893"/>
                    </a:lnTo>
                    <a:lnTo>
                      <a:pt x="554902" y="912956"/>
                    </a:lnTo>
                    <a:lnTo>
                      <a:pt x="552434" y="905550"/>
                    </a:lnTo>
                    <a:lnTo>
                      <a:pt x="547497" y="898145"/>
                    </a:lnTo>
                    <a:lnTo>
                      <a:pt x="545030" y="893208"/>
                    </a:lnTo>
                    <a:lnTo>
                      <a:pt x="542559" y="888270"/>
                    </a:lnTo>
                    <a:lnTo>
                      <a:pt x="542559" y="878397"/>
                    </a:lnTo>
                    <a:lnTo>
                      <a:pt x="545030" y="870991"/>
                    </a:lnTo>
                    <a:lnTo>
                      <a:pt x="547497" y="866055"/>
                    </a:lnTo>
                    <a:lnTo>
                      <a:pt x="552434" y="861117"/>
                    </a:lnTo>
                    <a:lnTo>
                      <a:pt x="557372" y="858649"/>
                    </a:lnTo>
                    <a:lnTo>
                      <a:pt x="562309" y="856180"/>
                    </a:lnTo>
                    <a:lnTo>
                      <a:pt x="567247" y="853711"/>
                    </a:lnTo>
                    <a:lnTo>
                      <a:pt x="574651" y="851242"/>
                    </a:lnTo>
                    <a:lnTo>
                      <a:pt x="582056" y="846306"/>
                    </a:lnTo>
                    <a:lnTo>
                      <a:pt x="589461" y="843838"/>
                    </a:lnTo>
                    <a:lnTo>
                      <a:pt x="594398" y="838900"/>
                    </a:lnTo>
                    <a:lnTo>
                      <a:pt x="596868" y="836432"/>
                    </a:lnTo>
                    <a:lnTo>
                      <a:pt x="599336" y="831496"/>
                    </a:lnTo>
                    <a:lnTo>
                      <a:pt x="601702" y="826558"/>
                    </a:lnTo>
                    <a:lnTo>
                      <a:pt x="596868" y="821621"/>
                    </a:lnTo>
                    <a:lnTo>
                      <a:pt x="586993" y="814216"/>
                    </a:lnTo>
                    <a:lnTo>
                      <a:pt x="579589" y="809279"/>
                    </a:lnTo>
                    <a:lnTo>
                      <a:pt x="579589" y="806810"/>
                    </a:lnTo>
                    <a:lnTo>
                      <a:pt x="574651" y="806810"/>
                    </a:lnTo>
                    <a:lnTo>
                      <a:pt x="567247" y="804445"/>
                    </a:lnTo>
                    <a:lnTo>
                      <a:pt x="562309" y="806810"/>
                    </a:lnTo>
                    <a:lnTo>
                      <a:pt x="547497" y="804445"/>
                    </a:lnTo>
                    <a:lnTo>
                      <a:pt x="542559" y="804445"/>
                    </a:lnTo>
                    <a:lnTo>
                      <a:pt x="540092" y="801976"/>
                    </a:lnTo>
                    <a:lnTo>
                      <a:pt x="532688" y="794468"/>
                    </a:lnTo>
                    <a:lnTo>
                      <a:pt x="527750" y="789632"/>
                    </a:lnTo>
                    <a:lnTo>
                      <a:pt x="525280" y="789632"/>
                    </a:lnTo>
                    <a:lnTo>
                      <a:pt x="517875" y="782124"/>
                    </a:lnTo>
                    <a:lnTo>
                      <a:pt x="510471" y="782124"/>
                    </a:lnTo>
                    <a:lnTo>
                      <a:pt x="510471" y="779655"/>
                    </a:lnTo>
                    <a:lnTo>
                      <a:pt x="508000" y="774720"/>
                    </a:lnTo>
                    <a:lnTo>
                      <a:pt x="505533" y="767417"/>
                    </a:lnTo>
                    <a:lnTo>
                      <a:pt x="505533" y="764845"/>
                    </a:lnTo>
                    <a:lnTo>
                      <a:pt x="498125" y="762479"/>
                    </a:lnTo>
                    <a:lnTo>
                      <a:pt x="495658" y="764845"/>
                    </a:lnTo>
                    <a:lnTo>
                      <a:pt x="493191" y="767417"/>
                    </a:lnTo>
                    <a:lnTo>
                      <a:pt x="490721" y="772353"/>
                    </a:lnTo>
                    <a:lnTo>
                      <a:pt x="490721" y="774720"/>
                    </a:lnTo>
                    <a:lnTo>
                      <a:pt x="485783" y="769886"/>
                    </a:lnTo>
                    <a:lnTo>
                      <a:pt x="483316" y="767417"/>
                    </a:lnTo>
                    <a:lnTo>
                      <a:pt x="480846" y="760011"/>
                    </a:lnTo>
                    <a:lnTo>
                      <a:pt x="475912" y="757542"/>
                    </a:lnTo>
                    <a:lnTo>
                      <a:pt x="473441" y="755073"/>
                    </a:lnTo>
                    <a:lnTo>
                      <a:pt x="466037" y="750137"/>
                    </a:lnTo>
                    <a:lnTo>
                      <a:pt x="461099" y="745200"/>
                    </a:lnTo>
                    <a:lnTo>
                      <a:pt x="458632" y="740262"/>
                    </a:lnTo>
                    <a:lnTo>
                      <a:pt x="451224" y="740262"/>
                    </a:lnTo>
                    <a:lnTo>
                      <a:pt x="448757" y="745200"/>
                    </a:lnTo>
                    <a:lnTo>
                      <a:pt x="446287" y="745200"/>
                    </a:lnTo>
                    <a:lnTo>
                      <a:pt x="441352" y="740262"/>
                    </a:lnTo>
                    <a:lnTo>
                      <a:pt x="436415" y="730389"/>
                    </a:lnTo>
                    <a:lnTo>
                      <a:pt x="429007" y="722983"/>
                    </a:lnTo>
                    <a:lnTo>
                      <a:pt x="429007" y="720514"/>
                    </a:lnTo>
                    <a:lnTo>
                      <a:pt x="426540" y="713110"/>
                    </a:lnTo>
                    <a:lnTo>
                      <a:pt x="424073" y="705703"/>
                    </a:lnTo>
                    <a:lnTo>
                      <a:pt x="416665" y="700766"/>
                    </a:lnTo>
                    <a:lnTo>
                      <a:pt x="409261" y="698297"/>
                    </a:lnTo>
                    <a:lnTo>
                      <a:pt x="406793" y="695830"/>
                    </a:lnTo>
                    <a:lnTo>
                      <a:pt x="401856" y="690893"/>
                    </a:lnTo>
                    <a:lnTo>
                      <a:pt x="396918" y="690893"/>
                    </a:lnTo>
                    <a:lnTo>
                      <a:pt x="391981" y="693361"/>
                    </a:lnTo>
                    <a:lnTo>
                      <a:pt x="387044" y="690893"/>
                    </a:lnTo>
                    <a:lnTo>
                      <a:pt x="382106" y="693361"/>
                    </a:lnTo>
                    <a:lnTo>
                      <a:pt x="379639" y="700766"/>
                    </a:lnTo>
                    <a:lnTo>
                      <a:pt x="377169" y="703235"/>
                    </a:lnTo>
                    <a:lnTo>
                      <a:pt x="372231" y="703235"/>
                    </a:lnTo>
                    <a:lnTo>
                      <a:pt x="367297" y="700766"/>
                    </a:lnTo>
                    <a:lnTo>
                      <a:pt x="359889" y="700766"/>
                    </a:lnTo>
                    <a:lnTo>
                      <a:pt x="359889" y="703235"/>
                    </a:lnTo>
                    <a:lnTo>
                      <a:pt x="354952" y="705703"/>
                    </a:lnTo>
                    <a:lnTo>
                      <a:pt x="352484" y="705703"/>
                    </a:lnTo>
                    <a:lnTo>
                      <a:pt x="347547" y="703235"/>
                    </a:lnTo>
                    <a:lnTo>
                      <a:pt x="347547" y="700766"/>
                    </a:lnTo>
                    <a:lnTo>
                      <a:pt x="342610" y="695830"/>
                    </a:lnTo>
                    <a:lnTo>
                      <a:pt x="340142" y="693361"/>
                    </a:lnTo>
                    <a:lnTo>
                      <a:pt x="335205" y="690893"/>
                    </a:lnTo>
                    <a:lnTo>
                      <a:pt x="317925" y="690893"/>
                    </a:lnTo>
                    <a:lnTo>
                      <a:pt x="312988" y="688424"/>
                    </a:lnTo>
                    <a:lnTo>
                      <a:pt x="305583" y="685955"/>
                    </a:lnTo>
                    <a:lnTo>
                      <a:pt x="298179" y="685955"/>
                    </a:lnTo>
                    <a:lnTo>
                      <a:pt x="295708" y="688424"/>
                    </a:lnTo>
                    <a:lnTo>
                      <a:pt x="290771" y="690893"/>
                    </a:lnTo>
                    <a:lnTo>
                      <a:pt x="285833" y="690893"/>
                    </a:lnTo>
                    <a:lnTo>
                      <a:pt x="283366" y="688424"/>
                    </a:lnTo>
                    <a:lnTo>
                      <a:pt x="280896" y="688424"/>
                    </a:lnTo>
                    <a:lnTo>
                      <a:pt x="275962" y="683486"/>
                    </a:lnTo>
                    <a:lnTo>
                      <a:pt x="273491" y="676082"/>
                    </a:lnTo>
                    <a:lnTo>
                      <a:pt x="271024" y="668676"/>
                    </a:lnTo>
                    <a:lnTo>
                      <a:pt x="263616" y="666207"/>
                    </a:lnTo>
                    <a:lnTo>
                      <a:pt x="256212" y="663738"/>
                    </a:lnTo>
                    <a:lnTo>
                      <a:pt x="253745" y="661269"/>
                    </a:lnTo>
                    <a:lnTo>
                      <a:pt x="253745" y="653865"/>
                    </a:lnTo>
                    <a:lnTo>
                      <a:pt x="256212" y="648927"/>
                    </a:lnTo>
                    <a:lnTo>
                      <a:pt x="256212" y="646459"/>
                    </a:lnTo>
                    <a:lnTo>
                      <a:pt x="246337" y="643990"/>
                    </a:lnTo>
                    <a:lnTo>
                      <a:pt x="238932" y="643990"/>
                    </a:lnTo>
                    <a:lnTo>
                      <a:pt x="231528" y="641523"/>
                    </a:lnTo>
                    <a:lnTo>
                      <a:pt x="229057" y="639054"/>
                    </a:lnTo>
                    <a:lnTo>
                      <a:pt x="226590" y="639054"/>
                    </a:lnTo>
                    <a:lnTo>
                      <a:pt x="219186" y="636585"/>
                    </a:lnTo>
                    <a:lnTo>
                      <a:pt x="211881" y="631648"/>
                    </a:lnTo>
                    <a:lnTo>
                      <a:pt x="209311" y="629179"/>
                    </a:lnTo>
                    <a:lnTo>
                      <a:pt x="204373" y="626710"/>
                    </a:lnTo>
                    <a:lnTo>
                      <a:pt x="199539" y="624243"/>
                    </a:lnTo>
                    <a:lnTo>
                      <a:pt x="194602" y="621774"/>
                    </a:lnTo>
                    <a:lnTo>
                      <a:pt x="189664" y="616837"/>
                    </a:lnTo>
                    <a:lnTo>
                      <a:pt x="184727" y="611899"/>
                    </a:lnTo>
                    <a:lnTo>
                      <a:pt x="182260" y="606962"/>
                    </a:lnTo>
                    <a:lnTo>
                      <a:pt x="182260" y="572403"/>
                    </a:lnTo>
                    <a:lnTo>
                      <a:pt x="179793" y="567467"/>
                    </a:lnTo>
                    <a:lnTo>
                      <a:pt x="179793" y="564998"/>
                    </a:lnTo>
                    <a:lnTo>
                      <a:pt x="177322" y="557592"/>
                    </a:lnTo>
                    <a:lnTo>
                      <a:pt x="174855" y="555123"/>
                    </a:lnTo>
                    <a:lnTo>
                      <a:pt x="177322" y="550187"/>
                    </a:lnTo>
                    <a:lnTo>
                      <a:pt x="177322" y="542781"/>
                    </a:lnTo>
                    <a:lnTo>
                      <a:pt x="169918" y="542781"/>
                    </a:lnTo>
                    <a:lnTo>
                      <a:pt x="160043" y="545250"/>
                    </a:lnTo>
                    <a:lnTo>
                      <a:pt x="155105" y="537844"/>
                    </a:lnTo>
                    <a:lnTo>
                      <a:pt x="155105" y="532908"/>
                    </a:lnTo>
                    <a:lnTo>
                      <a:pt x="157576" y="523033"/>
                    </a:lnTo>
                    <a:lnTo>
                      <a:pt x="157576" y="518095"/>
                    </a:lnTo>
                    <a:lnTo>
                      <a:pt x="152638" y="510691"/>
                    </a:lnTo>
                    <a:lnTo>
                      <a:pt x="152638" y="508222"/>
                    </a:lnTo>
                    <a:lnTo>
                      <a:pt x="150168" y="503285"/>
                    </a:lnTo>
                    <a:lnTo>
                      <a:pt x="150168" y="498347"/>
                    </a:lnTo>
                    <a:lnTo>
                      <a:pt x="162513" y="498347"/>
                    </a:lnTo>
                    <a:lnTo>
                      <a:pt x="169918" y="493411"/>
                    </a:lnTo>
                    <a:lnTo>
                      <a:pt x="174855" y="493411"/>
                    </a:lnTo>
                    <a:lnTo>
                      <a:pt x="179793" y="490943"/>
                    </a:lnTo>
                    <a:lnTo>
                      <a:pt x="179793" y="486005"/>
                    </a:lnTo>
                    <a:lnTo>
                      <a:pt x="177322" y="481068"/>
                    </a:lnTo>
                    <a:lnTo>
                      <a:pt x="174855" y="478600"/>
                    </a:lnTo>
                    <a:lnTo>
                      <a:pt x="174855" y="473663"/>
                    </a:lnTo>
                    <a:lnTo>
                      <a:pt x="177322" y="471194"/>
                    </a:lnTo>
                    <a:lnTo>
                      <a:pt x="184727" y="466257"/>
                    </a:lnTo>
                    <a:lnTo>
                      <a:pt x="192135" y="463788"/>
                    </a:lnTo>
                    <a:lnTo>
                      <a:pt x="194602" y="456383"/>
                    </a:lnTo>
                    <a:lnTo>
                      <a:pt x="197072" y="448977"/>
                    </a:lnTo>
                    <a:lnTo>
                      <a:pt x="197072" y="441573"/>
                    </a:lnTo>
                    <a:lnTo>
                      <a:pt x="194602" y="431698"/>
                    </a:lnTo>
                    <a:lnTo>
                      <a:pt x="194602" y="426760"/>
                    </a:lnTo>
                    <a:lnTo>
                      <a:pt x="189664" y="414418"/>
                    </a:lnTo>
                    <a:lnTo>
                      <a:pt x="182260" y="411949"/>
                    </a:lnTo>
                    <a:lnTo>
                      <a:pt x="167447" y="407012"/>
                    </a:lnTo>
                    <a:lnTo>
                      <a:pt x="162513" y="404545"/>
                    </a:lnTo>
                    <a:lnTo>
                      <a:pt x="157576" y="399607"/>
                    </a:lnTo>
                    <a:lnTo>
                      <a:pt x="150168" y="389732"/>
                    </a:lnTo>
                    <a:lnTo>
                      <a:pt x="145230" y="384797"/>
                    </a:lnTo>
                    <a:lnTo>
                      <a:pt x="140296" y="382430"/>
                    </a:lnTo>
                    <a:lnTo>
                      <a:pt x="137826" y="379963"/>
                    </a:lnTo>
                    <a:lnTo>
                      <a:pt x="130421" y="365150"/>
                    </a:lnTo>
                    <a:lnTo>
                      <a:pt x="125484" y="360214"/>
                    </a:lnTo>
                    <a:lnTo>
                      <a:pt x="120546" y="355173"/>
                    </a:lnTo>
                    <a:lnTo>
                      <a:pt x="115609" y="350339"/>
                    </a:lnTo>
                    <a:lnTo>
                      <a:pt x="110671" y="340466"/>
                    </a:lnTo>
                    <a:lnTo>
                      <a:pt x="103267" y="335529"/>
                    </a:lnTo>
                    <a:lnTo>
                      <a:pt x="95862" y="330591"/>
                    </a:lnTo>
                    <a:lnTo>
                      <a:pt x="88457" y="328122"/>
                    </a:lnTo>
                    <a:lnTo>
                      <a:pt x="83520" y="325655"/>
                    </a:lnTo>
                    <a:lnTo>
                      <a:pt x="68708" y="323187"/>
                    </a:lnTo>
                    <a:lnTo>
                      <a:pt x="61303" y="325655"/>
                    </a:lnTo>
                    <a:lnTo>
                      <a:pt x="39086" y="325655"/>
                    </a:lnTo>
                    <a:lnTo>
                      <a:pt x="29211" y="323187"/>
                    </a:lnTo>
                    <a:lnTo>
                      <a:pt x="24274" y="320718"/>
                    </a:lnTo>
                    <a:lnTo>
                      <a:pt x="16869" y="315780"/>
                    </a:lnTo>
                    <a:lnTo>
                      <a:pt x="9464" y="310843"/>
                    </a:lnTo>
                    <a:lnTo>
                      <a:pt x="6994" y="308374"/>
                    </a:lnTo>
                    <a:lnTo>
                      <a:pt x="2057" y="308374"/>
                    </a:lnTo>
                    <a:lnTo>
                      <a:pt x="2057" y="298501"/>
                    </a:lnTo>
                    <a:lnTo>
                      <a:pt x="-411" y="286159"/>
                    </a:lnTo>
                    <a:lnTo>
                      <a:pt x="2057" y="276284"/>
                    </a:lnTo>
                    <a:lnTo>
                      <a:pt x="2057" y="246662"/>
                    </a:lnTo>
                    <a:lnTo>
                      <a:pt x="4527" y="236787"/>
                    </a:lnTo>
                    <a:lnTo>
                      <a:pt x="4527" y="214572"/>
                    </a:lnTo>
                    <a:lnTo>
                      <a:pt x="6994" y="209634"/>
                    </a:lnTo>
                    <a:lnTo>
                      <a:pt x="6994" y="204697"/>
                    </a:lnTo>
                    <a:lnTo>
                      <a:pt x="11931" y="192355"/>
                    </a:lnTo>
                    <a:lnTo>
                      <a:pt x="14402" y="184949"/>
                    </a:lnTo>
                    <a:lnTo>
                      <a:pt x="16869" y="180013"/>
                    </a:lnTo>
                    <a:lnTo>
                      <a:pt x="19336" y="175075"/>
                    </a:lnTo>
                    <a:lnTo>
                      <a:pt x="19336" y="172606"/>
                    </a:lnTo>
                    <a:lnTo>
                      <a:pt x="26744" y="165200"/>
                    </a:lnTo>
                    <a:lnTo>
                      <a:pt x="31681" y="157796"/>
                    </a:lnTo>
                    <a:lnTo>
                      <a:pt x="34148" y="150389"/>
                    </a:lnTo>
                    <a:lnTo>
                      <a:pt x="39086" y="142985"/>
                    </a:lnTo>
                    <a:lnTo>
                      <a:pt x="44023" y="133110"/>
                    </a:lnTo>
                    <a:lnTo>
                      <a:pt x="48961" y="123237"/>
                    </a:lnTo>
                    <a:lnTo>
                      <a:pt x="58833" y="103488"/>
                    </a:lnTo>
                    <a:lnTo>
                      <a:pt x="63770" y="91145"/>
                    </a:lnTo>
                    <a:lnTo>
                      <a:pt x="68708" y="83740"/>
                    </a:lnTo>
                    <a:lnTo>
                      <a:pt x="71178" y="78803"/>
                    </a:lnTo>
                    <a:lnTo>
                      <a:pt x="78582" y="73865"/>
                    </a:lnTo>
                    <a:lnTo>
                      <a:pt x="83520" y="68929"/>
                    </a:lnTo>
                    <a:lnTo>
                      <a:pt x="90925" y="63992"/>
                    </a:lnTo>
                    <a:lnTo>
                      <a:pt x="98329" y="61523"/>
                    </a:lnTo>
                    <a:lnTo>
                      <a:pt x="105737" y="56585"/>
                    </a:lnTo>
                    <a:lnTo>
                      <a:pt x="110671" y="51650"/>
                    </a:lnTo>
                    <a:lnTo>
                      <a:pt x="115609" y="49181"/>
                    </a:lnTo>
                    <a:lnTo>
                      <a:pt x="123016" y="44243"/>
                    </a:lnTo>
                    <a:lnTo>
                      <a:pt x="132888" y="4424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884" cap="sq">
                <a:solidFill>
                  <a:schemeClr val="bg1">
                    <a:lumMod val="50000"/>
                  </a:schemeClr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9C916384-0D18-F0C8-D0B8-6266A37FC223}"/>
                  </a:ext>
                </a:extLst>
              </p:cNvPr>
              <p:cNvSpPr/>
              <p:nvPr/>
            </p:nvSpPr>
            <p:spPr>
              <a:xfrm>
                <a:off x="1622854" y="3769356"/>
                <a:ext cx="856368" cy="1846039"/>
              </a:xfrm>
              <a:custGeom>
                <a:avLst/>
                <a:gdLst>
                  <a:gd name="connsiteX0" fmla="*/ 11931 w 856368"/>
                  <a:gd name="connsiteY0" fmla="*/ 1149932 h 1846039"/>
                  <a:gd name="connsiteX1" fmla="*/ 9461 w 856368"/>
                  <a:gd name="connsiteY1" fmla="*/ 1142528 h 1846039"/>
                  <a:gd name="connsiteX2" fmla="*/ 9461 w 856368"/>
                  <a:gd name="connsiteY2" fmla="*/ 1100562 h 1846039"/>
                  <a:gd name="connsiteX3" fmla="*/ 6994 w 856368"/>
                  <a:gd name="connsiteY3" fmla="*/ 1085751 h 1846039"/>
                  <a:gd name="connsiteX4" fmla="*/ 2057 w 856368"/>
                  <a:gd name="connsiteY4" fmla="*/ 1070941 h 1846039"/>
                  <a:gd name="connsiteX5" fmla="*/ -411 w 856368"/>
                  <a:gd name="connsiteY5" fmla="*/ 1053661 h 1846039"/>
                  <a:gd name="connsiteX6" fmla="*/ -411 w 856368"/>
                  <a:gd name="connsiteY6" fmla="*/ 1019102 h 1846039"/>
                  <a:gd name="connsiteX7" fmla="*/ 2057 w 856368"/>
                  <a:gd name="connsiteY7" fmla="*/ 1004291 h 1846039"/>
                  <a:gd name="connsiteX8" fmla="*/ 4524 w 856368"/>
                  <a:gd name="connsiteY8" fmla="*/ 989479 h 1846039"/>
                  <a:gd name="connsiteX9" fmla="*/ 6994 w 856368"/>
                  <a:gd name="connsiteY9" fmla="*/ 974668 h 1846039"/>
                  <a:gd name="connsiteX10" fmla="*/ 9461 w 856368"/>
                  <a:gd name="connsiteY10" fmla="*/ 962326 h 1846039"/>
                  <a:gd name="connsiteX11" fmla="*/ 11931 w 856368"/>
                  <a:gd name="connsiteY11" fmla="*/ 949984 h 1846039"/>
                  <a:gd name="connsiteX12" fmla="*/ 14399 w 856368"/>
                  <a:gd name="connsiteY12" fmla="*/ 940109 h 1846039"/>
                  <a:gd name="connsiteX13" fmla="*/ 14399 w 856368"/>
                  <a:gd name="connsiteY13" fmla="*/ 932703 h 1846039"/>
                  <a:gd name="connsiteX14" fmla="*/ 16869 w 856368"/>
                  <a:gd name="connsiteY14" fmla="*/ 925298 h 1846039"/>
                  <a:gd name="connsiteX15" fmla="*/ 19336 w 856368"/>
                  <a:gd name="connsiteY15" fmla="*/ 915423 h 1846039"/>
                  <a:gd name="connsiteX16" fmla="*/ 19336 w 856368"/>
                  <a:gd name="connsiteY16" fmla="*/ 903081 h 1846039"/>
                  <a:gd name="connsiteX17" fmla="*/ 21803 w 856368"/>
                  <a:gd name="connsiteY17" fmla="*/ 898144 h 1846039"/>
                  <a:gd name="connsiteX18" fmla="*/ 24274 w 856368"/>
                  <a:gd name="connsiteY18" fmla="*/ 893208 h 1846039"/>
                  <a:gd name="connsiteX19" fmla="*/ 29211 w 856368"/>
                  <a:gd name="connsiteY19" fmla="*/ 890739 h 1846039"/>
                  <a:gd name="connsiteX20" fmla="*/ 34148 w 856368"/>
                  <a:gd name="connsiteY20" fmla="*/ 885801 h 1846039"/>
                  <a:gd name="connsiteX21" fmla="*/ 34148 w 856368"/>
                  <a:gd name="connsiteY21" fmla="*/ 866157 h 1846039"/>
                  <a:gd name="connsiteX22" fmla="*/ 36616 w 856368"/>
                  <a:gd name="connsiteY22" fmla="*/ 856180 h 1846039"/>
                  <a:gd name="connsiteX23" fmla="*/ 39083 w 856368"/>
                  <a:gd name="connsiteY23" fmla="*/ 846408 h 1846039"/>
                  <a:gd name="connsiteX24" fmla="*/ 39083 w 856368"/>
                  <a:gd name="connsiteY24" fmla="*/ 836534 h 1846039"/>
                  <a:gd name="connsiteX25" fmla="*/ 41553 w 856368"/>
                  <a:gd name="connsiteY25" fmla="*/ 824088 h 1846039"/>
                  <a:gd name="connsiteX26" fmla="*/ 39083 w 856368"/>
                  <a:gd name="connsiteY26" fmla="*/ 816785 h 1846039"/>
                  <a:gd name="connsiteX27" fmla="*/ 41553 w 856368"/>
                  <a:gd name="connsiteY27" fmla="*/ 809277 h 1846039"/>
                  <a:gd name="connsiteX28" fmla="*/ 44020 w 856368"/>
                  <a:gd name="connsiteY28" fmla="*/ 804341 h 1846039"/>
                  <a:gd name="connsiteX29" fmla="*/ 46491 w 856368"/>
                  <a:gd name="connsiteY29" fmla="*/ 797037 h 1846039"/>
                  <a:gd name="connsiteX30" fmla="*/ 51428 w 856368"/>
                  <a:gd name="connsiteY30" fmla="*/ 787060 h 1846039"/>
                  <a:gd name="connsiteX31" fmla="*/ 56362 w 856368"/>
                  <a:gd name="connsiteY31" fmla="*/ 774822 h 1846039"/>
                  <a:gd name="connsiteX32" fmla="*/ 61300 w 856368"/>
                  <a:gd name="connsiteY32" fmla="*/ 762478 h 1846039"/>
                  <a:gd name="connsiteX33" fmla="*/ 66237 w 856368"/>
                  <a:gd name="connsiteY33" fmla="*/ 747565 h 1846039"/>
                  <a:gd name="connsiteX34" fmla="*/ 68708 w 856368"/>
                  <a:gd name="connsiteY34" fmla="*/ 732856 h 1846039"/>
                  <a:gd name="connsiteX35" fmla="*/ 68708 w 856368"/>
                  <a:gd name="connsiteY35" fmla="*/ 710639 h 1846039"/>
                  <a:gd name="connsiteX36" fmla="*/ 71175 w 856368"/>
                  <a:gd name="connsiteY36" fmla="*/ 703235 h 1846039"/>
                  <a:gd name="connsiteX37" fmla="*/ 71175 w 856368"/>
                  <a:gd name="connsiteY37" fmla="*/ 693360 h 1846039"/>
                  <a:gd name="connsiteX38" fmla="*/ 73642 w 856368"/>
                  <a:gd name="connsiteY38" fmla="*/ 681018 h 1846039"/>
                  <a:gd name="connsiteX39" fmla="*/ 73642 w 856368"/>
                  <a:gd name="connsiteY39" fmla="*/ 666207 h 1846039"/>
                  <a:gd name="connsiteX40" fmla="*/ 76112 w 856368"/>
                  <a:gd name="connsiteY40" fmla="*/ 651394 h 1846039"/>
                  <a:gd name="connsiteX41" fmla="*/ 81050 w 856368"/>
                  <a:gd name="connsiteY41" fmla="*/ 641521 h 1846039"/>
                  <a:gd name="connsiteX42" fmla="*/ 83517 w 856368"/>
                  <a:gd name="connsiteY42" fmla="*/ 631648 h 1846039"/>
                  <a:gd name="connsiteX43" fmla="*/ 85987 w 856368"/>
                  <a:gd name="connsiteY43" fmla="*/ 619304 h 1846039"/>
                  <a:gd name="connsiteX44" fmla="*/ 88454 w 856368"/>
                  <a:gd name="connsiteY44" fmla="*/ 606962 h 1846039"/>
                  <a:gd name="connsiteX45" fmla="*/ 88454 w 856368"/>
                  <a:gd name="connsiteY45" fmla="*/ 547717 h 1846039"/>
                  <a:gd name="connsiteX46" fmla="*/ 90921 w 856368"/>
                  <a:gd name="connsiteY46" fmla="*/ 540312 h 1846039"/>
                  <a:gd name="connsiteX47" fmla="*/ 90921 w 856368"/>
                  <a:gd name="connsiteY47" fmla="*/ 537844 h 1846039"/>
                  <a:gd name="connsiteX48" fmla="*/ 93392 w 856368"/>
                  <a:gd name="connsiteY48" fmla="*/ 527969 h 1846039"/>
                  <a:gd name="connsiteX49" fmla="*/ 95859 w 856368"/>
                  <a:gd name="connsiteY49" fmla="*/ 523033 h 1846039"/>
                  <a:gd name="connsiteX50" fmla="*/ 98329 w 856368"/>
                  <a:gd name="connsiteY50" fmla="*/ 518095 h 1846039"/>
                  <a:gd name="connsiteX51" fmla="*/ 103267 w 856368"/>
                  <a:gd name="connsiteY51" fmla="*/ 510689 h 1846039"/>
                  <a:gd name="connsiteX52" fmla="*/ 105734 w 856368"/>
                  <a:gd name="connsiteY52" fmla="*/ 508221 h 1846039"/>
                  <a:gd name="connsiteX53" fmla="*/ 108204 w 856368"/>
                  <a:gd name="connsiteY53" fmla="*/ 505753 h 1846039"/>
                  <a:gd name="connsiteX54" fmla="*/ 105734 w 856368"/>
                  <a:gd name="connsiteY54" fmla="*/ 503285 h 1846039"/>
                  <a:gd name="connsiteX55" fmla="*/ 115609 w 856368"/>
                  <a:gd name="connsiteY55" fmla="*/ 486005 h 1846039"/>
                  <a:gd name="connsiteX56" fmla="*/ 120546 w 856368"/>
                  <a:gd name="connsiteY56" fmla="*/ 473661 h 1846039"/>
                  <a:gd name="connsiteX57" fmla="*/ 132888 w 856368"/>
                  <a:gd name="connsiteY57" fmla="*/ 453913 h 1846039"/>
                  <a:gd name="connsiteX58" fmla="*/ 145230 w 856368"/>
                  <a:gd name="connsiteY58" fmla="*/ 439102 h 1846039"/>
                  <a:gd name="connsiteX59" fmla="*/ 145230 w 856368"/>
                  <a:gd name="connsiteY59" fmla="*/ 407012 h 1846039"/>
                  <a:gd name="connsiteX60" fmla="*/ 142763 w 856368"/>
                  <a:gd name="connsiteY60" fmla="*/ 394670 h 1846039"/>
                  <a:gd name="connsiteX61" fmla="*/ 142763 w 856368"/>
                  <a:gd name="connsiteY61" fmla="*/ 377390 h 1846039"/>
                  <a:gd name="connsiteX62" fmla="*/ 145230 w 856368"/>
                  <a:gd name="connsiteY62" fmla="*/ 365047 h 1846039"/>
                  <a:gd name="connsiteX63" fmla="*/ 147698 w 856368"/>
                  <a:gd name="connsiteY63" fmla="*/ 352705 h 1846039"/>
                  <a:gd name="connsiteX64" fmla="*/ 150168 w 856368"/>
                  <a:gd name="connsiteY64" fmla="*/ 332956 h 1846039"/>
                  <a:gd name="connsiteX65" fmla="*/ 152635 w 856368"/>
                  <a:gd name="connsiteY65" fmla="*/ 320614 h 1846039"/>
                  <a:gd name="connsiteX66" fmla="*/ 152635 w 856368"/>
                  <a:gd name="connsiteY66" fmla="*/ 290991 h 1846039"/>
                  <a:gd name="connsiteX67" fmla="*/ 155105 w 856368"/>
                  <a:gd name="connsiteY67" fmla="*/ 273711 h 1846039"/>
                  <a:gd name="connsiteX68" fmla="*/ 157572 w 856368"/>
                  <a:gd name="connsiteY68" fmla="*/ 261369 h 1846039"/>
                  <a:gd name="connsiteX69" fmla="*/ 157572 w 856368"/>
                  <a:gd name="connsiteY69" fmla="*/ 253963 h 1846039"/>
                  <a:gd name="connsiteX70" fmla="*/ 160043 w 856368"/>
                  <a:gd name="connsiteY70" fmla="*/ 244192 h 1846039"/>
                  <a:gd name="connsiteX71" fmla="*/ 160043 w 856368"/>
                  <a:gd name="connsiteY71" fmla="*/ 239256 h 1846039"/>
                  <a:gd name="connsiteX72" fmla="*/ 164977 w 856368"/>
                  <a:gd name="connsiteY72" fmla="*/ 229381 h 1846039"/>
                  <a:gd name="connsiteX73" fmla="*/ 167447 w 856368"/>
                  <a:gd name="connsiteY73" fmla="*/ 216935 h 1846039"/>
                  <a:gd name="connsiteX74" fmla="*/ 169915 w 856368"/>
                  <a:gd name="connsiteY74" fmla="*/ 211999 h 1846039"/>
                  <a:gd name="connsiteX75" fmla="*/ 172385 w 856368"/>
                  <a:gd name="connsiteY75" fmla="*/ 204697 h 1846039"/>
                  <a:gd name="connsiteX76" fmla="*/ 172385 w 856368"/>
                  <a:gd name="connsiteY76" fmla="*/ 187417 h 1846039"/>
                  <a:gd name="connsiteX77" fmla="*/ 174852 w 856368"/>
                  <a:gd name="connsiteY77" fmla="*/ 180011 h 1846039"/>
                  <a:gd name="connsiteX78" fmla="*/ 177322 w 856368"/>
                  <a:gd name="connsiteY78" fmla="*/ 162732 h 1846039"/>
                  <a:gd name="connsiteX79" fmla="*/ 182257 w 856368"/>
                  <a:gd name="connsiteY79" fmla="*/ 152858 h 1846039"/>
                  <a:gd name="connsiteX80" fmla="*/ 187194 w 856368"/>
                  <a:gd name="connsiteY80" fmla="*/ 142983 h 1846039"/>
                  <a:gd name="connsiteX81" fmla="*/ 189664 w 856368"/>
                  <a:gd name="connsiteY81" fmla="*/ 138046 h 1846039"/>
                  <a:gd name="connsiteX82" fmla="*/ 194602 w 856368"/>
                  <a:gd name="connsiteY82" fmla="*/ 128172 h 1846039"/>
                  <a:gd name="connsiteX83" fmla="*/ 199436 w 856368"/>
                  <a:gd name="connsiteY83" fmla="*/ 118298 h 1846039"/>
                  <a:gd name="connsiteX84" fmla="*/ 204474 w 856368"/>
                  <a:gd name="connsiteY84" fmla="*/ 113362 h 1846039"/>
                  <a:gd name="connsiteX85" fmla="*/ 209411 w 856368"/>
                  <a:gd name="connsiteY85" fmla="*/ 105955 h 1846039"/>
                  <a:gd name="connsiteX86" fmla="*/ 214349 w 856368"/>
                  <a:gd name="connsiteY86" fmla="*/ 101018 h 1846039"/>
                  <a:gd name="connsiteX87" fmla="*/ 219286 w 856368"/>
                  <a:gd name="connsiteY87" fmla="*/ 93613 h 1846039"/>
                  <a:gd name="connsiteX88" fmla="*/ 226691 w 856368"/>
                  <a:gd name="connsiteY88" fmla="*/ 83738 h 1846039"/>
                  <a:gd name="connsiteX89" fmla="*/ 236566 w 856368"/>
                  <a:gd name="connsiteY89" fmla="*/ 66459 h 1846039"/>
                  <a:gd name="connsiteX90" fmla="*/ 243870 w 856368"/>
                  <a:gd name="connsiteY90" fmla="*/ 56585 h 1846039"/>
                  <a:gd name="connsiteX91" fmla="*/ 248804 w 856368"/>
                  <a:gd name="connsiteY91" fmla="*/ 46711 h 1846039"/>
                  <a:gd name="connsiteX92" fmla="*/ 251274 w 856368"/>
                  <a:gd name="connsiteY92" fmla="*/ 36837 h 1846039"/>
                  <a:gd name="connsiteX93" fmla="*/ 253741 w 856368"/>
                  <a:gd name="connsiteY93" fmla="*/ 22026 h 1846039"/>
                  <a:gd name="connsiteX94" fmla="*/ 256212 w 856368"/>
                  <a:gd name="connsiteY94" fmla="*/ 12151 h 1846039"/>
                  <a:gd name="connsiteX95" fmla="*/ 256212 w 856368"/>
                  <a:gd name="connsiteY95" fmla="*/ -191 h 1846039"/>
                  <a:gd name="connsiteX96" fmla="*/ 261149 w 856368"/>
                  <a:gd name="connsiteY96" fmla="*/ -191 h 1846039"/>
                  <a:gd name="connsiteX97" fmla="*/ 263616 w 856368"/>
                  <a:gd name="connsiteY97" fmla="*/ 2278 h 1846039"/>
                  <a:gd name="connsiteX98" fmla="*/ 271021 w 856368"/>
                  <a:gd name="connsiteY98" fmla="*/ 7216 h 1846039"/>
                  <a:gd name="connsiteX99" fmla="*/ 278429 w 856368"/>
                  <a:gd name="connsiteY99" fmla="*/ 12151 h 1846039"/>
                  <a:gd name="connsiteX100" fmla="*/ 283363 w 856368"/>
                  <a:gd name="connsiteY100" fmla="*/ 14620 h 1846039"/>
                  <a:gd name="connsiteX101" fmla="*/ 293238 w 856368"/>
                  <a:gd name="connsiteY101" fmla="*/ 17089 h 1846039"/>
                  <a:gd name="connsiteX102" fmla="*/ 315455 w 856368"/>
                  <a:gd name="connsiteY102" fmla="*/ 17089 h 1846039"/>
                  <a:gd name="connsiteX103" fmla="*/ 322860 w 856368"/>
                  <a:gd name="connsiteY103" fmla="*/ 14620 h 1846039"/>
                  <a:gd name="connsiteX104" fmla="*/ 337672 w 856368"/>
                  <a:gd name="connsiteY104" fmla="*/ 17089 h 1846039"/>
                  <a:gd name="connsiteX105" fmla="*/ 342610 w 856368"/>
                  <a:gd name="connsiteY105" fmla="*/ 19558 h 1846039"/>
                  <a:gd name="connsiteX106" fmla="*/ 350014 w 856368"/>
                  <a:gd name="connsiteY106" fmla="*/ 22026 h 1846039"/>
                  <a:gd name="connsiteX107" fmla="*/ 357419 w 856368"/>
                  <a:gd name="connsiteY107" fmla="*/ 26962 h 1846039"/>
                  <a:gd name="connsiteX108" fmla="*/ 364827 w 856368"/>
                  <a:gd name="connsiteY108" fmla="*/ 31900 h 1846039"/>
                  <a:gd name="connsiteX109" fmla="*/ 369764 w 856368"/>
                  <a:gd name="connsiteY109" fmla="*/ 41775 h 1846039"/>
                  <a:gd name="connsiteX110" fmla="*/ 374698 w 856368"/>
                  <a:gd name="connsiteY110" fmla="*/ 46711 h 1846039"/>
                  <a:gd name="connsiteX111" fmla="*/ 379636 w 856368"/>
                  <a:gd name="connsiteY111" fmla="*/ 51648 h 1846039"/>
                  <a:gd name="connsiteX112" fmla="*/ 384573 w 856368"/>
                  <a:gd name="connsiteY112" fmla="*/ 56585 h 1846039"/>
                  <a:gd name="connsiteX113" fmla="*/ 391978 w 856368"/>
                  <a:gd name="connsiteY113" fmla="*/ 71396 h 1846039"/>
                  <a:gd name="connsiteX114" fmla="*/ 394448 w 856368"/>
                  <a:gd name="connsiteY114" fmla="*/ 73865 h 1846039"/>
                  <a:gd name="connsiteX115" fmla="*/ 399386 w 856368"/>
                  <a:gd name="connsiteY115" fmla="*/ 76334 h 1846039"/>
                  <a:gd name="connsiteX116" fmla="*/ 404323 w 856368"/>
                  <a:gd name="connsiteY116" fmla="*/ 81270 h 1846039"/>
                  <a:gd name="connsiteX117" fmla="*/ 411728 w 856368"/>
                  <a:gd name="connsiteY117" fmla="*/ 91145 h 1846039"/>
                  <a:gd name="connsiteX118" fmla="*/ 416665 w 856368"/>
                  <a:gd name="connsiteY118" fmla="*/ 96082 h 1846039"/>
                  <a:gd name="connsiteX119" fmla="*/ 421603 w 856368"/>
                  <a:gd name="connsiteY119" fmla="*/ 98549 h 1846039"/>
                  <a:gd name="connsiteX120" fmla="*/ 436412 w 856368"/>
                  <a:gd name="connsiteY120" fmla="*/ 103487 h 1846039"/>
                  <a:gd name="connsiteX121" fmla="*/ 443817 w 856368"/>
                  <a:gd name="connsiteY121" fmla="*/ 105955 h 1846039"/>
                  <a:gd name="connsiteX122" fmla="*/ 448754 w 856368"/>
                  <a:gd name="connsiteY122" fmla="*/ 118298 h 1846039"/>
                  <a:gd name="connsiteX123" fmla="*/ 448754 w 856368"/>
                  <a:gd name="connsiteY123" fmla="*/ 123235 h 1846039"/>
                  <a:gd name="connsiteX124" fmla="*/ 451224 w 856368"/>
                  <a:gd name="connsiteY124" fmla="*/ 133110 h 1846039"/>
                  <a:gd name="connsiteX125" fmla="*/ 451224 w 856368"/>
                  <a:gd name="connsiteY125" fmla="*/ 140515 h 1846039"/>
                  <a:gd name="connsiteX126" fmla="*/ 448754 w 856368"/>
                  <a:gd name="connsiteY126" fmla="*/ 147921 h 1846039"/>
                  <a:gd name="connsiteX127" fmla="*/ 446287 w 856368"/>
                  <a:gd name="connsiteY127" fmla="*/ 155325 h 1846039"/>
                  <a:gd name="connsiteX128" fmla="*/ 438882 w 856368"/>
                  <a:gd name="connsiteY128" fmla="*/ 157794 h 1846039"/>
                  <a:gd name="connsiteX129" fmla="*/ 431474 w 856368"/>
                  <a:gd name="connsiteY129" fmla="*/ 162732 h 1846039"/>
                  <a:gd name="connsiteX130" fmla="*/ 429007 w 856368"/>
                  <a:gd name="connsiteY130" fmla="*/ 165200 h 1846039"/>
                  <a:gd name="connsiteX131" fmla="*/ 429007 w 856368"/>
                  <a:gd name="connsiteY131" fmla="*/ 170138 h 1846039"/>
                  <a:gd name="connsiteX132" fmla="*/ 431474 w 856368"/>
                  <a:gd name="connsiteY132" fmla="*/ 172605 h 1846039"/>
                  <a:gd name="connsiteX133" fmla="*/ 433945 w 856368"/>
                  <a:gd name="connsiteY133" fmla="*/ 177440 h 1846039"/>
                  <a:gd name="connsiteX134" fmla="*/ 433945 w 856368"/>
                  <a:gd name="connsiteY134" fmla="*/ 182376 h 1846039"/>
                  <a:gd name="connsiteX135" fmla="*/ 429007 w 856368"/>
                  <a:gd name="connsiteY135" fmla="*/ 184949 h 1846039"/>
                  <a:gd name="connsiteX136" fmla="*/ 424070 w 856368"/>
                  <a:gd name="connsiteY136" fmla="*/ 184949 h 1846039"/>
                  <a:gd name="connsiteX137" fmla="*/ 416665 w 856368"/>
                  <a:gd name="connsiteY137" fmla="*/ 189884 h 1846039"/>
                  <a:gd name="connsiteX138" fmla="*/ 404323 w 856368"/>
                  <a:gd name="connsiteY138" fmla="*/ 189884 h 1846039"/>
                  <a:gd name="connsiteX139" fmla="*/ 404323 w 856368"/>
                  <a:gd name="connsiteY139" fmla="*/ 194720 h 1846039"/>
                  <a:gd name="connsiteX140" fmla="*/ 406790 w 856368"/>
                  <a:gd name="connsiteY140" fmla="*/ 199656 h 1846039"/>
                  <a:gd name="connsiteX141" fmla="*/ 406790 w 856368"/>
                  <a:gd name="connsiteY141" fmla="*/ 202125 h 1846039"/>
                  <a:gd name="connsiteX142" fmla="*/ 411728 w 856368"/>
                  <a:gd name="connsiteY142" fmla="*/ 209531 h 1846039"/>
                  <a:gd name="connsiteX143" fmla="*/ 411728 w 856368"/>
                  <a:gd name="connsiteY143" fmla="*/ 214468 h 1846039"/>
                  <a:gd name="connsiteX144" fmla="*/ 409257 w 856368"/>
                  <a:gd name="connsiteY144" fmla="*/ 224342 h 1846039"/>
                  <a:gd name="connsiteX145" fmla="*/ 409257 w 856368"/>
                  <a:gd name="connsiteY145" fmla="*/ 229279 h 1846039"/>
                  <a:gd name="connsiteX146" fmla="*/ 414195 w 856368"/>
                  <a:gd name="connsiteY146" fmla="*/ 236684 h 1846039"/>
                  <a:gd name="connsiteX147" fmla="*/ 424070 w 856368"/>
                  <a:gd name="connsiteY147" fmla="*/ 234215 h 1846039"/>
                  <a:gd name="connsiteX148" fmla="*/ 431474 w 856368"/>
                  <a:gd name="connsiteY148" fmla="*/ 234215 h 1846039"/>
                  <a:gd name="connsiteX149" fmla="*/ 431474 w 856368"/>
                  <a:gd name="connsiteY149" fmla="*/ 241621 h 1846039"/>
                  <a:gd name="connsiteX150" fmla="*/ 429007 w 856368"/>
                  <a:gd name="connsiteY150" fmla="*/ 246559 h 1846039"/>
                  <a:gd name="connsiteX151" fmla="*/ 431474 w 856368"/>
                  <a:gd name="connsiteY151" fmla="*/ 249027 h 1846039"/>
                  <a:gd name="connsiteX152" fmla="*/ 433945 w 856368"/>
                  <a:gd name="connsiteY152" fmla="*/ 256432 h 1846039"/>
                  <a:gd name="connsiteX153" fmla="*/ 433945 w 856368"/>
                  <a:gd name="connsiteY153" fmla="*/ 258901 h 1846039"/>
                  <a:gd name="connsiteX154" fmla="*/ 436412 w 856368"/>
                  <a:gd name="connsiteY154" fmla="*/ 263838 h 1846039"/>
                  <a:gd name="connsiteX155" fmla="*/ 436412 w 856368"/>
                  <a:gd name="connsiteY155" fmla="*/ 298397 h 1846039"/>
                  <a:gd name="connsiteX156" fmla="*/ 438882 w 856368"/>
                  <a:gd name="connsiteY156" fmla="*/ 303335 h 1846039"/>
                  <a:gd name="connsiteX157" fmla="*/ 443817 w 856368"/>
                  <a:gd name="connsiteY157" fmla="*/ 308271 h 1846039"/>
                  <a:gd name="connsiteX158" fmla="*/ 448754 w 856368"/>
                  <a:gd name="connsiteY158" fmla="*/ 313208 h 1846039"/>
                  <a:gd name="connsiteX159" fmla="*/ 453691 w 856368"/>
                  <a:gd name="connsiteY159" fmla="*/ 315677 h 1846039"/>
                  <a:gd name="connsiteX160" fmla="*/ 458629 w 856368"/>
                  <a:gd name="connsiteY160" fmla="*/ 318145 h 1846039"/>
                  <a:gd name="connsiteX161" fmla="*/ 463566 w 856368"/>
                  <a:gd name="connsiteY161" fmla="*/ 320614 h 1846039"/>
                  <a:gd name="connsiteX162" fmla="*/ 466034 w 856368"/>
                  <a:gd name="connsiteY162" fmla="*/ 323083 h 1846039"/>
                  <a:gd name="connsiteX163" fmla="*/ 473441 w 856368"/>
                  <a:gd name="connsiteY163" fmla="*/ 328019 h 1846039"/>
                  <a:gd name="connsiteX164" fmla="*/ 480846 w 856368"/>
                  <a:gd name="connsiteY164" fmla="*/ 330488 h 1846039"/>
                  <a:gd name="connsiteX165" fmla="*/ 483313 w 856368"/>
                  <a:gd name="connsiteY165" fmla="*/ 330488 h 1846039"/>
                  <a:gd name="connsiteX166" fmla="*/ 485783 w 856368"/>
                  <a:gd name="connsiteY166" fmla="*/ 332956 h 1846039"/>
                  <a:gd name="connsiteX167" fmla="*/ 493188 w 856368"/>
                  <a:gd name="connsiteY167" fmla="*/ 335425 h 1846039"/>
                  <a:gd name="connsiteX168" fmla="*/ 500593 w 856368"/>
                  <a:gd name="connsiteY168" fmla="*/ 335425 h 1846039"/>
                  <a:gd name="connsiteX169" fmla="*/ 510468 w 856368"/>
                  <a:gd name="connsiteY169" fmla="*/ 337894 h 1846039"/>
                  <a:gd name="connsiteX170" fmla="*/ 510468 w 856368"/>
                  <a:gd name="connsiteY170" fmla="*/ 340362 h 1846039"/>
                  <a:gd name="connsiteX171" fmla="*/ 508000 w 856368"/>
                  <a:gd name="connsiteY171" fmla="*/ 345298 h 1846039"/>
                  <a:gd name="connsiteX172" fmla="*/ 508000 w 856368"/>
                  <a:gd name="connsiteY172" fmla="*/ 352705 h 1846039"/>
                  <a:gd name="connsiteX173" fmla="*/ 510468 w 856368"/>
                  <a:gd name="connsiteY173" fmla="*/ 355173 h 1846039"/>
                  <a:gd name="connsiteX174" fmla="*/ 517872 w 856368"/>
                  <a:gd name="connsiteY174" fmla="*/ 357642 h 1846039"/>
                  <a:gd name="connsiteX175" fmla="*/ 525280 w 856368"/>
                  <a:gd name="connsiteY175" fmla="*/ 360111 h 1846039"/>
                  <a:gd name="connsiteX176" fmla="*/ 527747 w 856368"/>
                  <a:gd name="connsiteY176" fmla="*/ 367515 h 1846039"/>
                  <a:gd name="connsiteX177" fmla="*/ 530217 w 856368"/>
                  <a:gd name="connsiteY177" fmla="*/ 374922 h 1846039"/>
                  <a:gd name="connsiteX178" fmla="*/ 535152 w 856368"/>
                  <a:gd name="connsiteY178" fmla="*/ 379857 h 1846039"/>
                  <a:gd name="connsiteX179" fmla="*/ 537622 w 856368"/>
                  <a:gd name="connsiteY179" fmla="*/ 379857 h 1846039"/>
                  <a:gd name="connsiteX180" fmla="*/ 540089 w 856368"/>
                  <a:gd name="connsiteY180" fmla="*/ 382326 h 1846039"/>
                  <a:gd name="connsiteX181" fmla="*/ 545027 w 856368"/>
                  <a:gd name="connsiteY181" fmla="*/ 382326 h 1846039"/>
                  <a:gd name="connsiteX182" fmla="*/ 549964 w 856368"/>
                  <a:gd name="connsiteY182" fmla="*/ 379857 h 1846039"/>
                  <a:gd name="connsiteX183" fmla="*/ 552434 w 856368"/>
                  <a:gd name="connsiteY183" fmla="*/ 377390 h 1846039"/>
                  <a:gd name="connsiteX184" fmla="*/ 559839 w 856368"/>
                  <a:gd name="connsiteY184" fmla="*/ 377390 h 1846039"/>
                  <a:gd name="connsiteX185" fmla="*/ 567244 w 856368"/>
                  <a:gd name="connsiteY185" fmla="*/ 379857 h 1846039"/>
                  <a:gd name="connsiteX186" fmla="*/ 572181 w 856368"/>
                  <a:gd name="connsiteY186" fmla="*/ 382326 h 1846039"/>
                  <a:gd name="connsiteX187" fmla="*/ 589461 w 856368"/>
                  <a:gd name="connsiteY187" fmla="*/ 382326 h 1846039"/>
                  <a:gd name="connsiteX188" fmla="*/ 594295 w 856368"/>
                  <a:gd name="connsiteY188" fmla="*/ 384795 h 1846039"/>
                  <a:gd name="connsiteX189" fmla="*/ 596865 w 856368"/>
                  <a:gd name="connsiteY189" fmla="*/ 387264 h 1846039"/>
                  <a:gd name="connsiteX190" fmla="*/ 601803 w 856368"/>
                  <a:gd name="connsiteY190" fmla="*/ 392201 h 1846039"/>
                  <a:gd name="connsiteX191" fmla="*/ 601803 w 856368"/>
                  <a:gd name="connsiteY191" fmla="*/ 394670 h 1846039"/>
                  <a:gd name="connsiteX192" fmla="*/ 606637 w 856368"/>
                  <a:gd name="connsiteY192" fmla="*/ 397139 h 1846039"/>
                  <a:gd name="connsiteX193" fmla="*/ 609107 w 856368"/>
                  <a:gd name="connsiteY193" fmla="*/ 397139 h 1846039"/>
                  <a:gd name="connsiteX194" fmla="*/ 614044 w 856368"/>
                  <a:gd name="connsiteY194" fmla="*/ 394670 h 1846039"/>
                  <a:gd name="connsiteX195" fmla="*/ 614044 w 856368"/>
                  <a:gd name="connsiteY195" fmla="*/ 392201 h 1846039"/>
                  <a:gd name="connsiteX196" fmla="*/ 621449 w 856368"/>
                  <a:gd name="connsiteY196" fmla="*/ 392201 h 1846039"/>
                  <a:gd name="connsiteX197" fmla="*/ 626386 w 856368"/>
                  <a:gd name="connsiteY197" fmla="*/ 394670 h 1846039"/>
                  <a:gd name="connsiteX198" fmla="*/ 631324 w 856368"/>
                  <a:gd name="connsiteY198" fmla="*/ 394670 h 1846039"/>
                  <a:gd name="connsiteX199" fmla="*/ 633791 w 856368"/>
                  <a:gd name="connsiteY199" fmla="*/ 392201 h 1846039"/>
                  <a:gd name="connsiteX200" fmla="*/ 636258 w 856368"/>
                  <a:gd name="connsiteY200" fmla="*/ 384795 h 1846039"/>
                  <a:gd name="connsiteX201" fmla="*/ 641196 w 856368"/>
                  <a:gd name="connsiteY201" fmla="*/ 382326 h 1846039"/>
                  <a:gd name="connsiteX202" fmla="*/ 646133 w 856368"/>
                  <a:gd name="connsiteY202" fmla="*/ 384795 h 1846039"/>
                  <a:gd name="connsiteX203" fmla="*/ 651071 w 856368"/>
                  <a:gd name="connsiteY203" fmla="*/ 382326 h 1846039"/>
                  <a:gd name="connsiteX204" fmla="*/ 656008 w 856368"/>
                  <a:gd name="connsiteY204" fmla="*/ 382326 h 1846039"/>
                  <a:gd name="connsiteX205" fmla="*/ 660946 w 856368"/>
                  <a:gd name="connsiteY205" fmla="*/ 387264 h 1846039"/>
                  <a:gd name="connsiteX206" fmla="*/ 663413 w 856368"/>
                  <a:gd name="connsiteY206" fmla="*/ 389732 h 1846039"/>
                  <a:gd name="connsiteX207" fmla="*/ 670817 w 856368"/>
                  <a:gd name="connsiteY207" fmla="*/ 392201 h 1846039"/>
                  <a:gd name="connsiteX208" fmla="*/ 678225 w 856368"/>
                  <a:gd name="connsiteY208" fmla="*/ 397139 h 1846039"/>
                  <a:gd name="connsiteX209" fmla="*/ 680692 w 856368"/>
                  <a:gd name="connsiteY209" fmla="*/ 404543 h 1846039"/>
                  <a:gd name="connsiteX210" fmla="*/ 683163 w 856368"/>
                  <a:gd name="connsiteY210" fmla="*/ 411949 h 1846039"/>
                  <a:gd name="connsiteX211" fmla="*/ 683163 w 856368"/>
                  <a:gd name="connsiteY211" fmla="*/ 414418 h 1846039"/>
                  <a:gd name="connsiteX212" fmla="*/ 690567 w 856368"/>
                  <a:gd name="connsiteY212" fmla="*/ 421823 h 1846039"/>
                  <a:gd name="connsiteX213" fmla="*/ 695505 w 856368"/>
                  <a:gd name="connsiteY213" fmla="*/ 431698 h 1846039"/>
                  <a:gd name="connsiteX214" fmla="*/ 700442 w 856368"/>
                  <a:gd name="connsiteY214" fmla="*/ 436634 h 1846039"/>
                  <a:gd name="connsiteX215" fmla="*/ 702909 w 856368"/>
                  <a:gd name="connsiteY215" fmla="*/ 436634 h 1846039"/>
                  <a:gd name="connsiteX216" fmla="*/ 705380 w 856368"/>
                  <a:gd name="connsiteY216" fmla="*/ 431698 h 1846039"/>
                  <a:gd name="connsiteX217" fmla="*/ 712784 w 856368"/>
                  <a:gd name="connsiteY217" fmla="*/ 431698 h 1846039"/>
                  <a:gd name="connsiteX218" fmla="*/ 715251 w 856368"/>
                  <a:gd name="connsiteY218" fmla="*/ 436634 h 1846039"/>
                  <a:gd name="connsiteX219" fmla="*/ 720189 w 856368"/>
                  <a:gd name="connsiteY219" fmla="*/ 441571 h 1846039"/>
                  <a:gd name="connsiteX220" fmla="*/ 727593 w 856368"/>
                  <a:gd name="connsiteY220" fmla="*/ 446509 h 1846039"/>
                  <a:gd name="connsiteX221" fmla="*/ 730064 w 856368"/>
                  <a:gd name="connsiteY221" fmla="*/ 448977 h 1846039"/>
                  <a:gd name="connsiteX222" fmla="*/ 735001 w 856368"/>
                  <a:gd name="connsiteY222" fmla="*/ 451446 h 1846039"/>
                  <a:gd name="connsiteX223" fmla="*/ 737468 w 856368"/>
                  <a:gd name="connsiteY223" fmla="*/ 458851 h 1846039"/>
                  <a:gd name="connsiteX224" fmla="*/ 739939 w 856368"/>
                  <a:gd name="connsiteY224" fmla="*/ 461319 h 1846039"/>
                  <a:gd name="connsiteX225" fmla="*/ 744873 w 856368"/>
                  <a:gd name="connsiteY225" fmla="*/ 466257 h 1846039"/>
                  <a:gd name="connsiteX226" fmla="*/ 744873 w 856368"/>
                  <a:gd name="connsiteY226" fmla="*/ 463788 h 1846039"/>
                  <a:gd name="connsiteX227" fmla="*/ 747343 w 856368"/>
                  <a:gd name="connsiteY227" fmla="*/ 458851 h 1846039"/>
                  <a:gd name="connsiteX228" fmla="*/ 749810 w 856368"/>
                  <a:gd name="connsiteY228" fmla="*/ 456382 h 1846039"/>
                  <a:gd name="connsiteX229" fmla="*/ 752281 w 856368"/>
                  <a:gd name="connsiteY229" fmla="*/ 453913 h 1846039"/>
                  <a:gd name="connsiteX230" fmla="*/ 759685 w 856368"/>
                  <a:gd name="connsiteY230" fmla="*/ 456382 h 1846039"/>
                  <a:gd name="connsiteX231" fmla="*/ 759685 w 856368"/>
                  <a:gd name="connsiteY231" fmla="*/ 458851 h 1846039"/>
                  <a:gd name="connsiteX232" fmla="*/ 762153 w 856368"/>
                  <a:gd name="connsiteY232" fmla="*/ 466257 h 1846039"/>
                  <a:gd name="connsiteX233" fmla="*/ 764623 w 856368"/>
                  <a:gd name="connsiteY233" fmla="*/ 471193 h 1846039"/>
                  <a:gd name="connsiteX234" fmla="*/ 764623 w 856368"/>
                  <a:gd name="connsiteY234" fmla="*/ 473661 h 1846039"/>
                  <a:gd name="connsiteX235" fmla="*/ 772027 w 856368"/>
                  <a:gd name="connsiteY235" fmla="*/ 473661 h 1846039"/>
                  <a:gd name="connsiteX236" fmla="*/ 779432 w 856368"/>
                  <a:gd name="connsiteY236" fmla="*/ 481068 h 1846039"/>
                  <a:gd name="connsiteX237" fmla="*/ 781902 w 856368"/>
                  <a:gd name="connsiteY237" fmla="*/ 481068 h 1846039"/>
                  <a:gd name="connsiteX238" fmla="*/ 786840 w 856368"/>
                  <a:gd name="connsiteY238" fmla="*/ 486005 h 1846039"/>
                  <a:gd name="connsiteX239" fmla="*/ 794244 w 856368"/>
                  <a:gd name="connsiteY239" fmla="*/ 493410 h 1846039"/>
                  <a:gd name="connsiteX240" fmla="*/ 796715 w 856368"/>
                  <a:gd name="connsiteY240" fmla="*/ 495878 h 1846039"/>
                  <a:gd name="connsiteX241" fmla="*/ 801649 w 856368"/>
                  <a:gd name="connsiteY241" fmla="*/ 495878 h 1846039"/>
                  <a:gd name="connsiteX242" fmla="*/ 816461 w 856368"/>
                  <a:gd name="connsiteY242" fmla="*/ 498347 h 1846039"/>
                  <a:gd name="connsiteX243" fmla="*/ 821399 w 856368"/>
                  <a:gd name="connsiteY243" fmla="*/ 495878 h 1846039"/>
                  <a:gd name="connsiteX244" fmla="*/ 828804 w 856368"/>
                  <a:gd name="connsiteY244" fmla="*/ 498347 h 1846039"/>
                  <a:gd name="connsiteX245" fmla="*/ 833741 w 856368"/>
                  <a:gd name="connsiteY245" fmla="*/ 498347 h 1846039"/>
                  <a:gd name="connsiteX246" fmla="*/ 833741 w 856368"/>
                  <a:gd name="connsiteY246" fmla="*/ 500816 h 1846039"/>
                  <a:gd name="connsiteX247" fmla="*/ 841146 w 856368"/>
                  <a:gd name="connsiteY247" fmla="*/ 505753 h 1846039"/>
                  <a:gd name="connsiteX248" fmla="*/ 851021 w 856368"/>
                  <a:gd name="connsiteY248" fmla="*/ 513158 h 1846039"/>
                  <a:gd name="connsiteX249" fmla="*/ 855958 w 856368"/>
                  <a:gd name="connsiteY249" fmla="*/ 518095 h 1846039"/>
                  <a:gd name="connsiteX250" fmla="*/ 853488 w 856368"/>
                  <a:gd name="connsiteY250" fmla="*/ 523033 h 1846039"/>
                  <a:gd name="connsiteX251" fmla="*/ 851021 w 856368"/>
                  <a:gd name="connsiteY251" fmla="*/ 527969 h 1846039"/>
                  <a:gd name="connsiteX252" fmla="*/ 848553 w 856368"/>
                  <a:gd name="connsiteY252" fmla="*/ 530438 h 1846039"/>
                  <a:gd name="connsiteX253" fmla="*/ 843616 w 856368"/>
                  <a:gd name="connsiteY253" fmla="*/ 535375 h 1846039"/>
                  <a:gd name="connsiteX254" fmla="*/ 836208 w 856368"/>
                  <a:gd name="connsiteY254" fmla="*/ 537844 h 1846039"/>
                  <a:gd name="connsiteX255" fmla="*/ 828804 w 856368"/>
                  <a:gd name="connsiteY255" fmla="*/ 542780 h 1846039"/>
                  <a:gd name="connsiteX256" fmla="*/ 821399 w 856368"/>
                  <a:gd name="connsiteY256" fmla="*/ 545248 h 1846039"/>
                  <a:gd name="connsiteX257" fmla="*/ 816461 w 856368"/>
                  <a:gd name="connsiteY257" fmla="*/ 547717 h 1846039"/>
                  <a:gd name="connsiteX258" fmla="*/ 811524 w 856368"/>
                  <a:gd name="connsiteY258" fmla="*/ 550186 h 1846039"/>
                  <a:gd name="connsiteX259" fmla="*/ 806587 w 856368"/>
                  <a:gd name="connsiteY259" fmla="*/ 552655 h 1846039"/>
                  <a:gd name="connsiteX260" fmla="*/ 801649 w 856368"/>
                  <a:gd name="connsiteY260" fmla="*/ 557592 h 1846039"/>
                  <a:gd name="connsiteX261" fmla="*/ 799182 w 856368"/>
                  <a:gd name="connsiteY261" fmla="*/ 562528 h 1846039"/>
                  <a:gd name="connsiteX262" fmla="*/ 796715 w 856368"/>
                  <a:gd name="connsiteY262" fmla="*/ 569934 h 1846039"/>
                  <a:gd name="connsiteX263" fmla="*/ 796715 w 856368"/>
                  <a:gd name="connsiteY263" fmla="*/ 579807 h 1846039"/>
                  <a:gd name="connsiteX264" fmla="*/ 799182 w 856368"/>
                  <a:gd name="connsiteY264" fmla="*/ 584643 h 1846039"/>
                  <a:gd name="connsiteX265" fmla="*/ 801649 w 856368"/>
                  <a:gd name="connsiteY265" fmla="*/ 589579 h 1846039"/>
                  <a:gd name="connsiteX266" fmla="*/ 806587 w 856368"/>
                  <a:gd name="connsiteY266" fmla="*/ 597087 h 1846039"/>
                  <a:gd name="connsiteX267" fmla="*/ 809057 w 856368"/>
                  <a:gd name="connsiteY267" fmla="*/ 604391 h 1846039"/>
                  <a:gd name="connsiteX268" fmla="*/ 813994 w 856368"/>
                  <a:gd name="connsiteY268" fmla="*/ 609327 h 1846039"/>
                  <a:gd name="connsiteX269" fmla="*/ 816461 w 856368"/>
                  <a:gd name="connsiteY269" fmla="*/ 614368 h 1846039"/>
                  <a:gd name="connsiteX270" fmla="*/ 818929 w 856368"/>
                  <a:gd name="connsiteY270" fmla="*/ 619202 h 1846039"/>
                  <a:gd name="connsiteX271" fmla="*/ 818929 w 856368"/>
                  <a:gd name="connsiteY271" fmla="*/ 629075 h 1846039"/>
                  <a:gd name="connsiteX272" fmla="*/ 821399 w 856368"/>
                  <a:gd name="connsiteY272" fmla="*/ 634013 h 1846039"/>
                  <a:gd name="connsiteX273" fmla="*/ 821399 w 856368"/>
                  <a:gd name="connsiteY273" fmla="*/ 643886 h 1846039"/>
                  <a:gd name="connsiteX274" fmla="*/ 823866 w 856368"/>
                  <a:gd name="connsiteY274" fmla="*/ 651292 h 1846039"/>
                  <a:gd name="connsiteX275" fmla="*/ 821399 w 856368"/>
                  <a:gd name="connsiteY275" fmla="*/ 656230 h 1846039"/>
                  <a:gd name="connsiteX276" fmla="*/ 821399 w 856368"/>
                  <a:gd name="connsiteY276" fmla="*/ 671041 h 1846039"/>
                  <a:gd name="connsiteX277" fmla="*/ 816461 w 856368"/>
                  <a:gd name="connsiteY277" fmla="*/ 671041 h 1846039"/>
                  <a:gd name="connsiteX278" fmla="*/ 813994 w 856368"/>
                  <a:gd name="connsiteY278" fmla="*/ 675978 h 1846039"/>
                  <a:gd name="connsiteX279" fmla="*/ 809057 w 856368"/>
                  <a:gd name="connsiteY279" fmla="*/ 678445 h 1846039"/>
                  <a:gd name="connsiteX280" fmla="*/ 806587 w 856368"/>
                  <a:gd name="connsiteY280" fmla="*/ 678445 h 1846039"/>
                  <a:gd name="connsiteX281" fmla="*/ 801649 w 856368"/>
                  <a:gd name="connsiteY281" fmla="*/ 680914 h 1846039"/>
                  <a:gd name="connsiteX282" fmla="*/ 799182 w 856368"/>
                  <a:gd name="connsiteY282" fmla="*/ 685851 h 1846039"/>
                  <a:gd name="connsiteX283" fmla="*/ 796715 w 856368"/>
                  <a:gd name="connsiteY283" fmla="*/ 690789 h 1846039"/>
                  <a:gd name="connsiteX284" fmla="*/ 786840 w 856368"/>
                  <a:gd name="connsiteY284" fmla="*/ 693258 h 1846039"/>
                  <a:gd name="connsiteX285" fmla="*/ 779432 w 856368"/>
                  <a:gd name="connsiteY285" fmla="*/ 693258 h 1846039"/>
                  <a:gd name="connsiteX286" fmla="*/ 774498 w 856368"/>
                  <a:gd name="connsiteY286" fmla="*/ 690789 h 1846039"/>
                  <a:gd name="connsiteX287" fmla="*/ 774498 w 856368"/>
                  <a:gd name="connsiteY287" fmla="*/ 680914 h 1846039"/>
                  <a:gd name="connsiteX288" fmla="*/ 772027 w 856368"/>
                  <a:gd name="connsiteY288" fmla="*/ 678445 h 1846039"/>
                  <a:gd name="connsiteX289" fmla="*/ 764623 w 856368"/>
                  <a:gd name="connsiteY289" fmla="*/ 683383 h 1846039"/>
                  <a:gd name="connsiteX290" fmla="*/ 759685 w 856368"/>
                  <a:gd name="connsiteY290" fmla="*/ 685851 h 1846039"/>
                  <a:gd name="connsiteX291" fmla="*/ 754748 w 856368"/>
                  <a:gd name="connsiteY291" fmla="*/ 690789 h 1846039"/>
                  <a:gd name="connsiteX292" fmla="*/ 754748 w 856368"/>
                  <a:gd name="connsiteY292" fmla="*/ 695726 h 1846039"/>
                  <a:gd name="connsiteX293" fmla="*/ 752281 w 856368"/>
                  <a:gd name="connsiteY293" fmla="*/ 700662 h 1846039"/>
                  <a:gd name="connsiteX294" fmla="*/ 744873 w 856368"/>
                  <a:gd name="connsiteY294" fmla="*/ 700662 h 1846039"/>
                  <a:gd name="connsiteX295" fmla="*/ 742406 w 856368"/>
                  <a:gd name="connsiteY295" fmla="*/ 698194 h 1846039"/>
                  <a:gd name="connsiteX296" fmla="*/ 742406 w 856368"/>
                  <a:gd name="connsiteY296" fmla="*/ 695726 h 1846039"/>
                  <a:gd name="connsiteX297" fmla="*/ 739939 w 856368"/>
                  <a:gd name="connsiteY297" fmla="*/ 693258 h 1846039"/>
                  <a:gd name="connsiteX298" fmla="*/ 735001 w 856368"/>
                  <a:gd name="connsiteY298" fmla="*/ 693258 h 1846039"/>
                  <a:gd name="connsiteX299" fmla="*/ 735001 w 856368"/>
                  <a:gd name="connsiteY299" fmla="*/ 695726 h 1846039"/>
                  <a:gd name="connsiteX300" fmla="*/ 730064 w 856368"/>
                  <a:gd name="connsiteY300" fmla="*/ 698194 h 1846039"/>
                  <a:gd name="connsiteX301" fmla="*/ 720189 w 856368"/>
                  <a:gd name="connsiteY301" fmla="*/ 698194 h 1846039"/>
                  <a:gd name="connsiteX302" fmla="*/ 720189 w 856368"/>
                  <a:gd name="connsiteY302" fmla="*/ 700662 h 1846039"/>
                  <a:gd name="connsiteX303" fmla="*/ 722659 w 856368"/>
                  <a:gd name="connsiteY303" fmla="*/ 703131 h 1846039"/>
                  <a:gd name="connsiteX304" fmla="*/ 725126 w 856368"/>
                  <a:gd name="connsiteY304" fmla="*/ 708069 h 1846039"/>
                  <a:gd name="connsiteX305" fmla="*/ 722659 w 856368"/>
                  <a:gd name="connsiteY305" fmla="*/ 710537 h 1846039"/>
                  <a:gd name="connsiteX306" fmla="*/ 712784 w 856368"/>
                  <a:gd name="connsiteY306" fmla="*/ 710537 h 1846039"/>
                  <a:gd name="connsiteX307" fmla="*/ 712784 w 856368"/>
                  <a:gd name="connsiteY307" fmla="*/ 715473 h 1846039"/>
                  <a:gd name="connsiteX308" fmla="*/ 710314 w 856368"/>
                  <a:gd name="connsiteY308" fmla="*/ 720411 h 1846039"/>
                  <a:gd name="connsiteX309" fmla="*/ 707847 w 856368"/>
                  <a:gd name="connsiteY309" fmla="*/ 725348 h 1846039"/>
                  <a:gd name="connsiteX310" fmla="*/ 707847 w 856368"/>
                  <a:gd name="connsiteY310" fmla="*/ 727817 h 1846039"/>
                  <a:gd name="connsiteX311" fmla="*/ 705380 w 856368"/>
                  <a:gd name="connsiteY311" fmla="*/ 727817 h 1846039"/>
                  <a:gd name="connsiteX312" fmla="*/ 700442 w 856368"/>
                  <a:gd name="connsiteY312" fmla="*/ 732753 h 1846039"/>
                  <a:gd name="connsiteX313" fmla="*/ 700442 w 856368"/>
                  <a:gd name="connsiteY313" fmla="*/ 745096 h 1846039"/>
                  <a:gd name="connsiteX314" fmla="*/ 702909 w 856368"/>
                  <a:gd name="connsiteY314" fmla="*/ 752501 h 1846039"/>
                  <a:gd name="connsiteX315" fmla="*/ 702909 w 856368"/>
                  <a:gd name="connsiteY315" fmla="*/ 772249 h 1846039"/>
                  <a:gd name="connsiteX316" fmla="*/ 707847 w 856368"/>
                  <a:gd name="connsiteY316" fmla="*/ 777187 h 1846039"/>
                  <a:gd name="connsiteX317" fmla="*/ 707847 w 856368"/>
                  <a:gd name="connsiteY317" fmla="*/ 779655 h 1846039"/>
                  <a:gd name="connsiteX318" fmla="*/ 710314 w 856368"/>
                  <a:gd name="connsiteY318" fmla="*/ 784593 h 1846039"/>
                  <a:gd name="connsiteX319" fmla="*/ 707847 w 856368"/>
                  <a:gd name="connsiteY319" fmla="*/ 787060 h 1846039"/>
                  <a:gd name="connsiteX320" fmla="*/ 705380 w 856368"/>
                  <a:gd name="connsiteY320" fmla="*/ 789529 h 1846039"/>
                  <a:gd name="connsiteX321" fmla="*/ 695505 w 856368"/>
                  <a:gd name="connsiteY321" fmla="*/ 796935 h 1846039"/>
                  <a:gd name="connsiteX322" fmla="*/ 690567 w 856368"/>
                  <a:gd name="connsiteY322" fmla="*/ 801872 h 1846039"/>
                  <a:gd name="connsiteX323" fmla="*/ 685630 w 856368"/>
                  <a:gd name="connsiteY323" fmla="*/ 804341 h 1846039"/>
                  <a:gd name="connsiteX324" fmla="*/ 680692 w 856368"/>
                  <a:gd name="connsiteY324" fmla="*/ 809277 h 1846039"/>
                  <a:gd name="connsiteX325" fmla="*/ 680692 w 856368"/>
                  <a:gd name="connsiteY325" fmla="*/ 811746 h 1846039"/>
                  <a:gd name="connsiteX326" fmla="*/ 678225 w 856368"/>
                  <a:gd name="connsiteY326" fmla="*/ 811746 h 1846039"/>
                  <a:gd name="connsiteX327" fmla="*/ 675755 w 856368"/>
                  <a:gd name="connsiteY327" fmla="*/ 809277 h 1846039"/>
                  <a:gd name="connsiteX328" fmla="*/ 673288 w 856368"/>
                  <a:gd name="connsiteY328" fmla="*/ 806808 h 1846039"/>
                  <a:gd name="connsiteX329" fmla="*/ 670817 w 856368"/>
                  <a:gd name="connsiteY329" fmla="*/ 801872 h 1846039"/>
                  <a:gd name="connsiteX330" fmla="*/ 670817 w 856368"/>
                  <a:gd name="connsiteY330" fmla="*/ 799404 h 1846039"/>
                  <a:gd name="connsiteX331" fmla="*/ 665883 w 856368"/>
                  <a:gd name="connsiteY331" fmla="*/ 799404 h 1846039"/>
                  <a:gd name="connsiteX332" fmla="*/ 663413 w 856368"/>
                  <a:gd name="connsiteY332" fmla="*/ 801872 h 1846039"/>
                  <a:gd name="connsiteX333" fmla="*/ 660946 w 856368"/>
                  <a:gd name="connsiteY333" fmla="*/ 804341 h 1846039"/>
                  <a:gd name="connsiteX334" fmla="*/ 660946 w 856368"/>
                  <a:gd name="connsiteY334" fmla="*/ 809277 h 1846039"/>
                  <a:gd name="connsiteX335" fmla="*/ 663413 w 856368"/>
                  <a:gd name="connsiteY335" fmla="*/ 816683 h 1846039"/>
                  <a:gd name="connsiteX336" fmla="*/ 665883 w 856368"/>
                  <a:gd name="connsiteY336" fmla="*/ 819152 h 1846039"/>
                  <a:gd name="connsiteX337" fmla="*/ 665883 w 856368"/>
                  <a:gd name="connsiteY337" fmla="*/ 831494 h 1846039"/>
                  <a:gd name="connsiteX338" fmla="*/ 660946 w 856368"/>
                  <a:gd name="connsiteY338" fmla="*/ 833963 h 1846039"/>
                  <a:gd name="connsiteX339" fmla="*/ 656008 w 856368"/>
                  <a:gd name="connsiteY339" fmla="*/ 831494 h 1846039"/>
                  <a:gd name="connsiteX340" fmla="*/ 651071 w 856368"/>
                  <a:gd name="connsiteY340" fmla="*/ 829025 h 1846039"/>
                  <a:gd name="connsiteX341" fmla="*/ 648603 w 856368"/>
                  <a:gd name="connsiteY341" fmla="*/ 826557 h 1846039"/>
                  <a:gd name="connsiteX342" fmla="*/ 646133 w 856368"/>
                  <a:gd name="connsiteY342" fmla="*/ 829025 h 1846039"/>
                  <a:gd name="connsiteX343" fmla="*/ 643666 w 856368"/>
                  <a:gd name="connsiteY343" fmla="*/ 836432 h 1846039"/>
                  <a:gd name="connsiteX344" fmla="*/ 641196 w 856368"/>
                  <a:gd name="connsiteY344" fmla="*/ 838900 h 1846039"/>
                  <a:gd name="connsiteX345" fmla="*/ 638729 w 856368"/>
                  <a:gd name="connsiteY345" fmla="*/ 841367 h 1846039"/>
                  <a:gd name="connsiteX346" fmla="*/ 636258 w 856368"/>
                  <a:gd name="connsiteY346" fmla="*/ 838900 h 1846039"/>
                  <a:gd name="connsiteX347" fmla="*/ 633791 w 856368"/>
                  <a:gd name="connsiteY347" fmla="*/ 833963 h 1846039"/>
                  <a:gd name="connsiteX348" fmla="*/ 631324 w 856368"/>
                  <a:gd name="connsiteY348" fmla="*/ 829025 h 1846039"/>
                  <a:gd name="connsiteX349" fmla="*/ 626386 w 856368"/>
                  <a:gd name="connsiteY349" fmla="*/ 829025 h 1846039"/>
                  <a:gd name="connsiteX350" fmla="*/ 621449 w 856368"/>
                  <a:gd name="connsiteY350" fmla="*/ 838900 h 1846039"/>
                  <a:gd name="connsiteX351" fmla="*/ 621449 w 856368"/>
                  <a:gd name="connsiteY351" fmla="*/ 843836 h 1846039"/>
                  <a:gd name="connsiteX352" fmla="*/ 618979 w 856368"/>
                  <a:gd name="connsiteY352" fmla="*/ 846305 h 1846039"/>
                  <a:gd name="connsiteX353" fmla="*/ 614044 w 856368"/>
                  <a:gd name="connsiteY353" fmla="*/ 846305 h 1846039"/>
                  <a:gd name="connsiteX354" fmla="*/ 611574 w 856368"/>
                  <a:gd name="connsiteY354" fmla="*/ 848774 h 1846039"/>
                  <a:gd name="connsiteX355" fmla="*/ 609107 w 856368"/>
                  <a:gd name="connsiteY355" fmla="*/ 848774 h 1846039"/>
                  <a:gd name="connsiteX356" fmla="*/ 604169 w 856368"/>
                  <a:gd name="connsiteY356" fmla="*/ 846305 h 1846039"/>
                  <a:gd name="connsiteX357" fmla="*/ 601803 w 856368"/>
                  <a:gd name="connsiteY357" fmla="*/ 843836 h 1846039"/>
                  <a:gd name="connsiteX358" fmla="*/ 596865 w 856368"/>
                  <a:gd name="connsiteY358" fmla="*/ 846305 h 1846039"/>
                  <a:gd name="connsiteX359" fmla="*/ 594295 w 856368"/>
                  <a:gd name="connsiteY359" fmla="*/ 848774 h 1846039"/>
                  <a:gd name="connsiteX360" fmla="*/ 594295 w 856368"/>
                  <a:gd name="connsiteY360" fmla="*/ 851242 h 1846039"/>
                  <a:gd name="connsiteX361" fmla="*/ 589461 w 856368"/>
                  <a:gd name="connsiteY361" fmla="*/ 853711 h 1846039"/>
                  <a:gd name="connsiteX362" fmla="*/ 567244 w 856368"/>
                  <a:gd name="connsiteY362" fmla="*/ 853711 h 1846039"/>
                  <a:gd name="connsiteX363" fmla="*/ 559839 w 856368"/>
                  <a:gd name="connsiteY363" fmla="*/ 856180 h 1846039"/>
                  <a:gd name="connsiteX364" fmla="*/ 552434 w 856368"/>
                  <a:gd name="connsiteY364" fmla="*/ 858649 h 1846039"/>
                  <a:gd name="connsiteX365" fmla="*/ 547497 w 856368"/>
                  <a:gd name="connsiteY365" fmla="*/ 861116 h 1846039"/>
                  <a:gd name="connsiteX366" fmla="*/ 542559 w 856368"/>
                  <a:gd name="connsiteY366" fmla="*/ 861116 h 1846039"/>
                  <a:gd name="connsiteX367" fmla="*/ 537622 w 856368"/>
                  <a:gd name="connsiteY367" fmla="*/ 863584 h 1846039"/>
                  <a:gd name="connsiteX368" fmla="*/ 527747 w 856368"/>
                  <a:gd name="connsiteY368" fmla="*/ 868522 h 1846039"/>
                  <a:gd name="connsiteX369" fmla="*/ 520342 w 856368"/>
                  <a:gd name="connsiteY369" fmla="*/ 875928 h 1846039"/>
                  <a:gd name="connsiteX370" fmla="*/ 512938 w 856368"/>
                  <a:gd name="connsiteY370" fmla="*/ 883333 h 1846039"/>
                  <a:gd name="connsiteX371" fmla="*/ 510468 w 856368"/>
                  <a:gd name="connsiteY371" fmla="*/ 885801 h 1846039"/>
                  <a:gd name="connsiteX372" fmla="*/ 503063 w 856368"/>
                  <a:gd name="connsiteY372" fmla="*/ 885801 h 1846039"/>
                  <a:gd name="connsiteX373" fmla="*/ 495658 w 856368"/>
                  <a:gd name="connsiteY373" fmla="*/ 880864 h 1846039"/>
                  <a:gd name="connsiteX374" fmla="*/ 488251 w 856368"/>
                  <a:gd name="connsiteY374" fmla="*/ 878395 h 1846039"/>
                  <a:gd name="connsiteX375" fmla="*/ 480846 w 856368"/>
                  <a:gd name="connsiteY375" fmla="*/ 875928 h 1846039"/>
                  <a:gd name="connsiteX376" fmla="*/ 475908 w 856368"/>
                  <a:gd name="connsiteY376" fmla="*/ 873459 h 1846039"/>
                  <a:gd name="connsiteX377" fmla="*/ 468504 w 856368"/>
                  <a:gd name="connsiteY377" fmla="*/ 870991 h 1846039"/>
                  <a:gd name="connsiteX378" fmla="*/ 461099 w 856368"/>
                  <a:gd name="connsiteY378" fmla="*/ 866053 h 1846039"/>
                  <a:gd name="connsiteX379" fmla="*/ 458629 w 856368"/>
                  <a:gd name="connsiteY379" fmla="*/ 863584 h 1846039"/>
                  <a:gd name="connsiteX380" fmla="*/ 451224 w 856368"/>
                  <a:gd name="connsiteY380" fmla="*/ 858649 h 1846039"/>
                  <a:gd name="connsiteX381" fmla="*/ 438882 w 856368"/>
                  <a:gd name="connsiteY381" fmla="*/ 856180 h 1846039"/>
                  <a:gd name="connsiteX382" fmla="*/ 426537 w 856368"/>
                  <a:gd name="connsiteY382" fmla="*/ 858649 h 1846039"/>
                  <a:gd name="connsiteX383" fmla="*/ 414195 w 856368"/>
                  <a:gd name="connsiteY383" fmla="*/ 856180 h 1846039"/>
                  <a:gd name="connsiteX384" fmla="*/ 401853 w 856368"/>
                  <a:gd name="connsiteY384" fmla="*/ 856180 h 1846039"/>
                  <a:gd name="connsiteX385" fmla="*/ 401853 w 856368"/>
                  <a:gd name="connsiteY385" fmla="*/ 866053 h 1846039"/>
                  <a:gd name="connsiteX386" fmla="*/ 404323 w 856368"/>
                  <a:gd name="connsiteY386" fmla="*/ 870991 h 1846039"/>
                  <a:gd name="connsiteX387" fmla="*/ 404323 w 856368"/>
                  <a:gd name="connsiteY387" fmla="*/ 888270 h 1846039"/>
                  <a:gd name="connsiteX388" fmla="*/ 406790 w 856368"/>
                  <a:gd name="connsiteY388" fmla="*/ 893208 h 1846039"/>
                  <a:gd name="connsiteX389" fmla="*/ 409257 w 856368"/>
                  <a:gd name="connsiteY389" fmla="*/ 905550 h 1846039"/>
                  <a:gd name="connsiteX390" fmla="*/ 411728 w 856368"/>
                  <a:gd name="connsiteY390" fmla="*/ 912956 h 1846039"/>
                  <a:gd name="connsiteX391" fmla="*/ 416665 w 856368"/>
                  <a:gd name="connsiteY391" fmla="*/ 922829 h 1846039"/>
                  <a:gd name="connsiteX392" fmla="*/ 421603 w 856368"/>
                  <a:gd name="connsiteY392" fmla="*/ 932703 h 1846039"/>
                  <a:gd name="connsiteX393" fmla="*/ 424070 w 856368"/>
                  <a:gd name="connsiteY393" fmla="*/ 940109 h 1846039"/>
                  <a:gd name="connsiteX394" fmla="*/ 426537 w 856368"/>
                  <a:gd name="connsiteY394" fmla="*/ 947515 h 1846039"/>
                  <a:gd name="connsiteX395" fmla="*/ 426537 w 856368"/>
                  <a:gd name="connsiteY395" fmla="*/ 949984 h 1846039"/>
                  <a:gd name="connsiteX396" fmla="*/ 421603 w 856368"/>
                  <a:gd name="connsiteY396" fmla="*/ 957388 h 1846039"/>
                  <a:gd name="connsiteX397" fmla="*/ 419132 w 856368"/>
                  <a:gd name="connsiteY397" fmla="*/ 962326 h 1846039"/>
                  <a:gd name="connsiteX398" fmla="*/ 416665 w 856368"/>
                  <a:gd name="connsiteY398" fmla="*/ 967263 h 1846039"/>
                  <a:gd name="connsiteX399" fmla="*/ 419132 w 856368"/>
                  <a:gd name="connsiteY399" fmla="*/ 969730 h 1846039"/>
                  <a:gd name="connsiteX400" fmla="*/ 421603 w 856368"/>
                  <a:gd name="connsiteY400" fmla="*/ 972199 h 1846039"/>
                  <a:gd name="connsiteX401" fmla="*/ 431474 w 856368"/>
                  <a:gd name="connsiteY401" fmla="*/ 972199 h 1846039"/>
                  <a:gd name="connsiteX402" fmla="*/ 443817 w 856368"/>
                  <a:gd name="connsiteY402" fmla="*/ 974668 h 1846039"/>
                  <a:gd name="connsiteX403" fmla="*/ 451224 w 856368"/>
                  <a:gd name="connsiteY403" fmla="*/ 977137 h 1846039"/>
                  <a:gd name="connsiteX404" fmla="*/ 456162 w 856368"/>
                  <a:gd name="connsiteY404" fmla="*/ 977137 h 1846039"/>
                  <a:gd name="connsiteX405" fmla="*/ 461099 w 856368"/>
                  <a:gd name="connsiteY405" fmla="*/ 979605 h 1846039"/>
                  <a:gd name="connsiteX406" fmla="*/ 468504 w 856368"/>
                  <a:gd name="connsiteY406" fmla="*/ 982074 h 1846039"/>
                  <a:gd name="connsiteX407" fmla="*/ 478379 w 856368"/>
                  <a:gd name="connsiteY407" fmla="*/ 982074 h 1846039"/>
                  <a:gd name="connsiteX408" fmla="*/ 488251 w 856368"/>
                  <a:gd name="connsiteY408" fmla="*/ 984543 h 1846039"/>
                  <a:gd name="connsiteX409" fmla="*/ 498125 w 856368"/>
                  <a:gd name="connsiteY409" fmla="*/ 984543 h 1846039"/>
                  <a:gd name="connsiteX410" fmla="*/ 500492 w 856368"/>
                  <a:gd name="connsiteY410" fmla="*/ 987010 h 1846039"/>
                  <a:gd name="connsiteX411" fmla="*/ 502959 w 856368"/>
                  <a:gd name="connsiteY411" fmla="*/ 989479 h 1846039"/>
                  <a:gd name="connsiteX412" fmla="*/ 507897 w 856368"/>
                  <a:gd name="connsiteY412" fmla="*/ 999354 h 1846039"/>
                  <a:gd name="connsiteX413" fmla="*/ 510468 w 856368"/>
                  <a:gd name="connsiteY413" fmla="*/ 1004291 h 1846039"/>
                  <a:gd name="connsiteX414" fmla="*/ 510468 w 856368"/>
                  <a:gd name="connsiteY414" fmla="*/ 1016633 h 1846039"/>
                  <a:gd name="connsiteX415" fmla="*/ 512834 w 856368"/>
                  <a:gd name="connsiteY415" fmla="*/ 1021571 h 1846039"/>
                  <a:gd name="connsiteX416" fmla="*/ 515405 w 856368"/>
                  <a:gd name="connsiteY416" fmla="*/ 1024038 h 1846039"/>
                  <a:gd name="connsiteX417" fmla="*/ 517772 w 856368"/>
                  <a:gd name="connsiteY417" fmla="*/ 1026507 h 1846039"/>
                  <a:gd name="connsiteX418" fmla="*/ 520342 w 856368"/>
                  <a:gd name="connsiteY418" fmla="*/ 1033913 h 1846039"/>
                  <a:gd name="connsiteX419" fmla="*/ 530114 w 856368"/>
                  <a:gd name="connsiteY419" fmla="*/ 1038850 h 1846039"/>
                  <a:gd name="connsiteX420" fmla="*/ 539989 w 856368"/>
                  <a:gd name="connsiteY420" fmla="*/ 1048724 h 1846039"/>
                  <a:gd name="connsiteX421" fmla="*/ 542456 w 856368"/>
                  <a:gd name="connsiteY421" fmla="*/ 1051192 h 1846039"/>
                  <a:gd name="connsiteX422" fmla="*/ 544923 w 856368"/>
                  <a:gd name="connsiteY422" fmla="*/ 1053661 h 1846039"/>
                  <a:gd name="connsiteX423" fmla="*/ 537518 w 856368"/>
                  <a:gd name="connsiteY423" fmla="*/ 1056130 h 1846039"/>
                  <a:gd name="connsiteX424" fmla="*/ 532581 w 856368"/>
                  <a:gd name="connsiteY424" fmla="*/ 1058599 h 1846039"/>
                  <a:gd name="connsiteX425" fmla="*/ 530114 w 856368"/>
                  <a:gd name="connsiteY425" fmla="*/ 1058599 h 1846039"/>
                  <a:gd name="connsiteX426" fmla="*/ 522709 w 856368"/>
                  <a:gd name="connsiteY426" fmla="*/ 1056130 h 1846039"/>
                  <a:gd name="connsiteX427" fmla="*/ 515405 w 856368"/>
                  <a:gd name="connsiteY427" fmla="*/ 1056130 h 1846039"/>
                  <a:gd name="connsiteX428" fmla="*/ 512834 w 856368"/>
                  <a:gd name="connsiteY428" fmla="*/ 1053661 h 1846039"/>
                  <a:gd name="connsiteX429" fmla="*/ 510468 w 856368"/>
                  <a:gd name="connsiteY429" fmla="*/ 1051192 h 1846039"/>
                  <a:gd name="connsiteX430" fmla="*/ 507897 w 856368"/>
                  <a:gd name="connsiteY430" fmla="*/ 1053661 h 1846039"/>
                  <a:gd name="connsiteX431" fmla="*/ 502959 w 856368"/>
                  <a:gd name="connsiteY431" fmla="*/ 1053661 h 1846039"/>
                  <a:gd name="connsiteX432" fmla="*/ 498125 w 856368"/>
                  <a:gd name="connsiteY432" fmla="*/ 1051192 h 1846039"/>
                  <a:gd name="connsiteX433" fmla="*/ 495555 w 856368"/>
                  <a:gd name="connsiteY433" fmla="*/ 1053661 h 1846039"/>
                  <a:gd name="connsiteX434" fmla="*/ 490617 w 856368"/>
                  <a:gd name="connsiteY434" fmla="*/ 1056130 h 1846039"/>
                  <a:gd name="connsiteX435" fmla="*/ 485680 w 856368"/>
                  <a:gd name="connsiteY435" fmla="*/ 1058599 h 1846039"/>
                  <a:gd name="connsiteX436" fmla="*/ 478379 w 856368"/>
                  <a:gd name="connsiteY436" fmla="*/ 1063534 h 1846039"/>
                  <a:gd name="connsiteX437" fmla="*/ 473441 w 856368"/>
                  <a:gd name="connsiteY437" fmla="*/ 1068472 h 1846039"/>
                  <a:gd name="connsiteX438" fmla="*/ 466034 w 856368"/>
                  <a:gd name="connsiteY438" fmla="*/ 1073409 h 1846039"/>
                  <a:gd name="connsiteX439" fmla="*/ 461099 w 856368"/>
                  <a:gd name="connsiteY439" fmla="*/ 1073409 h 1846039"/>
                  <a:gd name="connsiteX440" fmla="*/ 461099 w 856368"/>
                  <a:gd name="connsiteY440" fmla="*/ 1075878 h 1846039"/>
                  <a:gd name="connsiteX441" fmla="*/ 458629 w 856368"/>
                  <a:gd name="connsiteY441" fmla="*/ 1078345 h 1846039"/>
                  <a:gd name="connsiteX442" fmla="*/ 458629 w 856368"/>
                  <a:gd name="connsiteY442" fmla="*/ 1080814 h 1846039"/>
                  <a:gd name="connsiteX443" fmla="*/ 463566 w 856368"/>
                  <a:gd name="connsiteY443" fmla="*/ 1080814 h 1846039"/>
                  <a:gd name="connsiteX444" fmla="*/ 466034 w 856368"/>
                  <a:gd name="connsiteY444" fmla="*/ 1085751 h 1846039"/>
                  <a:gd name="connsiteX445" fmla="*/ 468504 w 856368"/>
                  <a:gd name="connsiteY445" fmla="*/ 1088220 h 1846039"/>
                  <a:gd name="connsiteX446" fmla="*/ 470971 w 856368"/>
                  <a:gd name="connsiteY446" fmla="*/ 1093158 h 1846039"/>
                  <a:gd name="connsiteX447" fmla="*/ 470971 w 856368"/>
                  <a:gd name="connsiteY447" fmla="*/ 1095625 h 1846039"/>
                  <a:gd name="connsiteX448" fmla="*/ 473441 w 856368"/>
                  <a:gd name="connsiteY448" fmla="*/ 1098094 h 1846039"/>
                  <a:gd name="connsiteX449" fmla="*/ 473441 w 856368"/>
                  <a:gd name="connsiteY449" fmla="*/ 1103031 h 1846039"/>
                  <a:gd name="connsiteX450" fmla="*/ 475908 w 856368"/>
                  <a:gd name="connsiteY450" fmla="*/ 1105500 h 1846039"/>
                  <a:gd name="connsiteX451" fmla="*/ 478379 w 856368"/>
                  <a:gd name="connsiteY451" fmla="*/ 1107968 h 1846039"/>
                  <a:gd name="connsiteX452" fmla="*/ 480846 w 856368"/>
                  <a:gd name="connsiteY452" fmla="*/ 1110437 h 1846039"/>
                  <a:gd name="connsiteX453" fmla="*/ 483213 w 856368"/>
                  <a:gd name="connsiteY453" fmla="*/ 1115373 h 1846039"/>
                  <a:gd name="connsiteX454" fmla="*/ 488251 w 856368"/>
                  <a:gd name="connsiteY454" fmla="*/ 1120209 h 1846039"/>
                  <a:gd name="connsiteX455" fmla="*/ 493188 w 856368"/>
                  <a:gd name="connsiteY455" fmla="*/ 1122676 h 1846039"/>
                  <a:gd name="connsiteX456" fmla="*/ 495555 w 856368"/>
                  <a:gd name="connsiteY456" fmla="*/ 1125144 h 1846039"/>
                  <a:gd name="connsiteX457" fmla="*/ 495555 w 856368"/>
                  <a:gd name="connsiteY457" fmla="*/ 1127717 h 1846039"/>
                  <a:gd name="connsiteX458" fmla="*/ 498125 w 856368"/>
                  <a:gd name="connsiteY458" fmla="*/ 1130185 h 1846039"/>
                  <a:gd name="connsiteX459" fmla="*/ 498125 w 856368"/>
                  <a:gd name="connsiteY459" fmla="*/ 1132653 h 1846039"/>
                  <a:gd name="connsiteX460" fmla="*/ 495555 w 856368"/>
                  <a:gd name="connsiteY460" fmla="*/ 1132653 h 1846039"/>
                  <a:gd name="connsiteX461" fmla="*/ 495555 w 856368"/>
                  <a:gd name="connsiteY461" fmla="*/ 1135121 h 1846039"/>
                  <a:gd name="connsiteX462" fmla="*/ 490617 w 856368"/>
                  <a:gd name="connsiteY462" fmla="*/ 1139955 h 1846039"/>
                  <a:gd name="connsiteX463" fmla="*/ 488251 w 856368"/>
                  <a:gd name="connsiteY463" fmla="*/ 1142424 h 1846039"/>
                  <a:gd name="connsiteX464" fmla="*/ 480846 w 856368"/>
                  <a:gd name="connsiteY464" fmla="*/ 1147465 h 1846039"/>
                  <a:gd name="connsiteX465" fmla="*/ 478379 w 856368"/>
                  <a:gd name="connsiteY465" fmla="*/ 1149932 h 1846039"/>
                  <a:gd name="connsiteX466" fmla="*/ 470971 w 856368"/>
                  <a:gd name="connsiteY466" fmla="*/ 1157236 h 1846039"/>
                  <a:gd name="connsiteX467" fmla="*/ 468504 w 856368"/>
                  <a:gd name="connsiteY467" fmla="*/ 1159704 h 1846039"/>
                  <a:gd name="connsiteX468" fmla="*/ 463566 w 856368"/>
                  <a:gd name="connsiteY468" fmla="*/ 1164641 h 1846039"/>
                  <a:gd name="connsiteX469" fmla="*/ 458629 w 856368"/>
                  <a:gd name="connsiteY469" fmla="*/ 1169578 h 1846039"/>
                  <a:gd name="connsiteX470" fmla="*/ 456162 w 856368"/>
                  <a:gd name="connsiteY470" fmla="*/ 1172047 h 1846039"/>
                  <a:gd name="connsiteX471" fmla="*/ 448754 w 856368"/>
                  <a:gd name="connsiteY471" fmla="*/ 1174516 h 1846039"/>
                  <a:gd name="connsiteX472" fmla="*/ 446287 w 856368"/>
                  <a:gd name="connsiteY472" fmla="*/ 1176983 h 1846039"/>
                  <a:gd name="connsiteX473" fmla="*/ 446287 w 856368"/>
                  <a:gd name="connsiteY473" fmla="*/ 1179452 h 1846039"/>
                  <a:gd name="connsiteX474" fmla="*/ 443817 w 856368"/>
                  <a:gd name="connsiteY474" fmla="*/ 1181921 h 1846039"/>
                  <a:gd name="connsiteX475" fmla="*/ 441349 w 856368"/>
                  <a:gd name="connsiteY475" fmla="*/ 1186858 h 1846039"/>
                  <a:gd name="connsiteX476" fmla="*/ 441349 w 856368"/>
                  <a:gd name="connsiteY476" fmla="*/ 1189327 h 1846039"/>
                  <a:gd name="connsiteX477" fmla="*/ 438882 w 856368"/>
                  <a:gd name="connsiteY477" fmla="*/ 1194264 h 1846039"/>
                  <a:gd name="connsiteX478" fmla="*/ 436412 w 856368"/>
                  <a:gd name="connsiteY478" fmla="*/ 1199200 h 1846039"/>
                  <a:gd name="connsiteX479" fmla="*/ 436412 w 856368"/>
                  <a:gd name="connsiteY479" fmla="*/ 1204138 h 1846039"/>
                  <a:gd name="connsiteX480" fmla="*/ 433945 w 856368"/>
                  <a:gd name="connsiteY480" fmla="*/ 1211544 h 1846039"/>
                  <a:gd name="connsiteX481" fmla="*/ 433945 w 856368"/>
                  <a:gd name="connsiteY481" fmla="*/ 1218948 h 1846039"/>
                  <a:gd name="connsiteX482" fmla="*/ 431474 w 856368"/>
                  <a:gd name="connsiteY482" fmla="*/ 1221417 h 1846039"/>
                  <a:gd name="connsiteX483" fmla="*/ 401853 w 856368"/>
                  <a:gd name="connsiteY483" fmla="*/ 1199200 h 1846039"/>
                  <a:gd name="connsiteX484" fmla="*/ 396915 w 856368"/>
                  <a:gd name="connsiteY484" fmla="*/ 1196731 h 1846039"/>
                  <a:gd name="connsiteX485" fmla="*/ 389511 w 856368"/>
                  <a:gd name="connsiteY485" fmla="*/ 1199200 h 1846039"/>
                  <a:gd name="connsiteX486" fmla="*/ 387044 w 856368"/>
                  <a:gd name="connsiteY486" fmla="*/ 1199200 h 1846039"/>
                  <a:gd name="connsiteX487" fmla="*/ 384573 w 856368"/>
                  <a:gd name="connsiteY487" fmla="*/ 1201669 h 1846039"/>
                  <a:gd name="connsiteX488" fmla="*/ 374698 w 856368"/>
                  <a:gd name="connsiteY488" fmla="*/ 1201669 h 1846039"/>
                  <a:gd name="connsiteX489" fmla="*/ 367294 w 856368"/>
                  <a:gd name="connsiteY489" fmla="*/ 1199200 h 1846039"/>
                  <a:gd name="connsiteX490" fmla="*/ 364827 w 856368"/>
                  <a:gd name="connsiteY490" fmla="*/ 1201669 h 1846039"/>
                  <a:gd name="connsiteX491" fmla="*/ 352484 w 856368"/>
                  <a:gd name="connsiteY491" fmla="*/ 1201669 h 1846039"/>
                  <a:gd name="connsiteX492" fmla="*/ 340139 w 856368"/>
                  <a:gd name="connsiteY492" fmla="*/ 1204138 h 1846039"/>
                  <a:gd name="connsiteX493" fmla="*/ 337672 w 856368"/>
                  <a:gd name="connsiteY493" fmla="*/ 1206606 h 1846039"/>
                  <a:gd name="connsiteX494" fmla="*/ 332735 w 856368"/>
                  <a:gd name="connsiteY494" fmla="*/ 1204138 h 1846039"/>
                  <a:gd name="connsiteX495" fmla="*/ 327797 w 856368"/>
                  <a:gd name="connsiteY495" fmla="*/ 1204138 h 1846039"/>
                  <a:gd name="connsiteX496" fmla="*/ 325330 w 856368"/>
                  <a:gd name="connsiteY496" fmla="*/ 1201669 h 1846039"/>
                  <a:gd name="connsiteX497" fmla="*/ 322860 w 856368"/>
                  <a:gd name="connsiteY497" fmla="*/ 1199200 h 1846039"/>
                  <a:gd name="connsiteX498" fmla="*/ 317922 w 856368"/>
                  <a:gd name="connsiteY498" fmla="*/ 1199200 h 1846039"/>
                  <a:gd name="connsiteX499" fmla="*/ 312988 w 856368"/>
                  <a:gd name="connsiteY499" fmla="*/ 1194264 h 1846039"/>
                  <a:gd name="connsiteX500" fmla="*/ 308050 w 856368"/>
                  <a:gd name="connsiteY500" fmla="*/ 1189327 h 1846039"/>
                  <a:gd name="connsiteX501" fmla="*/ 303113 w 856368"/>
                  <a:gd name="connsiteY501" fmla="*/ 1186858 h 1846039"/>
                  <a:gd name="connsiteX502" fmla="*/ 300643 w 856368"/>
                  <a:gd name="connsiteY502" fmla="*/ 1184389 h 1846039"/>
                  <a:gd name="connsiteX503" fmla="*/ 298176 w 856368"/>
                  <a:gd name="connsiteY503" fmla="*/ 1181921 h 1846039"/>
                  <a:gd name="connsiteX504" fmla="*/ 295708 w 856368"/>
                  <a:gd name="connsiteY504" fmla="*/ 1176983 h 1846039"/>
                  <a:gd name="connsiteX505" fmla="*/ 293238 w 856368"/>
                  <a:gd name="connsiteY505" fmla="*/ 1174516 h 1846039"/>
                  <a:gd name="connsiteX506" fmla="*/ 290771 w 856368"/>
                  <a:gd name="connsiteY506" fmla="*/ 1169578 h 1846039"/>
                  <a:gd name="connsiteX507" fmla="*/ 288301 w 856368"/>
                  <a:gd name="connsiteY507" fmla="*/ 1157236 h 1846039"/>
                  <a:gd name="connsiteX508" fmla="*/ 278429 w 856368"/>
                  <a:gd name="connsiteY508" fmla="*/ 1147465 h 1846039"/>
                  <a:gd name="connsiteX509" fmla="*/ 271021 w 856368"/>
                  <a:gd name="connsiteY509" fmla="*/ 1144996 h 1846039"/>
                  <a:gd name="connsiteX510" fmla="*/ 266084 w 856368"/>
                  <a:gd name="connsiteY510" fmla="*/ 1147465 h 1846039"/>
                  <a:gd name="connsiteX511" fmla="*/ 261149 w 856368"/>
                  <a:gd name="connsiteY511" fmla="*/ 1147465 h 1846039"/>
                  <a:gd name="connsiteX512" fmla="*/ 256212 w 856368"/>
                  <a:gd name="connsiteY512" fmla="*/ 1149932 h 1846039"/>
                  <a:gd name="connsiteX513" fmla="*/ 246337 w 856368"/>
                  <a:gd name="connsiteY513" fmla="*/ 1147465 h 1846039"/>
                  <a:gd name="connsiteX514" fmla="*/ 231524 w 856368"/>
                  <a:gd name="connsiteY514" fmla="*/ 1147465 h 1846039"/>
                  <a:gd name="connsiteX515" fmla="*/ 214245 w 856368"/>
                  <a:gd name="connsiteY515" fmla="*/ 1144996 h 1846039"/>
                  <a:gd name="connsiteX516" fmla="*/ 204373 w 856368"/>
                  <a:gd name="connsiteY516" fmla="*/ 1144996 h 1846039"/>
                  <a:gd name="connsiteX517" fmla="*/ 196965 w 856368"/>
                  <a:gd name="connsiteY517" fmla="*/ 1147465 h 1846039"/>
                  <a:gd name="connsiteX518" fmla="*/ 189561 w 856368"/>
                  <a:gd name="connsiteY518" fmla="*/ 1154768 h 1846039"/>
                  <a:gd name="connsiteX519" fmla="*/ 182156 w 856368"/>
                  <a:gd name="connsiteY519" fmla="*/ 1159704 h 1846039"/>
                  <a:gd name="connsiteX520" fmla="*/ 177219 w 856368"/>
                  <a:gd name="connsiteY520" fmla="*/ 1164641 h 1846039"/>
                  <a:gd name="connsiteX521" fmla="*/ 169814 w 856368"/>
                  <a:gd name="connsiteY521" fmla="*/ 1164641 h 1846039"/>
                  <a:gd name="connsiteX522" fmla="*/ 169814 w 856368"/>
                  <a:gd name="connsiteY522" fmla="*/ 1169578 h 1846039"/>
                  <a:gd name="connsiteX523" fmla="*/ 172281 w 856368"/>
                  <a:gd name="connsiteY523" fmla="*/ 1176983 h 1846039"/>
                  <a:gd name="connsiteX524" fmla="*/ 172281 w 856368"/>
                  <a:gd name="connsiteY524" fmla="*/ 1181921 h 1846039"/>
                  <a:gd name="connsiteX525" fmla="*/ 179686 w 856368"/>
                  <a:gd name="connsiteY525" fmla="*/ 1196731 h 1846039"/>
                  <a:gd name="connsiteX526" fmla="*/ 179686 w 856368"/>
                  <a:gd name="connsiteY526" fmla="*/ 1211544 h 1846039"/>
                  <a:gd name="connsiteX527" fmla="*/ 182156 w 856368"/>
                  <a:gd name="connsiteY527" fmla="*/ 1221417 h 1846039"/>
                  <a:gd name="connsiteX528" fmla="*/ 184623 w 856368"/>
                  <a:gd name="connsiteY528" fmla="*/ 1231290 h 1846039"/>
                  <a:gd name="connsiteX529" fmla="*/ 184623 w 856368"/>
                  <a:gd name="connsiteY529" fmla="*/ 1241165 h 1846039"/>
                  <a:gd name="connsiteX530" fmla="*/ 179686 w 856368"/>
                  <a:gd name="connsiteY530" fmla="*/ 1251039 h 1846039"/>
                  <a:gd name="connsiteX531" fmla="*/ 174748 w 856368"/>
                  <a:gd name="connsiteY531" fmla="*/ 1255976 h 1846039"/>
                  <a:gd name="connsiteX532" fmla="*/ 172281 w 856368"/>
                  <a:gd name="connsiteY532" fmla="*/ 1260914 h 1846039"/>
                  <a:gd name="connsiteX533" fmla="*/ 164877 w 856368"/>
                  <a:gd name="connsiteY533" fmla="*/ 1280662 h 1846039"/>
                  <a:gd name="connsiteX534" fmla="*/ 164877 w 856368"/>
                  <a:gd name="connsiteY534" fmla="*/ 1293004 h 1846039"/>
                  <a:gd name="connsiteX535" fmla="*/ 169814 w 856368"/>
                  <a:gd name="connsiteY535" fmla="*/ 1297942 h 1846039"/>
                  <a:gd name="connsiteX536" fmla="*/ 172281 w 856368"/>
                  <a:gd name="connsiteY536" fmla="*/ 1300410 h 1846039"/>
                  <a:gd name="connsiteX537" fmla="*/ 174748 w 856368"/>
                  <a:gd name="connsiteY537" fmla="*/ 1302879 h 1846039"/>
                  <a:gd name="connsiteX538" fmla="*/ 179686 w 856368"/>
                  <a:gd name="connsiteY538" fmla="*/ 1310284 h 1846039"/>
                  <a:gd name="connsiteX539" fmla="*/ 182156 w 856368"/>
                  <a:gd name="connsiteY539" fmla="*/ 1312752 h 1846039"/>
                  <a:gd name="connsiteX540" fmla="*/ 184623 w 856368"/>
                  <a:gd name="connsiteY540" fmla="*/ 1315221 h 1846039"/>
                  <a:gd name="connsiteX541" fmla="*/ 189561 w 856368"/>
                  <a:gd name="connsiteY541" fmla="*/ 1317690 h 1846039"/>
                  <a:gd name="connsiteX542" fmla="*/ 196965 w 856368"/>
                  <a:gd name="connsiteY542" fmla="*/ 1320159 h 1846039"/>
                  <a:gd name="connsiteX543" fmla="*/ 199436 w 856368"/>
                  <a:gd name="connsiteY543" fmla="*/ 1322626 h 1846039"/>
                  <a:gd name="connsiteX544" fmla="*/ 204373 w 856368"/>
                  <a:gd name="connsiteY544" fmla="*/ 1325094 h 1846039"/>
                  <a:gd name="connsiteX545" fmla="*/ 206840 w 856368"/>
                  <a:gd name="connsiteY545" fmla="*/ 1327563 h 1846039"/>
                  <a:gd name="connsiteX546" fmla="*/ 211778 w 856368"/>
                  <a:gd name="connsiteY546" fmla="*/ 1332501 h 1846039"/>
                  <a:gd name="connsiteX547" fmla="*/ 211778 w 856368"/>
                  <a:gd name="connsiteY547" fmla="*/ 1334969 h 1846039"/>
                  <a:gd name="connsiteX548" fmla="*/ 214245 w 856368"/>
                  <a:gd name="connsiteY548" fmla="*/ 1334969 h 1846039"/>
                  <a:gd name="connsiteX549" fmla="*/ 216715 w 856368"/>
                  <a:gd name="connsiteY549" fmla="*/ 1337438 h 1846039"/>
                  <a:gd name="connsiteX550" fmla="*/ 221653 w 856368"/>
                  <a:gd name="connsiteY550" fmla="*/ 1337438 h 1846039"/>
                  <a:gd name="connsiteX551" fmla="*/ 226587 w 856368"/>
                  <a:gd name="connsiteY551" fmla="*/ 1334969 h 1846039"/>
                  <a:gd name="connsiteX552" fmla="*/ 233995 w 856368"/>
                  <a:gd name="connsiteY552" fmla="*/ 1332501 h 1846039"/>
                  <a:gd name="connsiteX553" fmla="*/ 233995 w 856368"/>
                  <a:gd name="connsiteY553" fmla="*/ 1330032 h 1846039"/>
                  <a:gd name="connsiteX554" fmla="*/ 236462 w 856368"/>
                  <a:gd name="connsiteY554" fmla="*/ 1327563 h 1846039"/>
                  <a:gd name="connsiteX555" fmla="*/ 236462 w 856368"/>
                  <a:gd name="connsiteY555" fmla="*/ 1322626 h 1846039"/>
                  <a:gd name="connsiteX556" fmla="*/ 238932 w 856368"/>
                  <a:gd name="connsiteY556" fmla="*/ 1320159 h 1846039"/>
                  <a:gd name="connsiteX557" fmla="*/ 243870 w 856368"/>
                  <a:gd name="connsiteY557" fmla="*/ 1320159 h 1846039"/>
                  <a:gd name="connsiteX558" fmla="*/ 246337 w 856368"/>
                  <a:gd name="connsiteY558" fmla="*/ 1317690 h 1846039"/>
                  <a:gd name="connsiteX559" fmla="*/ 263616 w 856368"/>
                  <a:gd name="connsiteY559" fmla="*/ 1317690 h 1846039"/>
                  <a:gd name="connsiteX560" fmla="*/ 266084 w 856368"/>
                  <a:gd name="connsiteY560" fmla="*/ 1320159 h 1846039"/>
                  <a:gd name="connsiteX561" fmla="*/ 273491 w 856368"/>
                  <a:gd name="connsiteY561" fmla="*/ 1320159 h 1846039"/>
                  <a:gd name="connsiteX562" fmla="*/ 280896 w 856368"/>
                  <a:gd name="connsiteY562" fmla="*/ 1322626 h 1846039"/>
                  <a:gd name="connsiteX563" fmla="*/ 283363 w 856368"/>
                  <a:gd name="connsiteY563" fmla="*/ 1322626 h 1846039"/>
                  <a:gd name="connsiteX564" fmla="*/ 293238 w 856368"/>
                  <a:gd name="connsiteY564" fmla="*/ 1320159 h 1846039"/>
                  <a:gd name="connsiteX565" fmla="*/ 298176 w 856368"/>
                  <a:gd name="connsiteY565" fmla="*/ 1317690 h 1846039"/>
                  <a:gd name="connsiteX566" fmla="*/ 300643 w 856368"/>
                  <a:gd name="connsiteY566" fmla="*/ 1317690 h 1846039"/>
                  <a:gd name="connsiteX567" fmla="*/ 305580 w 856368"/>
                  <a:gd name="connsiteY567" fmla="*/ 1320159 h 1846039"/>
                  <a:gd name="connsiteX568" fmla="*/ 308050 w 856368"/>
                  <a:gd name="connsiteY568" fmla="*/ 1320159 h 1846039"/>
                  <a:gd name="connsiteX569" fmla="*/ 312988 w 856368"/>
                  <a:gd name="connsiteY569" fmla="*/ 1327563 h 1846039"/>
                  <a:gd name="connsiteX570" fmla="*/ 315455 w 856368"/>
                  <a:gd name="connsiteY570" fmla="*/ 1327563 h 1846039"/>
                  <a:gd name="connsiteX571" fmla="*/ 320393 w 856368"/>
                  <a:gd name="connsiteY571" fmla="*/ 1330032 h 1846039"/>
                  <a:gd name="connsiteX572" fmla="*/ 352484 w 856368"/>
                  <a:gd name="connsiteY572" fmla="*/ 1330032 h 1846039"/>
                  <a:gd name="connsiteX573" fmla="*/ 362356 w 856368"/>
                  <a:gd name="connsiteY573" fmla="*/ 1332501 h 1846039"/>
                  <a:gd name="connsiteX574" fmla="*/ 364827 w 856368"/>
                  <a:gd name="connsiteY574" fmla="*/ 1334969 h 1846039"/>
                  <a:gd name="connsiteX575" fmla="*/ 367294 w 856368"/>
                  <a:gd name="connsiteY575" fmla="*/ 1337438 h 1846039"/>
                  <a:gd name="connsiteX576" fmla="*/ 369764 w 856368"/>
                  <a:gd name="connsiteY576" fmla="*/ 1339905 h 1846039"/>
                  <a:gd name="connsiteX577" fmla="*/ 369764 w 856368"/>
                  <a:gd name="connsiteY577" fmla="*/ 1344843 h 1846039"/>
                  <a:gd name="connsiteX578" fmla="*/ 372231 w 856368"/>
                  <a:gd name="connsiteY578" fmla="*/ 1347311 h 1846039"/>
                  <a:gd name="connsiteX579" fmla="*/ 372231 w 856368"/>
                  <a:gd name="connsiteY579" fmla="*/ 1362122 h 1846039"/>
                  <a:gd name="connsiteX580" fmla="*/ 364827 w 856368"/>
                  <a:gd name="connsiteY580" fmla="*/ 1371997 h 1846039"/>
                  <a:gd name="connsiteX581" fmla="*/ 362356 w 856368"/>
                  <a:gd name="connsiteY581" fmla="*/ 1374466 h 1846039"/>
                  <a:gd name="connsiteX582" fmla="*/ 359889 w 856368"/>
                  <a:gd name="connsiteY582" fmla="*/ 1379402 h 1846039"/>
                  <a:gd name="connsiteX583" fmla="*/ 359889 w 856368"/>
                  <a:gd name="connsiteY583" fmla="*/ 1384339 h 1846039"/>
                  <a:gd name="connsiteX584" fmla="*/ 357419 w 856368"/>
                  <a:gd name="connsiteY584" fmla="*/ 1394213 h 1846039"/>
                  <a:gd name="connsiteX585" fmla="*/ 359889 w 856368"/>
                  <a:gd name="connsiteY585" fmla="*/ 1404088 h 1846039"/>
                  <a:gd name="connsiteX586" fmla="*/ 359889 w 856368"/>
                  <a:gd name="connsiteY586" fmla="*/ 1409025 h 1846039"/>
                  <a:gd name="connsiteX587" fmla="*/ 362356 w 856368"/>
                  <a:gd name="connsiteY587" fmla="*/ 1413961 h 1846039"/>
                  <a:gd name="connsiteX588" fmla="*/ 364827 w 856368"/>
                  <a:gd name="connsiteY588" fmla="*/ 1418898 h 1846039"/>
                  <a:gd name="connsiteX589" fmla="*/ 367294 w 856368"/>
                  <a:gd name="connsiteY589" fmla="*/ 1423836 h 1846039"/>
                  <a:gd name="connsiteX590" fmla="*/ 367294 w 856368"/>
                  <a:gd name="connsiteY590" fmla="*/ 1428773 h 1846039"/>
                  <a:gd name="connsiteX591" fmla="*/ 372231 w 856368"/>
                  <a:gd name="connsiteY591" fmla="*/ 1431240 h 1846039"/>
                  <a:gd name="connsiteX592" fmla="*/ 374698 w 856368"/>
                  <a:gd name="connsiteY592" fmla="*/ 1433709 h 1846039"/>
                  <a:gd name="connsiteX593" fmla="*/ 379636 w 856368"/>
                  <a:gd name="connsiteY593" fmla="*/ 1438647 h 1846039"/>
                  <a:gd name="connsiteX594" fmla="*/ 379636 w 856368"/>
                  <a:gd name="connsiteY594" fmla="*/ 1441115 h 1846039"/>
                  <a:gd name="connsiteX595" fmla="*/ 382106 w 856368"/>
                  <a:gd name="connsiteY595" fmla="*/ 1443584 h 1846039"/>
                  <a:gd name="connsiteX596" fmla="*/ 384573 w 856368"/>
                  <a:gd name="connsiteY596" fmla="*/ 1446053 h 1846039"/>
                  <a:gd name="connsiteX597" fmla="*/ 387044 w 856368"/>
                  <a:gd name="connsiteY597" fmla="*/ 1448520 h 1846039"/>
                  <a:gd name="connsiteX598" fmla="*/ 389511 w 856368"/>
                  <a:gd name="connsiteY598" fmla="*/ 1453457 h 1846039"/>
                  <a:gd name="connsiteX599" fmla="*/ 389511 w 856368"/>
                  <a:gd name="connsiteY599" fmla="*/ 1470737 h 1846039"/>
                  <a:gd name="connsiteX600" fmla="*/ 391978 w 856368"/>
                  <a:gd name="connsiteY600" fmla="*/ 1473206 h 1846039"/>
                  <a:gd name="connsiteX601" fmla="*/ 396915 w 856368"/>
                  <a:gd name="connsiteY601" fmla="*/ 1478143 h 1846039"/>
                  <a:gd name="connsiteX602" fmla="*/ 399386 w 856368"/>
                  <a:gd name="connsiteY602" fmla="*/ 1480612 h 1846039"/>
                  <a:gd name="connsiteX603" fmla="*/ 399386 w 856368"/>
                  <a:gd name="connsiteY603" fmla="*/ 1483081 h 1846039"/>
                  <a:gd name="connsiteX604" fmla="*/ 401853 w 856368"/>
                  <a:gd name="connsiteY604" fmla="*/ 1485548 h 1846039"/>
                  <a:gd name="connsiteX605" fmla="*/ 401853 w 856368"/>
                  <a:gd name="connsiteY605" fmla="*/ 1510234 h 1846039"/>
                  <a:gd name="connsiteX606" fmla="*/ 404323 w 856368"/>
                  <a:gd name="connsiteY606" fmla="*/ 1517640 h 1846039"/>
                  <a:gd name="connsiteX607" fmla="*/ 406790 w 856368"/>
                  <a:gd name="connsiteY607" fmla="*/ 1527411 h 1846039"/>
                  <a:gd name="connsiteX608" fmla="*/ 409257 w 856368"/>
                  <a:gd name="connsiteY608" fmla="*/ 1532347 h 1846039"/>
                  <a:gd name="connsiteX609" fmla="*/ 409257 w 856368"/>
                  <a:gd name="connsiteY609" fmla="*/ 1537388 h 1846039"/>
                  <a:gd name="connsiteX610" fmla="*/ 411728 w 856368"/>
                  <a:gd name="connsiteY610" fmla="*/ 1544691 h 1846039"/>
                  <a:gd name="connsiteX611" fmla="*/ 411728 w 856368"/>
                  <a:gd name="connsiteY611" fmla="*/ 1559604 h 1846039"/>
                  <a:gd name="connsiteX612" fmla="*/ 414195 w 856368"/>
                  <a:gd name="connsiteY612" fmla="*/ 1564439 h 1846039"/>
                  <a:gd name="connsiteX613" fmla="*/ 411728 w 856368"/>
                  <a:gd name="connsiteY613" fmla="*/ 1574312 h 1846039"/>
                  <a:gd name="connsiteX614" fmla="*/ 414195 w 856368"/>
                  <a:gd name="connsiteY614" fmla="*/ 1586654 h 1846039"/>
                  <a:gd name="connsiteX615" fmla="*/ 414195 w 856368"/>
                  <a:gd name="connsiteY615" fmla="*/ 1606403 h 1846039"/>
                  <a:gd name="connsiteX616" fmla="*/ 416665 w 856368"/>
                  <a:gd name="connsiteY616" fmla="*/ 1611340 h 1846039"/>
                  <a:gd name="connsiteX617" fmla="*/ 419132 w 856368"/>
                  <a:gd name="connsiteY617" fmla="*/ 1613809 h 1846039"/>
                  <a:gd name="connsiteX618" fmla="*/ 424070 w 856368"/>
                  <a:gd name="connsiteY618" fmla="*/ 1616278 h 1846039"/>
                  <a:gd name="connsiteX619" fmla="*/ 429007 w 856368"/>
                  <a:gd name="connsiteY619" fmla="*/ 1616278 h 1846039"/>
                  <a:gd name="connsiteX620" fmla="*/ 436412 w 856368"/>
                  <a:gd name="connsiteY620" fmla="*/ 1621213 h 1846039"/>
                  <a:gd name="connsiteX621" fmla="*/ 441349 w 856368"/>
                  <a:gd name="connsiteY621" fmla="*/ 1623682 h 1846039"/>
                  <a:gd name="connsiteX622" fmla="*/ 443817 w 856368"/>
                  <a:gd name="connsiteY622" fmla="*/ 1628620 h 1846039"/>
                  <a:gd name="connsiteX623" fmla="*/ 451224 w 856368"/>
                  <a:gd name="connsiteY623" fmla="*/ 1633557 h 1846039"/>
                  <a:gd name="connsiteX624" fmla="*/ 451224 w 856368"/>
                  <a:gd name="connsiteY624" fmla="*/ 1636026 h 1846039"/>
                  <a:gd name="connsiteX625" fmla="*/ 456162 w 856368"/>
                  <a:gd name="connsiteY625" fmla="*/ 1636026 h 1846039"/>
                  <a:gd name="connsiteX626" fmla="*/ 458629 w 856368"/>
                  <a:gd name="connsiteY626" fmla="*/ 1633557 h 1846039"/>
                  <a:gd name="connsiteX627" fmla="*/ 463566 w 856368"/>
                  <a:gd name="connsiteY627" fmla="*/ 1631088 h 1846039"/>
                  <a:gd name="connsiteX628" fmla="*/ 466034 w 856368"/>
                  <a:gd name="connsiteY628" fmla="*/ 1631088 h 1846039"/>
                  <a:gd name="connsiteX629" fmla="*/ 470971 w 856368"/>
                  <a:gd name="connsiteY629" fmla="*/ 1628620 h 1846039"/>
                  <a:gd name="connsiteX630" fmla="*/ 473441 w 856368"/>
                  <a:gd name="connsiteY630" fmla="*/ 1626151 h 1846039"/>
                  <a:gd name="connsiteX631" fmla="*/ 475908 w 856368"/>
                  <a:gd name="connsiteY631" fmla="*/ 1623682 h 1846039"/>
                  <a:gd name="connsiteX632" fmla="*/ 473441 w 856368"/>
                  <a:gd name="connsiteY632" fmla="*/ 1618746 h 1846039"/>
                  <a:gd name="connsiteX633" fmla="*/ 473441 w 856368"/>
                  <a:gd name="connsiteY633" fmla="*/ 1616278 h 1846039"/>
                  <a:gd name="connsiteX634" fmla="*/ 475908 w 856368"/>
                  <a:gd name="connsiteY634" fmla="*/ 1613809 h 1846039"/>
                  <a:gd name="connsiteX635" fmla="*/ 483213 w 856368"/>
                  <a:gd name="connsiteY635" fmla="*/ 1616278 h 1846039"/>
                  <a:gd name="connsiteX636" fmla="*/ 485680 w 856368"/>
                  <a:gd name="connsiteY636" fmla="*/ 1613809 h 1846039"/>
                  <a:gd name="connsiteX637" fmla="*/ 493188 w 856368"/>
                  <a:gd name="connsiteY637" fmla="*/ 1613809 h 1846039"/>
                  <a:gd name="connsiteX638" fmla="*/ 495555 w 856368"/>
                  <a:gd name="connsiteY638" fmla="*/ 1611340 h 1846039"/>
                  <a:gd name="connsiteX639" fmla="*/ 495555 w 856368"/>
                  <a:gd name="connsiteY639" fmla="*/ 1608871 h 1846039"/>
                  <a:gd name="connsiteX640" fmla="*/ 510468 w 856368"/>
                  <a:gd name="connsiteY640" fmla="*/ 1608871 h 1846039"/>
                  <a:gd name="connsiteX641" fmla="*/ 512834 w 856368"/>
                  <a:gd name="connsiteY641" fmla="*/ 1613809 h 1846039"/>
                  <a:gd name="connsiteX642" fmla="*/ 515405 w 856368"/>
                  <a:gd name="connsiteY642" fmla="*/ 1613809 h 1846039"/>
                  <a:gd name="connsiteX643" fmla="*/ 517772 w 856368"/>
                  <a:gd name="connsiteY643" fmla="*/ 1611340 h 1846039"/>
                  <a:gd name="connsiteX644" fmla="*/ 520342 w 856368"/>
                  <a:gd name="connsiteY644" fmla="*/ 1608871 h 1846039"/>
                  <a:gd name="connsiteX645" fmla="*/ 520342 w 856368"/>
                  <a:gd name="connsiteY645" fmla="*/ 1606403 h 1846039"/>
                  <a:gd name="connsiteX646" fmla="*/ 522709 w 856368"/>
                  <a:gd name="connsiteY646" fmla="*/ 1603934 h 1846039"/>
                  <a:gd name="connsiteX647" fmla="*/ 535051 w 856368"/>
                  <a:gd name="connsiteY647" fmla="*/ 1603934 h 1846039"/>
                  <a:gd name="connsiteX648" fmla="*/ 537518 w 856368"/>
                  <a:gd name="connsiteY648" fmla="*/ 1601467 h 1846039"/>
                  <a:gd name="connsiteX649" fmla="*/ 542456 w 856368"/>
                  <a:gd name="connsiteY649" fmla="*/ 1601467 h 1846039"/>
                  <a:gd name="connsiteX650" fmla="*/ 544923 w 856368"/>
                  <a:gd name="connsiteY650" fmla="*/ 1603934 h 1846039"/>
                  <a:gd name="connsiteX651" fmla="*/ 547393 w 856368"/>
                  <a:gd name="connsiteY651" fmla="*/ 1606403 h 1846039"/>
                  <a:gd name="connsiteX652" fmla="*/ 552331 w 856368"/>
                  <a:gd name="connsiteY652" fmla="*/ 1606403 h 1846039"/>
                  <a:gd name="connsiteX653" fmla="*/ 552331 w 856368"/>
                  <a:gd name="connsiteY653" fmla="*/ 1603934 h 1846039"/>
                  <a:gd name="connsiteX654" fmla="*/ 554798 w 856368"/>
                  <a:gd name="connsiteY654" fmla="*/ 1603934 h 1846039"/>
                  <a:gd name="connsiteX655" fmla="*/ 554798 w 856368"/>
                  <a:gd name="connsiteY655" fmla="*/ 1601467 h 1846039"/>
                  <a:gd name="connsiteX656" fmla="*/ 559735 w 856368"/>
                  <a:gd name="connsiteY656" fmla="*/ 1601467 h 1846039"/>
                  <a:gd name="connsiteX657" fmla="*/ 562203 w 856368"/>
                  <a:gd name="connsiteY657" fmla="*/ 1603934 h 1846039"/>
                  <a:gd name="connsiteX658" fmla="*/ 562203 w 856368"/>
                  <a:gd name="connsiteY658" fmla="*/ 1608871 h 1846039"/>
                  <a:gd name="connsiteX659" fmla="*/ 564673 w 856368"/>
                  <a:gd name="connsiteY659" fmla="*/ 1608871 h 1846039"/>
                  <a:gd name="connsiteX660" fmla="*/ 567140 w 856368"/>
                  <a:gd name="connsiteY660" fmla="*/ 1613809 h 1846039"/>
                  <a:gd name="connsiteX661" fmla="*/ 569610 w 856368"/>
                  <a:gd name="connsiteY661" fmla="*/ 1616278 h 1846039"/>
                  <a:gd name="connsiteX662" fmla="*/ 569610 w 856368"/>
                  <a:gd name="connsiteY662" fmla="*/ 1618746 h 1846039"/>
                  <a:gd name="connsiteX663" fmla="*/ 572078 w 856368"/>
                  <a:gd name="connsiteY663" fmla="*/ 1623682 h 1846039"/>
                  <a:gd name="connsiteX664" fmla="*/ 574548 w 856368"/>
                  <a:gd name="connsiteY664" fmla="*/ 1626151 h 1846039"/>
                  <a:gd name="connsiteX665" fmla="*/ 577015 w 856368"/>
                  <a:gd name="connsiteY665" fmla="*/ 1631088 h 1846039"/>
                  <a:gd name="connsiteX666" fmla="*/ 579482 w 856368"/>
                  <a:gd name="connsiteY666" fmla="*/ 1636026 h 1846039"/>
                  <a:gd name="connsiteX667" fmla="*/ 579482 w 856368"/>
                  <a:gd name="connsiteY667" fmla="*/ 1638493 h 1846039"/>
                  <a:gd name="connsiteX668" fmla="*/ 581952 w 856368"/>
                  <a:gd name="connsiteY668" fmla="*/ 1643431 h 1846039"/>
                  <a:gd name="connsiteX669" fmla="*/ 584420 w 856368"/>
                  <a:gd name="connsiteY669" fmla="*/ 1648368 h 1846039"/>
                  <a:gd name="connsiteX670" fmla="*/ 589357 w 856368"/>
                  <a:gd name="connsiteY670" fmla="*/ 1655774 h 1846039"/>
                  <a:gd name="connsiteX671" fmla="*/ 589357 w 856368"/>
                  <a:gd name="connsiteY671" fmla="*/ 1658241 h 1846039"/>
                  <a:gd name="connsiteX672" fmla="*/ 591827 w 856368"/>
                  <a:gd name="connsiteY672" fmla="*/ 1665648 h 1846039"/>
                  <a:gd name="connsiteX673" fmla="*/ 594295 w 856368"/>
                  <a:gd name="connsiteY673" fmla="*/ 1668116 h 1846039"/>
                  <a:gd name="connsiteX674" fmla="*/ 596765 w 856368"/>
                  <a:gd name="connsiteY674" fmla="*/ 1675521 h 1846039"/>
                  <a:gd name="connsiteX675" fmla="*/ 599232 w 856368"/>
                  <a:gd name="connsiteY675" fmla="*/ 1677990 h 1846039"/>
                  <a:gd name="connsiteX676" fmla="*/ 604169 w 856368"/>
                  <a:gd name="connsiteY676" fmla="*/ 1682927 h 1846039"/>
                  <a:gd name="connsiteX677" fmla="*/ 606637 w 856368"/>
                  <a:gd name="connsiteY677" fmla="*/ 1682927 h 1846039"/>
                  <a:gd name="connsiteX678" fmla="*/ 609107 w 856368"/>
                  <a:gd name="connsiteY678" fmla="*/ 1685396 h 1846039"/>
                  <a:gd name="connsiteX679" fmla="*/ 614044 w 856368"/>
                  <a:gd name="connsiteY679" fmla="*/ 1690333 h 1846039"/>
                  <a:gd name="connsiteX680" fmla="*/ 616512 w 856368"/>
                  <a:gd name="connsiteY680" fmla="*/ 1692800 h 1846039"/>
                  <a:gd name="connsiteX681" fmla="*/ 618979 w 856368"/>
                  <a:gd name="connsiteY681" fmla="*/ 1695269 h 1846039"/>
                  <a:gd name="connsiteX682" fmla="*/ 621449 w 856368"/>
                  <a:gd name="connsiteY682" fmla="*/ 1695269 h 1846039"/>
                  <a:gd name="connsiteX683" fmla="*/ 621449 w 856368"/>
                  <a:gd name="connsiteY683" fmla="*/ 1697738 h 1846039"/>
                  <a:gd name="connsiteX684" fmla="*/ 614044 w 856368"/>
                  <a:gd name="connsiteY684" fmla="*/ 1697738 h 1846039"/>
                  <a:gd name="connsiteX685" fmla="*/ 609107 w 856368"/>
                  <a:gd name="connsiteY685" fmla="*/ 1695269 h 1846039"/>
                  <a:gd name="connsiteX686" fmla="*/ 601699 w 856368"/>
                  <a:gd name="connsiteY686" fmla="*/ 1692800 h 1846039"/>
                  <a:gd name="connsiteX687" fmla="*/ 594295 w 856368"/>
                  <a:gd name="connsiteY687" fmla="*/ 1690333 h 1846039"/>
                  <a:gd name="connsiteX688" fmla="*/ 589357 w 856368"/>
                  <a:gd name="connsiteY688" fmla="*/ 1692800 h 1846039"/>
                  <a:gd name="connsiteX689" fmla="*/ 589357 w 856368"/>
                  <a:gd name="connsiteY689" fmla="*/ 1695269 h 1846039"/>
                  <a:gd name="connsiteX690" fmla="*/ 581952 w 856368"/>
                  <a:gd name="connsiteY690" fmla="*/ 1695269 h 1846039"/>
                  <a:gd name="connsiteX691" fmla="*/ 579482 w 856368"/>
                  <a:gd name="connsiteY691" fmla="*/ 1692800 h 1846039"/>
                  <a:gd name="connsiteX692" fmla="*/ 579482 w 856368"/>
                  <a:gd name="connsiteY692" fmla="*/ 1690333 h 1846039"/>
                  <a:gd name="connsiteX693" fmla="*/ 564673 w 856368"/>
                  <a:gd name="connsiteY693" fmla="*/ 1690333 h 1846039"/>
                  <a:gd name="connsiteX694" fmla="*/ 557268 w 856368"/>
                  <a:gd name="connsiteY694" fmla="*/ 1692800 h 1846039"/>
                  <a:gd name="connsiteX695" fmla="*/ 549861 w 856368"/>
                  <a:gd name="connsiteY695" fmla="*/ 1692800 h 1846039"/>
                  <a:gd name="connsiteX696" fmla="*/ 542456 w 856368"/>
                  <a:gd name="connsiteY696" fmla="*/ 1695269 h 1846039"/>
                  <a:gd name="connsiteX697" fmla="*/ 532581 w 856368"/>
                  <a:gd name="connsiteY697" fmla="*/ 1697738 h 1846039"/>
                  <a:gd name="connsiteX698" fmla="*/ 507897 w 856368"/>
                  <a:gd name="connsiteY698" fmla="*/ 1697738 h 1846039"/>
                  <a:gd name="connsiteX699" fmla="*/ 500492 w 856368"/>
                  <a:gd name="connsiteY699" fmla="*/ 1700207 h 1846039"/>
                  <a:gd name="connsiteX700" fmla="*/ 495555 w 856368"/>
                  <a:gd name="connsiteY700" fmla="*/ 1700207 h 1846039"/>
                  <a:gd name="connsiteX701" fmla="*/ 488251 w 856368"/>
                  <a:gd name="connsiteY701" fmla="*/ 1702675 h 1846039"/>
                  <a:gd name="connsiteX702" fmla="*/ 483213 w 856368"/>
                  <a:gd name="connsiteY702" fmla="*/ 1705144 h 1846039"/>
                  <a:gd name="connsiteX703" fmla="*/ 483213 w 856368"/>
                  <a:gd name="connsiteY703" fmla="*/ 1707613 h 1846039"/>
                  <a:gd name="connsiteX704" fmla="*/ 480846 w 856368"/>
                  <a:gd name="connsiteY704" fmla="*/ 1707613 h 1846039"/>
                  <a:gd name="connsiteX705" fmla="*/ 480846 w 856368"/>
                  <a:gd name="connsiteY705" fmla="*/ 1710082 h 1846039"/>
                  <a:gd name="connsiteX706" fmla="*/ 478275 w 856368"/>
                  <a:gd name="connsiteY706" fmla="*/ 1710082 h 1846039"/>
                  <a:gd name="connsiteX707" fmla="*/ 475908 w 856368"/>
                  <a:gd name="connsiteY707" fmla="*/ 1712549 h 1846039"/>
                  <a:gd name="connsiteX708" fmla="*/ 473338 w 856368"/>
                  <a:gd name="connsiteY708" fmla="*/ 1715017 h 1846039"/>
                  <a:gd name="connsiteX709" fmla="*/ 468400 w 856368"/>
                  <a:gd name="connsiteY709" fmla="*/ 1719955 h 1846039"/>
                  <a:gd name="connsiteX710" fmla="*/ 465933 w 856368"/>
                  <a:gd name="connsiteY710" fmla="*/ 1722424 h 1846039"/>
                  <a:gd name="connsiteX711" fmla="*/ 463566 w 856368"/>
                  <a:gd name="connsiteY711" fmla="*/ 1727361 h 1846039"/>
                  <a:gd name="connsiteX712" fmla="*/ 460996 w 856368"/>
                  <a:gd name="connsiteY712" fmla="*/ 1727361 h 1846039"/>
                  <a:gd name="connsiteX713" fmla="*/ 456058 w 856368"/>
                  <a:gd name="connsiteY713" fmla="*/ 1729828 h 1846039"/>
                  <a:gd name="connsiteX714" fmla="*/ 453691 w 856368"/>
                  <a:gd name="connsiteY714" fmla="*/ 1732297 h 1846039"/>
                  <a:gd name="connsiteX715" fmla="*/ 451121 w 856368"/>
                  <a:gd name="connsiteY715" fmla="*/ 1732297 h 1846039"/>
                  <a:gd name="connsiteX716" fmla="*/ 448754 w 856368"/>
                  <a:gd name="connsiteY716" fmla="*/ 1734766 h 1846039"/>
                  <a:gd name="connsiteX717" fmla="*/ 446287 w 856368"/>
                  <a:gd name="connsiteY717" fmla="*/ 1734766 h 1846039"/>
                  <a:gd name="connsiteX718" fmla="*/ 443817 w 856368"/>
                  <a:gd name="connsiteY718" fmla="*/ 1737234 h 1846039"/>
                  <a:gd name="connsiteX719" fmla="*/ 438882 w 856368"/>
                  <a:gd name="connsiteY719" fmla="*/ 1739703 h 1846039"/>
                  <a:gd name="connsiteX720" fmla="*/ 436412 w 856368"/>
                  <a:gd name="connsiteY720" fmla="*/ 1744641 h 1846039"/>
                  <a:gd name="connsiteX721" fmla="*/ 431474 w 856368"/>
                  <a:gd name="connsiteY721" fmla="*/ 1747109 h 1846039"/>
                  <a:gd name="connsiteX722" fmla="*/ 426537 w 856368"/>
                  <a:gd name="connsiteY722" fmla="*/ 1749577 h 1846039"/>
                  <a:gd name="connsiteX723" fmla="*/ 421603 w 856368"/>
                  <a:gd name="connsiteY723" fmla="*/ 1754514 h 1846039"/>
                  <a:gd name="connsiteX724" fmla="*/ 416665 w 856368"/>
                  <a:gd name="connsiteY724" fmla="*/ 1756983 h 1846039"/>
                  <a:gd name="connsiteX725" fmla="*/ 409257 w 856368"/>
                  <a:gd name="connsiteY725" fmla="*/ 1759451 h 1846039"/>
                  <a:gd name="connsiteX726" fmla="*/ 399386 w 856368"/>
                  <a:gd name="connsiteY726" fmla="*/ 1759451 h 1846039"/>
                  <a:gd name="connsiteX727" fmla="*/ 391978 w 856368"/>
                  <a:gd name="connsiteY727" fmla="*/ 1756983 h 1846039"/>
                  <a:gd name="connsiteX728" fmla="*/ 384573 w 856368"/>
                  <a:gd name="connsiteY728" fmla="*/ 1754514 h 1846039"/>
                  <a:gd name="connsiteX729" fmla="*/ 379636 w 856368"/>
                  <a:gd name="connsiteY729" fmla="*/ 1752045 h 1846039"/>
                  <a:gd name="connsiteX730" fmla="*/ 374698 w 856368"/>
                  <a:gd name="connsiteY730" fmla="*/ 1749577 h 1846039"/>
                  <a:gd name="connsiteX731" fmla="*/ 367294 w 856368"/>
                  <a:gd name="connsiteY731" fmla="*/ 1747109 h 1846039"/>
                  <a:gd name="connsiteX732" fmla="*/ 362356 w 856368"/>
                  <a:gd name="connsiteY732" fmla="*/ 1739703 h 1846039"/>
                  <a:gd name="connsiteX733" fmla="*/ 357419 w 856368"/>
                  <a:gd name="connsiteY733" fmla="*/ 1734766 h 1846039"/>
                  <a:gd name="connsiteX734" fmla="*/ 352484 w 856368"/>
                  <a:gd name="connsiteY734" fmla="*/ 1727361 h 1846039"/>
                  <a:gd name="connsiteX735" fmla="*/ 350014 w 856368"/>
                  <a:gd name="connsiteY735" fmla="*/ 1724892 h 1846039"/>
                  <a:gd name="connsiteX736" fmla="*/ 347547 w 856368"/>
                  <a:gd name="connsiteY736" fmla="*/ 1722424 h 1846039"/>
                  <a:gd name="connsiteX737" fmla="*/ 342610 w 856368"/>
                  <a:gd name="connsiteY737" fmla="*/ 1719955 h 1846039"/>
                  <a:gd name="connsiteX738" fmla="*/ 340139 w 856368"/>
                  <a:gd name="connsiteY738" fmla="*/ 1719955 h 1846039"/>
                  <a:gd name="connsiteX739" fmla="*/ 335202 w 856368"/>
                  <a:gd name="connsiteY739" fmla="*/ 1722424 h 1846039"/>
                  <a:gd name="connsiteX740" fmla="*/ 317922 w 856368"/>
                  <a:gd name="connsiteY740" fmla="*/ 1722424 h 1846039"/>
                  <a:gd name="connsiteX741" fmla="*/ 317922 w 856368"/>
                  <a:gd name="connsiteY741" fmla="*/ 1724892 h 1846039"/>
                  <a:gd name="connsiteX742" fmla="*/ 310518 w 856368"/>
                  <a:gd name="connsiteY742" fmla="*/ 1724892 h 1846039"/>
                  <a:gd name="connsiteX743" fmla="*/ 305580 w 856368"/>
                  <a:gd name="connsiteY743" fmla="*/ 1727361 h 1846039"/>
                  <a:gd name="connsiteX744" fmla="*/ 300643 w 856368"/>
                  <a:gd name="connsiteY744" fmla="*/ 1732297 h 1846039"/>
                  <a:gd name="connsiteX745" fmla="*/ 298176 w 856368"/>
                  <a:gd name="connsiteY745" fmla="*/ 1737234 h 1846039"/>
                  <a:gd name="connsiteX746" fmla="*/ 295708 w 856368"/>
                  <a:gd name="connsiteY746" fmla="*/ 1742172 h 1846039"/>
                  <a:gd name="connsiteX747" fmla="*/ 293238 w 856368"/>
                  <a:gd name="connsiteY747" fmla="*/ 1744641 h 1846039"/>
                  <a:gd name="connsiteX748" fmla="*/ 288301 w 856368"/>
                  <a:gd name="connsiteY748" fmla="*/ 1749577 h 1846039"/>
                  <a:gd name="connsiteX749" fmla="*/ 285833 w 856368"/>
                  <a:gd name="connsiteY749" fmla="*/ 1752045 h 1846039"/>
                  <a:gd name="connsiteX750" fmla="*/ 283363 w 856368"/>
                  <a:gd name="connsiteY750" fmla="*/ 1754514 h 1846039"/>
                  <a:gd name="connsiteX751" fmla="*/ 278429 w 856368"/>
                  <a:gd name="connsiteY751" fmla="*/ 1756983 h 1846039"/>
                  <a:gd name="connsiteX752" fmla="*/ 278429 w 856368"/>
                  <a:gd name="connsiteY752" fmla="*/ 1761920 h 1846039"/>
                  <a:gd name="connsiteX753" fmla="*/ 280896 w 856368"/>
                  <a:gd name="connsiteY753" fmla="*/ 1764389 h 1846039"/>
                  <a:gd name="connsiteX754" fmla="*/ 280896 w 856368"/>
                  <a:gd name="connsiteY754" fmla="*/ 1779200 h 1846039"/>
                  <a:gd name="connsiteX755" fmla="*/ 283363 w 856368"/>
                  <a:gd name="connsiteY755" fmla="*/ 1779200 h 1846039"/>
                  <a:gd name="connsiteX756" fmla="*/ 283363 w 856368"/>
                  <a:gd name="connsiteY756" fmla="*/ 1789073 h 1846039"/>
                  <a:gd name="connsiteX757" fmla="*/ 280896 w 856368"/>
                  <a:gd name="connsiteY757" fmla="*/ 1791542 h 1846039"/>
                  <a:gd name="connsiteX758" fmla="*/ 280896 w 856368"/>
                  <a:gd name="connsiteY758" fmla="*/ 1794011 h 1846039"/>
                  <a:gd name="connsiteX759" fmla="*/ 278429 w 856368"/>
                  <a:gd name="connsiteY759" fmla="*/ 1796479 h 1846039"/>
                  <a:gd name="connsiteX760" fmla="*/ 275959 w 856368"/>
                  <a:gd name="connsiteY760" fmla="*/ 1796479 h 1846039"/>
                  <a:gd name="connsiteX761" fmla="*/ 271021 w 856368"/>
                  <a:gd name="connsiteY761" fmla="*/ 1794011 h 1846039"/>
                  <a:gd name="connsiteX762" fmla="*/ 268554 w 856368"/>
                  <a:gd name="connsiteY762" fmla="*/ 1791542 h 1846039"/>
                  <a:gd name="connsiteX763" fmla="*/ 268554 w 856368"/>
                  <a:gd name="connsiteY763" fmla="*/ 1784136 h 1846039"/>
                  <a:gd name="connsiteX764" fmla="*/ 266084 w 856368"/>
                  <a:gd name="connsiteY764" fmla="*/ 1781668 h 1846039"/>
                  <a:gd name="connsiteX765" fmla="*/ 261149 w 856368"/>
                  <a:gd name="connsiteY765" fmla="*/ 1779200 h 1846039"/>
                  <a:gd name="connsiteX766" fmla="*/ 258679 w 856368"/>
                  <a:gd name="connsiteY766" fmla="*/ 1779200 h 1846039"/>
                  <a:gd name="connsiteX767" fmla="*/ 256212 w 856368"/>
                  <a:gd name="connsiteY767" fmla="*/ 1776731 h 1846039"/>
                  <a:gd name="connsiteX768" fmla="*/ 256212 w 856368"/>
                  <a:gd name="connsiteY768" fmla="*/ 1769325 h 1846039"/>
                  <a:gd name="connsiteX769" fmla="*/ 253741 w 856368"/>
                  <a:gd name="connsiteY769" fmla="*/ 1769325 h 1846039"/>
                  <a:gd name="connsiteX770" fmla="*/ 251274 w 856368"/>
                  <a:gd name="connsiteY770" fmla="*/ 1771794 h 1846039"/>
                  <a:gd name="connsiteX771" fmla="*/ 246337 w 856368"/>
                  <a:gd name="connsiteY771" fmla="*/ 1774262 h 1846039"/>
                  <a:gd name="connsiteX772" fmla="*/ 243870 w 856368"/>
                  <a:gd name="connsiteY772" fmla="*/ 1771794 h 1846039"/>
                  <a:gd name="connsiteX773" fmla="*/ 238932 w 856368"/>
                  <a:gd name="connsiteY773" fmla="*/ 1776731 h 1846039"/>
                  <a:gd name="connsiteX774" fmla="*/ 233995 w 856368"/>
                  <a:gd name="connsiteY774" fmla="*/ 1779200 h 1846039"/>
                  <a:gd name="connsiteX775" fmla="*/ 231524 w 856368"/>
                  <a:gd name="connsiteY775" fmla="*/ 1784136 h 1846039"/>
                  <a:gd name="connsiteX776" fmla="*/ 221653 w 856368"/>
                  <a:gd name="connsiteY776" fmla="*/ 1786604 h 1846039"/>
                  <a:gd name="connsiteX777" fmla="*/ 216715 w 856368"/>
                  <a:gd name="connsiteY777" fmla="*/ 1789073 h 1846039"/>
                  <a:gd name="connsiteX778" fmla="*/ 214245 w 856368"/>
                  <a:gd name="connsiteY778" fmla="*/ 1789073 h 1846039"/>
                  <a:gd name="connsiteX779" fmla="*/ 211778 w 856368"/>
                  <a:gd name="connsiteY779" fmla="*/ 1791542 h 1846039"/>
                  <a:gd name="connsiteX780" fmla="*/ 209307 w 856368"/>
                  <a:gd name="connsiteY780" fmla="*/ 1796479 h 1846039"/>
                  <a:gd name="connsiteX781" fmla="*/ 209307 w 856368"/>
                  <a:gd name="connsiteY781" fmla="*/ 1801417 h 1846039"/>
                  <a:gd name="connsiteX782" fmla="*/ 206840 w 856368"/>
                  <a:gd name="connsiteY782" fmla="*/ 1806353 h 1846039"/>
                  <a:gd name="connsiteX783" fmla="*/ 204373 w 856368"/>
                  <a:gd name="connsiteY783" fmla="*/ 1808821 h 1846039"/>
                  <a:gd name="connsiteX784" fmla="*/ 201903 w 856368"/>
                  <a:gd name="connsiteY784" fmla="*/ 1811290 h 1846039"/>
                  <a:gd name="connsiteX785" fmla="*/ 196965 w 856368"/>
                  <a:gd name="connsiteY785" fmla="*/ 1813759 h 1846039"/>
                  <a:gd name="connsiteX786" fmla="*/ 189561 w 856368"/>
                  <a:gd name="connsiteY786" fmla="*/ 1813759 h 1846039"/>
                  <a:gd name="connsiteX787" fmla="*/ 184623 w 856368"/>
                  <a:gd name="connsiteY787" fmla="*/ 1816228 h 1846039"/>
                  <a:gd name="connsiteX788" fmla="*/ 182156 w 856368"/>
                  <a:gd name="connsiteY788" fmla="*/ 1818696 h 1846039"/>
                  <a:gd name="connsiteX789" fmla="*/ 182156 w 856368"/>
                  <a:gd name="connsiteY789" fmla="*/ 1821163 h 1846039"/>
                  <a:gd name="connsiteX790" fmla="*/ 179686 w 856368"/>
                  <a:gd name="connsiteY790" fmla="*/ 1823632 h 1846039"/>
                  <a:gd name="connsiteX791" fmla="*/ 174748 w 856368"/>
                  <a:gd name="connsiteY791" fmla="*/ 1823632 h 1846039"/>
                  <a:gd name="connsiteX792" fmla="*/ 169814 w 856368"/>
                  <a:gd name="connsiteY792" fmla="*/ 1826101 h 1846039"/>
                  <a:gd name="connsiteX793" fmla="*/ 164877 w 856368"/>
                  <a:gd name="connsiteY793" fmla="*/ 1828570 h 1846039"/>
                  <a:gd name="connsiteX794" fmla="*/ 162406 w 856368"/>
                  <a:gd name="connsiteY794" fmla="*/ 1831038 h 1846039"/>
                  <a:gd name="connsiteX795" fmla="*/ 159939 w 856368"/>
                  <a:gd name="connsiteY795" fmla="*/ 1835976 h 1846039"/>
                  <a:gd name="connsiteX796" fmla="*/ 157469 w 856368"/>
                  <a:gd name="connsiteY796" fmla="*/ 1835976 h 1846039"/>
                  <a:gd name="connsiteX797" fmla="*/ 152535 w 856368"/>
                  <a:gd name="connsiteY797" fmla="*/ 1840912 h 1846039"/>
                  <a:gd name="connsiteX798" fmla="*/ 147597 w 856368"/>
                  <a:gd name="connsiteY798" fmla="*/ 1843380 h 1846039"/>
                  <a:gd name="connsiteX799" fmla="*/ 122910 w 856368"/>
                  <a:gd name="connsiteY799" fmla="*/ 1843380 h 1846039"/>
                  <a:gd name="connsiteX800" fmla="*/ 120443 w 856368"/>
                  <a:gd name="connsiteY800" fmla="*/ 1840912 h 1846039"/>
                  <a:gd name="connsiteX801" fmla="*/ 113038 w 856368"/>
                  <a:gd name="connsiteY801" fmla="*/ 1840912 h 1846039"/>
                  <a:gd name="connsiteX802" fmla="*/ 108101 w 856368"/>
                  <a:gd name="connsiteY802" fmla="*/ 1843380 h 1846039"/>
                  <a:gd name="connsiteX803" fmla="*/ 98226 w 856368"/>
                  <a:gd name="connsiteY803" fmla="*/ 1843380 h 1846039"/>
                  <a:gd name="connsiteX804" fmla="*/ 93288 w 856368"/>
                  <a:gd name="connsiteY804" fmla="*/ 1845849 h 1846039"/>
                  <a:gd name="connsiteX805" fmla="*/ 88351 w 856368"/>
                  <a:gd name="connsiteY805" fmla="*/ 1843380 h 1846039"/>
                  <a:gd name="connsiteX806" fmla="*/ 85883 w 856368"/>
                  <a:gd name="connsiteY806" fmla="*/ 1840912 h 1846039"/>
                  <a:gd name="connsiteX807" fmla="*/ 80946 w 856368"/>
                  <a:gd name="connsiteY807" fmla="*/ 1838443 h 1846039"/>
                  <a:gd name="connsiteX808" fmla="*/ 78479 w 856368"/>
                  <a:gd name="connsiteY808" fmla="*/ 1835976 h 1846039"/>
                  <a:gd name="connsiteX809" fmla="*/ 66134 w 856368"/>
                  <a:gd name="connsiteY809" fmla="*/ 1835976 h 1846039"/>
                  <a:gd name="connsiteX810" fmla="*/ 66134 w 856368"/>
                  <a:gd name="connsiteY810" fmla="*/ 1833507 h 1846039"/>
                  <a:gd name="connsiteX811" fmla="*/ 61199 w 856368"/>
                  <a:gd name="connsiteY811" fmla="*/ 1833507 h 1846039"/>
                  <a:gd name="connsiteX812" fmla="*/ 61199 w 856368"/>
                  <a:gd name="connsiteY812" fmla="*/ 1835976 h 1846039"/>
                  <a:gd name="connsiteX813" fmla="*/ 58729 w 856368"/>
                  <a:gd name="connsiteY813" fmla="*/ 1838443 h 1846039"/>
                  <a:gd name="connsiteX814" fmla="*/ 53792 w 856368"/>
                  <a:gd name="connsiteY814" fmla="*/ 1838443 h 1846039"/>
                  <a:gd name="connsiteX815" fmla="*/ 46387 w 856368"/>
                  <a:gd name="connsiteY815" fmla="*/ 1840912 h 1846039"/>
                  <a:gd name="connsiteX816" fmla="*/ 46387 w 856368"/>
                  <a:gd name="connsiteY816" fmla="*/ 1835976 h 1846039"/>
                  <a:gd name="connsiteX817" fmla="*/ 43920 w 856368"/>
                  <a:gd name="connsiteY817" fmla="*/ 1831038 h 1846039"/>
                  <a:gd name="connsiteX818" fmla="*/ 41449 w 856368"/>
                  <a:gd name="connsiteY818" fmla="*/ 1826101 h 1846039"/>
                  <a:gd name="connsiteX819" fmla="*/ 38982 w 856368"/>
                  <a:gd name="connsiteY819" fmla="*/ 1818696 h 1846039"/>
                  <a:gd name="connsiteX820" fmla="*/ 41449 w 856368"/>
                  <a:gd name="connsiteY820" fmla="*/ 1816228 h 1846039"/>
                  <a:gd name="connsiteX821" fmla="*/ 43920 w 856368"/>
                  <a:gd name="connsiteY821" fmla="*/ 1813759 h 1846039"/>
                  <a:gd name="connsiteX822" fmla="*/ 48854 w 856368"/>
                  <a:gd name="connsiteY822" fmla="*/ 1813759 h 1846039"/>
                  <a:gd name="connsiteX823" fmla="*/ 51324 w 856368"/>
                  <a:gd name="connsiteY823" fmla="*/ 1811290 h 1846039"/>
                  <a:gd name="connsiteX824" fmla="*/ 51324 w 856368"/>
                  <a:gd name="connsiteY824" fmla="*/ 1803884 h 1846039"/>
                  <a:gd name="connsiteX825" fmla="*/ 53792 w 856368"/>
                  <a:gd name="connsiteY825" fmla="*/ 1798948 h 1846039"/>
                  <a:gd name="connsiteX826" fmla="*/ 56262 w 856368"/>
                  <a:gd name="connsiteY826" fmla="*/ 1796479 h 1846039"/>
                  <a:gd name="connsiteX827" fmla="*/ 56262 w 856368"/>
                  <a:gd name="connsiteY827" fmla="*/ 1794011 h 1846039"/>
                  <a:gd name="connsiteX828" fmla="*/ 53792 w 856368"/>
                  <a:gd name="connsiteY828" fmla="*/ 1791542 h 1846039"/>
                  <a:gd name="connsiteX829" fmla="*/ 48854 w 856368"/>
                  <a:gd name="connsiteY829" fmla="*/ 1791542 h 1846039"/>
                  <a:gd name="connsiteX830" fmla="*/ 46387 w 856368"/>
                  <a:gd name="connsiteY830" fmla="*/ 1794011 h 1846039"/>
                  <a:gd name="connsiteX831" fmla="*/ 43920 w 856368"/>
                  <a:gd name="connsiteY831" fmla="*/ 1798948 h 1846039"/>
                  <a:gd name="connsiteX832" fmla="*/ 41449 w 856368"/>
                  <a:gd name="connsiteY832" fmla="*/ 1801417 h 1846039"/>
                  <a:gd name="connsiteX833" fmla="*/ 38982 w 856368"/>
                  <a:gd name="connsiteY833" fmla="*/ 1798948 h 1846039"/>
                  <a:gd name="connsiteX834" fmla="*/ 36512 w 856368"/>
                  <a:gd name="connsiteY834" fmla="*/ 1798948 h 1846039"/>
                  <a:gd name="connsiteX835" fmla="*/ 34045 w 856368"/>
                  <a:gd name="connsiteY835" fmla="*/ 1796479 h 1846039"/>
                  <a:gd name="connsiteX836" fmla="*/ 34045 w 856368"/>
                  <a:gd name="connsiteY836" fmla="*/ 1789073 h 1846039"/>
                  <a:gd name="connsiteX837" fmla="*/ 31678 w 856368"/>
                  <a:gd name="connsiteY837" fmla="*/ 1786604 h 1846039"/>
                  <a:gd name="connsiteX838" fmla="*/ 31678 w 856368"/>
                  <a:gd name="connsiteY838" fmla="*/ 1776731 h 1846039"/>
                  <a:gd name="connsiteX839" fmla="*/ 29107 w 856368"/>
                  <a:gd name="connsiteY839" fmla="*/ 1771794 h 1846039"/>
                  <a:gd name="connsiteX840" fmla="*/ 31678 w 856368"/>
                  <a:gd name="connsiteY840" fmla="*/ 1764389 h 1846039"/>
                  <a:gd name="connsiteX841" fmla="*/ 31678 w 856368"/>
                  <a:gd name="connsiteY841" fmla="*/ 1761920 h 1846039"/>
                  <a:gd name="connsiteX842" fmla="*/ 34045 w 856368"/>
                  <a:gd name="connsiteY842" fmla="*/ 1759451 h 1846039"/>
                  <a:gd name="connsiteX843" fmla="*/ 34045 w 856368"/>
                  <a:gd name="connsiteY843" fmla="*/ 1749577 h 1846039"/>
                  <a:gd name="connsiteX844" fmla="*/ 31678 w 856368"/>
                  <a:gd name="connsiteY844" fmla="*/ 1744641 h 1846039"/>
                  <a:gd name="connsiteX845" fmla="*/ 29107 w 856368"/>
                  <a:gd name="connsiteY845" fmla="*/ 1742172 h 1846039"/>
                  <a:gd name="connsiteX846" fmla="*/ 26741 w 856368"/>
                  <a:gd name="connsiteY846" fmla="*/ 1737234 h 1846039"/>
                  <a:gd name="connsiteX847" fmla="*/ 26741 w 856368"/>
                  <a:gd name="connsiteY847" fmla="*/ 1732297 h 1846039"/>
                  <a:gd name="connsiteX848" fmla="*/ 24170 w 856368"/>
                  <a:gd name="connsiteY848" fmla="*/ 1724892 h 1846039"/>
                  <a:gd name="connsiteX849" fmla="*/ 24170 w 856368"/>
                  <a:gd name="connsiteY849" fmla="*/ 1715017 h 1846039"/>
                  <a:gd name="connsiteX850" fmla="*/ 21703 w 856368"/>
                  <a:gd name="connsiteY850" fmla="*/ 1705144 h 1846039"/>
                  <a:gd name="connsiteX851" fmla="*/ 21703 w 856368"/>
                  <a:gd name="connsiteY851" fmla="*/ 1695269 h 1846039"/>
                  <a:gd name="connsiteX852" fmla="*/ 24170 w 856368"/>
                  <a:gd name="connsiteY852" fmla="*/ 1685396 h 1846039"/>
                  <a:gd name="connsiteX853" fmla="*/ 29107 w 856368"/>
                  <a:gd name="connsiteY853" fmla="*/ 1677990 h 1846039"/>
                  <a:gd name="connsiteX854" fmla="*/ 34045 w 856368"/>
                  <a:gd name="connsiteY854" fmla="*/ 1673054 h 1846039"/>
                  <a:gd name="connsiteX855" fmla="*/ 36512 w 856368"/>
                  <a:gd name="connsiteY855" fmla="*/ 1668116 h 1846039"/>
                  <a:gd name="connsiteX856" fmla="*/ 38982 w 856368"/>
                  <a:gd name="connsiteY856" fmla="*/ 1663179 h 1846039"/>
                  <a:gd name="connsiteX857" fmla="*/ 38982 w 856368"/>
                  <a:gd name="connsiteY857" fmla="*/ 1658241 h 1846039"/>
                  <a:gd name="connsiteX858" fmla="*/ 36512 w 856368"/>
                  <a:gd name="connsiteY858" fmla="*/ 1655774 h 1846039"/>
                  <a:gd name="connsiteX859" fmla="*/ 31678 w 856368"/>
                  <a:gd name="connsiteY859" fmla="*/ 1655774 h 1846039"/>
                  <a:gd name="connsiteX860" fmla="*/ 29211 w 856368"/>
                  <a:gd name="connsiteY860" fmla="*/ 1653305 h 1846039"/>
                  <a:gd name="connsiteX861" fmla="*/ 29211 w 856368"/>
                  <a:gd name="connsiteY861" fmla="*/ 1626151 h 1846039"/>
                  <a:gd name="connsiteX862" fmla="*/ 26741 w 856368"/>
                  <a:gd name="connsiteY862" fmla="*/ 1621213 h 1846039"/>
                  <a:gd name="connsiteX863" fmla="*/ 26741 w 856368"/>
                  <a:gd name="connsiteY863" fmla="*/ 1601467 h 1846039"/>
                  <a:gd name="connsiteX864" fmla="*/ 29211 w 856368"/>
                  <a:gd name="connsiteY864" fmla="*/ 1598998 h 1846039"/>
                  <a:gd name="connsiteX865" fmla="*/ 29211 w 856368"/>
                  <a:gd name="connsiteY865" fmla="*/ 1561970 h 1846039"/>
                  <a:gd name="connsiteX866" fmla="*/ 26741 w 856368"/>
                  <a:gd name="connsiteY866" fmla="*/ 1544691 h 1846039"/>
                  <a:gd name="connsiteX867" fmla="*/ 26741 w 856368"/>
                  <a:gd name="connsiteY867" fmla="*/ 1507663 h 1846039"/>
                  <a:gd name="connsiteX868" fmla="*/ 29211 w 856368"/>
                  <a:gd name="connsiteY868" fmla="*/ 1500257 h 1846039"/>
                  <a:gd name="connsiteX869" fmla="*/ 29211 w 856368"/>
                  <a:gd name="connsiteY869" fmla="*/ 1475571 h 1846039"/>
                  <a:gd name="connsiteX870" fmla="*/ 31678 w 856368"/>
                  <a:gd name="connsiteY870" fmla="*/ 1465698 h 1846039"/>
                  <a:gd name="connsiteX871" fmla="*/ 34148 w 856368"/>
                  <a:gd name="connsiteY871" fmla="*/ 1450887 h 1846039"/>
                  <a:gd name="connsiteX872" fmla="*/ 36616 w 856368"/>
                  <a:gd name="connsiteY872" fmla="*/ 1443481 h 1846039"/>
                  <a:gd name="connsiteX873" fmla="*/ 41553 w 856368"/>
                  <a:gd name="connsiteY873" fmla="*/ 1431138 h 1846039"/>
                  <a:gd name="connsiteX874" fmla="*/ 44020 w 856368"/>
                  <a:gd name="connsiteY874" fmla="*/ 1421264 h 1846039"/>
                  <a:gd name="connsiteX875" fmla="*/ 48958 w 856368"/>
                  <a:gd name="connsiteY875" fmla="*/ 1408921 h 1846039"/>
                  <a:gd name="connsiteX876" fmla="*/ 51428 w 856368"/>
                  <a:gd name="connsiteY876" fmla="*/ 1396579 h 1846039"/>
                  <a:gd name="connsiteX877" fmla="*/ 51428 w 856368"/>
                  <a:gd name="connsiteY877" fmla="*/ 1349677 h 1846039"/>
                  <a:gd name="connsiteX878" fmla="*/ 48958 w 856368"/>
                  <a:gd name="connsiteY878" fmla="*/ 1337438 h 1846039"/>
                  <a:gd name="connsiteX879" fmla="*/ 48958 w 856368"/>
                  <a:gd name="connsiteY879" fmla="*/ 1327461 h 1846039"/>
                  <a:gd name="connsiteX880" fmla="*/ 46491 w 856368"/>
                  <a:gd name="connsiteY880" fmla="*/ 1317690 h 1846039"/>
                  <a:gd name="connsiteX881" fmla="*/ 44020 w 856368"/>
                  <a:gd name="connsiteY881" fmla="*/ 1310284 h 1846039"/>
                  <a:gd name="connsiteX882" fmla="*/ 44020 w 856368"/>
                  <a:gd name="connsiteY882" fmla="*/ 1302879 h 1846039"/>
                  <a:gd name="connsiteX883" fmla="*/ 41553 w 856368"/>
                  <a:gd name="connsiteY883" fmla="*/ 1295473 h 1846039"/>
                  <a:gd name="connsiteX884" fmla="*/ 41553 w 856368"/>
                  <a:gd name="connsiteY884" fmla="*/ 1283131 h 1846039"/>
                  <a:gd name="connsiteX885" fmla="*/ 36616 w 856368"/>
                  <a:gd name="connsiteY885" fmla="*/ 1273256 h 1846039"/>
                  <a:gd name="connsiteX886" fmla="*/ 34148 w 856368"/>
                  <a:gd name="connsiteY886" fmla="*/ 1260914 h 1846039"/>
                  <a:gd name="connsiteX887" fmla="*/ 31678 w 856368"/>
                  <a:gd name="connsiteY887" fmla="*/ 1255976 h 1846039"/>
                  <a:gd name="connsiteX888" fmla="*/ 29211 w 856368"/>
                  <a:gd name="connsiteY888" fmla="*/ 1246103 h 1846039"/>
                  <a:gd name="connsiteX889" fmla="*/ 24274 w 856368"/>
                  <a:gd name="connsiteY889" fmla="*/ 1231290 h 1846039"/>
                  <a:gd name="connsiteX890" fmla="*/ 16869 w 856368"/>
                  <a:gd name="connsiteY890" fmla="*/ 1218948 h 1846039"/>
                  <a:gd name="connsiteX891" fmla="*/ 14399 w 856368"/>
                  <a:gd name="connsiteY891" fmla="*/ 1206606 h 1846039"/>
                  <a:gd name="connsiteX892" fmla="*/ 14399 w 856368"/>
                  <a:gd name="connsiteY892" fmla="*/ 1154768 h 1846039"/>
                  <a:gd name="connsiteX893" fmla="*/ 11931 w 856368"/>
                  <a:gd name="connsiteY893" fmla="*/ 1149830 h 1846039"/>
                  <a:gd name="connsiteX894" fmla="*/ 11931 w 856368"/>
                  <a:gd name="connsiteY894" fmla="*/ 1149830 h 1846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</a:cxnLst>
                <a:rect l="l" t="t" r="r" b="b"/>
                <a:pathLst>
                  <a:path w="856368" h="1846039">
                    <a:moveTo>
                      <a:pt x="11931" y="1149932"/>
                    </a:moveTo>
                    <a:lnTo>
                      <a:pt x="9461" y="1142528"/>
                    </a:lnTo>
                    <a:lnTo>
                      <a:pt x="9461" y="1100562"/>
                    </a:lnTo>
                    <a:lnTo>
                      <a:pt x="6994" y="1085751"/>
                    </a:lnTo>
                    <a:lnTo>
                      <a:pt x="2057" y="1070941"/>
                    </a:lnTo>
                    <a:lnTo>
                      <a:pt x="-411" y="1053661"/>
                    </a:lnTo>
                    <a:lnTo>
                      <a:pt x="-411" y="1019102"/>
                    </a:lnTo>
                    <a:lnTo>
                      <a:pt x="2057" y="1004291"/>
                    </a:lnTo>
                    <a:lnTo>
                      <a:pt x="4524" y="989479"/>
                    </a:lnTo>
                    <a:lnTo>
                      <a:pt x="6994" y="974668"/>
                    </a:lnTo>
                    <a:lnTo>
                      <a:pt x="9461" y="962326"/>
                    </a:lnTo>
                    <a:lnTo>
                      <a:pt x="11931" y="949984"/>
                    </a:lnTo>
                    <a:lnTo>
                      <a:pt x="14399" y="940109"/>
                    </a:lnTo>
                    <a:lnTo>
                      <a:pt x="14399" y="932703"/>
                    </a:lnTo>
                    <a:lnTo>
                      <a:pt x="16869" y="925298"/>
                    </a:lnTo>
                    <a:lnTo>
                      <a:pt x="19336" y="915423"/>
                    </a:lnTo>
                    <a:lnTo>
                      <a:pt x="19336" y="903081"/>
                    </a:lnTo>
                    <a:lnTo>
                      <a:pt x="21803" y="898144"/>
                    </a:lnTo>
                    <a:lnTo>
                      <a:pt x="24274" y="893208"/>
                    </a:lnTo>
                    <a:lnTo>
                      <a:pt x="29211" y="890739"/>
                    </a:lnTo>
                    <a:lnTo>
                      <a:pt x="34148" y="885801"/>
                    </a:lnTo>
                    <a:lnTo>
                      <a:pt x="34148" y="866157"/>
                    </a:lnTo>
                    <a:lnTo>
                      <a:pt x="36616" y="856180"/>
                    </a:lnTo>
                    <a:lnTo>
                      <a:pt x="39083" y="846408"/>
                    </a:lnTo>
                    <a:lnTo>
                      <a:pt x="39083" y="836534"/>
                    </a:lnTo>
                    <a:lnTo>
                      <a:pt x="41553" y="824088"/>
                    </a:lnTo>
                    <a:lnTo>
                      <a:pt x="39083" y="816785"/>
                    </a:lnTo>
                    <a:lnTo>
                      <a:pt x="41553" y="809277"/>
                    </a:lnTo>
                    <a:lnTo>
                      <a:pt x="44020" y="804341"/>
                    </a:lnTo>
                    <a:lnTo>
                      <a:pt x="46491" y="797037"/>
                    </a:lnTo>
                    <a:lnTo>
                      <a:pt x="51428" y="787060"/>
                    </a:lnTo>
                    <a:lnTo>
                      <a:pt x="56362" y="774822"/>
                    </a:lnTo>
                    <a:lnTo>
                      <a:pt x="61300" y="762478"/>
                    </a:lnTo>
                    <a:lnTo>
                      <a:pt x="66237" y="747565"/>
                    </a:lnTo>
                    <a:lnTo>
                      <a:pt x="68708" y="732856"/>
                    </a:lnTo>
                    <a:lnTo>
                      <a:pt x="68708" y="710639"/>
                    </a:lnTo>
                    <a:lnTo>
                      <a:pt x="71175" y="703235"/>
                    </a:lnTo>
                    <a:lnTo>
                      <a:pt x="71175" y="693360"/>
                    </a:lnTo>
                    <a:lnTo>
                      <a:pt x="73642" y="681018"/>
                    </a:lnTo>
                    <a:lnTo>
                      <a:pt x="73642" y="666207"/>
                    </a:lnTo>
                    <a:lnTo>
                      <a:pt x="76112" y="651394"/>
                    </a:lnTo>
                    <a:lnTo>
                      <a:pt x="81050" y="641521"/>
                    </a:lnTo>
                    <a:lnTo>
                      <a:pt x="83517" y="631648"/>
                    </a:lnTo>
                    <a:lnTo>
                      <a:pt x="85987" y="619304"/>
                    </a:lnTo>
                    <a:lnTo>
                      <a:pt x="88454" y="606962"/>
                    </a:lnTo>
                    <a:lnTo>
                      <a:pt x="88454" y="547717"/>
                    </a:lnTo>
                    <a:lnTo>
                      <a:pt x="90921" y="540312"/>
                    </a:lnTo>
                    <a:lnTo>
                      <a:pt x="90921" y="537844"/>
                    </a:lnTo>
                    <a:lnTo>
                      <a:pt x="93392" y="527969"/>
                    </a:lnTo>
                    <a:lnTo>
                      <a:pt x="95859" y="523033"/>
                    </a:lnTo>
                    <a:lnTo>
                      <a:pt x="98329" y="518095"/>
                    </a:lnTo>
                    <a:lnTo>
                      <a:pt x="103267" y="510689"/>
                    </a:lnTo>
                    <a:lnTo>
                      <a:pt x="105734" y="508221"/>
                    </a:lnTo>
                    <a:lnTo>
                      <a:pt x="108204" y="505753"/>
                    </a:lnTo>
                    <a:lnTo>
                      <a:pt x="105734" y="503285"/>
                    </a:lnTo>
                    <a:lnTo>
                      <a:pt x="115609" y="486005"/>
                    </a:lnTo>
                    <a:lnTo>
                      <a:pt x="120546" y="473661"/>
                    </a:lnTo>
                    <a:lnTo>
                      <a:pt x="132888" y="453913"/>
                    </a:lnTo>
                    <a:lnTo>
                      <a:pt x="145230" y="439102"/>
                    </a:lnTo>
                    <a:lnTo>
                      <a:pt x="145230" y="407012"/>
                    </a:lnTo>
                    <a:lnTo>
                      <a:pt x="142763" y="394670"/>
                    </a:lnTo>
                    <a:lnTo>
                      <a:pt x="142763" y="377390"/>
                    </a:lnTo>
                    <a:lnTo>
                      <a:pt x="145230" y="365047"/>
                    </a:lnTo>
                    <a:lnTo>
                      <a:pt x="147698" y="352705"/>
                    </a:lnTo>
                    <a:lnTo>
                      <a:pt x="150168" y="332956"/>
                    </a:lnTo>
                    <a:lnTo>
                      <a:pt x="152635" y="320614"/>
                    </a:lnTo>
                    <a:lnTo>
                      <a:pt x="152635" y="290991"/>
                    </a:lnTo>
                    <a:lnTo>
                      <a:pt x="155105" y="273711"/>
                    </a:lnTo>
                    <a:lnTo>
                      <a:pt x="157572" y="261369"/>
                    </a:lnTo>
                    <a:lnTo>
                      <a:pt x="157572" y="253963"/>
                    </a:lnTo>
                    <a:lnTo>
                      <a:pt x="160043" y="244192"/>
                    </a:lnTo>
                    <a:lnTo>
                      <a:pt x="160043" y="239256"/>
                    </a:lnTo>
                    <a:lnTo>
                      <a:pt x="164977" y="229381"/>
                    </a:lnTo>
                    <a:lnTo>
                      <a:pt x="167447" y="216935"/>
                    </a:lnTo>
                    <a:lnTo>
                      <a:pt x="169915" y="211999"/>
                    </a:lnTo>
                    <a:lnTo>
                      <a:pt x="172385" y="204697"/>
                    </a:lnTo>
                    <a:lnTo>
                      <a:pt x="172385" y="187417"/>
                    </a:lnTo>
                    <a:lnTo>
                      <a:pt x="174852" y="180011"/>
                    </a:lnTo>
                    <a:lnTo>
                      <a:pt x="177322" y="162732"/>
                    </a:lnTo>
                    <a:lnTo>
                      <a:pt x="182257" y="152858"/>
                    </a:lnTo>
                    <a:lnTo>
                      <a:pt x="187194" y="142983"/>
                    </a:lnTo>
                    <a:lnTo>
                      <a:pt x="189664" y="138046"/>
                    </a:lnTo>
                    <a:lnTo>
                      <a:pt x="194602" y="128172"/>
                    </a:lnTo>
                    <a:lnTo>
                      <a:pt x="199436" y="118298"/>
                    </a:lnTo>
                    <a:lnTo>
                      <a:pt x="204474" y="113362"/>
                    </a:lnTo>
                    <a:lnTo>
                      <a:pt x="209411" y="105955"/>
                    </a:lnTo>
                    <a:lnTo>
                      <a:pt x="214349" y="101018"/>
                    </a:lnTo>
                    <a:lnTo>
                      <a:pt x="219286" y="93613"/>
                    </a:lnTo>
                    <a:lnTo>
                      <a:pt x="226691" y="83738"/>
                    </a:lnTo>
                    <a:lnTo>
                      <a:pt x="236566" y="66459"/>
                    </a:lnTo>
                    <a:lnTo>
                      <a:pt x="243870" y="56585"/>
                    </a:lnTo>
                    <a:lnTo>
                      <a:pt x="248804" y="46711"/>
                    </a:lnTo>
                    <a:lnTo>
                      <a:pt x="251274" y="36837"/>
                    </a:lnTo>
                    <a:lnTo>
                      <a:pt x="253741" y="22026"/>
                    </a:lnTo>
                    <a:lnTo>
                      <a:pt x="256212" y="12151"/>
                    </a:lnTo>
                    <a:lnTo>
                      <a:pt x="256212" y="-191"/>
                    </a:lnTo>
                    <a:lnTo>
                      <a:pt x="261149" y="-191"/>
                    </a:lnTo>
                    <a:lnTo>
                      <a:pt x="263616" y="2278"/>
                    </a:lnTo>
                    <a:lnTo>
                      <a:pt x="271021" y="7216"/>
                    </a:lnTo>
                    <a:lnTo>
                      <a:pt x="278429" y="12151"/>
                    </a:lnTo>
                    <a:lnTo>
                      <a:pt x="283363" y="14620"/>
                    </a:lnTo>
                    <a:lnTo>
                      <a:pt x="293238" y="17089"/>
                    </a:lnTo>
                    <a:lnTo>
                      <a:pt x="315455" y="17089"/>
                    </a:lnTo>
                    <a:lnTo>
                      <a:pt x="322860" y="14620"/>
                    </a:lnTo>
                    <a:lnTo>
                      <a:pt x="337672" y="17089"/>
                    </a:lnTo>
                    <a:lnTo>
                      <a:pt x="342610" y="19558"/>
                    </a:lnTo>
                    <a:lnTo>
                      <a:pt x="350014" y="22026"/>
                    </a:lnTo>
                    <a:lnTo>
                      <a:pt x="357419" y="26962"/>
                    </a:lnTo>
                    <a:lnTo>
                      <a:pt x="364827" y="31900"/>
                    </a:lnTo>
                    <a:lnTo>
                      <a:pt x="369764" y="41775"/>
                    </a:lnTo>
                    <a:lnTo>
                      <a:pt x="374698" y="46711"/>
                    </a:lnTo>
                    <a:lnTo>
                      <a:pt x="379636" y="51648"/>
                    </a:lnTo>
                    <a:lnTo>
                      <a:pt x="384573" y="56585"/>
                    </a:lnTo>
                    <a:lnTo>
                      <a:pt x="391978" y="71396"/>
                    </a:lnTo>
                    <a:lnTo>
                      <a:pt x="394448" y="73865"/>
                    </a:lnTo>
                    <a:lnTo>
                      <a:pt x="399386" y="76334"/>
                    </a:lnTo>
                    <a:lnTo>
                      <a:pt x="404323" y="81270"/>
                    </a:lnTo>
                    <a:lnTo>
                      <a:pt x="411728" y="91145"/>
                    </a:lnTo>
                    <a:lnTo>
                      <a:pt x="416665" y="96082"/>
                    </a:lnTo>
                    <a:lnTo>
                      <a:pt x="421603" y="98549"/>
                    </a:lnTo>
                    <a:lnTo>
                      <a:pt x="436412" y="103487"/>
                    </a:lnTo>
                    <a:lnTo>
                      <a:pt x="443817" y="105955"/>
                    </a:lnTo>
                    <a:lnTo>
                      <a:pt x="448754" y="118298"/>
                    </a:lnTo>
                    <a:lnTo>
                      <a:pt x="448754" y="123235"/>
                    </a:lnTo>
                    <a:lnTo>
                      <a:pt x="451224" y="133110"/>
                    </a:lnTo>
                    <a:lnTo>
                      <a:pt x="451224" y="140515"/>
                    </a:lnTo>
                    <a:lnTo>
                      <a:pt x="448754" y="147921"/>
                    </a:lnTo>
                    <a:lnTo>
                      <a:pt x="446287" y="155325"/>
                    </a:lnTo>
                    <a:lnTo>
                      <a:pt x="438882" y="157794"/>
                    </a:lnTo>
                    <a:lnTo>
                      <a:pt x="431474" y="162732"/>
                    </a:lnTo>
                    <a:lnTo>
                      <a:pt x="429007" y="165200"/>
                    </a:lnTo>
                    <a:lnTo>
                      <a:pt x="429007" y="170138"/>
                    </a:lnTo>
                    <a:lnTo>
                      <a:pt x="431474" y="172605"/>
                    </a:lnTo>
                    <a:lnTo>
                      <a:pt x="433945" y="177440"/>
                    </a:lnTo>
                    <a:lnTo>
                      <a:pt x="433945" y="182376"/>
                    </a:lnTo>
                    <a:lnTo>
                      <a:pt x="429007" y="184949"/>
                    </a:lnTo>
                    <a:lnTo>
                      <a:pt x="424070" y="184949"/>
                    </a:lnTo>
                    <a:lnTo>
                      <a:pt x="416665" y="189884"/>
                    </a:lnTo>
                    <a:lnTo>
                      <a:pt x="404323" y="189884"/>
                    </a:lnTo>
                    <a:lnTo>
                      <a:pt x="404323" y="194720"/>
                    </a:lnTo>
                    <a:lnTo>
                      <a:pt x="406790" y="199656"/>
                    </a:lnTo>
                    <a:lnTo>
                      <a:pt x="406790" y="202125"/>
                    </a:lnTo>
                    <a:lnTo>
                      <a:pt x="411728" y="209531"/>
                    </a:lnTo>
                    <a:lnTo>
                      <a:pt x="411728" y="214468"/>
                    </a:lnTo>
                    <a:lnTo>
                      <a:pt x="409257" y="224342"/>
                    </a:lnTo>
                    <a:lnTo>
                      <a:pt x="409257" y="229279"/>
                    </a:lnTo>
                    <a:lnTo>
                      <a:pt x="414195" y="236684"/>
                    </a:lnTo>
                    <a:lnTo>
                      <a:pt x="424070" y="234215"/>
                    </a:lnTo>
                    <a:lnTo>
                      <a:pt x="431474" y="234215"/>
                    </a:lnTo>
                    <a:lnTo>
                      <a:pt x="431474" y="241621"/>
                    </a:lnTo>
                    <a:lnTo>
                      <a:pt x="429007" y="246559"/>
                    </a:lnTo>
                    <a:lnTo>
                      <a:pt x="431474" y="249027"/>
                    </a:lnTo>
                    <a:lnTo>
                      <a:pt x="433945" y="256432"/>
                    </a:lnTo>
                    <a:lnTo>
                      <a:pt x="433945" y="258901"/>
                    </a:lnTo>
                    <a:lnTo>
                      <a:pt x="436412" y="263838"/>
                    </a:lnTo>
                    <a:lnTo>
                      <a:pt x="436412" y="298397"/>
                    </a:lnTo>
                    <a:lnTo>
                      <a:pt x="438882" y="303335"/>
                    </a:lnTo>
                    <a:lnTo>
                      <a:pt x="443817" y="308271"/>
                    </a:lnTo>
                    <a:lnTo>
                      <a:pt x="448754" y="313208"/>
                    </a:lnTo>
                    <a:lnTo>
                      <a:pt x="453691" y="315677"/>
                    </a:lnTo>
                    <a:lnTo>
                      <a:pt x="458629" y="318145"/>
                    </a:lnTo>
                    <a:lnTo>
                      <a:pt x="463566" y="320614"/>
                    </a:lnTo>
                    <a:lnTo>
                      <a:pt x="466034" y="323083"/>
                    </a:lnTo>
                    <a:lnTo>
                      <a:pt x="473441" y="328019"/>
                    </a:lnTo>
                    <a:lnTo>
                      <a:pt x="480846" y="330488"/>
                    </a:lnTo>
                    <a:lnTo>
                      <a:pt x="483313" y="330488"/>
                    </a:lnTo>
                    <a:lnTo>
                      <a:pt x="485783" y="332956"/>
                    </a:lnTo>
                    <a:lnTo>
                      <a:pt x="493188" y="335425"/>
                    </a:lnTo>
                    <a:lnTo>
                      <a:pt x="500593" y="335425"/>
                    </a:lnTo>
                    <a:lnTo>
                      <a:pt x="510468" y="337894"/>
                    </a:lnTo>
                    <a:lnTo>
                      <a:pt x="510468" y="340362"/>
                    </a:lnTo>
                    <a:lnTo>
                      <a:pt x="508000" y="345298"/>
                    </a:lnTo>
                    <a:lnTo>
                      <a:pt x="508000" y="352705"/>
                    </a:lnTo>
                    <a:lnTo>
                      <a:pt x="510468" y="355173"/>
                    </a:lnTo>
                    <a:lnTo>
                      <a:pt x="517872" y="357642"/>
                    </a:lnTo>
                    <a:lnTo>
                      <a:pt x="525280" y="360111"/>
                    </a:lnTo>
                    <a:lnTo>
                      <a:pt x="527747" y="367515"/>
                    </a:lnTo>
                    <a:lnTo>
                      <a:pt x="530217" y="374922"/>
                    </a:lnTo>
                    <a:lnTo>
                      <a:pt x="535152" y="379857"/>
                    </a:lnTo>
                    <a:lnTo>
                      <a:pt x="537622" y="379857"/>
                    </a:lnTo>
                    <a:lnTo>
                      <a:pt x="540089" y="382326"/>
                    </a:lnTo>
                    <a:lnTo>
                      <a:pt x="545027" y="382326"/>
                    </a:lnTo>
                    <a:lnTo>
                      <a:pt x="549964" y="379857"/>
                    </a:lnTo>
                    <a:lnTo>
                      <a:pt x="552434" y="377390"/>
                    </a:lnTo>
                    <a:lnTo>
                      <a:pt x="559839" y="377390"/>
                    </a:lnTo>
                    <a:lnTo>
                      <a:pt x="567244" y="379857"/>
                    </a:lnTo>
                    <a:lnTo>
                      <a:pt x="572181" y="382326"/>
                    </a:lnTo>
                    <a:lnTo>
                      <a:pt x="589461" y="382326"/>
                    </a:lnTo>
                    <a:lnTo>
                      <a:pt x="594295" y="384795"/>
                    </a:lnTo>
                    <a:lnTo>
                      <a:pt x="596865" y="387264"/>
                    </a:lnTo>
                    <a:lnTo>
                      <a:pt x="601803" y="392201"/>
                    </a:lnTo>
                    <a:lnTo>
                      <a:pt x="601803" y="394670"/>
                    </a:lnTo>
                    <a:lnTo>
                      <a:pt x="606637" y="397139"/>
                    </a:lnTo>
                    <a:lnTo>
                      <a:pt x="609107" y="397139"/>
                    </a:lnTo>
                    <a:lnTo>
                      <a:pt x="614044" y="394670"/>
                    </a:lnTo>
                    <a:lnTo>
                      <a:pt x="614044" y="392201"/>
                    </a:lnTo>
                    <a:lnTo>
                      <a:pt x="621449" y="392201"/>
                    </a:lnTo>
                    <a:lnTo>
                      <a:pt x="626386" y="394670"/>
                    </a:lnTo>
                    <a:lnTo>
                      <a:pt x="631324" y="394670"/>
                    </a:lnTo>
                    <a:lnTo>
                      <a:pt x="633791" y="392201"/>
                    </a:lnTo>
                    <a:lnTo>
                      <a:pt x="636258" y="384795"/>
                    </a:lnTo>
                    <a:lnTo>
                      <a:pt x="641196" y="382326"/>
                    </a:lnTo>
                    <a:lnTo>
                      <a:pt x="646133" y="384795"/>
                    </a:lnTo>
                    <a:lnTo>
                      <a:pt x="651071" y="382326"/>
                    </a:lnTo>
                    <a:lnTo>
                      <a:pt x="656008" y="382326"/>
                    </a:lnTo>
                    <a:lnTo>
                      <a:pt x="660946" y="387264"/>
                    </a:lnTo>
                    <a:lnTo>
                      <a:pt x="663413" y="389732"/>
                    </a:lnTo>
                    <a:lnTo>
                      <a:pt x="670817" y="392201"/>
                    </a:lnTo>
                    <a:lnTo>
                      <a:pt x="678225" y="397139"/>
                    </a:lnTo>
                    <a:lnTo>
                      <a:pt x="680692" y="404543"/>
                    </a:lnTo>
                    <a:lnTo>
                      <a:pt x="683163" y="411949"/>
                    </a:lnTo>
                    <a:lnTo>
                      <a:pt x="683163" y="414418"/>
                    </a:lnTo>
                    <a:lnTo>
                      <a:pt x="690567" y="421823"/>
                    </a:lnTo>
                    <a:lnTo>
                      <a:pt x="695505" y="431698"/>
                    </a:lnTo>
                    <a:lnTo>
                      <a:pt x="700442" y="436634"/>
                    </a:lnTo>
                    <a:lnTo>
                      <a:pt x="702909" y="436634"/>
                    </a:lnTo>
                    <a:lnTo>
                      <a:pt x="705380" y="431698"/>
                    </a:lnTo>
                    <a:lnTo>
                      <a:pt x="712784" y="431698"/>
                    </a:lnTo>
                    <a:lnTo>
                      <a:pt x="715251" y="436634"/>
                    </a:lnTo>
                    <a:lnTo>
                      <a:pt x="720189" y="441571"/>
                    </a:lnTo>
                    <a:lnTo>
                      <a:pt x="727593" y="446509"/>
                    </a:lnTo>
                    <a:lnTo>
                      <a:pt x="730064" y="448977"/>
                    </a:lnTo>
                    <a:lnTo>
                      <a:pt x="735001" y="451446"/>
                    </a:lnTo>
                    <a:lnTo>
                      <a:pt x="737468" y="458851"/>
                    </a:lnTo>
                    <a:lnTo>
                      <a:pt x="739939" y="461319"/>
                    </a:lnTo>
                    <a:lnTo>
                      <a:pt x="744873" y="466257"/>
                    </a:lnTo>
                    <a:lnTo>
                      <a:pt x="744873" y="463788"/>
                    </a:lnTo>
                    <a:lnTo>
                      <a:pt x="747343" y="458851"/>
                    </a:lnTo>
                    <a:lnTo>
                      <a:pt x="749810" y="456382"/>
                    </a:lnTo>
                    <a:lnTo>
                      <a:pt x="752281" y="453913"/>
                    </a:lnTo>
                    <a:lnTo>
                      <a:pt x="759685" y="456382"/>
                    </a:lnTo>
                    <a:lnTo>
                      <a:pt x="759685" y="458851"/>
                    </a:lnTo>
                    <a:lnTo>
                      <a:pt x="762153" y="466257"/>
                    </a:lnTo>
                    <a:lnTo>
                      <a:pt x="764623" y="471193"/>
                    </a:lnTo>
                    <a:lnTo>
                      <a:pt x="764623" y="473661"/>
                    </a:lnTo>
                    <a:lnTo>
                      <a:pt x="772027" y="473661"/>
                    </a:lnTo>
                    <a:lnTo>
                      <a:pt x="779432" y="481068"/>
                    </a:lnTo>
                    <a:lnTo>
                      <a:pt x="781902" y="481068"/>
                    </a:lnTo>
                    <a:lnTo>
                      <a:pt x="786840" y="486005"/>
                    </a:lnTo>
                    <a:lnTo>
                      <a:pt x="794244" y="493410"/>
                    </a:lnTo>
                    <a:lnTo>
                      <a:pt x="796715" y="495878"/>
                    </a:lnTo>
                    <a:lnTo>
                      <a:pt x="801649" y="495878"/>
                    </a:lnTo>
                    <a:lnTo>
                      <a:pt x="816461" y="498347"/>
                    </a:lnTo>
                    <a:lnTo>
                      <a:pt x="821399" y="495878"/>
                    </a:lnTo>
                    <a:lnTo>
                      <a:pt x="828804" y="498347"/>
                    </a:lnTo>
                    <a:lnTo>
                      <a:pt x="833741" y="498347"/>
                    </a:lnTo>
                    <a:lnTo>
                      <a:pt x="833741" y="500816"/>
                    </a:lnTo>
                    <a:lnTo>
                      <a:pt x="841146" y="505753"/>
                    </a:lnTo>
                    <a:lnTo>
                      <a:pt x="851021" y="513158"/>
                    </a:lnTo>
                    <a:lnTo>
                      <a:pt x="855958" y="518095"/>
                    </a:lnTo>
                    <a:lnTo>
                      <a:pt x="853488" y="523033"/>
                    </a:lnTo>
                    <a:lnTo>
                      <a:pt x="851021" y="527969"/>
                    </a:lnTo>
                    <a:lnTo>
                      <a:pt x="848553" y="530438"/>
                    </a:lnTo>
                    <a:lnTo>
                      <a:pt x="843616" y="535375"/>
                    </a:lnTo>
                    <a:lnTo>
                      <a:pt x="836208" y="537844"/>
                    </a:lnTo>
                    <a:lnTo>
                      <a:pt x="828804" y="542780"/>
                    </a:lnTo>
                    <a:lnTo>
                      <a:pt x="821399" y="545248"/>
                    </a:lnTo>
                    <a:lnTo>
                      <a:pt x="816461" y="547717"/>
                    </a:lnTo>
                    <a:lnTo>
                      <a:pt x="811524" y="550186"/>
                    </a:lnTo>
                    <a:lnTo>
                      <a:pt x="806587" y="552655"/>
                    </a:lnTo>
                    <a:lnTo>
                      <a:pt x="801649" y="557592"/>
                    </a:lnTo>
                    <a:lnTo>
                      <a:pt x="799182" y="562528"/>
                    </a:lnTo>
                    <a:lnTo>
                      <a:pt x="796715" y="569934"/>
                    </a:lnTo>
                    <a:lnTo>
                      <a:pt x="796715" y="579807"/>
                    </a:lnTo>
                    <a:lnTo>
                      <a:pt x="799182" y="584643"/>
                    </a:lnTo>
                    <a:lnTo>
                      <a:pt x="801649" y="589579"/>
                    </a:lnTo>
                    <a:lnTo>
                      <a:pt x="806587" y="597087"/>
                    </a:lnTo>
                    <a:lnTo>
                      <a:pt x="809057" y="604391"/>
                    </a:lnTo>
                    <a:lnTo>
                      <a:pt x="813994" y="609327"/>
                    </a:lnTo>
                    <a:lnTo>
                      <a:pt x="816461" y="614368"/>
                    </a:lnTo>
                    <a:lnTo>
                      <a:pt x="818929" y="619202"/>
                    </a:lnTo>
                    <a:lnTo>
                      <a:pt x="818929" y="629075"/>
                    </a:lnTo>
                    <a:lnTo>
                      <a:pt x="821399" y="634013"/>
                    </a:lnTo>
                    <a:lnTo>
                      <a:pt x="821399" y="643886"/>
                    </a:lnTo>
                    <a:lnTo>
                      <a:pt x="823866" y="651292"/>
                    </a:lnTo>
                    <a:lnTo>
                      <a:pt x="821399" y="656230"/>
                    </a:lnTo>
                    <a:lnTo>
                      <a:pt x="821399" y="671041"/>
                    </a:lnTo>
                    <a:lnTo>
                      <a:pt x="816461" y="671041"/>
                    </a:lnTo>
                    <a:lnTo>
                      <a:pt x="813994" y="675978"/>
                    </a:lnTo>
                    <a:lnTo>
                      <a:pt x="809057" y="678445"/>
                    </a:lnTo>
                    <a:lnTo>
                      <a:pt x="806587" y="678445"/>
                    </a:lnTo>
                    <a:lnTo>
                      <a:pt x="801649" y="680914"/>
                    </a:lnTo>
                    <a:lnTo>
                      <a:pt x="799182" y="685851"/>
                    </a:lnTo>
                    <a:lnTo>
                      <a:pt x="796715" y="690789"/>
                    </a:lnTo>
                    <a:lnTo>
                      <a:pt x="786840" y="693258"/>
                    </a:lnTo>
                    <a:lnTo>
                      <a:pt x="779432" y="693258"/>
                    </a:lnTo>
                    <a:lnTo>
                      <a:pt x="774498" y="690789"/>
                    </a:lnTo>
                    <a:lnTo>
                      <a:pt x="774498" y="680914"/>
                    </a:lnTo>
                    <a:lnTo>
                      <a:pt x="772027" y="678445"/>
                    </a:lnTo>
                    <a:lnTo>
                      <a:pt x="764623" y="683383"/>
                    </a:lnTo>
                    <a:lnTo>
                      <a:pt x="759685" y="685851"/>
                    </a:lnTo>
                    <a:lnTo>
                      <a:pt x="754748" y="690789"/>
                    </a:lnTo>
                    <a:lnTo>
                      <a:pt x="754748" y="695726"/>
                    </a:lnTo>
                    <a:lnTo>
                      <a:pt x="752281" y="700662"/>
                    </a:lnTo>
                    <a:lnTo>
                      <a:pt x="744873" y="700662"/>
                    </a:lnTo>
                    <a:lnTo>
                      <a:pt x="742406" y="698194"/>
                    </a:lnTo>
                    <a:lnTo>
                      <a:pt x="742406" y="695726"/>
                    </a:lnTo>
                    <a:lnTo>
                      <a:pt x="739939" y="693258"/>
                    </a:lnTo>
                    <a:lnTo>
                      <a:pt x="735001" y="693258"/>
                    </a:lnTo>
                    <a:lnTo>
                      <a:pt x="735001" y="695726"/>
                    </a:lnTo>
                    <a:lnTo>
                      <a:pt x="730064" y="698194"/>
                    </a:lnTo>
                    <a:lnTo>
                      <a:pt x="720189" y="698194"/>
                    </a:lnTo>
                    <a:lnTo>
                      <a:pt x="720189" y="700662"/>
                    </a:lnTo>
                    <a:lnTo>
                      <a:pt x="722659" y="703131"/>
                    </a:lnTo>
                    <a:lnTo>
                      <a:pt x="725126" y="708069"/>
                    </a:lnTo>
                    <a:lnTo>
                      <a:pt x="722659" y="710537"/>
                    </a:lnTo>
                    <a:lnTo>
                      <a:pt x="712784" y="710537"/>
                    </a:lnTo>
                    <a:lnTo>
                      <a:pt x="712784" y="715473"/>
                    </a:lnTo>
                    <a:lnTo>
                      <a:pt x="710314" y="720411"/>
                    </a:lnTo>
                    <a:lnTo>
                      <a:pt x="707847" y="725348"/>
                    </a:lnTo>
                    <a:lnTo>
                      <a:pt x="707847" y="727817"/>
                    </a:lnTo>
                    <a:lnTo>
                      <a:pt x="705380" y="727817"/>
                    </a:lnTo>
                    <a:lnTo>
                      <a:pt x="700442" y="732753"/>
                    </a:lnTo>
                    <a:lnTo>
                      <a:pt x="700442" y="745096"/>
                    </a:lnTo>
                    <a:lnTo>
                      <a:pt x="702909" y="752501"/>
                    </a:lnTo>
                    <a:lnTo>
                      <a:pt x="702909" y="772249"/>
                    </a:lnTo>
                    <a:lnTo>
                      <a:pt x="707847" y="777187"/>
                    </a:lnTo>
                    <a:lnTo>
                      <a:pt x="707847" y="779655"/>
                    </a:lnTo>
                    <a:lnTo>
                      <a:pt x="710314" y="784593"/>
                    </a:lnTo>
                    <a:lnTo>
                      <a:pt x="707847" y="787060"/>
                    </a:lnTo>
                    <a:lnTo>
                      <a:pt x="705380" y="789529"/>
                    </a:lnTo>
                    <a:lnTo>
                      <a:pt x="695505" y="796935"/>
                    </a:lnTo>
                    <a:lnTo>
                      <a:pt x="690567" y="801872"/>
                    </a:lnTo>
                    <a:lnTo>
                      <a:pt x="685630" y="804341"/>
                    </a:lnTo>
                    <a:lnTo>
                      <a:pt x="680692" y="809277"/>
                    </a:lnTo>
                    <a:lnTo>
                      <a:pt x="680692" y="811746"/>
                    </a:lnTo>
                    <a:lnTo>
                      <a:pt x="678225" y="811746"/>
                    </a:lnTo>
                    <a:lnTo>
                      <a:pt x="675755" y="809277"/>
                    </a:lnTo>
                    <a:lnTo>
                      <a:pt x="673288" y="806808"/>
                    </a:lnTo>
                    <a:lnTo>
                      <a:pt x="670817" y="801872"/>
                    </a:lnTo>
                    <a:lnTo>
                      <a:pt x="670817" y="799404"/>
                    </a:lnTo>
                    <a:lnTo>
                      <a:pt x="665883" y="799404"/>
                    </a:lnTo>
                    <a:lnTo>
                      <a:pt x="663413" y="801872"/>
                    </a:lnTo>
                    <a:lnTo>
                      <a:pt x="660946" y="804341"/>
                    </a:lnTo>
                    <a:lnTo>
                      <a:pt x="660946" y="809277"/>
                    </a:lnTo>
                    <a:lnTo>
                      <a:pt x="663413" y="816683"/>
                    </a:lnTo>
                    <a:lnTo>
                      <a:pt x="665883" y="819152"/>
                    </a:lnTo>
                    <a:lnTo>
                      <a:pt x="665883" y="831494"/>
                    </a:lnTo>
                    <a:lnTo>
                      <a:pt x="660946" y="833963"/>
                    </a:lnTo>
                    <a:lnTo>
                      <a:pt x="656008" y="831494"/>
                    </a:lnTo>
                    <a:lnTo>
                      <a:pt x="651071" y="829025"/>
                    </a:lnTo>
                    <a:lnTo>
                      <a:pt x="648603" y="826557"/>
                    </a:lnTo>
                    <a:lnTo>
                      <a:pt x="646133" y="829025"/>
                    </a:lnTo>
                    <a:lnTo>
                      <a:pt x="643666" y="836432"/>
                    </a:lnTo>
                    <a:lnTo>
                      <a:pt x="641196" y="838900"/>
                    </a:lnTo>
                    <a:lnTo>
                      <a:pt x="638729" y="841367"/>
                    </a:lnTo>
                    <a:lnTo>
                      <a:pt x="636258" y="838900"/>
                    </a:lnTo>
                    <a:lnTo>
                      <a:pt x="633791" y="833963"/>
                    </a:lnTo>
                    <a:lnTo>
                      <a:pt x="631324" y="829025"/>
                    </a:lnTo>
                    <a:lnTo>
                      <a:pt x="626386" y="829025"/>
                    </a:lnTo>
                    <a:lnTo>
                      <a:pt x="621449" y="838900"/>
                    </a:lnTo>
                    <a:lnTo>
                      <a:pt x="621449" y="843836"/>
                    </a:lnTo>
                    <a:lnTo>
                      <a:pt x="618979" y="846305"/>
                    </a:lnTo>
                    <a:lnTo>
                      <a:pt x="614044" y="846305"/>
                    </a:lnTo>
                    <a:lnTo>
                      <a:pt x="611574" y="848774"/>
                    </a:lnTo>
                    <a:lnTo>
                      <a:pt x="609107" y="848774"/>
                    </a:lnTo>
                    <a:lnTo>
                      <a:pt x="604169" y="846305"/>
                    </a:lnTo>
                    <a:lnTo>
                      <a:pt x="601803" y="843836"/>
                    </a:lnTo>
                    <a:lnTo>
                      <a:pt x="596865" y="846305"/>
                    </a:lnTo>
                    <a:lnTo>
                      <a:pt x="594295" y="848774"/>
                    </a:lnTo>
                    <a:lnTo>
                      <a:pt x="594295" y="851242"/>
                    </a:lnTo>
                    <a:lnTo>
                      <a:pt x="589461" y="853711"/>
                    </a:lnTo>
                    <a:lnTo>
                      <a:pt x="567244" y="853711"/>
                    </a:lnTo>
                    <a:lnTo>
                      <a:pt x="559839" y="856180"/>
                    </a:lnTo>
                    <a:lnTo>
                      <a:pt x="552434" y="858649"/>
                    </a:lnTo>
                    <a:lnTo>
                      <a:pt x="547497" y="861116"/>
                    </a:lnTo>
                    <a:lnTo>
                      <a:pt x="542559" y="861116"/>
                    </a:lnTo>
                    <a:lnTo>
                      <a:pt x="537622" y="863584"/>
                    </a:lnTo>
                    <a:lnTo>
                      <a:pt x="527747" y="868522"/>
                    </a:lnTo>
                    <a:lnTo>
                      <a:pt x="520342" y="875928"/>
                    </a:lnTo>
                    <a:lnTo>
                      <a:pt x="512938" y="883333"/>
                    </a:lnTo>
                    <a:lnTo>
                      <a:pt x="510468" y="885801"/>
                    </a:lnTo>
                    <a:lnTo>
                      <a:pt x="503063" y="885801"/>
                    </a:lnTo>
                    <a:lnTo>
                      <a:pt x="495658" y="880864"/>
                    </a:lnTo>
                    <a:lnTo>
                      <a:pt x="488251" y="878395"/>
                    </a:lnTo>
                    <a:lnTo>
                      <a:pt x="480846" y="875928"/>
                    </a:lnTo>
                    <a:lnTo>
                      <a:pt x="475908" y="873459"/>
                    </a:lnTo>
                    <a:lnTo>
                      <a:pt x="468504" y="870991"/>
                    </a:lnTo>
                    <a:lnTo>
                      <a:pt x="461099" y="866053"/>
                    </a:lnTo>
                    <a:lnTo>
                      <a:pt x="458629" y="863584"/>
                    </a:lnTo>
                    <a:lnTo>
                      <a:pt x="451224" y="858649"/>
                    </a:lnTo>
                    <a:lnTo>
                      <a:pt x="438882" y="856180"/>
                    </a:lnTo>
                    <a:lnTo>
                      <a:pt x="426537" y="858649"/>
                    </a:lnTo>
                    <a:lnTo>
                      <a:pt x="414195" y="856180"/>
                    </a:lnTo>
                    <a:lnTo>
                      <a:pt x="401853" y="856180"/>
                    </a:lnTo>
                    <a:lnTo>
                      <a:pt x="401853" y="866053"/>
                    </a:lnTo>
                    <a:lnTo>
                      <a:pt x="404323" y="870991"/>
                    </a:lnTo>
                    <a:lnTo>
                      <a:pt x="404323" y="888270"/>
                    </a:lnTo>
                    <a:lnTo>
                      <a:pt x="406790" y="893208"/>
                    </a:lnTo>
                    <a:lnTo>
                      <a:pt x="409257" y="905550"/>
                    </a:lnTo>
                    <a:lnTo>
                      <a:pt x="411728" y="912956"/>
                    </a:lnTo>
                    <a:lnTo>
                      <a:pt x="416665" y="922829"/>
                    </a:lnTo>
                    <a:lnTo>
                      <a:pt x="421603" y="932703"/>
                    </a:lnTo>
                    <a:lnTo>
                      <a:pt x="424070" y="940109"/>
                    </a:lnTo>
                    <a:lnTo>
                      <a:pt x="426537" y="947515"/>
                    </a:lnTo>
                    <a:lnTo>
                      <a:pt x="426537" y="949984"/>
                    </a:lnTo>
                    <a:lnTo>
                      <a:pt x="421603" y="957388"/>
                    </a:lnTo>
                    <a:lnTo>
                      <a:pt x="419132" y="962326"/>
                    </a:lnTo>
                    <a:lnTo>
                      <a:pt x="416665" y="967263"/>
                    </a:lnTo>
                    <a:lnTo>
                      <a:pt x="419132" y="969730"/>
                    </a:lnTo>
                    <a:lnTo>
                      <a:pt x="421603" y="972199"/>
                    </a:lnTo>
                    <a:lnTo>
                      <a:pt x="431474" y="972199"/>
                    </a:lnTo>
                    <a:lnTo>
                      <a:pt x="443817" y="974668"/>
                    </a:lnTo>
                    <a:lnTo>
                      <a:pt x="451224" y="977137"/>
                    </a:lnTo>
                    <a:lnTo>
                      <a:pt x="456162" y="977137"/>
                    </a:lnTo>
                    <a:lnTo>
                      <a:pt x="461099" y="979605"/>
                    </a:lnTo>
                    <a:lnTo>
                      <a:pt x="468504" y="982074"/>
                    </a:lnTo>
                    <a:lnTo>
                      <a:pt x="478379" y="982074"/>
                    </a:lnTo>
                    <a:lnTo>
                      <a:pt x="488251" y="984543"/>
                    </a:lnTo>
                    <a:lnTo>
                      <a:pt x="498125" y="984543"/>
                    </a:lnTo>
                    <a:lnTo>
                      <a:pt x="500492" y="987010"/>
                    </a:lnTo>
                    <a:lnTo>
                      <a:pt x="502959" y="989479"/>
                    </a:lnTo>
                    <a:lnTo>
                      <a:pt x="507897" y="999354"/>
                    </a:lnTo>
                    <a:lnTo>
                      <a:pt x="510468" y="1004291"/>
                    </a:lnTo>
                    <a:lnTo>
                      <a:pt x="510468" y="1016633"/>
                    </a:lnTo>
                    <a:lnTo>
                      <a:pt x="512834" y="1021571"/>
                    </a:lnTo>
                    <a:lnTo>
                      <a:pt x="515405" y="1024038"/>
                    </a:lnTo>
                    <a:lnTo>
                      <a:pt x="517772" y="1026507"/>
                    </a:lnTo>
                    <a:lnTo>
                      <a:pt x="520342" y="1033913"/>
                    </a:lnTo>
                    <a:lnTo>
                      <a:pt x="530114" y="1038850"/>
                    </a:lnTo>
                    <a:lnTo>
                      <a:pt x="539989" y="1048724"/>
                    </a:lnTo>
                    <a:lnTo>
                      <a:pt x="542456" y="1051192"/>
                    </a:lnTo>
                    <a:lnTo>
                      <a:pt x="544923" y="1053661"/>
                    </a:lnTo>
                    <a:lnTo>
                      <a:pt x="537518" y="1056130"/>
                    </a:lnTo>
                    <a:lnTo>
                      <a:pt x="532581" y="1058599"/>
                    </a:lnTo>
                    <a:lnTo>
                      <a:pt x="530114" y="1058599"/>
                    </a:lnTo>
                    <a:lnTo>
                      <a:pt x="522709" y="1056130"/>
                    </a:lnTo>
                    <a:lnTo>
                      <a:pt x="515405" y="1056130"/>
                    </a:lnTo>
                    <a:lnTo>
                      <a:pt x="512834" y="1053661"/>
                    </a:lnTo>
                    <a:lnTo>
                      <a:pt x="510468" y="1051192"/>
                    </a:lnTo>
                    <a:lnTo>
                      <a:pt x="507897" y="1053661"/>
                    </a:lnTo>
                    <a:lnTo>
                      <a:pt x="502959" y="1053661"/>
                    </a:lnTo>
                    <a:lnTo>
                      <a:pt x="498125" y="1051192"/>
                    </a:lnTo>
                    <a:lnTo>
                      <a:pt x="495555" y="1053661"/>
                    </a:lnTo>
                    <a:lnTo>
                      <a:pt x="490617" y="1056130"/>
                    </a:lnTo>
                    <a:lnTo>
                      <a:pt x="485680" y="1058599"/>
                    </a:lnTo>
                    <a:lnTo>
                      <a:pt x="478379" y="1063534"/>
                    </a:lnTo>
                    <a:lnTo>
                      <a:pt x="473441" y="1068472"/>
                    </a:lnTo>
                    <a:lnTo>
                      <a:pt x="466034" y="1073409"/>
                    </a:lnTo>
                    <a:lnTo>
                      <a:pt x="461099" y="1073409"/>
                    </a:lnTo>
                    <a:lnTo>
                      <a:pt x="461099" y="1075878"/>
                    </a:lnTo>
                    <a:lnTo>
                      <a:pt x="458629" y="1078345"/>
                    </a:lnTo>
                    <a:lnTo>
                      <a:pt x="458629" y="1080814"/>
                    </a:lnTo>
                    <a:lnTo>
                      <a:pt x="463566" y="1080814"/>
                    </a:lnTo>
                    <a:lnTo>
                      <a:pt x="466034" y="1085751"/>
                    </a:lnTo>
                    <a:lnTo>
                      <a:pt x="468504" y="1088220"/>
                    </a:lnTo>
                    <a:lnTo>
                      <a:pt x="470971" y="1093158"/>
                    </a:lnTo>
                    <a:lnTo>
                      <a:pt x="470971" y="1095625"/>
                    </a:lnTo>
                    <a:lnTo>
                      <a:pt x="473441" y="1098094"/>
                    </a:lnTo>
                    <a:lnTo>
                      <a:pt x="473441" y="1103031"/>
                    </a:lnTo>
                    <a:lnTo>
                      <a:pt x="475908" y="1105500"/>
                    </a:lnTo>
                    <a:lnTo>
                      <a:pt x="478379" y="1107968"/>
                    </a:lnTo>
                    <a:lnTo>
                      <a:pt x="480846" y="1110437"/>
                    </a:lnTo>
                    <a:lnTo>
                      <a:pt x="483213" y="1115373"/>
                    </a:lnTo>
                    <a:lnTo>
                      <a:pt x="488251" y="1120209"/>
                    </a:lnTo>
                    <a:lnTo>
                      <a:pt x="493188" y="1122676"/>
                    </a:lnTo>
                    <a:lnTo>
                      <a:pt x="495555" y="1125144"/>
                    </a:lnTo>
                    <a:lnTo>
                      <a:pt x="495555" y="1127717"/>
                    </a:lnTo>
                    <a:lnTo>
                      <a:pt x="498125" y="1130185"/>
                    </a:lnTo>
                    <a:lnTo>
                      <a:pt x="498125" y="1132653"/>
                    </a:lnTo>
                    <a:lnTo>
                      <a:pt x="495555" y="1132653"/>
                    </a:lnTo>
                    <a:lnTo>
                      <a:pt x="495555" y="1135121"/>
                    </a:lnTo>
                    <a:lnTo>
                      <a:pt x="490617" y="1139955"/>
                    </a:lnTo>
                    <a:lnTo>
                      <a:pt x="488251" y="1142424"/>
                    </a:lnTo>
                    <a:lnTo>
                      <a:pt x="480846" y="1147465"/>
                    </a:lnTo>
                    <a:lnTo>
                      <a:pt x="478379" y="1149932"/>
                    </a:lnTo>
                    <a:lnTo>
                      <a:pt x="470971" y="1157236"/>
                    </a:lnTo>
                    <a:lnTo>
                      <a:pt x="468504" y="1159704"/>
                    </a:lnTo>
                    <a:lnTo>
                      <a:pt x="463566" y="1164641"/>
                    </a:lnTo>
                    <a:lnTo>
                      <a:pt x="458629" y="1169578"/>
                    </a:lnTo>
                    <a:lnTo>
                      <a:pt x="456162" y="1172047"/>
                    </a:lnTo>
                    <a:lnTo>
                      <a:pt x="448754" y="1174516"/>
                    </a:lnTo>
                    <a:lnTo>
                      <a:pt x="446287" y="1176983"/>
                    </a:lnTo>
                    <a:lnTo>
                      <a:pt x="446287" y="1179452"/>
                    </a:lnTo>
                    <a:lnTo>
                      <a:pt x="443817" y="1181921"/>
                    </a:lnTo>
                    <a:lnTo>
                      <a:pt x="441349" y="1186858"/>
                    </a:lnTo>
                    <a:lnTo>
                      <a:pt x="441349" y="1189327"/>
                    </a:lnTo>
                    <a:lnTo>
                      <a:pt x="438882" y="1194264"/>
                    </a:lnTo>
                    <a:lnTo>
                      <a:pt x="436412" y="1199200"/>
                    </a:lnTo>
                    <a:lnTo>
                      <a:pt x="436412" y="1204138"/>
                    </a:lnTo>
                    <a:lnTo>
                      <a:pt x="433945" y="1211544"/>
                    </a:lnTo>
                    <a:lnTo>
                      <a:pt x="433945" y="1218948"/>
                    </a:lnTo>
                    <a:lnTo>
                      <a:pt x="431474" y="1221417"/>
                    </a:lnTo>
                    <a:lnTo>
                      <a:pt x="401853" y="1199200"/>
                    </a:lnTo>
                    <a:lnTo>
                      <a:pt x="396915" y="1196731"/>
                    </a:lnTo>
                    <a:lnTo>
                      <a:pt x="389511" y="1199200"/>
                    </a:lnTo>
                    <a:lnTo>
                      <a:pt x="387044" y="1199200"/>
                    </a:lnTo>
                    <a:lnTo>
                      <a:pt x="384573" y="1201669"/>
                    </a:lnTo>
                    <a:lnTo>
                      <a:pt x="374698" y="1201669"/>
                    </a:lnTo>
                    <a:lnTo>
                      <a:pt x="367294" y="1199200"/>
                    </a:lnTo>
                    <a:lnTo>
                      <a:pt x="364827" y="1201669"/>
                    </a:lnTo>
                    <a:lnTo>
                      <a:pt x="352484" y="1201669"/>
                    </a:lnTo>
                    <a:lnTo>
                      <a:pt x="340139" y="1204138"/>
                    </a:lnTo>
                    <a:lnTo>
                      <a:pt x="337672" y="1206606"/>
                    </a:lnTo>
                    <a:lnTo>
                      <a:pt x="332735" y="1204138"/>
                    </a:lnTo>
                    <a:lnTo>
                      <a:pt x="327797" y="1204138"/>
                    </a:lnTo>
                    <a:lnTo>
                      <a:pt x="325330" y="1201669"/>
                    </a:lnTo>
                    <a:lnTo>
                      <a:pt x="322860" y="1199200"/>
                    </a:lnTo>
                    <a:lnTo>
                      <a:pt x="317922" y="1199200"/>
                    </a:lnTo>
                    <a:lnTo>
                      <a:pt x="312988" y="1194264"/>
                    </a:lnTo>
                    <a:lnTo>
                      <a:pt x="308050" y="1189327"/>
                    </a:lnTo>
                    <a:lnTo>
                      <a:pt x="303113" y="1186858"/>
                    </a:lnTo>
                    <a:lnTo>
                      <a:pt x="300643" y="1184389"/>
                    </a:lnTo>
                    <a:lnTo>
                      <a:pt x="298176" y="1181921"/>
                    </a:lnTo>
                    <a:lnTo>
                      <a:pt x="295708" y="1176983"/>
                    </a:lnTo>
                    <a:lnTo>
                      <a:pt x="293238" y="1174516"/>
                    </a:lnTo>
                    <a:lnTo>
                      <a:pt x="290771" y="1169578"/>
                    </a:lnTo>
                    <a:lnTo>
                      <a:pt x="288301" y="1157236"/>
                    </a:lnTo>
                    <a:lnTo>
                      <a:pt x="278429" y="1147465"/>
                    </a:lnTo>
                    <a:lnTo>
                      <a:pt x="271021" y="1144996"/>
                    </a:lnTo>
                    <a:lnTo>
                      <a:pt x="266084" y="1147465"/>
                    </a:lnTo>
                    <a:lnTo>
                      <a:pt x="261149" y="1147465"/>
                    </a:lnTo>
                    <a:lnTo>
                      <a:pt x="256212" y="1149932"/>
                    </a:lnTo>
                    <a:lnTo>
                      <a:pt x="246337" y="1147465"/>
                    </a:lnTo>
                    <a:lnTo>
                      <a:pt x="231524" y="1147465"/>
                    </a:lnTo>
                    <a:lnTo>
                      <a:pt x="214245" y="1144996"/>
                    </a:lnTo>
                    <a:lnTo>
                      <a:pt x="204373" y="1144996"/>
                    </a:lnTo>
                    <a:lnTo>
                      <a:pt x="196965" y="1147465"/>
                    </a:lnTo>
                    <a:lnTo>
                      <a:pt x="189561" y="1154768"/>
                    </a:lnTo>
                    <a:lnTo>
                      <a:pt x="182156" y="1159704"/>
                    </a:lnTo>
                    <a:lnTo>
                      <a:pt x="177219" y="1164641"/>
                    </a:lnTo>
                    <a:lnTo>
                      <a:pt x="169814" y="1164641"/>
                    </a:lnTo>
                    <a:lnTo>
                      <a:pt x="169814" y="1169578"/>
                    </a:lnTo>
                    <a:lnTo>
                      <a:pt x="172281" y="1176983"/>
                    </a:lnTo>
                    <a:lnTo>
                      <a:pt x="172281" y="1181921"/>
                    </a:lnTo>
                    <a:lnTo>
                      <a:pt x="179686" y="1196731"/>
                    </a:lnTo>
                    <a:lnTo>
                      <a:pt x="179686" y="1211544"/>
                    </a:lnTo>
                    <a:lnTo>
                      <a:pt x="182156" y="1221417"/>
                    </a:lnTo>
                    <a:lnTo>
                      <a:pt x="184623" y="1231290"/>
                    </a:lnTo>
                    <a:lnTo>
                      <a:pt x="184623" y="1241165"/>
                    </a:lnTo>
                    <a:lnTo>
                      <a:pt x="179686" y="1251039"/>
                    </a:lnTo>
                    <a:lnTo>
                      <a:pt x="174748" y="1255976"/>
                    </a:lnTo>
                    <a:lnTo>
                      <a:pt x="172281" y="1260914"/>
                    </a:lnTo>
                    <a:lnTo>
                      <a:pt x="164877" y="1280662"/>
                    </a:lnTo>
                    <a:lnTo>
                      <a:pt x="164877" y="1293004"/>
                    </a:lnTo>
                    <a:lnTo>
                      <a:pt x="169814" y="1297942"/>
                    </a:lnTo>
                    <a:lnTo>
                      <a:pt x="172281" y="1300410"/>
                    </a:lnTo>
                    <a:lnTo>
                      <a:pt x="174748" y="1302879"/>
                    </a:lnTo>
                    <a:lnTo>
                      <a:pt x="179686" y="1310284"/>
                    </a:lnTo>
                    <a:lnTo>
                      <a:pt x="182156" y="1312752"/>
                    </a:lnTo>
                    <a:lnTo>
                      <a:pt x="184623" y="1315221"/>
                    </a:lnTo>
                    <a:lnTo>
                      <a:pt x="189561" y="1317690"/>
                    </a:lnTo>
                    <a:lnTo>
                      <a:pt x="196965" y="1320159"/>
                    </a:lnTo>
                    <a:lnTo>
                      <a:pt x="199436" y="1322626"/>
                    </a:lnTo>
                    <a:lnTo>
                      <a:pt x="204373" y="1325094"/>
                    </a:lnTo>
                    <a:lnTo>
                      <a:pt x="206840" y="1327563"/>
                    </a:lnTo>
                    <a:lnTo>
                      <a:pt x="211778" y="1332501"/>
                    </a:lnTo>
                    <a:lnTo>
                      <a:pt x="211778" y="1334969"/>
                    </a:lnTo>
                    <a:lnTo>
                      <a:pt x="214245" y="1334969"/>
                    </a:lnTo>
                    <a:lnTo>
                      <a:pt x="216715" y="1337438"/>
                    </a:lnTo>
                    <a:lnTo>
                      <a:pt x="221653" y="1337438"/>
                    </a:lnTo>
                    <a:lnTo>
                      <a:pt x="226587" y="1334969"/>
                    </a:lnTo>
                    <a:lnTo>
                      <a:pt x="233995" y="1332501"/>
                    </a:lnTo>
                    <a:lnTo>
                      <a:pt x="233995" y="1330032"/>
                    </a:lnTo>
                    <a:lnTo>
                      <a:pt x="236462" y="1327563"/>
                    </a:lnTo>
                    <a:lnTo>
                      <a:pt x="236462" y="1322626"/>
                    </a:lnTo>
                    <a:lnTo>
                      <a:pt x="238932" y="1320159"/>
                    </a:lnTo>
                    <a:lnTo>
                      <a:pt x="243870" y="1320159"/>
                    </a:lnTo>
                    <a:lnTo>
                      <a:pt x="246337" y="1317690"/>
                    </a:lnTo>
                    <a:lnTo>
                      <a:pt x="263616" y="1317690"/>
                    </a:lnTo>
                    <a:lnTo>
                      <a:pt x="266084" y="1320159"/>
                    </a:lnTo>
                    <a:lnTo>
                      <a:pt x="273491" y="1320159"/>
                    </a:lnTo>
                    <a:lnTo>
                      <a:pt x="280896" y="1322626"/>
                    </a:lnTo>
                    <a:lnTo>
                      <a:pt x="283363" y="1322626"/>
                    </a:lnTo>
                    <a:lnTo>
                      <a:pt x="293238" y="1320159"/>
                    </a:lnTo>
                    <a:lnTo>
                      <a:pt x="298176" y="1317690"/>
                    </a:lnTo>
                    <a:lnTo>
                      <a:pt x="300643" y="1317690"/>
                    </a:lnTo>
                    <a:lnTo>
                      <a:pt x="305580" y="1320159"/>
                    </a:lnTo>
                    <a:lnTo>
                      <a:pt x="308050" y="1320159"/>
                    </a:lnTo>
                    <a:lnTo>
                      <a:pt x="312988" y="1327563"/>
                    </a:lnTo>
                    <a:lnTo>
                      <a:pt x="315455" y="1327563"/>
                    </a:lnTo>
                    <a:lnTo>
                      <a:pt x="320393" y="1330032"/>
                    </a:lnTo>
                    <a:lnTo>
                      <a:pt x="352484" y="1330032"/>
                    </a:lnTo>
                    <a:lnTo>
                      <a:pt x="362356" y="1332501"/>
                    </a:lnTo>
                    <a:lnTo>
                      <a:pt x="364827" y="1334969"/>
                    </a:lnTo>
                    <a:lnTo>
                      <a:pt x="367294" y="1337438"/>
                    </a:lnTo>
                    <a:lnTo>
                      <a:pt x="369764" y="1339905"/>
                    </a:lnTo>
                    <a:lnTo>
                      <a:pt x="369764" y="1344843"/>
                    </a:lnTo>
                    <a:lnTo>
                      <a:pt x="372231" y="1347311"/>
                    </a:lnTo>
                    <a:lnTo>
                      <a:pt x="372231" y="1362122"/>
                    </a:lnTo>
                    <a:lnTo>
                      <a:pt x="364827" y="1371997"/>
                    </a:lnTo>
                    <a:lnTo>
                      <a:pt x="362356" y="1374466"/>
                    </a:lnTo>
                    <a:lnTo>
                      <a:pt x="359889" y="1379402"/>
                    </a:lnTo>
                    <a:lnTo>
                      <a:pt x="359889" y="1384339"/>
                    </a:lnTo>
                    <a:lnTo>
                      <a:pt x="357419" y="1394213"/>
                    </a:lnTo>
                    <a:lnTo>
                      <a:pt x="359889" y="1404088"/>
                    </a:lnTo>
                    <a:lnTo>
                      <a:pt x="359889" y="1409025"/>
                    </a:lnTo>
                    <a:lnTo>
                      <a:pt x="362356" y="1413961"/>
                    </a:lnTo>
                    <a:lnTo>
                      <a:pt x="364827" y="1418898"/>
                    </a:lnTo>
                    <a:lnTo>
                      <a:pt x="367294" y="1423836"/>
                    </a:lnTo>
                    <a:lnTo>
                      <a:pt x="367294" y="1428773"/>
                    </a:lnTo>
                    <a:lnTo>
                      <a:pt x="372231" y="1431240"/>
                    </a:lnTo>
                    <a:lnTo>
                      <a:pt x="374698" y="1433709"/>
                    </a:lnTo>
                    <a:lnTo>
                      <a:pt x="379636" y="1438647"/>
                    </a:lnTo>
                    <a:lnTo>
                      <a:pt x="379636" y="1441115"/>
                    </a:lnTo>
                    <a:lnTo>
                      <a:pt x="382106" y="1443584"/>
                    </a:lnTo>
                    <a:lnTo>
                      <a:pt x="384573" y="1446053"/>
                    </a:lnTo>
                    <a:lnTo>
                      <a:pt x="387044" y="1448520"/>
                    </a:lnTo>
                    <a:lnTo>
                      <a:pt x="389511" y="1453457"/>
                    </a:lnTo>
                    <a:lnTo>
                      <a:pt x="389511" y="1470737"/>
                    </a:lnTo>
                    <a:lnTo>
                      <a:pt x="391978" y="1473206"/>
                    </a:lnTo>
                    <a:lnTo>
                      <a:pt x="396915" y="1478143"/>
                    </a:lnTo>
                    <a:lnTo>
                      <a:pt x="399386" y="1480612"/>
                    </a:lnTo>
                    <a:lnTo>
                      <a:pt x="399386" y="1483081"/>
                    </a:lnTo>
                    <a:lnTo>
                      <a:pt x="401853" y="1485548"/>
                    </a:lnTo>
                    <a:lnTo>
                      <a:pt x="401853" y="1510234"/>
                    </a:lnTo>
                    <a:lnTo>
                      <a:pt x="404323" y="1517640"/>
                    </a:lnTo>
                    <a:lnTo>
                      <a:pt x="406790" y="1527411"/>
                    </a:lnTo>
                    <a:lnTo>
                      <a:pt x="409257" y="1532347"/>
                    </a:lnTo>
                    <a:lnTo>
                      <a:pt x="409257" y="1537388"/>
                    </a:lnTo>
                    <a:lnTo>
                      <a:pt x="411728" y="1544691"/>
                    </a:lnTo>
                    <a:lnTo>
                      <a:pt x="411728" y="1559604"/>
                    </a:lnTo>
                    <a:lnTo>
                      <a:pt x="414195" y="1564439"/>
                    </a:lnTo>
                    <a:lnTo>
                      <a:pt x="411728" y="1574312"/>
                    </a:lnTo>
                    <a:lnTo>
                      <a:pt x="414195" y="1586654"/>
                    </a:lnTo>
                    <a:lnTo>
                      <a:pt x="414195" y="1606403"/>
                    </a:lnTo>
                    <a:lnTo>
                      <a:pt x="416665" y="1611340"/>
                    </a:lnTo>
                    <a:lnTo>
                      <a:pt x="419132" y="1613809"/>
                    </a:lnTo>
                    <a:lnTo>
                      <a:pt x="424070" y="1616278"/>
                    </a:lnTo>
                    <a:lnTo>
                      <a:pt x="429007" y="1616278"/>
                    </a:lnTo>
                    <a:lnTo>
                      <a:pt x="436412" y="1621213"/>
                    </a:lnTo>
                    <a:lnTo>
                      <a:pt x="441349" y="1623682"/>
                    </a:lnTo>
                    <a:lnTo>
                      <a:pt x="443817" y="1628620"/>
                    </a:lnTo>
                    <a:lnTo>
                      <a:pt x="451224" y="1633557"/>
                    </a:lnTo>
                    <a:lnTo>
                      <a:pt x="451224" y="1636026"/>
                    </a:lnTo>
                    <a:lnTo>
                      <a:pt x="456162" y="1636026"/>
                    </a:lnTo>
                    <a:lnTo>
                      <a:pt x="458629" y="1633557"/>
                    </a:lnTo>
                    <a:lnTo>
                      <a:pt x="463566" y="1631088"/>
                    </a:lnTo>
                    <a:lnTo>
                      <a:pt x="466034" y="1631088"/>
                    </a:lnTo>
                    <a:lnTo>
                      <a:pt x="470971" y="1628620"/>
                    </a:lnTo>
                    <a:lnTo>
                      <a:pt x="473441" y="1626151"/>
                    </a:lnTo>
                    <a:lnTo>
                      <a:pt x="475908" y="1623682"/>
                    </a:lnTo>
                    <a:lnTo>
                      <a:pt x="473441" y="1618746"/>
                    </a:lnTo>
                    <a:lnTo>
                      <a:pt x="473441" y="1616278"/>
                    </a:lnTo>
                    <a:lnTo>
                      <a:pt x="475908" y="1613809"/>
                    </a:lnTo>
                    <a:lnTo>
                      <a:pt x="483213" y="1616278"/>
                    </a:lnTo>
                    <a:lnTo>
                      <a:pt x="485680" y="1613809"/>
                    </a:lnTo>
                    <a:lnTo>
                      <a:pt x="493188" y="1613809"/>
                    </a:lnTo>
                    <a:lnTo>
                      <a:pt x="495555" y="1611340"/>
                    </a:lnTo>
                    <a:lnTo>
                      <a:pt x="495555" y="1608871"/>
                    </a:lnTo>
                    <a:lnTo>
                      <a:pt x="510468" y="1608871"/>
                    </a:lnTo>
                    <a:lnTo>
                      <a:pt x="512834" y="1613809"/>
                    </a:lnTo>
                    <a:lnTo>
                      <a:pt x="515405" y="1613809"/>
                    </a:lnTo>
                    <a:lnTo>
                      <a:pt x="517772" y="1611340"/>
                    </a:lnTo>
                    <a:lnTo>
                      <a:pt x="520342" y="1608871"/>
                    </a:lnTo>
                    <a:lnTo>
                      <a:pt x="520342" y="1606403"/>
                    </a:lnTo>
                    <a:lnTo>
                      <a:pt x="522709" y="1603934"/>
                    </a:lnTo>
                    <a:lnTo>
                      <a:pt x="535051" y="1603934"/>
                    </a:lnTo>
                    <a:lnTo>
                      <a:pt x="537518" y="1601467"/>
                    </a:lnTo>
                    <a:lnTo>
                      <a:pt x="542456" y="1601467"/>
                    </a:lnTo>
                    <a:lnTo>
                      <a:pt x="544923" y="1603934"/>
                    </a:lnTo>
                    <a:lnTo>
                      <a:pt x="547393" y="1606403"/>
                    </a:lnTo>
                    <a:lnTo>
                      <a:pt x="552331" y="1606403"/>
                    </a:lnTo>
                    <a:lnTo>
                      <a:pt x="552331" y="1603934"/>
                    </a:lnTo>
                    <a:lnTo>
                      <a:pt x="554798" y="1603934"/>
                    </a:lnTo>
                    <a:lnTo>
                      <a:pt x="554798" y="1601467"/>
                    </a:lnTo>
                    <a:lnTo>
                      <a:pt x="559735" y="1601467"/>
                    </a:lnTo>
                    <a:lnTo>
                      <a:pt x="562203" y="1603934"/>
                    </a:lnTo>
                    <a:lnTo>
                      <a:pt x="562203" y="1608871"/>
                    </a:lnTo>
                    <a:lnTo>
                      <a:pt x="564673" y="1608871"/>
                    </a:lnTo>
                    <a:lnTo>
                      <a:pt x="567140" y="1613809"/>
                    </a:lnTo>
                    <a:lnTo>
                      <a:pt x="569610" y="1616278"/>
                    </a:lnTo>
                    <a:lnTo>
                      <a:pt x="569610" y="1618746"/>
                    </a:lnTo>
                    <a:lnTo>
                      <a:pt x="572078" y="1623682"/>
                    </a:lnTo>
                    <a:lnTo>
                      <a:pt x="574548" y="1626151"/>
                    </a:lnTo>
                    <a:lnTo>
                      <a:pt x="577015" y="1631088"/>
                    </a:lnTo>
                    <a:lnTo>
                      <a:pt x="579482" y="1636026"/>
                    </a:lnTo>
                    <a:lnTo>
                      <a:pt x="579482" y="1638493"/>
                    </a:lnTo>
                    <a:lnTo>
                      <a:pt x="581952" y="1643431"/>
                    </a:lnTo>
                    <a:lnTo>
                      <a:pt x="584420" y="1648368"/>
                    </a:lnTo>
                    <a:lnTo>
                      <a:pt x="589357" y="1655774"/>
                    </a:lnTo>
                    <a:lnTo>
                      <a:pt x="589357" y="1658241"/>
                    </a:lnTo>
                    <a:lnTo>
                      <a:pt x="591827" y="1665648"/>
                    </a:lnTo>
                    <a:lnTo>
                      <a:pt x="594295" y="1668116"/>
                    </a:lnTo>
                    <a:lnTo>
                      <a:pt x="596765" y="1675521"/>
                    </a:lnTo>
                    <a:lnTo>
                      <a:pt x="599232" y="1677990"/>
                    </a:lnTo>
                    <a:lnTo>
                      <a:pt x="604169" y="1682927"/>
                    </a:lnTo>
                    <a:lnTo>
                      <a:pt x="606637" y="1682927"/>
                    </a:lnTo>
                    <a:lnTo>
                      <a:pt x="609107" y="1685396"/>
                    </a:lnTo>
                    <a:lnTo>
                      <a:pt x="614044" y="1690333"/>
                    </a:lnTo>
                    <a:lnTo>
                      <a:pt x="616512" y="1692800"/>
                    </a:lnTo>
                    <a:lnTo>
                      <a:pt x="618979" y="1695269"/>
                    </a:lnTo>
                    <a:lnTo>
                      <a:pt x="621449" y="1695269"/>
                    </a:lnTo>
                    <a:lnTo>
                      <a:pt x="621449" y="1697738"/>
                    </a:lnTo>
                    <a:lnTo>
                      <a:pt x="614044" y="1697738"/>
                    </a:lnTo>
                    <a:lnTo>
                      <a:pt x="609107" y="1695269"/>
                    </a:lnTo>
                    <a:lnTo>
                      <a:pt x="601699" y="1692800"/>
                    </a:lnTo>
                    <a:lnTo>
                      <a:pt x="594295" y="1690333"/>
                    </a:lnTo>
                    <a:lnTo>
                      <a:pt x="589357" y="1692800"/>
                    </a:lnTo>
                    <a:lnTo>
                      <a:pt x="589357" y="1695269"/>
                    </a:lnTo>
                    <a:lnTo>
                      <a:pt x="581952" y="1695269"/>
                    </a:lnTo>
                    <a:lnTo>
                      <a:pt x="579482" y="1692800"/>
                    </a:lnTo>
                    <a:lnTo>
                      <a:pt x="579482" y="1690333"/>
                    </a:lnTo>
                    <a:lnTo>
                      <a:pt x="564673" y="1690333"/>
                    </a:lnTo>
                    <a:lnTo>
                      <a:pt x="557268" y="1692800"/>
                    </a:lnTo>
                    <a:lnTo>
                      <a:pt x="549861" y="1692800"/>
                    </a:lnTo>
                    <a:lnTo>
                      <a:pt x="542456" y="1695269"/>
                    </a:lnTo>
                    <a:lnTo>
                      <a:pt x="532581" y="1697738"/>
                    </a:lnTo>
                    <a:lnTo>
                      <a:pt x="507897" y="1697738"/>
                    </a:lnTo>
                    <a:lnTo>
                      <a:pt x="500492" y="1700207"/>
                    </a:lnTo>
                    <a:lnTo>
                      <a:pt x="495555" y="1700207"/>
                    </a:lnTo>
                    <a:lnTo>
                      <a:pt x="488251" y="1702675"/>
                    </a:lnTo>
                    <a:lnTo>
                      <a:pt x="483213" y="1705144"/>
                    </a:lnTo>
                    <a:lnTo>
                      <a:pt x="483213" y="1707613"/>
                    </a:lnTo>
                    <a:lnTo>
                      <a:pt x="480846" y="1707613"/>
                    </a:lnTo>
                    <a:lnTo>
                      <a:pt x="480846" y="1710082"/>
                    </a:lnTo>
                    <a:lnTo>
                      <a:pt x="478275" y="1710082"/>
                    </a:lnTo>
                    <a:lnTo>
                      <a:pt x="475908" y="1712549"/>
                    </a:lnTo>
                    <a:lnTo>
                      <a:pt x="473338" y="1715017"/>
                    </a:lnTo>
                    <a:lnTo>
                      <a:pt x="468400" y="1719955"/>
                    </a:lnTo>
                    <a:lnTo>
                      <a:pt x="465933" y="1722424"/>
                    </a:lnTo>
                    <a:lnTo>
                      <a:pt x="463566" y="1727361"/>
                    </a:lnTo>
                    <a:lnTo>
                      <a:pt x="460996" y="1727361"/>
                    </a:lnTo>
                    <a:lnTo>
                      <a:pt x="456058" y="1729828"/>
                    </a:lnTo>
                    <a:lnTo>
                      <a:pt x="453691" y="1732297"/>
                    </a:lnTo>
                    <a:lnTo>
                      <a:pt x="451121" y="1732297"/>
                    </a:lnTo>
                    <a:lnTo>
                      <a:pt x="448754" y="1734766"/>
                    </a:lnTo>
                    <a:lnTo>
                      <a:pt x="446287" y="1734766"/>
                    </a:lnTo>
                    <a:lnTo>
                      <a:pt x="443817" y="1737234"/>
                    </a:lnTo>
                    <a:lnTo>
                      <a:pt x="438882" y="1739703"/>
                    </a:lnTo>
                    <a:lnTo>
                      <a:pt x="436412" y="1744641"/>
                    </a:lnTo>
                    <a:lnTo>
                      <a:pt x="431474" y="1747109"/>
                    </a:lnTo>
                    <a:lnTo>
                      <a:pt x="426537" y="1749577"/>
                    </a:lnTo>
                    <a:lnTo>
                      <a:pt x="421603" y="1754514"/>
                    </a:lnTo>
                    <a:lnTo>
                      <a:pt x="416665" y="1756983"/>
                    </a:lnTo>
                    <a:lnTo>
                      <a:pt x="409257" y="1759451"/>
                    </a:lnTo>
                    <a:lnTo>
                      <a:pt x="399386" y="1759451"/>
                    </a:lnTo>
                    <a:lnTo>
                      <a:pt x="391978" y="1756983"/>
                    </a:lnTo>
                    <a:lnTo>
                      <a:pt x="384573" y="1754514"/>
                    </a:lnTo>
                    <a:lnTo>
                      <a:pt x="379636" y="1752045"/>
                    </a:lnTo>
                    <a:lnTo>
                      <a:pt x="374698" y="1749577"/>
                    </a:lnTo>
                    <a:lnTo>
                      <a:pt x="367294" y="1747109"/>
                    </a:lnTo>
                    <a:lnTo>
                      <a:pt x="362356" y="1739703"/>
                    </a:lnTo>
                    <a:lnTo>
                      <a:pt x="357419" y="1734766"/>
                    </a:lnTo>
                    <a:lnTo>
                      <a:pt x="352484" y="1727361"/>
                    </a:lnTo>
                    <a:lnTo>
                      <a:pt x="350014" y="1724892"/>
                    </a:lnTo>
                    <a:lnTo>
                      <a:pt x="347547" y="1722424"/>
                    </a:lnTo>
                    <a:lnTo>
                      <a:pt x="342610" y="1719955"/>
                    </a:lnTo>
                    <a:lnTo>
                      <a:pt x="340139" y="1719955"/>
                    </a:lnTo>
                    <a:lnTo>
                      <a:pt x="335202" y="1722424"/>
                    </a:lnTo>
                    <a:lnTo>
                      <a:pt x="317922" y="1722424"/>
                    </a:lnTo>
                    <a:lnTo>
                      <a:pt x="317922" y="1724892"/>
                    </a:lnTo>
                    <a:lnTo>
                      <a:pt x="310518" y="1724892"/>
                    </a:lnTo>
                    <a:lnTo>
                      <a:pt x="305580" y="1727361"/>
                    </a:lnTo>
                    <a:lnTo>
                      <a:pt x="300643" y="1732297"/>
                    </a:lnTo>
                    <a:lnTo>
                      <a:pt x="298176" y="1737234"/>
                    </a:lnTo>
                    <a:lnTo>
                      <a:pt x="295708" y="1742172"/>
                    </a:lnTo>
                    <a:lnTo>
                      <a:pt x="293238" y="1744641"/>
                    </a:lnTo>
                    <a:lnTo>
                      <a:pt x="288301" y="1749577"/>
                    </a:lnTo>
                    <a:lnTo>
                      <a:pt x="285833" y="1752045"/>
                    </a:lnTo>
                    <a:lnTo>
                      <a:pt x="283363" y="1754514"/>
                    </a:lnTo>
                    <a:lnTo>
                      <a:pt x="278429" y="1756983"/>
                    </a:lnTo>
                    <a:lnTo>
                      <a:pt x="278429" y="1761920"/>
                    </a:lnTo>
                    <a:lnTo>
                      <a:pt x="280896" y="1764389"/>
                    </a:lnTo>
                    <a:lnTo>
                      <a:pt x="280896" y="1779200"/>
                    </a:lnTo>
                    <a:lnTo>
                      <a:pt x="283363" y="1779200"/>
                    </a:lnTo>
                    <a:lnTo>
                      <a:pt x="283363" y="1789073"/>
                    </a:lnTo>
                    <a:lnTo>
                      <a:pt x="280896" y="1791542"/>
                    </a:lnTo>
                    <a:lnTo>
                      <a:pt x="280896" y="1794011"/>
                    </a:lnTo>
                    <a:lnTo>
                      <a:pt x="278429" y="1796479"/>
                    </a:lnTo>
                    <a:lnTo>
                      <a:pt x="275959" y="1796479"/>
                    </a:lnTo>
                    <a:lnTo>
                      <a:pt x="271021" y="1794011"/>
                    </a:lnTo>
                    <a:lnTo>
                      <a:pt x="268554" y="1791542"/>
                    </a:lnTo>
                    <a:lnTo>
                      <a:pt x="268554" y="1784136"/>
                    </a:lnTo>
                    <a:lnTo>
                      <a:pt x="266084" y="1781668"/>
                    </a:lnTo>
                    <a:lnTo>
                      <a:pt x="261149" y="1779200"/>
                    </a:lnTo>
                    <a:lnTo>
                      <a:pt x="258679" y="1779200"/>
                    </a:lnTo>
                    <a:lnTo>
                      <a:pt x="256212" y="1776731"/>
                    </a:lnTo>
                    <a:lnTo>
                      <a:pt x="256212" y="1769325"/>
                    </a:lnTo>
                    <a:lnTo>
                      <a:pt x="253741" y="1769325"/>
                    </a:lnTo>
                    <a:lnTo>
                      <a:pt x="251274" y="1771794"/>
                    </a:lnTo>
                    <a:lnTo>
                      <a:pt x="246337" y="1774262"/>
                    </a:lnTo>
                    <a:lnTo>
                      <a:pt x="243870" y="1771794"/>
                    </a:lnTo>
                    <a:lnTo>
                      <a:pt x="238932" y="1776731"/>
                    </a:lnTo>
                    <a:lnTo>
                      <a:pt x="233995" y="1779200"/>
                    </a:lnTo>
                    <a:lnTo>
                      <a:pt x="231524" y="1784136"/>
                    </a:lnTo>
                    <a:lnTo>
                      <a:pt x="221653" y="1786604"/>
                    </a:lnTo>
                    <a:lnTo>
                      <a:pt x="216715" y="1789073"/>
                    </a:lnTo>
                    <a:lnTo>
                      <a:pt x="214245" y="1789073"/>
                    </a:lnTo>
                    <a:lnTo>
                      <a:pt x="211778" y="1791542"/>
                    </a:lnTo>
                    <a:lnTo>
                      <a:pt x="209307" y="1796479"/>
                    </a:lnTo>
                    <a:lnTo>
                      <a:pt x="209307" y="1801417"/>
                    </a:lnTo>
                    <a:lnTo>
                      <a:pt x="206840" y="1806353"/>
                    </a:lnTo>
                    <a:lnTo>
                      <a:pt x="204373" y="1808821"/>
                    </a:lnTo>
                    <a:lnTo>
                      <a:pt x="201903" y="1811290"/>
                    </a:lnTo>
                    <a:lnTo>
                      <a:pt x="196965" y="1813759"/>
                    </a:lnTo>
                    <a:lnTo>
                      <a:pt x="189561" y="1813759"/>
                    </a:lnTo>
                    <a:lnTo>
                      <a:pt x="184623" y="1816228"/>
                    </a:lnTo>
                    <a:lnTo>
                      <a:pt x="182156" y="1818696"/>
                    </a:lnTo>
                    <a:lnTo>
                      <a:pt x="182156" y="1821163"/>
                    </a:lnTo>
                    <a:lnTo>
                      <a:pt x="179686" y="1823632"/>
                    </a:lnTo>
                    <a:lnTo>
                      <a:pt x="174748" y="1823632"/>
                    </a:lnTo>
                    <a:lnTo>
                      <a:pt x="169814" y="1826101"/>
                    </a:lnTo>
                    <a:lnTo>
                      <a:pt x="164877" y="1828570"/>
                    </a:lnTo>
                    <a:lnTo>
                      <a:pt x="162406" y="1831038"/>
                    </a:lnTo>
                    <a:lnTo>
                      <a:pt x="159939" y="1835976"/>
                    </a:lnTo>
                    <a:lnTo>
                      <a:pt x="157469" y="1835976"/>
                    </a:lnTo>
                    <a:lnTo>
                      <a:pt x="152535" y="1840912"/>
                    </a:lnTo>
                    <a:lnTo>
                      <a:pt x="147597" y="1843380"/>
                    </a:lnTo>
                    <a:lnTo>
                      <a:pt x="122910" y="1843380"/>
                    </a:lnTo>
                    <a:lnTo>
                      <a:pt x="120443" y="1840912"/>
                    </a:lnTo>
                    <a:lnTo>
                      <a:pt x="113038" y="1840912"/>
                    </a:lnTo>
                    <a:lnTo>
                      <a:pt x="108101" y="1843380"/>
                    </a:lnTo>
                    <a:lnTo>
                      <a:pt x="98226" y="1843380"/>
                    </a:lnTo>
                    <a:lnTo>
                      <a:pt x="93288" y="1845849"/>
                    </a:lnTo>
                    <a:lnTo>
                      <a:pt x="88351" y="1843380"/>
                    </a:lnTo>
                    <a:lnTo>
                      <a:pt x="85883" y="1840912"/>
                    </a:lnTo>
                    <a:lnTo>
                      <a:pt x="80946" y="1838443"/>
                    </a:lnTo>
                    <a:lnTo>
                      <a:pt x="78479" y="1835976"/>
                    </a:lnTo>
                    <a:lnTo>
                      <a:pt x="66134" y="1835976"/>
                    </a:lnTo>
                    <a:lnTo>
                      <a:pt x="66134" y="1833507"/>
                    </a:lnTo>
                    <a:lnTo>
                      <a:pt x="61199" y="1833507"/>
                    </a:lnTo>
                    <a:lnTo>
                      <a:pt x="61199" y="1835976"/>
                    </a:lnTo>
                    <a:lnTo>
                      <a:pt x="58729" y="1838443"/>
                    </a:lnTo>
                    <a:lnTo>
                      <a:pt x="53792" y="1838443"/>
                    </a:lnTo>
                    <a:lnTo>
                      <a:pt x="46387" y="1840912"/>
                    </a:lnTo>
                    <a:lnTo>
                      <a:pt x="46387" y="1835976"/>
                    </a:lnTo>
                    <a:lnTo>
                      <a:pt x="43920" y="1831038"/>
                    </a:lnTo>
                    <a:lnTo>
                      <a:pt x="41449" y="1826101"/>
                    </a:lnTo>
                    <a:lnTo>
                      <a:pt x="38982" y="1818696"/>
                    </a:lnTo>
                    <a:lnTo>
                      <a:pt x="41449" y="1816228"/>
                    </a:lnTo>
                    <a:lnTo>
                      <a:pt x="43920" y="1813759"/>
                    </a:lnTo>
                    <a:lnTo>
                      <a:pt x="48854" y="1813759"/>
                    </a:lnTo>
                    <a:lnTo>
                      <a:pt x="51324" y="1811290"/>
                    </a:lnTo>
                    <a:lnTo>
                      <a:pt x="51324" y="1803884"/>
                    </a:lnTo>
                    <a:lnTo>
                      <a:pt x="53792" y="1798948"/>
                    </a:lnTo>
                    <a:lnTo>
                      <a:pt x="56262" y="1796479"/>
                    </a:lnTo>
                    <a:lnTo>
                      <a:pt x="56262" y="1794011"/>
                    </a:lnTo>
                    <a:lnTo>
                      <a:pt x="53792" y="1791542"/>
                    </a:lnTo>
                    <a:lnTo>
                      <a:pt x="48854" y="1791542"/>
                    </a:lnTo>
                    <a:lnTo>
                      <a:pt x="46387" y="1794011"/>
                    </a:lnTo>
                    <a:lnTo>
                      <a:pt x="43920" y="1798948"/>
                    </a:lnTo>
                    <a:lnTo>
                      <a:pt x="41449" y="1801417"/>
                    </a:lnTo>
                    <a:lnTo>
                      <a:pt x="38982" y="1798948"/>
                    </a:lnTo>
                    <a:lnTo>
                      <a:pt x="36512" y="1798948"/>
                    </a:lnTo>
                    <a:lnTo>
                      <a:pt x="34045" y="1796479"/>
                    </a:lnTo>
                    <a:lnTo>
                      <a:pt x="34045" y="1789073"/>
                    </a:lnTo>
                    <a:lnTo>
                      <a:pt x="31678" y="1786604"/>
                    </a:lnTo>
                    <a:lnTo>
                      <a:pt x="31678" y="1776731"/>
                    </a:lnTo>
                    <a:lnTo>
                      <a:pt x="29107" y="1771794"/>
                    </a:lnTo>
                    <a:lnTo>
                      <a:pt x="31678" y="1764389"/>
                    </a:lnTo>
                    <a:lnTo>
                      <a:pt x="31678" y="1761920"/>
                    </a:lnTo>
                    <a:lnTo>
                      <a:pt x="34045" y="1759451"/>
                    </a:lnTo>
                    <a:lnTo>
                      <a:pt x="34045" y="1749577"/>
                    </a:lnTo>
                    <a:lnTo>
                      <a:pt x="31678" y="1744641"/>
                    </a:lnTo>
                    <a:lnTo>
                      <a:pt x="29107" y="1742172"/>
                    </a:lnTo>
                    <a:lnTo>
                      <a:pt x="26741" y="1737234"/>
                    </a:lnTo>
                    <a:lnTo>
                      <a:pt x="26741" y="1732297"/>
                    </a:lnTo>
                    <a:lnTo>
                      <a:pt x="24170" y="1724892"/>
                    </a:lnTo>
                    <a:lnTo>
                      <a:pt x="24170" y="1715017"/>
                    </a:lnTo>
                    <a:lnTo>
                      <a:pt x="21703" y="1705144"/>
                    </a:lnTo>
                    <a:lnTo>
                      <a:pt x="21703" y="1695269"/>
                    </a:lnTo>
                    <a:lnTo>
                      <a:pt x="24170" y="1685396"/>
                    </a:lnTo>
                    <a:lnTo>
                      <a:pt x="29107" y="1677990"/>
                    </a:lnTo>
                    <a:lnTo>
                      <a:pt x="34045" y="1673054"/>
                    </a:lnTo>
                    <a:lnTo>
                      <a:pt x="36512" y="1668116"/>
                    </a:lnTo>
                    <a:lnTo>
                      <a:pt x="38982" y="1663179"/>
                    </a:lnTo>
                    <a:lnTo>
                      <a:pt x="38982" y="1658241"/>
                    </a:lnTo>
                    <a:lnTo>
                      <a:pt x="36512" y="1655774"/>
                    </a:lnTo>
                    <a:lnTo>
                      <a:pt x="31678" y="1655774"/>
                    </a:lnTo>
                    <a:lnTo>
                      <a:pt x="29211" y="1653305"/>
                    </a:lnTo>
                    <a:lnTo>
                      <a:pt x="29211" y="1626151"/>
                    </a:lnTo>
                    <a:lnTo>
                      <a:pt x="26741" y="1621213"/>
                    </a:lnTo>
                    <a:lnTo>
                      <a:pt x="26741" y="1601467"/>
                    </a:lnTo>
                    <a:lnTo>
                      <a:pt x="29211" y="1598998"/>
                    </a:lnTo>
                    <a:lnTo>
                      <a:pt x="29211" y="1561970"/>
                    </a:lnTo>
                    <a:lnTo>
                      <a:pt x="26741" y="1544691"/>
                    </a:lnTo>
                    <a:lnTo>
                      <a:pt x="26741" y="1507663"/>
                    </a:lnTo>
                    <a:lnTo>
                      <a:pt x="29211" y="1500257"/>
                    </a:lnTo>
                    <a:lnTo>
                      <a:pt x="29211" y="1475571"/>
                    </a:lnTo>
                    <a:lnTo>
                      <a:pt x="31678" y="1465698"/>
                    </a:lnTo>
                    <a:lnTo>
                      <a:pt x="34148" y="1450887"/>
                    </a:lnTo>
                    <a:lnTo>
                      <a:pt x="36616" y="1443481"/>
                    </a:lnTo>
                    <a:lnTo>
                      <a:pt x="41553" y="1431138"/>
                    </a:lnTo>
                    <a:lnTo>
                      <a:pt x="44020" y="1421264"/>
                    </a:lnTo>
                    <a:lnTo>
                      <a:pt x="48958" y="1408921"/>
                    </a:lnTo>
                    <a:lnTo>
                      <a:pt x="51428" y="1396579"/>
                    </a:lnTo>
                    <a:lnTo>
                      <a:pt x="51428" y="1349677"/>
                    </a:lnTo>
                    <a:lnTo>
                      <a:pt x="48958" y="1337438"/>
                    </a:lnTo>
                    <a:lnTo>
                      <a:pt x="48958" y="1327461"/>
                    </a:lnTo>
                    <a:lnTo>
                      <a:pt x="46491" y="1317690"/>
                    </a:lnTo>
                    <a:lnTo>
                      <a:pt x="44020" y="1310284"/>
                    </a:lnTo>
                    <a:lnTo>
                      <a:pt x="44020" y="1302879"/>
                    </a:lnTo>
                    <a:lnTo>
                      <a:pt x="41553" y="1295473"/>
                    </a:lnTo>
                    <a:lnTo>
                      <a:pt x="41553" y="1283131"/>
                    </a:lnTo>
                    <a:lnTo>
                      <a:pt x="36616" y="1273256"/>
                    </a:lnTo>
                    <a:lnTo>
                      <a:pt x="34148" y="1260914"/>
                    </a:lnTo>
                    <a:lnTo>
                      <a:pt x="31678" y="1255976"/>
                    </a:lnTo>
                    <a:lnTo>
                      <a:pt x="29211" y="1246103"/>
                    </a:lnTo>
                    <a:lnTo>
                      <a:pt x="24274" y="1231290"/>
                    </a:lnTo>
                    <a:lnTo>
                      <a:pt x="16869" y="1218948"/>
                    </a:lnTo>
                    <a:lnTo>
                      <a:pt x="14399" y="1206606"/>
                    </a:lnTo>
                    <a:lnTo>
                      <a:pt x="14399" y="1154768"/>
                    </a:lnTo>
                    <a:lnTo>
                      <a:pt x="11931" y="1149830"/>
                    </a:lnTo>
                    <a:lnTo>
                      <a:pt x="11931" y="1149830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884" cap="sq">
                <a:solidFill>
                  <a:schemeClr val="bg1">
                    <a:lumMod val="50000"/>
                  </a:schemeClr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0A1FDD05-03E4-F075-94FC-A61CB9523417}"/>
                  </a:ext>
                </a:extLst>
              </p:cNvPr>
              <p:cNvSpPr/>
              <p:nvPr/>
            </p:nvSpPr>
            <p:spPr>
              <a:xfrm>
                <a:off x="3496045" y="1689012"/>
                <a:ext cx="1221608" cy="1056320"/>
              </a:xfrm>
              <a:custGeom>
                <a:avLst/>
                <a:gdLst>
                  <a:gd name="connsiteX0" fmla="*/ -411 w 1221608"/>
                  <a:gd name="connsiteY0" fmla="*/ 150286 h 1056320"/>
                  <a:gd name="connsiteX1" fmla="*/ 2060 w 1221608"/>
                  <a:gd name="connsiteY1" fmla="*/ 150286 h 1056320"/>
                  <a:gd name="connsiteX2" fmla="*/ 6997 w 1221608"/>
                  <a:gd name="connsiteY2" fmla="*/ 145348 h 1056320"/>
                  <a:gd name="connsiteX3" fmla="*/ 14402 w 1221608"/>
                  <a:gd name="connsiteY3" fmla="*/ 140413 h 1056320"/>
                  <a:gd name="connsiteX4" fmla="*/ 24277 w 1221608"/>
                  <a:gd name="connsiteY4" fmla="*/ 137944 h 1056320"/>
                  <a:gd name="connsiteX5" fmla="*/ 31681 w 1221608"/>
                  <a:gd name="connsiteY5" fmla="*/ 140413 h 1056320"/>
                  <a:gd name="connsiteX6" fmla="*/ 41556 w 1221608"/>
                  <a:gd name="connsiteY6" fmla="*/ 142880 h 1056320"/>
                  <a:gd name="connsiteX7" fmla="*/ 51428 w 1221608"/>
                  <a:gd name="connsiteY7" fmla="*/ 145348 h 1056320"/>
                  <a:gd name="connsiteX8" fmla="*/ 61303 w 1221608"/>
                  <a:gd name="connsiteY8" fmla="*/ 147817 h 1056320"/>
                  <a:gd name="connsiteX9" fmla="*/ 71178 w 1221608"/>
                  <a:gd name="connsiteY9" fmla="*/ 150286 h 1056320"/>
                  <a:gd name="connsiteX10" fmla="*/ 78582 w 1221608"/>
                  <a:gd name="connsiteY10" fmla="*/ 152755 h 1056320"/>
                  <a:gd name="connsiteX11" fmla="*/ 83520 w 1221608"/>
                  <a:gd name="connsiteY11" fmla="*/ 152755 h 1056320"/>
                  <a:gd name="connsiteX12" fmla="*/ 85987 w 1221608"/>
                  <a:gd name="connsiteY12" fmla="*/ 155223 h 1056320"/>
                  <a:gd name="connsiteX13" fmla="*/ 88457 w 1221608"/>
                  <a:gd name="connsiteY13" fmla="*/ 157692 h 1056320"/>
                  <a:gd name="connsiteX14" fmla="*/ 95862 w 1221608"/>
                  <a:gd name="connsiteY14" fmla="*/ 157692 h 1056320"/>
                  <a:gd name="connsiteX15" fmla="*/ 98332 w 1221608"/>
                  <a:gd name="connsiteY15" fmla="*/ 155223 h 1056320"/>
                  <a:gd name="connsiteX16" fmla="*/ 100799 w 1221608"/>
                  <a:gd name="connsiteY16" fmla="*/ 152755 h 1056320"/>
                  <a:gd name="connsiteX17" fmla="*/ 110674 w 1221608"/>
                  <a:gd name="connsiteY17" fmla="*/ 152755 h 1056320"/>
                  <a:gd name="connsiteX18" fmla="*/ 115612 w 1221608"/>
                  <a:gd name="connsiteY18" fmla="*/ 155223 h 1056320"/>
                  <a:gd name="connsiteX19" fmla="*/ 118079 w 1221608"/>
                  <a:gd name="connsiteY19" fmla="*/ 157692 h 1056320"/>
                  <a:gd name="connsiteX20" fmla="*/ 123016 w 1221608"/>
                  <a:gd name="connsiteY20" fmla="*/ 162628 h 1056320"/>
                  <a:gd name="connsiteX21" fmla="*/ 127954 w 1221608"/>
                  <a:gd name="connsiteY21" fmla="*/ 165097 h 1056320"/>
                  <a:gd name="connsiteX22" fmla="*/ 137829 w 1221608"/>
                  <a:gd name="connsiteY22" fmla="*/ 165097 h 1056320"/>
                  <a:gd name="connsiteX23" fmla="*/ 145233 w 1221608"/>
                  <a:gd name="connsiteY23" fmla="*/ 167565 h 1056320"/>
                  <a:gd name="connsiteX24" fmla="*/ 152638 w 1221608"/>
                  <a:gd name="connsiteY24" fmla="*/ 170034 h 1056320"/>
                  <a:gd name="connsiteX25" fmla="*/ 155108 w 1221608"/>
                  <a:gd name="connsiteY25" fmla="*/ 172503 h 1056320"/>
                  <a:gd name="connsiteX26" fmla="*/ 164980 w 1221608"/>
                  <a:gd name="connsiteY26" fmla="*/ 172503 h 1056320"/>
                  <a:gd name="connsiteX27" fmla="*/ 172388 w 1221608"/>
                  <a:gd name="connsiteY27" fmla="*/ 170034 h 1056320"/>
                  <a:gd name="connsiteX28" fmla="*/ 179689 w 1221608"/>
                  <a:gd name="connsiteY28" fmla="*/ 170034 h 1056320"/>
                  <a:gd name="connsiteX29" fmla="*/ 187197 w 1221608"/>
                  <a:gd name="connsiteY29" fmla="*/ 172503 h 1056320"/>
                  <a:gd name="connsiteX30" fmla="*/ 204477 w 1221608"/>
                  <a:gd name="connsiteY30" fmla="*/ 172503 h 1056320"/>
                  <a:gd name="connsiteX31" fmla="*/ 214248 w 1221608"/>
                  <a:gd name="connsiteY31" fmla="*/ 167565 h 1056320"/>
                  <a:gd name="connsiteX32" fmla="*/ 216718 w 1221608"/>
                  <a:gd name="connsiteY32" fmla="*/ 165097 h 1056320"/>
                  <a:gd name="connsiteX33" fmla="*/ 229060 w 1221608"/>
                  <a:gd name="connsiteY33" fmla="*/ 165097 h 1056320"/>
                  <a:gd name="connsiteX34" fmla="*/ 238932 w 1221608"/>
                  <a:gd name="connsiteY34" fmla="*/ 162628 h 1056320"/>
                  <a:gd name="connsiteX35" fmla="*/ 241403 w 1221608"/>
                  <a:gd name="connsiteY35" fmla="*/ 160159 h 1056320"/>
                  <a:gd name="connsiteX36" fmla="*/ 241403 w 1221608"/>
                  <a:gd name="connsiteY36" fmla="*/ 157692 h 1056320"/>
                  <a:gd name="connsiteX37" fmla="*/ 243870 w 1221608"/>
                  <a:gd name="connsiteY37" fmla="*/ 152755 h 1056320"/>
                  <a:gd name="connsiteX38" fmla="*/ 246340 w 1221608"/>
                  <a:gd name="connsiteY38" fmla="*/ 150286 h 1056320"/>
                  <a:gd name="connsiteX39" fmla="*/ 246340 w 1221608"/>
                  <a:gd name="connsiteY39" fmla="*/ 145348 h 1056320"/>
                  <a:gd name="connsiteX40" fmla="*/ 253745 w 1221608"/>
                  <a:gd name="connsiteY40" fmla="*/ 140413 h 1056320"/>
                  <a:gd name="connsiteX41" fmla="*/ 258682 w 1221608"/>
                  <a:gd name="connsiteY41" fmla="*/ 130538 h 1056320"/>
                  <a:gd name="connsiteX42" fmla="*/ 263620 w 1221608"/>
                  <a:gd name="connsiteY42" fmla="*/ 123131 h 1056320"/>
                  <a:gd name="connsiteX43" fmla="*/ 266087 w 1221608"/>
                  <a:gd name="connsiteY43" fmla="*/ 115727 h 1056320"/>
                  <a:gd name="connsiteX44" fmla="*/ 268557 w 1221608"/>
                  <a:gd name="connsiteY44" fmla="*/ 110893 h 1056320"/>
                  <a:gd name="connsiteX45" fmla="*/ 271024 w 1221608"/>
                  <a:gd name="connsiteY45" fmla="*/ 105852 h 1056320"/>
                  <a:gd name="connsiteX46" fmla="*/ 275962 w 1221608"/>
                  <a:gd name="connsiteY46" fmla="*/ 100916 h 1056320"/>
                  <a:gd name="connsiteX47" fmla="*/ 283366 w 1221608"/>
                  <a:gd name="connsiteY47" fmla="*/ 93613 h 1056320"/>
                  <a:gd name="connsiteX48" fmla="*/ 290774 w 1221608"/>
                  <a:gd name="connsiteY48" fmla="*/ 81270 h 1056320"/>
                  <a:gd name="connsiteX49" fmla="*/ 298179 w 1221608"/>
                  <a:gd name="connsiteY49" fmla="*/ 71396 h 1056320"/>
                  <a:gd name="connsiteX50" fmla="*/ 303116 w 1221608"/>
                  <a:gd name="connsiteY50" fmla="*/ 63990 h 1056320"/>
                  <a:gd name="connsiteX51" fmla="*/ 305583 w 1221608"/>
                  <a:gd name="connsiteY51" fmla="*/ 59054 h 1056320"/>
                  <a:gd name="connsiteX52" fmla="*/ 315458 w 1221608"/>
                  <a:gd name="connsiteY52" fmla="*/ 51648 h 1056320"/>
                  <a:gd name="connsiteX53" fmla="*/ 317925 w 1221608"/>
                  <a:gd name="connsiteY53" fmla="*/ 49179 h 1056320"/>
                  <a:gd name="connsiteX54" fmla="*/ 322863 w 1221608"/>
                  <a:gd name="connsiteY54" fmla="*/ 49179 h 1056320"/>
                  <a:gd name="connsiteX55" fmla="*/ 325333 w 1221608"/>
                  <a:gd name="connsiteY55" fmla="*/ 46711 h 1056320"/>
                  <a:gd name="connsiteX56" fmla="*/ 327800 w 1221608"/>
                  <a:gd name="connsiteY56" fmla="*/ 46711 h 1056320"/>
                  <a:gd name="connsiteX57" fmla="*/ 330267 w 1221608"/>
                  <a:gd name="connsiteY57" fmla="*/ 44242 h 1056320"/>
                  <a:gd name="connsiteX58" fmla="*/ 337675 w 1221608"/>
                  <a:gd name="connsiteY58" fmla="*/ 44242 h 1056320"/>
                  <a:gd name="connsiteX59" fmla="*/ 337675 w 1221608"/>
                  <a:gd name="connsiteY59" fmla="*/ 49179 h 1056320"/>
                  <a:gd name="connsiteX60" fmla="*/ 340142 w 1221608"/>
                  <a:gd name="connsiteY60" fmla="*/ 49179 h 1056320"/>
                  <a:gd name="connsiteX61" fmla="*/ 340142 w 1221608"/>
                  <a:gd name="connsiteY61" fmla="*/ 51648 h 1056320"/>
                  <a:gd name="connsiteX62" fmla="*/ 345080 w 1221608"/>
                  <a:gd name="connsiteY62" fmla="*/ 51648 h 1056320"/>
                  <a:gd name="connsiteX63" fmla="*/ 345080 w 1221608"/>
                  <a:gd name="connsiteY63" fmla="*/ 44242 h 1056320"/>
                  <a:gd name="connsiteX64" fmla="*/ 352484 w 1221608"/>
                  <a:gd name="connsiteY64" fmla="*/ 44242 h 1056320"/>
                  <a:gd name="connsiteX65" fmla="*/ 352484 w 1221608"/>
                  <a:gd name="connsiteY65" fmla="*/ 39306 h 1056320"/>
                  <a:gd name="connsiteX66" fmla="*/ 359892 w 1221608"/>
                  <a:gd name="connsiteY66" fmla="*/ 39306 h 1056320"/>
                  <a:gd name="connsiteX67" fmla="*/ 359892 w 1221608"/>
                  <a:gd name="connsiteY67" fmla="*/ 46711 h 1056320"/>
                  <a:gd name="connsiteX68" fmla="*/ 362359 w 1221608"/>
                  <a:gd name="connsiteY68" fmla="*/ 49179 h 1056320"/>
                  <a:gd name="connsiteX69" fmla="*/ 367297 w 1221608"/>
                  <a:gd name="connsiteY69" fmla="*/ 49179 h 1056320"/>
                  <a:gd name="connsiteX70" fmla="*/ 367297 w 1221608"/>
                  <a:gd name="connsiteY70" fmla="*/ 51648 h 1056320"/>
                  <a:gd name="connsiteX71" fmla="*/ 369764 w 1221608"/>
                  <a:gd name="connsiteY71" fmla="*/ 54117 h 1056320"/>
                  <a:gd name="connsiteX72" fmla="*/ 374701 w 1221608"/>
                  <a:gd name="connsiteY72" fmla="*/ 54117 h 1056320"/>
                  <a:gd name="connsiteX73" fmla="*/ 374701 w 1221608"/>
                  <a:gd name="connsiteY73" fmla="*/ 51648 h 1056320"/>
                  <a:gd name="connsiteX74" fmla="*/ 377172 w 1221608"/>
                  <a:gd name="connsiteY74" fmla="*/ 51648 h 1056320"/>
                  <a:gd name="connsiteX75" fmla="*/ 377172 w 1221608"/>
                  <a:gd name="connsiteY75" fmla="*/ 46711 h 1056320"/>
                  <a:gd name="connsiteX76" fmla="*/ 379639 w 1221608"/>
                  <a:gd name="connsiteY76" fmla="*/ 46711 h 1056320"/>
                  <a:gd name="connsiteX77" fmla="*/ 379639 w 1221608"/>
                  <a:gd name="connsiteY77" fmla="*/ 44242 h 1056320"/>
                  <a:gd name="connsiteX78" fmla="*/ 384576 w 1221608"/>
                  <a:gd name="connsiteY78" fmla="*/ 44242 h 1056320"/>
                  <a:gd name="connsiteX79" fmla="*/ 387044 w 1221608"/>
                  <a:gd name="connsiteY79" fmla="*/ 46711 h 1056320"/>
                  <a:gd name="connsiteX80" fmla="*/ 387044 w 1221608"/>
                  <a:gd name="connsiteY80" fmla="*/ 44242 h 1056320"/>
                  <a:gd name="connsiteX81" fmla="*/ 389514 w 1221608"/>
                  <a:gd name="connsiteY81" fmla="*/ 44242 h 1056320"/>
                  <a:gd name="connsiteX82" fmla="*/ 389514 w 1221608"/>
                  <a:gd name="connsiteY82" fmla="*/ 46711 h 1056320"/>
                  <a:gd name="connsiteX83" fmla="*/ 391981 w 1221608"/>
                  <a:gd name="connsiteY83" fmla="*/ 46711 h 1056320"/>
                  <a:gd name="connsiteX84" fmla="*/ 391981 w 1221608"/>
                  <a:gd name="connsiteY84" fmla="*/ 49179 h 1056320"/>
                  <a:gd name="connsiteX85" fmla="*/ 394451 w 1221608"/>
                  <a:gd name="connsiteY85" fmla="*/ 49179 h 1056320"/>
                  <a:gd name="connsiteX86" fmla="*/ 394451 w 1221608"/>
                  <a:gd name="connsiteY86" fmla="*/ 44242 h 1056320"/>
                  <a:gd name="connsiteX87" fmla="*/ 396918 w 1221608"/>
                  <a:gd name="connsiteY87" fmla="*/ 41773 h 1056320"/>
                  <a:gd name="connsiteX88" fmla="*/ 399389 w 1221608"/>
                  <a:gd name="connsiteY88" fmla="*/ 39306 h 1056320"/>
                  <a:gd name="connsiteX89" fmla="*/ 401856 w 1221608"/>
                  <a:gd name="connsiteY89" fmla="*/ 39306 h 1056320"/>
                  <a:gd name="connsiteX90" fmla="*/ 401856 w 1221608"/>
                  <a:gd name="connsiteY90" fmla="*/ 34368 h 1056320"/>
                  <a:gd name="connsiteX91" fmla="*/ 406793 w 1221608"/>
                  <a:gd name="connsiteY91" fmla="*/ 34368 h 1056320"/>
                  <a:gd name="connsiteX92" fmla="*/ 409261 w 1221608"/>
                  <a:gd name="connsiteY92" fmla="*/ 36837 h 1056320"/>
                  <a:gd name="connsiteX93" fmla="*/ 411731 w 1221608"/>
                  <a:gd name="connsiteY93" fmla="*/ 36837 h 1056320"/>
                  <a:gd name="connsiteX94" fmla="*/ 411731 w 1221608"/>
                  <a:gd name="connsiteY94" fmla="*/ 39306 h 1056320"/>
                  <a:gd name="connsiteX95" fmla="*/ 414198 w 1221608"/>
                  <a:gd name="connsiteY95" fmla="*/ 39306 h 1056320"/>
                  <a:gd name="connsiteX96" fmla="*/ 414198 w 1221608"/>
                  <a:gd name="connsiteY96" fmla="*/ 41773 h 1056320"/>
                  <a:gd name="connsiteX97" fmla="*/ 416668 w 1221608"/>
                  <a:gd name="connsiteY97" fmla="*/ 44242 h 1056320"/>
                  <a:gd name="connsiteX98" fmla="*/ 419135 w 1221608"/>
                  <a:gd name="connsiteY98" fmla="*/ 44242 h 1056320"/>
                  <a:gd name="connsiteX99" fmla="*/ 419135 w 1221608"/>
                  <a:gd name="connsiteY99" fmla="*/ 46711 h 1056320"/>
                  <a:gd name="connsiteX100" fmla="*/ 421603 w 1221608"/>
                  <a:gd name="connsiteY100" fmla="*/ 46711 h 1056320"/>
                  <a:gd name="connsiteX101" fmla="*/ 424073 w 1221608"/>
                  <a:gd name="connsiteY101" fmla="*/ 44242 h 1056320"/>
                  <a:gd name="connsiteX102" fmla="*/ 424073 w 1221608"/>
                  <a:gd name="connsiteY102" fmla="*/ 39306 h 1056320"/>
                  <a:gd name="connsiteX103" fmla="*/ 433948 w 1221608"/>
                  <a:gd name="connsiteY103" fmla="*/ 39306 h 1056320"/>
                  <a:gd name="connsiteX104" fmla="*/ 433948 w 1221608"/>
                  <a:gd name="connsiteY104" fmla="*/ 36837 h 1056320"/>
                  <a:gd name="connsiteX105" fmla="*/ 436415 w 1221608"/>
                  <a:gd name="connsiteY105" fmla="*/ 36837 h 1056320"/>
                  <a:gd name="connsiteX106" fmla="*/ 438882 w 1221608"/>
                  <a:gd name="connsiteY106" fmla="*/ 34368 h 1056320"/>
                  <a:gd name="connsiteX107" fmla="*/ 441352 w 1221608"/>
                  <a:gd name="connsiteY107" fmla="*/ 34368 h 1056320"/>
                  <a:gd name="connsiteX108" fmla="*/ 443820 w 1221608"/>
                  <a:gd name="connsiteY108" fmla="*/ 36837 h 1056320"/>
                  <a:gd name="connsiteX109" fmla="*/ 443820 w 1221608"/>
                  <a:gd name="connsiteY109" fmla="*/ 39306 h 1056320"/>
                  <a:gd name="connsiteX110" fmla="*/ 456162 w 1221608"/>
                  <a:gd name="connsiteY110" fmla="*/ 39306 h 1056320"/>
                  <a:gd name="connsiteX111" fmla="*/ 456162 w 1221608"/>
                  <a:gd name="connsiteY111" fmla="*/ 41773 h 1056320"/>
                  <a:gd name="connsiteX112" fmla="*/ 458632 w 1221608"/>
                  <a:gd name="connsiteY112" fmla="*/ 41773 h 1056320"/>
                  <a:gd name="connsiteX113" fmla="*/ 458632 w 1221608"/>
                  <a:gd name="connsiteY113" fmla="*/ 44242 h 1056320"/>
                  <a:gd name="connsiteX114" fmla="*/ 461099 w 1221608"/>
                  <a:gd name="connsiteY114" fmla="*/ 44242 h 1056320"/>
                  <a:gd name="connsiteX115" fmla="*/ 461099 w 1221608"/>
                  <a:gd name="connsiteY115" fmla="*/ 41773 h 1056320"/>
                  <a:gd name="connsiteX116" fmla="*/ 463569 w 1221608"/>
                  <a:gd name="connsiteY116" fmla="*/ 41773 h 1056320"/>
                  <a:gd name="connsiteX117" fmla="*/ 466037 w 1221608"/>
                  <a:gd name="connsiteY117" fmla="*/ 39306 h 1056320"/>
                  <a:gd name="connsiteX118" fmla="*/ 466037 w 1221608"/>
                  <a:gd name="connsiteY118" fmla="*/ 36837 h 1056320"/>
                  <a:gd name="connsiteX119" fmla="*/ 470974 w 1221608"/>
                  <a:gd name="connsiteY119" fmla="*/ 36837 h 1056320"/>
                  <a:gd name="connsiteX120" fmla="*/ 470974 w 1221608"/>
                  <a:gd name="connsiteY120" fmla="*/ 36837 h 1056320"/>
                  <a:gd name="connsiteX121" fmla="*/ 475912 w 1221608"/>
                  <a:gd name="connsiteY121" fmla="*/ 36837 h 1056320"/>
                  <a:gd name="connsiteX122" fmla="*/ 475912 w 1221608"/>
                  <a:gd name="connsiteY122" fmla="*/ 39306 h 1056320"/>
                  <a:gd name="connsiteX123" fmla="*/ 478379 w 1221608"/>
                  <a:gd name="connsiteY123" fmla="*/ 39306 h 1056320"/>
                  <a:gd name="connsiteX124" fmla="*/ 480849 w 1221608"/>
                  <a:gd name="connsiteY124" fmla="*/ 41773 h 1056320"/>
                  <a:gd name="connsiteX125" fmla="*/ 485787 w 1221608"/>
                  <a:gd name="connsiteY125" fmla="*/ 41773 h 1056320"/>
                  <a:gd name="connsiteX126" fmla="*/ 488254 w 1221608"/>
                  <a:gd name="connsiteY126" fmla="*/ 44242 h 1056320"/>
                  <a:gd name="connsiteX127" fmla="*/ 495658 w 1221608"/>
                  <a:gd name="connsiteY127" fmla="*/ 44242 h 1056320"/>
                  <a:gd name="connsiteX128" fmla="*/ 498129 w 1221608"/>
                  <a:gd name="connsiteY128" fmla="*/ 41773 h 1056320"/>
                  <a:gd name="connsiteX129" fmla="*/ 503066 w 1221608"/>
                  <a:gd name="connsiteY129" fmla="*/ 41773 h 1056320"/>
                  <a:gd name="connsiteX130" fmla="*/ 503066 w 1221608"/>
                  <a:gd name="connsiteY130" fmla="*/ 39306 h 1056320"/>
                  <a:gd name="connsiteX131" fmla="*/ 505533 w 1221608"/>
                  <a:gd name="connsiteY131" fmla="*/ 39306 h 1056320"/>
                  <a:gd name="connsiteX132" fmla="*/ 508004 w 1221608"/>
                  <a:gd name="connsiteY132" fmla="*/ 36837 h 1056320"/>
                  <a:gd name="connsiteX133" fmla="*/ 510471 w 1221608"/>
                  <a:gd name="connsiteY133" fmla="*/ 39306 h 1056320"/>
                  <a:gd name="connsiteX134" fmla="*/ 522813 w 1221608"/>
                  <a:gd name="connsiteY134" fmla="*/ 39306 h 1056320"/>
                  <a:gd name="connsiteX135" fmla="*/ 522813 w 1221608"/>
                  <a:gd name="connsiteY135" fmla="*/ 36837 h 1056320"/>
                  <a:gd name="connsiteX136" fmla="*/ 525283 w 1221608"/>
                  <a:gd name="connsiteY136" fmla="*/ 34368 h 1056320"/>
                  <a:gd name="connsiteX137" fmla="*/ 527750 w 1221608"/>
                  <a:gd name="connsiteY137" fmla="*/ 36837 h 1056320"/>
                  <a:gd name="connsiteX138" fmla="*/ 530217 w 1221608"/>
                  <a:gd name="connsiteY138" fmla="*/ 39306 h 1056320"/>
                  <a:gd name="connsiteX139" fmla="*/ 530217 w 1221608"/>
                  <a:gd name="connsiteY139" fmla="*/ 31900 h 1056320"/>
                  <a:gd name="connsiteX140" fmla="*/ 535155 w 1221608"/>
                  <a:gd name="connsiteY140" fmla="*/ 31900 h 1056320"/>
                  <a:gd name="connsiteX141" fmla="*/ 535155 w 1221608"/>
                  <a:gd name="connsiteY141" fmla="*/ 29431 h 1056320"/>
                  <a:gd name="connsiteX142" fmla="*/ 532688 w 1221608"/>
                  <a:gd name="connsiteY142" fmla="*/ 29431 h 1056320"/>
                  <a:gd name="connsiteX143" fmla="*/ 532688 w 1221608"/>
                  <a:gd name="connsiteY143" fmla="*/ 26962 h 1056320"/>
                  <a:gd name="connsiteX144" fmla="*/ 540092 w 1221608"/>
                  <a:gd name="connsiteY144" fmla="*/ 26962 h 1056320"/>
                  <a:gd name="connsiteX145" fmla="*/ 540092 w 1221608"/>
                  <a:gd name="connsiteY145" fmla="*/ 29431 h 1056320"/>
                  <a:gd name="connsiteX146" fmla="*/ 540092 w 1221608"/>
                  <a:gd name="connsiteY146" fmla="*/ 29431 h 1056320"/>
                  <a:gd name="connsiteX147" fmla="*/ 540092 w 1221608"/>
                  <a:gd name="connsiteY147" fmla="*/ 31900 h 1056320"/>
                  <a:gd name="connsiteX148" fmla="*/ 542563 w 1221608"/>
                  <a:gd name="connsiteY148" fmla="*/ 31900 h 1056320"/>
                  <a:gd name="connsiteX149" fmla="*/ 542563 w 1221608"/>
                  <a:gd name="connsiteY149" fmla="*/ 29431 h 1056320"/>
                  <a:gd name="connsiteX150" fmla="*/ 545030 w 1221608"/>
                  <a:gd name="connsiteY150" fmla="*/ 29431 h 1056320"/>
                  <a:gd name="connsiteX151" fmla="*/ 545030 w 1221608"/>
                  <a:gd name="connsiteY151" fmla="*/ 24494 h 1056320"/>
                  <a:gd name="connsiteX152" fmla="*/ 549967 w 1221608"/>
                  <a:gd name="connsiteY152" fmla="*/ 24494 h 1056320"/>
                  <a:gd name="connsiteX153" fmla="*/ 549967 w 1221608"/>
                  <a:gd name="connsiteY153" fmla="*/ 22026 h 1056320"/>
                  <a:gd name="connsiteX154" fmla="*/ 552434 w 1221608"/>
                  <a:gd name="connsiteY154" fmla="*/ 22026 h 1056320"/>
                  <a:gd name="connsiteX155" fmla="*/ 552434 w 1221608"/>
                  <a:gd name="connsiteY155" fmla="*/ 17089 h 1056320"/>
                  <a:gd name="connsiteX156" fmla="*/ 549967 w 1221608"/>
                  <a:gd name="connsiteY156" fmla="*/ 17089 h 1056320"/>
                  <a:gd name="connsiteX157" fmla="*/ 549967 w 1221608"/>
                  <a:gd name="connsiteY157" fmla="*/ 14620 h 1056320"/>
                  <a:gd name="connsiteX158" fmla="*/ 554905 w 1221608"/>
                  <a:gd name="connsiteY158" fmla="*/ 14620 h 1056320"/>
                  <a:gd name="connsiteX159" fmla="*/ 554905 w 1221608"/>
                  <a:gd name="connsiteY159" fmla="*/ 12151 h 1056320"/>
                  <a:gd name="connsiteX160" fmla="*/ 557372 w 1221608"/>
                  <a:gd name="connsiteY160" fmla="*/ 12151 h 1056320"/>
                  <a:gd name="connsiteX161" fmla="*/ 557372 w 1221608"/>
                  <a:gd name="connsiteY161" fmla="*/ 14620 h 1056320"/>
                  <a:gd name="connsiteX162" fmla="*/ 559842 w 1221608"/>
                  <a:gd name="connsiteY162" fmla="*/ 14620 h 1056320"/>
                  <a:gd name="connsiteX163" fmla="*/ 559842 w 1221608"/>
                  <a:gd name="connsiteY163" fmla="*/ 17089 h 1056320"/>
                  <a:gd name="connsiteX164" fmla="*/ 562309 w 1221608"/>
                  <a:gd name="connsiteY164" fmla="*/ 19558 h 1056320"/>
                  <a:gd name="connsiteX165" fmla="*/ 562309 w 1221608"/>
                  <a:gd name="connsiteY165" fmla="*/ 22026 h 1056320"/>
                  <a:gd name="connsiteX166" fmla="*/ 564776 w 1221608"/>
                  <a:gd name="connsiteY166" fmla="*/ 24494 h 1056320"/>
                  <a:gd name="connsiteX167" fmla="*/ 564776 w 1221608"/>
                  <a:gd name="connsiteY167" fmla="*/ 29431 h 1056320"/>
                  <a:gd name="connsiteX168" fmla="*/ 572184 w 1221608"/>
                  <a:gd name="connsiteY168" fmla="*/ 29431 h 1056320"/>
                  <a:gd name="connsiteX169" fmla="*/ 572184 w 1221608"/>
                  <a:gd name="connsiteY169" fmla="*/ 26962 h 1056320"/>
                  <a:gd name="connsiteX170" fmla="*/ 569714 w 1221608"/>
                  <a:gd name="connsiteY170" fmla="*/ 26962 h 1056320"/>
                  <a:gd name="connsiteX171" fmla="*/ 569714 w 1221608"/>
                  <a:gd name="connsiteY171" fmla="*/ 24494 h 1056320"/>
                  <a:gd name="connsiteX172" fmla="*/ 574651 w 1221608"/>
                  <a:gd name="connsiteY172" fmla="*/ 24494 h 1056320"/>
                  <a:gd name="connsiteX173" fmla="*/ 574651 w 1221608"/>
                  <a:gd name="connsiteY173" fmla="*/ 26962 h 1056320"/>
                  <a:gd name="connsiteX174" fmla="*/ 577122 w 1221608"/>
                  <a:gd name="connsiteY174" fmla="*/ 26962 h 1056320"/>
                  <a:gd name="connsiteX175" fmla="*/ 577122 w 1221608"/>
                  <a:gd name="connsiteY175" fmla="*/ 29431 h 1056320"/>
                  <a:gd name="connsiteX176" fmla="*/ 579589 w 1221608"/>
                  <a:gd name="connsiteY176" fmla="*/ 29431 h 1056320"/>
                  <a:gd name="connsiteX177" fmla="*/ 579589 w 1221608"/>
                  <a:gd name="connsiteY177" fmla="*/ 26962 h 1056320"/>
                  <a:gd name="connsiteX178" fmla="*/ 582059 w 1221608"/>
                  <a:gd name="connsiteY178" fmla="*/ 26962 h 1056320"/>
                  <a:gd name="connsiteX179" fmla="*/ 582059 w 1221608"/>
                  <a:gd name="connsiteY179" fmla="*/ 22026 h 1056320"/>
                  <a:gd name="connsiteX180" fmla="*/ 586893 w 1221608"/>
                  <a:gd name="connsiteY180" fmla="*/ 22026 h 1056320"/>
                  <a:gd name="connsiteX181" fmla="*/ 586893 w 1221608"/>
                  <a:gd name="connsiteY181" fmla="*/ 19558 h 1056320"/>
                  <a:gd name="connsiteX182" fmla="*/ 589360 w 1221608"/>
                  <a:gd name="connsiteY182" fmla="*/ 19558 h 1056320"/>
                  <a:gd name="connsiteX183" fmla="*/ 589360 w 1221608"/>
                  <a:gd name="connsiteY183" fmla="*/ 22026 h 1056320"/>
                  <a:gd name="connsiteX184" fmla="*/ 594298 w 1221608"/>
                  <a:gd name="connsiteY184" fmla="*/ 22026 h 1056320"/>
                  <a:gd name="connsiteX185" fmla="*/ 594298 w 1221608"/>
                  <a:gd name="connsiteY185" fmla="*/ 19558 h 1056320"/>
                  <a:gd name="connsiteX186" fmla="*/ 591827 w 1221608"/>
                  <a:gd name="connsiteY186" fmla="*/ 17089 h 1056320"/>
                  <a:gd name="connsiteX187" fmla="*/ 591827 w 1221608"/>
                  <a:gd name="connsiteY187" fmla="*/ 14620 h 1056320"/>
                  <a:gd name="connsiteX188" fmla="*/ 604173 w 1221608"/>
                  <a:gd name="connsiteY188" fmla="*/ 14620 h 1056320"/>
                  <a:gd name="connsiteX189" fmla="*/ 604173 w 1221608"/>
                  <a:gd name="connsiteY189" fmla="*/ 12151 h 1056320"/>
                  <a:gd name="connsiteX190" fmla="*/ 609107 w 1221608"/>
                  <a:gd name="connsiteY190" fmla="*/ 12151 h 1056320"/>
                  <a:gd name="connsiteX191" fmla="*/ 606640 w 1221608"/>
                  <a:gd name="connsiteY191" fmla="*/ 14620 h 1056320"/>
                  <a:gd name="connsiteX192" fmla="*/ 606640 w 1221608"/>
                  <a:gd name="connsiteY192" fmla="*/ 17089 h 1056320"/>
                  <a:gd name="connsiteX193" fmla="*/ 604173 w 1221608"/>
                  <a:gd name="connsiteY193" fmla="*/ 17089 h 1056320"/>
                  <a:gd name="connsiteX194" fmla="*/ 604173 w 1221608"/>
                  <a:gd name="connsiteY194" fmla="*/ 29431 h 1056320"/>
                  <a:gd name="connsiteX195" fmla="*/ 609107 w 1221608"/>
                  <a:gd name="connsiteY195" fmla="*/ 29431 h 1056320"/>
                  <a:gd name="connsiteX196" fmla="*/ 611577 w 1221608"/>
                  <a:gd name="connsiteY196" fmla="*/ 26962 h 1056320"/>
                  <a:gd name="connsiteX197" fmla="*/ 609107 w 1221608"/>
                  <a:gd name="connsiteY197" fmla="*/ 24494 h 1056320"/>
                  <a:gd name="connsiteX198" fmla="*/ 611577 w 1221608"/>
                  <a:gd name="connsiteY198" fmla="*/ 24494 h 1056320"/>
                  <a:gd name="connsiteX199" fmla="*/ 611577 w 1221608"/>
                  <a:gd name="connsiteY199" fmla="*/ 22026 h 1056320"/>
                  <a:gd name="connsiteX200" fmla="*/ 614044 w 1221608"/>
                  <a:gd name="connsiteY200" fmla="*/ 22026 h 1056320"/>
                  <a:gd name="connsiteX201" fmla="*/ 616515 w 1221608"/>
                  <a:gd name="connsiteY201" fmla="*/ 19558 h 1056320"/>
                  <a:gd name="connsiteX202" fmla="*/ 621452 w 1221608"/>
                  <a:gd name="connsiteY202" fmla="*/ 19558 h 1056320"/>
                  <a:gd name="connsiteX203" fmla="*/ 621452 w 1221608"/>
                  <a:gd name="connsiteY203" fmla="*/ 22026 h 1056320"/>
                  <a:gd name="connsiteX204" fmla="*/ 623919 w 1221608"/>
                  <a:gd name="connsiteY204" fmla="*/ 19558 h 1056320"/>
                  <a:gd name="connsiteX205" fmla="*/ 628857 w 1221608"/>
                  <a:gd name="connsiteY205" fmla="*/ 19558 h 1056320"/>
                  <a:gd name="connsiteX206" fmla="*/ 631324 w 1221608"/>
                  <a:gd name="connsiteY206" fmla="*/ 22026 h 1056320"/>
                  <a:gd name="connsiteX207" fmla="*/ 631324 w 1221608"/>
                  <a:gd name="connsiteY207" fmla="*/ 26962 h 1056320"/>
                  <a:gd name="connsiteX208" fmla="*/ 628857 w 1221608"/>
                  <a:gd name="connsiteY208" fmla="*/ 26962 h 1056320"/>
                  <a:gd name="connsiteX209" fmla="*/ 628857 w 1221608"/>
                  <a:gd name="connsiteY209" fmla="*/ 26962 h 1056320"/>
                  <a:gd name="connsiteX210" fmla="*/ 626390 w 1221608"/>
                  <a:gd name="connsiteY210" fmla="*/ 26962 h 1056320"/>
                  <a:gd name="connsiteX211" fmla="*/ 623919 w 1221608"/>
                  <a:gd name="connsiteY211" fmla="*/ 29431 h 1056320"/>
                  <a:gd name="connsiteX212" fmla="*/ 623919 w 1221608"/>
                  <a:gd name="connsiteY212" fmla="*/ 31900 h 1056320"/>
                  <a:gd name="connsiteX213" fmla="*/ 628857 w 1221608"/>
                  <a:gd name="connsiteY213" fmla="*/ 31900 h 1056320"/>
                  <a:gd name="connsiteX214" fmla="*/ 628857 w 1221608"/>
                  <a:gd name="connsiteY214" fmla="*/ 34368 h 1056320"/>
                  <a:gd name="connsiteX215" fmla="*/ 631324 w 1221608"/>
                  <a:gd name="connsiteY215" fmla="*/ 34368 h 1056320"/>
                  <a:gd name="connsiteX216" fmla="*/ 631324 w 1221608"/>
                  <a:gd name="connsiteY216" fmla="*/ 31900 h 1056320"/>
                  <a:gd name="connsiteX217" fmla="*/ 633794 w 1221608"/>
                  <a:gd name="connsiteY217" fmla="*/ 31900 h 1056320"/>
                  <a:gd name="connsiteX218" fmla="*/ 633794 w 1221608"/>
                  <a:gd name="connsiteY218" fmla="*/ 29431 h 1056320"/>
                  <a:gd name="connsiteX219" fmla="*/ 636261 w 1221608"/>
                  <a:gd name="connsiteY219" fmla="*/ 29431 h 1056320"/>
                  <a:gd name="connsiteX220" fmla="*/ 636261 w 1221608"/>
                  <a:gd name="connsiteY220" fmla="*/ 34368 h 1056320"/>
                  <a:gd name="connsiteX221" fmla="*/ 638732 w 1221608"/>
                  <a:gd name="connsiteY221" fmla="*/ 36837 h 1056320"/>
                  <a:gd name="connsiteX222" fmla="*/ 643669 w 1221608"/>
                  <a:gd name="connsiteY222" fmla="*/ 36837 h 1056320"/>
                  <a:gd name="connsiteX223" fmla="*/ 643669 w 1221608"/>
                  <a:gd name="connsiteY223" fmla="*/ 31900 h 1056320"/>
                  <a:gd name="connsiteX224" fmla="*/ 646136 w 1221608"/>
                  <a:gd name="connsiteY224" fmla="*/ 31900 h 1056320"/>
                  <a:gd name="connsiteX225" fmla="*/ 646136 w 1221608"/>
                  <a:gd name="connsiteY225" fmla="*/ 36837 h 1056320"/>
                  <a:gd name="connsiteX226" fmla="*/ 646136 w 1221608"/>
                  <a:gd name="connsiteY226" fmla="*/ 36837 h 1056320"/>
                  <a:gd name="connsiteX227" fmla="*/ 646136 w 1221608"/>
                  <a:gd name="connsiteY227" fmla="*/ 39306 h 1056320"/>
                  <a:gd name="connsiteX228" fmla="*/ 648603 w 1221608"/>
                  <a:gd name="connsiteY228" fmla="*/ 41773 h 1056320"/>
                  <a:gd name="connsiteX229" fmla="*/ 651074 w 1221608"/>
                  <a:gd name="connsiteY229" fmla="*/ 44242 h 1056320"/>
                  <a:gd name="connsiteX230" fmla="*/ 651074 w 1221608"/>
                  <a:gd name="connsiteY230" fmla="*/ 49179 h 1056320"/>
                  <a:gd name="connsiteX231" fmla="*/ 653541 w 1221608"/>
                  <a:gd name="connsiteY231" fmla="*/ 51648 h 1056320"/>
                  <a:gd name="connsiteX232" fmla="*/ 656011 w 1221608"/>
                  <a:gd name="connsiteY232" fmla="*/ 51648 h 1056320"/>
                  <a:gd name="connsiteX233" fmla="*/ 653541 w 1221608"/>
                  <a:gd name="connsiteY233" fmla="*/ 49179 h 1056320"/>
                  <a:gd name="connsiteX234" fmla="*/ 653541 w 1221608"/>
                  <a:gd name="connsiteY234" fmla="*/ 46711 h 1056320"/>
                  <a:gd name="connsiteX235" fmla="*/ 656011 w 1221608"/>
                  <a:gd name="connsiteY235" fmla="*/ 46711 h 1056320"/>
                  <a:gd name="connsiteX236" fmla="*/ 656011 w 1221608"/>
                  <a:gd name="connsiteY236" fmla="*/ 44242 h 1056320"/>
                  <a:gd name="connsiteX237" fmla="*/ 656011 w 1221608"/>
                  <a:gd name="connsiteY237" fmla="*/ 44242 h 1056320"/>
                  <a:gd name="connsiteX238" fmla="*/ 656011 w 1221608"/>
                  <a:gd name="connsiteY238" fmla="*/ 41773 h 1056320"/>
                  <a:gd name="connsiteX239" fmla="*/ 653541 w 1221608"/>
                  <a:gd name="connsiteY239" fmla="*/ 41773 h 1056320"/>
                  <a:gd name="connsiteX240" fmla="*/ 653541 w 1221608"/>
                  <a:gd name="connsiteY240" fmla="*/ 36837 h 1056320"/>
                  <a:gd name="connsiteX241" fmla="*/ 656011 w 1221608"/>
                  <a:gd name="connsiteY241" fmla="*/ 36837 h 1056320"/>
                  <a:gd name="connsiteX242" fmla="*/ 656011 w 1221608"/>
                  <a:gd name="connsiteY242" fmla="*/ 39306 h 1056320"/>
                  <a:gd name="connsiteX243" fmla="*/ 658478 w 1221608"/>
                  <a:gd name="connsiteY243" fmla="*/ 39306 h 1056320"/>
                  <a:gd name="connsiteX244" fmla="*/ 658478 w 1221608"/>
                  <a:gd name="connsiteY244" fmla="*/ 41773 h 1056320"/>
                  <a:gd name="connsiteX245" fmla="*/ 668353 w 1221608"/>
                  <a:gd name="connsiteY245" fmla="*/ 41773 h 1056320"/>
                  <a:gd name="connsiteX246" fmla="*/ 668353 w 1221608"/>
                  <a:gd name="connsiteY246" fmla="*/ 39306 h 1056320"/>
                  <a:gd name="connsiteX247" fmla="*/ 663416 w 1221608"/>
                  <a:gd name="connsiteY247" fmla="*/ 39306 h 1056320"/>
                  <a:gd name="connsiteX248" fmla="*/ 663416 w 1221608"/>
                  <a:gd name="connsiteY248" fmla="*/ 36837 h 1056320"/>
                  <a:gd name="connsiteX249" fmla="*/ 668353 w 1221608"/>
                  <a:gd name="connsiteY249" fmla="*/ 36837 h 1056320"/>
                  <a:gd name="connsiteX250" fmla="*/ 668353 w 1221608"/>
                  <a:gd name="connsiteY250" fmla="*/ 29431 h 1056320"/>
                  <a:gd name="connsiteX251" fmla="*/ 670820 w 1221608"/>
                  <a:gd name="connsiteY251" fmla="*/ 29431 h 1056320"/>
                  <a:gd name="connsiteX252" fmla="*/ 670820 w 1221608"/>
                  <a:gd name="connsiteY252" fmla="*/ 26962 h 1056320"/>
                  <a:gd name="connsiteX253" fmla="*/ 668353 w 1221608"/>
                  <a:gd name="connsiteY253" fmla="*/ 24494 h 1056320"/>
                  <a:gd name="connsiteX254" fmla="*/ 673291 w 1221608"/>
                  <a:gd name="connsiteY254" fmla="*/ 24494 h 1056320"/>
                  <a:gd name="connsiteX255" fmla="*/ 673291 w 1221608"/>
                  <a:gd name="connsiteY255" fmla="*/ 19558 h 1056320"/>
                  <a:gd name="connsiteX256" fmla="*/ 680695 w 1221608"/>
                  <a:gd name="connsiteY256" fmla="*/ 19558 h 1056320"/>
                  <a:gd name="connsiteX257" fmla="*/ 683163 w 1221608"/>
                  <a:gd name="connsiteY257" fmla="*/ 22026 h 1056320"/>
                  <a:gd name="connsiteX258" fmla="*/ 683163 w 1221608"/>
                  <a:gd name="connsiteY258" fmla="*/ 17089 h 1056320"/>
                  <a:gd name="connsiteX259" fmla="*/ 680695 w 1221608"/>
                  <a:gd name="connsiteY259" fmla="*/ 17089 h 1056320"/>
                  <a:gd name="connsiteX260" fmla="*/ 678228 w 1221608"/>
                  <a:gd name="connsiteY260" fmla="*/ 14620 h 1056320"/>
                  <a:gd name="connsiteX261" fmla="*/ 678228 w 1221608"/>
                  <a:gd name="connsiteY261" fmla="*/ 4747 h 1056320"/>
                  <a:gd name="connsiteX262" fmla="*/ 685633 w 1221608"/>
                  <a:gd name="connsiteY262" fmla="*/ 4747 h 1056320"/>
                  <a:gd name="connsiteX263" fmla="*/ 685633 w 1221608"/>
                  <a:gd name="connsiteY263" fmla="*/ -191 h 1056320"/>
                  <a:gd name="connsiteX264" fmla="*/ 688100 w 1221608"/>
                  <a:gd name="connsiteY264" fmla="*/ -191 h 1056320"/>
                  <a:gd name="connsiteX265" fmla="*/ 688100 w 1221608"/>
                  <a:gd name="connsiteY265" fmla="*/ 2278 h 1056320"/>
                  <a:gd name="connsiteX266" fmla="*/ 690570 w 1221608"/>
                  <a:gd name="connsiteY266" fmla="*/ 2278 h 1056320"/>
                  <a:gd name="connsiteX267" fmla="*/ 690570 w 1221608"/>
                  <a:gd name="connsiteY267" fmla="*/ 4747 h 1056320"/>
                  <a:gd name="connsiteX268" fmla="*/ 688100 w 1221608"/>
                  <a:gd name="connsiteY268" fmla="*/ 4747 h 1056320"/>
                  <a:gd name="connsiteX269" fmla="*/ 688100 w 1221608"/>
                  <a:gd name="connsiteY269" fmla="*/ 7214 h 1056320"/>
                  <a:gd name="connsiteX270" fmla="*/ 690570 w 1221608"/>
                  <a:gd name="connsiteY270" fmla="*/ 9683 h 1056320"/>
                  <a:gd name="connsiteX271" fmla="*/ 693037 w 1221608"/>
                  <a:gd name="connsiteY271" fmla="*/ 9683 h 1056320"/>
                  <a:gd name="connsiteX272" fmla="*/ 693037 w 1221608"/>
                  <a:gd name="connsiteY272" fmla="*/ 7214 h 1056320"/>
                  <a:gd name="connsiteX273" fmla="*/ 700442 w 1221608"/>
                  <a:gd name="connsiteY273" fmla="*/ 7214 h 1056320"/>
                  <a:gd name="connsiteX274" fmla="*/ 700442 w 1221608"/>
                  <a:gd name="connsiteY274" fmla="*/ 9683 h 1056320"/>
                  <a:gd name="connsiteX275" fmla="*/ 702912 w 1221608"/>
                  <a:gd name="connsiteY275" fmla="*/ 12151 h 1056320"/>
                  <a:gd name="connsiteX276" fmla="*/ 712787 w 1221608"/>
                  <a:gd name="connsiteY276" fmla="*/ 12151 h 1056320"/>
                  <a:gd name="connsiteX277" fmla="*/ 712787 w 1221608"/>
                  <a:gd name="connsiteY277" fmla="*/ 14620 h 1056320"/>
                  <a:gd name="connsiteX278" fmla="*/ 707850 w 1221608"/>
                  <a:gd name="connsiteY278" fmla="*/ 14620 h 1056320"/>
                  <a:gd name="connsiteX279" fmla="*/ 707850 w 1221608"/>
                  <a:gd name="connsiteY279" fmla="*/ 19558 h 1056320"/>
                  <a:gd name="connsiteX280" fmla="*/ 710317 w 1221608"/>
                  <a:gd name="connsiteY280" fmla="*/ 19558 h 1056320"/>
                  <a:gd name="connsiteX281" fmla="*/ 710317 w 1221608"/>
                  <a:gd name="connsiteY281" fmla="*/ 22026 h 1056320"/>
                  <a:gd name="connsiteX282" fmla="*/ 712787 w 1221608"/>
                  <a:gd name="connsiteY282" fmla="*/ 22026 h 1056320"/>
                  <a:gd name="connsiteX283" fmla="*/ 712787 w 1221608"/>
                  <a:gd name="connsiteY283" fmla="*/ 24494 h 1056320"/>
                  <a:gd name="connsiteX284" fmla="*/ 715254 w 1221608"/>
                  <a:gd name="connsiteY284" fmla="*/ 26962 h 1056320"/>
                  <a:gd name="connsiteX285" fmla="*/ 722659 w 1221608"/>
                  <a:gd name="connsiteY285" fmla="*/ 26962 h 1056320"/>
                  <a:gd name="connsiteX286" fmla="*/ 722659 w 1221608"/>
                  <a:gd name="connsiteY286" fmla="*/ 19558 h 1056320"/>
                  <a:gd name="connsiteX287" fmla="*/ 720192 w 1221608"/>
                  <a:gd name="connsiteY287" fmla="*/ 19558 h 1056320"/>
                  <a:gd name="connsiteX288" fmla="*/ 720192 w 1221608"/>
                  <a:gd name="connsiteY288" fmla="*/ 17089 h 1056320"/>
                  <a:gd name="connsiteX289" fmla="*/ 722659 w 1221608"/>
                  <a:gd name="connsiteY289" fmla="*/ 17089 h 1056320"/>
                  <a:gd name="connsiteX290" fmla="*/ 722659 w 1221608"/>
                  <a:gd name="connsiteY290" fmla="*/ 19558 h 1056320"/>
                  <a:gd name="connsiteX291" fmla="*/ 725129 w 1221608"/>
                  <a:gd name="connsiteY291" fmla="*/ 19558 h 1056320"/>
                  <a:gd name="connsiteX292" fmla="*/ 725129 w 1221608"/>
                  <a:gd name="connsiteY292" fmla="*/ 22026 h 1056320"/>
                  <a:gd name="connsiteX293" fmla="*/ 722659 w 1221608"/>
                  <a:gd name="connsiteY293" fmla="*/ 22026 h 1056320"/>
                  <a:gd name="connsiteX294" fmla="*/ 722659 w 1221608"/>
                  <a:gd name="connsiteY294" fmla="*/ 24494 h 1056320"/>
                  <a:gd name="connsiteX295" fmla="*/ 725129 w 1221608"/>
                  <a:gd name="connsiteY295" fmla="*/ 24494 h 1056320"/>
                  <a:gd name="connsiteX296" fmla="*/ 727597 w 1221608"/>
                  <a:gd name="connsiteY296" fmla="*/ 22026 h 1056320"/>
                  <a:gd name="connsiteX297" fmla="*/ 727597 w 1221608"/>
                  <a:gd name="connsiteY297" fmla="*/ 14620 h 1056320"/>
                  <a:gd name="connsiteX298" fmla="*/ 735004 w 1221608"/>
                  <a:gd name="connsiteY298" fmla="*/ 14620 h 1056320"/>
                  <a:gd name="connsiteX299" fmla="*/ 735004 w 1221608"/>
                  <a:gd name="connsiteY299" fmla="*/ 12151 h 1056320"/>
                  <a:gd name="connsiteX300" fmla="*/ 732534 w 1221608"/>
                  <a:gd name="connsiteY300" fmla="*/ 12151 h 1056320"/>
                  <a:gd name="connsiteX301" fmla="*/ 735004 w 1221608"/>
                  <a:gd name="connsiteY301" fmla="*/ 9683 h 1056320"/>
                  <a:gd name="connsiteX302" fmla="*/ 735004 w 1221608"/>
                  <a:gd name="connsiteY302" fmla="*/ 7214 h 1056320"/>
                  <a:gd name="connsiteX303" fmla="*/ 737472 w 1221608"/>
                  <a:gd name="connsiteY303" fmla="*/ 7214 h 1056320"/>
                  <a:gd name="connsiteX304" fmla="*/ 739939 w 1221608"/>
                  <a:gd name="connsiteY304" fmla="*/ 9683 h 1056320"/>
                  <a:gd name="connsiteX305" fmla="*/ 744876 w 1221608"/>
                  <a:gd name="connsiteY305" fmla="*/ 9683 h 1056320"/>
                  <a:gd name="connsiteX306" fmla="*/ 744876 w 1221608"/>
                  <a:gd name="connsiteY306" fmla="*/ 7214 h 1056320"/>
                  <a:gd name="connsiteX307" fmla="*/ 754751 w 1221608"/>
                  <a:gd name="connsiteY307" fmla="*/ 7214 h 1056320"/>
                  <a:gd name="connsiteX308" fmla="*/ 757218 w 1221608"/>
                  <a:gd name="connsiteY308" fmla="*/ 9683 h 1056320"/>
                  <a:gd name="connsiteX309" fmla="*/ 759689 w 1221608"/>
                  <a:gd name="connsiteY309" fmla="*/ 9683 h 1056320"/>
                  <a:gd name="connsiteX310" fmla="*/ 759689 w 1221608"/>
                  <a:gd name="connsiteY310" fmla="*/ 12151 h 1056320"/>
                  <a:gd name="connsiteX311" fmla="*/ 757218 w 1221608"/>
                  <a:gd name="connsiteY311" fmla="*/ 12151 h 1056320"/>
                  <a:gd name="connsiteX312" fmla="*/ 757218 w 1221608"/>
                  <a:gd name="connsiteY312" fmla="*/ 14620 h 1056320"/>
                  <a:gd name="connsiteX313" fmla="*/ 754751 w 1221608"/>
                  <a:gd name="connsiteY313" fmla="*/ 17089 h 1056320"/>
                  <a:gd name="connsiteX314" fmla="*/ 754751 w 1221608"/>
                  <a:gd name="connsiteY314" fmla="*/ 22026 h 1056320"/>
                  <a:gd name="connsiteX315" fmla="*/ 757218 w 1221608"/>
                  <a:gd name="connsiteY315" fmla="*/ 22026 h 1056320"/>
                  <a:gd name="connsiteX316" fmla="*/ 759689 w 1221608"/>
                  <a:gd name="connsiteY316" fmla="*/ 24494 h 1056320"/>
                  <a:gd name="connsiteX317" fmla="*/ 757218 w 1221608"/>
                  <a:gd name="connsiteY317" fmla="*/ 26962 h 1056320"/>
                  <a:gd name="connsiteX318" fmla="*/ 757218 w 1221608"/>
                  <a:gd name="connsiteY318" fmla="*/ 39306 h 1056320"/>
                  <a:gd name="connsiteX319" fmla="*/ 762156 w 1221608"/>
                  <a:gd name="connsiteY319" fmla="*/ 49179 h 1056320"/>
                  <a:gd name="connsiteX320" fmla="*/ 764626 w 1221608"/>
                  <a:gd name="connsiteY320" fmla="*/ 49179 h 1056320"/>
                  <a:gd name="connsiteX321" fmla="*/ 769563 w 1221608"/>
                  <a:gd name="connsiteY321" fmla="*/ 56585 h 1056320"/>
                  <a:gd name="connsiteX322" fmla="*/ 774498 w 1221608"/>
                  <a:gd name="connsiteY322" fmla="*/ 61521 h 1056320"/>
                  <a:gd name="connsiteX323" fmla="*/ 781906 w 1221608"/>
                  <a:gd name="connsiteY323" fmla="*/ 66459 h 1056320"/>
                  <a:gd name="connsiteX324" fmla="*/ 786843 w 1221608"/>
                  <a:gd name="connsiteY324" fmla="*/ 73865 h 1056320"/>
                  <a:gd name="connsiteX325" fmla="*/ 789310 w 1221608"/>
                  <a:gd name="connsiteY325" fmla="*/ 81270 h 1056320"/>
                  <a:gd name="connsiteX326" fmla="*/ 796715 w 1221608"/>
                  <a:gd name="connsiteY326" fmla="*/ 88676 h 1056320"/>
                  <a:gd name="connsiteX327" fmla="*/ 804019 w 1221608"/>
                  <a:gd name="connsiteY327" fmla="*/ 91145 h 1056320"/>
                  <a:gd name="connsiteX328" fmla="*/ 826236 w 1221608"/>
                  <a:gd name="connsiteY328" fmla="*/ 91145 h 1056320"/>
                  <a:gd name="connsiteX329" fmla="*/ 833641 w 1221608"/>
                  <a:gd name="connsiteY329" fmla="*/ 93613 h 1056320"/>
                  <a:gd name="connsiteX330" fmla="*/ 838578 w 1221608"/>
                  <a:gd name="connsiteY330" fmla="*/ 98549 h 1056320"/>
                  <a:gd name="connsiteX331" fmla="*/ 845983 w 1221608"/>
                  <a:gd name="connsiteY331" fmla="*/ 105955 h 1056320"/>
                  <a:gd name="connsiteX332" fmla="*/ 853387 w 1221608"/>
                  <a:gd name="connsiteY332" fmla="*/ 113362 h 1056320"/>
                  <a:gd name="connsiteX333" fmla="*/ 853387 w 1221608"/>
                  <a:gd name="connsiteY333" fmla="*/ 123131 h 1056320"/>
                  <a:gd name="connsiteX334" fmla="*/ 858325 w 1221608"/>
                  <a:gd name="connsiteY334" fmla="*/ 130641 h 1056320"/>
                  <a:gd name="connsiteX335" fmla="*/ 860795 w 1221608"/>
                  <a:gd name="connsiteY335" fmla="*/ 133108 h 1056320"/>
                  <a:gd name="connsiteX336" fmla="*/ 863262 w 1221608"/>
                  <a:gd name="connsiteY336" fmla="*/ 140413 h 1056320"/>
                  <a:gd name="connsiteX337" fmla="*/ 865733 w 1221608"/>
                  <a:gd name="connsiteY337" fmla="*/ 142880 h 1056320"/>
                  <a:gd name="connsiteX338" fmla="*/ 868200 w 1221608"/>
                  <a:gd name="connsiteY338" fmla="*/ 147921 h 1056320"/>
                  <a:gd name="connsiteX339" fmla="*/ 870670 w 1221608"/>
                  <a:gd name="connsiteY339" fmla="*/ 155223 h 1056320"/>
                  <a:gd name="connsiteX340" fmla="*/ 870670 w 1221608"/>
                  <a:gd name="connsiteY340" fmla="*/ 165097 h 1056320"/>
                  <a:gd name="connsiteX341" fmla="*/ 868200 w 1221608"/>
                  <a:gd name="connsiteY341" fmla="*/ 172503 h 1056320"/>
                  <a:gd name="connsiteX342" fmla="*/ 863262 w 1221608"/>
                  <a:gd name="connsiteY342" fmla="*/ 174972 h 1056320"/>
                  <a:gd name="connsiteX343" fmla="*/ 858325 w 1221608"/>
                  <a:gd name="connsiteY343" fmla="*/ 179907 h 1056320"/>
                  <a:gd name="connsiteX344" fmla="*/ 855858 w 1221608"/>
                  <a:gd name="connsiteY344" fmla="*/ 182376 h 1056320"/>
                  <a:gd name="connsiteX345" fmla="*/ 855858 w 1221608"/>
                  <a:gd name="connsiteY345" fmla="*/ 184845 h 1056320"/>
                  <a:gd name="connsiteX346" fmla="*/ 858325 w 1221608"/>
                  <a:gd name="connsiteY346" fmla="*/ 187314 h 1056320"/>
                  <a:gd name="connsiteX347" fmla="*/ 860795 w 1221608"/>
                  <a:gd name="connsiteY347" fmla="*/ 189782 h 1056320"/>
                  <a:gd name="connsiteX348" fmla="*/ 865733 w 1221608"/>
                  <a:gd name="connsiteY348" fmla="*/ 192251 h 1056320"/>
                  <a:gd name="connsiteX349" fmla="*/ 868200 w 1221608"/>
                  <a:gd name="connsiteY349" fmla="*/ 194720 h 1056320"/>
                  <a:gd name="connsiteX350" fmla="*/ 868200 w 1221608"/>
                  <a:gd name="connsiteY350" fmla="*/ 209531 h 1056320"/>
                  <a:gd name="connsiteX351" fmla="*/ 870670 w 1221608"/>
                  <a:gd name="connsiteY351" fmla="*/ 214467 h 1056320"/>
                  <a:gd name="connsiteX352" fmla="*/ 873137 w 1221608"/>
                  <a:gd name="connsiteY352" fmla="*/ 221873 h 1056320"/>
                  <a:gd name="connsiteX353" fmla="*/ 873137 w 1221608"/>
                  <a:gd name="connsiteY353" fmla="*/ 229279 h 1056320"/>
                  <a:gd name="connsiteX354" fmla="*/ 865733 w 1221608"/>
                  <a:gd name="connsiteY354" fmla="*/ 239152 h 1056320"/>
                  <a:gd name="connsiteX355" fmla="*/ 863262 w 1221608"/>
                  <a:gd name="connsiteY355" fmla="*/ 246559 h 1056320"/>
                  <a:gd name="connsiteX356" fmla="*/ 858325 w 1221608"/>
                  <a:gd name="connsiteY356" fmla="*/ 251494 h 1056320"/>
                  <a:gd name="connsiteX357" fmla="*/ 855858 w 1221608"/>
                  <a:gd name="connsiteY357" fmla="*/ 256432 h 1056320"/>
                  <a:gd name="connsiteX358" fmla="*/ 853387 w 1221608"/>
                  <a:gd name="connsiteY358" fmla="*/ 261369 h 1056320"/>
                  <a:gd name="connsiteX359" fmla="*/ 845983 w 1221608"/>
                  <a:gd name="connsiteY359" fmla="*/ 268774 h 1056320"/>
                  <a:gd name="connsiteX360" fmla="*/ 838578 w 1221608"/>
                  <a:gd name="connsiteY360" fmla="*/ 276180 h 1056320"/>
                  <a:gd name="connsiteX361" fmla="*/ 828703 w 1221608"/>
                  <a:gd name="connsiteY361" fmla="*/ 286054 h 1056320"/>
                  <a:gd name="connsiteX362" fmla="*/ 821298 w 1221608"/>
                  <a:gd name="connsiteY362" fmla="*/ 295928 h 1056320"/>
                  <a:gd name="connsiteX363" fmla="*/ 818932 w 1221608"/>
                  <a:gd name="connsiteY363" fmla="*/ 308271 h 1056320"/>
                  <a:gd name="connsiteX364" fmla="*/ 816361 w 1221608"/>
                  <a:gd name="connsiteY364" fmla="*/ 320614 h 1056320"/>
                  <a:gd name="connsiteX365" fmla="*/ 813994 w 1221608"/>
                  <a:gd name="connsiteY365" fmla="*/ 332956 h 1056320"/>
                  <a:gd name="connsiteX366" fmla="*/ 811527 w 1221608"/>
                  <a:gd name="connsiteY366" fmla="*/ 340361 h 1056320"/>
                  <a:gd name="connsiteX367" fmla="*/ 811527 w 1221608"/>
                  <a:gd name="connsiteY367" fmla="*/ 352705 h 1056320"/>
                  <a:gd name="connsiteX368" fmla="*/ 813994 w 1221608"/>
                  <a:gd name="connsiteY368" fmla="*/ 360109 h 1056320"/>
                  <a:gd name="connsiteX369" fmla="*/ 816361 w 1221608"/>
                  <a:gd name="connsiteY369" fmla="*/ 369984 h 1056320"/>
                  <a:gd name="connsiteX370" fmla="*/ 818932 w 1221608"/>
                  <a:gd name="connsiteY370" fmla="*/ 377389 h 1056320"/>
                  <a:gd name="connsiteX371" fmla="*/ 818932 w 1221608"/>
                  <a:gd name="connsiteY371" fmla="*/ 387264 h 1056320"/>
                  <a:gd name="connsiteX372" fmla="*/ 816361 w 1221608"/>
                  <a:gd name="connsiteY372" fmla="*/ 392201 h 1056320"/>
                  <a:gd name="connsiteX373" fmla="*/ 816361 w 1221608"/>
                  <a:gd name="connsiteY373" fmla="*/ 404543 h 1056320"/>
                  <a:gd name="connsiteX374" fmla="*/ 818932 w 1221608"/>
                  <a:gd name="connsiteY374" fmla="*/ 407012 h 1056320"/>
                  <a:gd name="connsiteX375" fmla="*/ 828703 w 1221608"/>
                  <a:gd name="connsiteY375" fmla="*/ 414417 h 1056320"/>
                  <a:gd name="connsiteX376" fmla="*/ 833641 w 1221608"/>
                  <a:gd name="connsiteY376" fmla="*/ 419354 h 1056320"/>
                  <a:gd name="connsiteX377" fmla="*/ 843515 w 1221608"/>
                  <a:gd name="connsiteY377" fmla="*/ 426760 h 1056320"/>
                  <a:gd name="connsiteX378" fmla="*/ 850920 w 1221608"/>
                  <a:gd name="connsiteY378" fmla="*/ 431696 h 1056320"/>
                  <a:gd name="connsiteX379" fmla="*/ 855858 w 1221608"/>
                  <a:gd name="connsiteY379" fmla="*/ 436634 h 1056320"/>
                  <a:gd name="connsiteX380" fmla="*/ 860795 w 1221608"/>
                  <a:gd name="connsiteY380" fmla="*/ 439102 h 1056320"/>
                  <a:gd name="connsiteX381" fmla="*/ 865733 w 1221608"/>
                  <a:gd name="connsiteY381" fmla="*/ 441571 h 1056320"/>
                  <a:gd name="connsiteX382" fmla="*/ 873137 w 1221608"/>
                  <a:gd name="connsiteY382" fmla="*/ 441571 h 1056320"/>
                  <a:gd name="connsiteX383" fmla="*/ 875604 w 1221608"/>
                  <a:gd name="connsiteY383" fmla="*/ 439102 h 1056320"/>
                  <a:gd name="connsiteX384" fmla="*/ 880542 w 1221608"/>
                  <a:gd name="connsiteY384" fmla="*/ 436634 h 1056320"/>
                  <a:gd name="connsiteX385" fmla="*/ 885479 w 1221608"/>
                  <a:gd name="connsiteY385" fmla="*/ 434165 h 1056320"/>
                  <a:gd name="connsiteX386" fmla="*/ 892884 w 1221608"/>
                  <a:gd name="connsiteY386" fmla="*/ 434165 h 1056320"/>
                  <a:gd name="connsiteX387" fmla="*/ 895354 w 1221608"/>
                  <a:gd name="connsiteY387" fmla="*/ 431696 h 1056320"/>
                  <a:gd name="connsiteX388" fmla="*/ 905229 w 1221608"/>
                  <a:gd name="connsiteY388" fmla="*/ 431696 h 1056320"/>
                  <a:gd name="connsiteX389" fmla="*/ 917571 w 1221608"/>
                  <a:gd name="connsiteY389" fmla="*/ 434165 h 1056320"/>
                  <a:gd name="connsiteX390" fmla="*/ 924976 w 1221608"/>
                  <a:gd name="connsiteY390" fmla="*/ 434165 h 1056320"/>
                  <a:gd name="connsiteX391" fmla="*/ 937318 w 1221608"/>
                  <a:gd name="connsiteY391" fmla="*/ 439102 h 1056320"/>
                  <a:gd name="connsiteX392" fmla="*/ 952130 w 1221608"/>
                  <a:gd name="connsiteY392" fmla="*/ 439102 h 1056320"/>
                  <a:gd name="connsiteX393" fmla="*/ 964472 w 1221608"/>
                  <a:gd name="connsiteY393" fmla="*/ 436634 h 1056320"/>
                  <a:gd name="connsiteX394" fmla="*/ 969410 w 1221608"/>
                  <a:gd name="connsiteY394" fmla="*/ 434165 h 1056320"/>
                  <a:gd name="connsiteX395" fmla="*/ 981752 w 1221608"/>
                  <a:gd name="connsiteY395" fmla="*/ 431696 h 1056320"/>
                  <a:gd name="connsiteX396" fmla="*/ 989156 w 1221608"/>
                  <a:gd name="connsiteY396" fmla="*/ 431696 h 1056320"/>
                  <a:gd name="connsiteX397" fmla="*/ 1001499 w 1221608"/>
                  <a:gd name="connsiteY397" fmla="*/ 436634 h 1056320"/>
                  <a:gd name="connsiteX398" fmla="*/ 1013844 w 1221608"/>
                  <a:gd name="connsiteY398" fmla="*/ 441571 h 1056320"/>
                  <a:gd name="connsiteX399" fmla="*/ 1026186 w 1221608"/>
                  <a:gd name="connsiteY399" fmla="*/ 446509 h 1056320"/>
                  <a:gd name="connsiteX400" fmla="*/ 1048403 w 1221608"/>
                  <a:gd name="connsiteY400" fmla="*/ 446509 h 1056320"/>
                  <a:gd name="connsiteX401" fmla="*/ 1058275 w 1221608"/>
                  <a:gd name="connsiteY401" fmla="*/ 444040 h 1056320"/>
                  <a:gd name="connsiteX402" fmla="*/ 1065682 w 1221608"/>
                  <a:gd name="connsiteY402" fmla="*/ 441571 h 1056320"/>
                  <a:gd name="connsiteX403" fmla="*/ 1078025 w 1221608"/>
                  <a:gd name="connsiteY403" fmla="*/ 441571 h 1056320"/>
                  <a:gd name="connsiteX404" fmla="*/ 1087899 w 1221608"/>
                  <a:gd name="connsiteY404" fmla="*/ 439102 h 1056320"/>
                  <a:gd name="connsiteX405" fmla="*/ 1087899 w 1221608"/>
                  <a:gd name="connsiteY405" fmla="*/ 441571 h 1056320"/>
                  <a:gd name="connsiteX406" fmla="*/ 1090367 w 1221608"/>
                  <a:gd name="connsiteY406" fmla="*/ 441571 h 1056320"/>
                  <a:gd name="connsiteX407" fmla="*/ 1092834 w 1221608"/>
                  <a:gd name="connsiteY407" fmla="*/ 451444 h 1056320"/>
                  <a:gd name="connsiteX408" fmla="*/ 1092834 w 1221608"/>
                  <a:gd name="connsiteY408" fmla="*/ 461319 h 1056320"/>
                  <a:gd name="connsiteX409" fmla="*/ 1095304 w 1221608"/>
                  <a:gd name="connsiteY409" fmla="*/ 471193 h 1056320"/>
                  <a:gd name="connsiteX410" fmla="*/ 1100242 w 1221608"/>
                  <a:gd name="connsiteY410" fmla="*/ 486004 h 1056320"/>
                  <a:gd name="connsiteX411" fmla="*/ 1102709 w 1221608"/>
                  <a:gd name="connsiteY411" fmla="*/ 490941 h 1056320"/>
                  <a:gd name="connsiteX412" fmla="*/ 1102709 w 1221608"/>
                  <a:gd name="connsiteY412" fmla="*/ 493410 h 1056320"/>
                  <a:gd name="connsiteX413" fmla="*/ 1107646 w 1221608"/>
                  <a:gd name="connsiteY413" fmla="*/ 500816 h 1056320"/>
                  <a:gd name="connsiteX414" fmla="*/ 1110113 w 1221608"/>
                  <a:gd name="connsiteY414" fmla="*/ 505752 h 1056320"/>
                  <a:gd name="connsiteX415" fmla="*/ 1112584 w 1221608"/>
                  <a:gd name="connsiteY415" fmla="*/ 513158 h 1056320"/>
                  <a:gd name="connsiteX416" fmla="*/ 1117521 w 1221608"/>
                  <a:gd name="connsiteY416" fmla="*/ 525500 h 1056320"/>
                  <a:gd name="connsiteX417" fmla="*/ 1119988 w 1221608"/>
                  <a:gd name="connsiteY417" fmla="*/ 530438 h 1056320"/>
                  <a:gd name="connsiteX418" fmla="*/ 1124926 w 1221608"/>
                  <a:gd name="connsiteY418" fmla="*/ 545248 h 1056320"/>
                  <a:gd name="connsiteX419" fmla="*/ 1127393 w 1221608"/>
                  <a:gd name="connsiteY419" fmla="*/ 550186 h 1056320"/>
                  <a:gd name="connsiteX420" fmla="*/ 1129863 w 1221608"/>
                  <a:gd name="connsiteY420" fmla="*/ 564997 h 1056320"/>
                  <a:gd name="connsiteX421" fmla="*/ 1132330 w 1221608"/>
                  <a:gd name="connsiteY421" fmla="*/ 572403 h 1056320"/>
                  <a:gd name="connsiteX422" fmla="*/ 1134801 w 1221608"/>
                  <a:gd name="connsiteY422" fmla="*/ 584745 h 1056320"/>
                  <a:gd name="connsiteX423" fmla="*/ 1134801 w 1221608"/>
                  <a:gd name="connsiteY423" fmla="*/ 597087 h 1056320"/>
                  <a:gd name="connsiteX424" fmla="*/ 1137268 w 1221608"/>
                  <a:gd name="connsiteY424" fmla="*/ 614367 h 1056320"/>
                  <a:gd name="connsiteX425" fmla="*/ 1139738 w 1221608"/>
                  <a:gd name="connsiteY425" fmla="*/ 621773 h 1056320"/>
                  <a:gd name="connsiteX426" fmla="*/ 1144672 w 1221608"/>
                  <a:gd name="connsiteY426" fmla="*/ 634115 h 1056320"/>
                  <a:gd name="connsiteX427" fmla="*/ 1149610 w 1221608"/>
                  <a:gd name="connsiteY427" fmla="*/ 639052 h 1056320"/>
                  <a:gd name="connsiteX428" fmla="*/ 1159485 w 1221608"/>
                  <a:gd name="connsiteY428" fmla="*/ 646459 h 1056320"/>
                  <a:gd name="connsiteX429" fmla="*/ 1164422 w 1221608"/>
                  <a:gd name="connsiteY429" fmla="*/ 648926 h 1056320"/>
                  <a:gd name="connsiteX430" fmla="*/ 1169360 w 1221608"/>
                  <a:gd name="connsiteY430" fmla="*/ 651394 h 1056320"/>
                  <a:gd name="connsiteX431" fmla="*/ 1181702 w 1221608"/>
                  <a:gd name="connsiteY431" fmla="*/ 656230 h 1056320"/>
                  <a:gd name="connsiteX432" fmla="*/ 1184169 w 1221608"/>
                  <a:gd name="connsiteY432" fmla="*/ 663738 h 1056320"/>
                  <a:gd name="connsiteX433" fmla="*/ 1186639 w 1221608"/>
                  <a:gd name="connsiteY433" fmla="*/ 668674 h 1056320"/>
                  <a:gd name="connsiteX434" fmla="*/ 1186639 w 1221608"/>
                  <a:gd name="connsiteY434" fmla="*/ 685954 h 1056320"/>
                  <a:gd name="connsiteX435" fmla="*/ 1189106 w 1221608"/>
                  <a:gd name="connsiteY435" fmla="*/ 693258 h 1056320"/>
                  <a:gd name="connsiteX436" fmla="*/ 1191577 w 1221608"/>
                  <a:gd name="connsiteY436" fmla="*/ 695725 h 1056320"/>
                  <a:gd name="connsiteX437" fmla="*/ 1196514 w 1221608"/>
                  <a:gd name="connsiteY437" fmla="*/ 708069 h 1056320"/>
                  <a:gd name="connsiteX438" fmla="*/ 1203919 w 1221608"/>
                  <a:gd name="connsiteY438" fmla="*/ 713004 h 1056320"/>
                  <a:gd name="connsiteX439" fmla="*/ 1206386 w 1221608"/>
                  <a:gd name="connsiteY439" fmla="*/ 715473 h 1056320"/>
                  <a:gd name="connsiteX440" fmla="*/ 1213794 w 1221608"/>
                  <a:gd name="connsiteY440" fmla="*/ 717942 h 1056320"/>
                  <a:gd name="connsiteX441" fmla="*/ 1221198 w 1221608"/>
                  <a:gd name="connsiteY441" fmla="*/ 720411 h 1056320"/>
                  <a:gd name="connsiteX442" fmla="*/ 1216261 w 1221608"/>
                  <a:gd name="connsiteY442" fmla="*/ 725348 h 1056320"/>
                  <a:gd name="connsiteX443" fmla="*/ 1208856 w 1221608"/>
                  <a:gd name="connsiteY443" fmla="*/ 732753 h 1056320"/>
                  <a:gd name="connsiteX444" fmla="*/ 1203919 w 1221608"/>
                  <a:gd name="connsiteY444" fmla="*/ 737690 h 1056320"/>
                  <a:gd name="connsiteX445" fmla="*/ 1196514 w 1221608"/>
                  <a:gd name="connsiteY445" fmla="*/ 745096 h 1056320"/>
                  <a:gd name="connsiteX446" fmla="*/ 1184169 w 1221608"/>
                  <a:gd name="connsiteY446" fmla="*/ 752501 h 1056320"/>
                  <a:gd name="connsiteX447" fmla="*/ 1176764 w 1221608"/>
                  <a:gd name="connsiteY447" fmla="*/ 759907 h 1056320"/>
                  <a:gd name="connsiteX448" fmla="*/ 1166889 w 1221608"/>
                  <a:gd name="connsiteY448" fmla="*/ 769781 h 1056320"/>
                  <a:gd name="connsiteX449" fmla="*/ 1159485 w 1221608"/>
                  <a:gd name="connsiteY449" fmla="*/ 777187 h 1056320"/>
                  <a:gd name="connsiteX450" fmla="*/ 1154547 w 1221608"/>
                  <a:gd name="connsiteY450" fmla="*/ 782124 h 1056320"/>
                  <a:gd name="connsiteX451" fmla="*/ 1147143 w 1221608"/>
                  <a:gd name="connsiteY451" fmla="*/ 789529 h 1056320"/>
                  <a:gd name="connsiteX452" fmla="*/ 1134801 w 1221608"/>
                  <a:gd name="connsiteY452" fmla="*/ 794466 h 1056320"/>
                  <a:gd name="connsiteX453" fmla="*/ 1129863 w 1221608"/>
                  <a:gd name="connsiteY453" fmla="*/ 796935 h 1056320"/>
                  <a:gd name="connsiteX454" fmla="*/ 1122459 w 1221608"/>
                  <a:gd name="connsiteY454" fmla="*/ 801872 h 1056320"/>
                  <a:gd name="connsiteX455" fmla="*/ 1112584 w 1221608"/>
                  <a:gd name="connsiteY455" fmla="*/ 806808 h 1056320"/>
                  <a:gd name="connsiteX456" fmla="*/ 1102709 w 1221608"/>
                  <a:gd name="connsiteY456" fmla="*/ 811746 h 1056320"/>
                  <a:gd name="connsiteX457" fmla="*/ 1092834 w 1221608"/>
                  <a:gd name="connsiteY457" fmla="*/ 814215 h 1056320"/>
                  <a:gd name="connsiteX458" fmla="*/ 1087899 w 1221608"/>
                  <a:gd name="connsiteY458" fmla="*/ 819152 h 1056320"/>
                  <a:gd name="connsiteX459" fmla="*/ 1085429 w 1221608"/>
                  <a:gd name="connsiteY459" fmla="*/ 819152 h 1056320"/>
                  <a:gd name="connsiteX460" fmla="*/ 1078025 w 1221608"/>
                  <a:gd name="connsiteY460" fmla="*/ 824088 h 1056320"/>
                  <a:gd name="connsiteX461" fmla="*/ 1070620 w 1221608"/>
                  <a:gd name="connsiteY461" fmla="*/ 826557 h 1056320"/>
                  <a:gd name="connsiteX462" fmla="*/ 1053337 w 1221608"/>
                  <a:gd name="connsiteY462" fmla="*/ 838899 h 1056320"/>
                  <a:gd name="connsiteX463" fmla="*/ 1050870 w 1221608"/>
                  <a:gd name="connsiteY463" fmla="*/ 841367 h 1056320"/>
                  <a:gd name="connsiteX464" fmla="*/ 1048403 w 1221608"/>
                  <a:gd name="connsiteY464" fmla="*/ 843836 h 1056320"/>
                  <a:gd name="connsiteX465" fmla="*/ 1045933 w 1221608"/>
                  <a:gd name="connsiteY465" fmla="*/ 848774 h 1056320"/>
                  <a:gd name="connsiteX466" fmla="*/ 1043465 w 1221608"/>
                  <a:gd name="connsiteY466" fmla="*/ 853711 h 1056320"/>
                  <a:gd name="connsiteX467" fmla="*/ 1040995 w 1221608"/>
                  <a:gd name="connsiteY467" fmla="*/ 858647 h 1056320"/>
                  <a:gd name="connsiteX468" fmla="*/ 1040995 w 1221608"/>
                  <a:gd name="connsiteY468" fmla="*/ 866053 h 1056320"/>
                  <a:gd name="connsiteX469" fmla="*/ 1036058 w 1221608"/>
                  <a:gd name="connsiteY469" fmla="*/ 875927 h 1056320"/>
                  <a:gd name="connsiteX470" fmla="*/ 1033591 w 1221608"/>
                  <a:gd name="connsiteY470" fmla="*/ 883333 h 1056320"/>
                  <a:gd name="connsiteX471" fmla="*/ 1031123 w 1221608"/>
                  <a:gd name="connsiteY471" fmla="*/ 888270 h 1056320"/>
                  <a:gd name="connsiteX472" fmla="*/ 1026186 w 1221608"/>
                  <a:gd name="connsiteY472" fmla="*/ 890739 h 1056320"/>
                  <a:gd name="connsiteX473" fmla="*/ 1021248 w 1221608"/>
                  <a:gd name="connsiteY473" fmla="*/ 893206 h 1056320"/>
                  <a:gd name="connsiteX474" fmla="*/ 966939 w 1221608"/>
                  <a:gd name="connsiteY474" fmla="*/ 893206 h 1056320"/>
                  <a:gd name="connsiteX475" fmla="*/ 962002 w 1221608"/>
                  <a:gd name="connsiteY475" fmla="*/ 895675 h 1056320"/>
                  <a:gd name="connsiteX476" fmla="*/ 902862 w 1221608"/>
                  <a:gd name="connsiteY476" fmla="*/ 895675 h 1056320"/>
                  <a:gd name="connsiteX477" fmla="*/ 888050 w 1221608"/>
                  <a:gd name="connsiteY477" fmla="*/ 893206 h 1056320"/>
                  <a:gd name="connsiteX478" fmla="*/ 885583 w 1221608"/>
                  <a:gd name="connsiteY478" fmla="*/ 895675 h 1056320"/>
                  <a:gd name="connsiteX479" fmla="*/ 878178 w 1221608"/>
                  <a:gd name="connsiteY479" fmla="*/ 898144 h 1056320"/>
                  <a:gd name="connsiteX480" fmla="*/ 873241 w 1221608"/>
                  <a:gd name="connsiteY480" fmla="*/ 903081 h 1056320"/>
                  <a:gd name="connsiteX481" fmla="*/ 868303 w 1221608"/>
                  <a:gd name="connsiteY481" fmla="*/ 912954 h 1056320"/>
                  <a:gd name="connsiteX482" fmla="*/ 868303 w 1221608"/>
                  <a:gd name="connsiteY482" fmla="*/ 915423 h 1056320"/>
                  <a:gd name="connsiteX483" fmla="*/ 865833 w 1221608"/>
                  <a:gd name="connsiteY483" fmla="*/ 922829 h 1056320"/>
                  <a:gd name="connsiteX484" fmla="*/ 863366 w 1221608"/>
                  <a:gd name="connsiteY484" fmla="*/ 925298 h 1056320"/>
                  <a:gd name="connsiteX485" fmla="*/ 858428 w 1221608"/>
                  <a:gd name="connsiteY485" fmla="*/ 932703 h 1056320"/>
                  <a:gd name="connsiteX486" fmla="*/ 855961 w 1221608"/>
                  <a:gd name="connsiteY486" fmla="*/ 935171 h 1056320"/>
                  <a:gd name="connsiteX487" fmla="*/ 848553 w 1221608"/>
                  <a:gd name="connsiteY487" fmla="*/ 940109 h 1056320"/>
                  <a:gd name="connsiteX488" fmla="*/ 838682 w 1221608"/>
                  <a:gd name="connsiteY488" fmla="*/ 945046 h 1056320"/>
                  <a:gd name="connsiteX489" fmla="*/ 831274 w 1221608"/>
                  <a:gd name="connsiteY489" fmla="*/ 947515 h 1056320"/>
                  <a:gd name="connsiteX490" fmla="*/ 826340 w 1221608"/>
                  <a:gd name="connsiteY490" fmla="*/ 949982 h 1056320"/>
                  <a:gd name="connsiteX491" fmla="*/ 818932 w 1221608"/>
                  <a:gd name="connsiteY491" fmla="*/ 949982 h 1056320"/>
                  <a:gd name="connsiteX492" fmla="*/ 811527 w 1221608"/>
                  <a:gd name="connsiteY492" fmla="*/ 952451 h 1056320"/>
                  <a:gd name="connsiteX493" fmla="*/ 801652 w 1221608"/>
                  <a:gd name="connsiteY493" fmla="*/ 962326 h 1056320"/>
                  <a:gd name="connsiteX494" fmla="*/ 794248 w 1221608"/>
                  <a:gd name="connsiteY494" fmla="*/ 972199 h 1056320"/>
                  <a:gd name="connsiteX495" fmla="*/ 786843 w 1221608"/>
                  <a:gd name="connsiteY495" fmla="*/ 977137 h 1056320"/>
                  <a:gd name="connsiteX496" fmla="*/ 781906 w 1221608"/>
                  <a:gd name="connsiteY496" fmla="*/ 982074 h 1056320"/>
                  <a:gd name="connsiteX497" fmla="*/ 774498 w 1221608"/>
                  <a:gd name="connsiteY497" fmla="*/ 989479 h 1056320"/>
                  <a:gd name="connsiteX498" fmla="*/ 772031 w 1221608"/>
                  <a:gd name="connsiteY498" fmla="*/ 991947 h 1056320"/>
                  <a:gd name="connsiteX499" fmla="*/ 769563 w 1221608"/>
                  <a:gd name="connsiteY499" fmla="*/ 994416 h 1056320"/>
                  <a:gd name="connsiteX500" fmla="*/ 767093 w 1221608"/>
                  <a:gd name="connsiteY500" fmla="*/ 996885 h 1056320"/>
                  <a:gd name="connsiteX501" fmla="*/ 764626 w 1221608"/>
                  <a:gd name="connsiteY501" fmla="*/ 1001822 h 1056320"/>
                  <a:gd name="connsiteX502" fmla="*/ 759689 w 1221608"/>
                  <a:gd name="connsiteY502" fmla="*/ 1009227 h 1056320"/>
                  <a:gd name="connsiteX503" fmla="*/ 754751 w 1221608"/>
                  <a:gd name="connsiteY503" fmla="*/ 1021569 h 1056320"/>
                  <a:gd name="connsiteX504" fmla="*/ 747346 w 1221608"/>
                  <a:gd name="connsiteY504" fmla="*/ 1036382 h 1056320"/>
                  <a:gd name="connsiteX505" fmla="*/ 744876 w 1221608"/>
                  <a:gd name="connsiteY505" fmla="*/ 1041317 h 1056320"/>
                  <a:gd name="connsiteX506" fmla="*/ 735004 w 1221608"/>
                  <a:gd name="connsiteY506" fmla="*/ 1046255 h 1056320"/>
                  <a:gd name="connsiteX507" fmla="*/ 727597 w 1221608"/>
                  <a:gd name="connsiteY507" fmla="*/ 1051192 h 1056320"/>
                  <a:gd name="connsiteX508" fmla="*/ 722659 w 1221608"/>
                  <a:gd name="connsiteY508" fmla="*/ 1051192 h 1056320"/>
                  <a:gd name="connsiteX509" fmla="*/ 707850 w 1221608"/>
                  <a:gd name="connsiteY509" fmla="*/ 1056130 h 1056320"/>
                  <a:gd name="connsiteX510" fmla="*/ 678228 w 1221608"/>
                  <a:gd name="connsiteY510" fmla="*/ 1056130 h 1056320"/>
                  <a:gd name="connsiteX511" fmla="*/ 668353 w 1221608"/>
                  <a:gd name="connsiteY511" fmla="*/ 1048724 h 1056320"/>
                  <a:gd name="connsiteX512" fmla="*/ 663416 w 1221608"/>
                  <a:gd name="connsiteY512" fmla="*/ 1048724 h 1056320"/>
                  <a:gd name="connsiteX513" fmla="*/ 653541 w 1221608"/>
                  <a:gd name="connsiteY513" fmla="*/ 1041317 h 1056320"/>
                  <a:gd name="connsiteX514" fmla="*/ 641199 w 1221608"/>
                  <a:gd name="connsiteY514" fmla="*/ 1033913 h 1056320"/>
                  <a:gd name="connsiteX515" fmla="*/ 636261 w 1221608"/>
                  <a:gd name="connsiteY515" fmla="*/ 1031444 h 1056320"/>
                  <a:gd name="connsiteX516" fmla="*/ 631324 w 1221608"/>
                  <a:gd name="connsiteY516" fmla="*/ 1028975 h 1056320"/>
                  <a:gd name="connsiteX517" fmla="*/ 628857 w 1221608"/>
                  <a:gd name="connsiteY517" fmla="*/ 1024038 h 1056320"/>
                  <a:gd name="connsiteX518" fmla="*/ 623919 w 1221608"/>
                  <a:gd name="connsiteY518" fmla="*/ 1019102 h 1056320"/>
                  <a:gd name="connsiteX519" fmla="*/ 618982 w 1221608"/>
                  <a:gd name="connsiteY519" fmla="*/ 1016633 h 1056320"/>
                  <a:gd name="connsiteX520" fmla="*/ 614044 w 1221608"/>
                  <a:gd name="connsiteY520" fmla="*/ 1016633 h 1056320"/>
                  <a:gd name="connsiteX521" fmla="*/ 604173 w 1221608"/>
                  <a:gd name="connsiteY521" fmla="*/ 1014165 h 1056320"/>
                  <a:gd name="connsiteX522" fmla="*/ 601702 w 1221608"/>
                  <a:gd name="connsiteY522" fmla="*/ 1011696 h 1056320"/>
                  <a:gd name="connsiteX523" fmla="*/ 596765 w 1221608"/>
                  <a:gd name="connsiteY523" fmla="*/ 1009227 h 1056320"/>
                  <a:gd name="connsiteX524" fmla="*/ 589360 w 1221608"/>
                  <a:gd name="connsiteY524" fmla="*/ 1004290 h 1056320"/>
                  <a:gd name="connsiteX525" fmla="*/ 586893 w 1221608"/>
                  <a:gd name="connsiteY525" fmla="*/ 1001822 h 1056320"/>
                  <a:gd name="connsiteX526" fmla="*/ 579485 w 1221608"/>
                  <a:gd name="connsiteY526" fmla="*/ 996885 h 1056320"/>
                  <a:gd name="connsiteX527" fmla="*/ 569614 w 1221608"/>
                  <a:gd name="connsiteY527" fmla="*/ 991947 h 1056320"/>
                  <a:gd name="connsiteX528" fmla="*/ 567143 w 1221608"/>
                  <a:gd name="connsiteY528" fmla="*/ 987010 h 1056320"/>
                  <a:gd name="connsiteX529" fmla="*/ 562206 w 1221608"/>
                  <a:gd name="connsiteY529" fmla="*/ 979605 h 1056320"/>
                  <a:gd name="connsiteX530" fmla="*/ 559739 w 1221608"/>
                  <a:gd name="connsiteY530" fmla="*/ 977137 h 1056320"/>
                  <a:gd name="connsiteX531" fmla="*/ 554801 w 1221608"/>
                  <a:gd name="connsiteY531" fmla="*/ 972199 h 1056320"/>
                  <a:gd name="connsiteX532" fmla="*/ 549864 w 1221608"/>
                  <a:gd name="connsiteY532" fmla="*/ 969730 h 1056320"/>
                  <a:gd name="connsiteX533" fmla="*/ 544926 w 1221608"/>
                  <a:gd name="connsiteY533" fmla="*/ 967262 h 1056320"/>
                  <a:gd name="connsiteX534" fmla="*/ 522813 w 1221608"/>
                  <a:gd name="connsiteY534" fmla="*/ 967262 h 1056320"/>
                  <a:gd name="connsiteX535" fmla="*/ 512837 w 1221608"/>
                  <a:gd name="connsiteY535" fmla="*/ 969730 h 1056320"/>
                  <a:gd name="connsiteX536" fmla="*/ 507900 w 1221608"/>
                  <a:gd name="connsiteY536" fmla="*/ 969730 h 1056320"/>
                  <a:gd name="connsiteX537" fmla="*/ 490724 w 1221608"/>
                  <a:gd name="connsiteY537" fmla="*/ 972199 h 1056320"/>
                  <a:gd name="connsiteX538" fmla="*/ 485787 w 1221608"/>
                  <a:gd name="connsiteY538" fmla="*/ 972199 h 1056320"/>
                  <a:gd name="connsiteX539" fmla="*/ 473441 w 1221608"/>
                  <a:gd name="connsiteY539" fmla="*/ 974668 h 1056320"/>
                  <a:gd name="connsiteX540" fmla="*/ 466037 w 1221608"/>
                  <a:gd name="connsiteY540" fmla="*/ 979605 h 1056320"/>
                  <a:gd name="connsiteX541" fmla="*/ 461099 w 1221608"/>
                  <a:gd name="connsiteY541" fmla="*/ 987010 h 1056320"/>
                  <a:gd name="connsiteX542" fmla="*/ 458632 w 1221608"/>
                  <a:gd name="connsiteY542" fmla="*/ 996885 h 1056320"/>
                  <a:gd name="connsiteX543" fmla="*/ 451227 w 1221608"/>
                  <a:gd name="connsiteY543" fmla="*/ 1014165 h 1056320"/>
                  <a:gd name="connsiteX544" fmla="*/ 443820 w 1221608"/>
                  <a:gd name="connsiteY544" fmla="*/ 1019102 h 1056320"/>
                  <a:gd name="connsiteX545" fmla="*/ 433948 w 1221608"/>
                  <a:gd name="connsiteY545" fmla="*/ 1026507 h 1056320"/>
                  <a:gd name="connsiteX546" fmla="*/ 421603 w 1221608"/>
                  <a:gd name="connsiteY546" fmla="*/ 1031444 h 1056320"/>
                  <a:gd name="connsiteX547" fmla="*/ 414198 w 1221608"/>
                  <a:gd name="connsiteY547" fmla="*/ 1033913 h 1056320"/>
                  <a:gd name="connsiteX548" fmla="*/ 401856 w 1221608"/>
                  <a:gd name="connsiteY548" fmla="*/ 1041317 h 1056320"/>
                  <a:gd name="connsiteX549" fmla="*/ 396918 w 1221608"/>
                  <a:gd name="connsiteY549" fmla="*/ 1043786 h 1056320"/>
                  <a:gd name="connsiteX550" fmla="*/ 394451 w 1221608"/>
                  <a:gd name="connsiteY550" fmla="*/ 1043786 h 1056320"/>
                  <a:gd name="connsiteX551" fmla="*/ 394451 w 1221608"/>
                  <a:gd name="connsiteY551" fmla="*/ 1046255 h 1056320"/>
                  <a:gd name="connsiteX552" fmla="*/ 391981 w 1221608"/>
                  <a:gd name="connsiteY552" fmla="*/ 1048724 h 1056320"/>
                  <a:gd name="connsiteX553" fmla="*/ 391981 w 1221608"/>
                  <a:gd name="connsiteY553" fmla="*/ 1043786 h 1056320"/>
                  <a:gd name="connsiteX554" fmla="*/ 387044 w 1221608"/>
                  <a:gd name="connsiteY554" fmla="*/ 1038849 h 1056320"/>
                  <a:gd name="connsiteX555" fmla="*/ 387044 w 1221608"/>
                  <a:gd name="connsiteY555" fmla="*/ 1019102 h 1056320"/>
                  <a:gd name="connsiteX556" fmla="*/ 389514 w 1221608"/>
                  <a:gd name="connsiteY556" fmla="*/ 1009227 h 1056320"/>
                  <a:gd name="connsiteX557" fmla="*/ 387044 w 1221608"/>
                  <a:gd name="connsiteY557" fmla="*/ 1004290 h 1056320"/>
                  <a:gd name="connsiteX558" fmla="*/ 387044 w 1221608"/>
                  <a:gd name="connsiteY558" fmla="*/ 994416 h 1056320"/>
                  <a:gd name="connsiteX559" fmla="*/ 384576 w 1221608"/>
                  <a:gd name="connsiteY559" fmla="*/ 984541 h 1056320"/>
                  <a:gd name="connsiteX560" fmla="*/ 382109 w 1221608"/>
                  <a:gd name="connsiteY560" fmla="*/ 979605 h 1056320"/>
                  <a:gd name="connsiteX561" fmla="*/ 374701 w 1221608"/>
                  <a:gd name="connsiteY561" fmla="*/ 972199 h 1056320"/>
                  <a:gd name="connsiteX562" fmla="*/ 372234 w 1221608"/>
                  <a:gd name="connsiteY562" fmla="*/ 967262 h 1056320"/>
                  <a:gd name="connsiteX563" fmla="*/ 369764 w 1221608"/>
                  <a:gd name="connsiteY563" fmla="*/ 962326 h 1056320"/>
                  <a:gd name="connsiteX564" fmla="*/ 367297 w 1221608"/>
                  <a:gd name="connsiteY564" fmla="*/ 957388 h 1056320"/>
                  <a:gd name="connsiteX565" fmla="*/ 359892 w 1221608"/>
                  <a:gd name="connsiteY565" fmla="*/ 949982 h 1056320"/>
                  <a:gd name="connsiteX566" fmla="*/ 354955 w 1221608"/>
                  <a:gd name="connsiteY566" fmla="*/ 945046 h 1056320"/>
                  <a:gd name="connsiteX567" fmla="*/ 347547 w 1221608"/>
                  <a:gd name="connsiteY567" fmla="*/ 937640 h 1056320"/>
                  <a:gd name="connsiteX568" fmla="*/ 342613 w 1221608"/>
                  <a:gd name="connsiteY568" fmla="*/ 930234 h 1056320"/>
                  <a:gd name="connsiteX569" fmla="*/ 337675 w 1221608"/>
                  <a:gd name="connsiteY569" fmla="*/ 925298 h 1056320"/>
                  <a:gd name="connsiteX570" fmla="*/ 335205 w 1221608"/>
                  <a:gd name="connsiteY570" fmla="*/ 920361 h 1056320"/>
                  <a:gd name="connsiteX571" fmla="*/ 332738 w 1221608"/>
                  <a:gd name="connsiteY571" fmla="*/ 915423 h 1056320"/>
                  <a:gd name="connsiteX572" fmla="*/ 330267 w 1221608"/>
                  <a:gd name="connsiteY572" fmla="*/ 912954 h 1056320"/>
                  <a:gd name="connsiteX573" fmla="*/ 325333 w 1221608"/>
                  <a:gd name="connsiteY573" fmla="*/ 910487 h 1056320"/>
                  <a:gd name="connsiteX574" fmla="*/ 320396 w 1221608"/>
                  <a:gd name="connsiteY574" fmla="*/ 908018 h 1056320"/>
                  <a:gd name="connsiteX575" fmla="*/ 315458 w 1221608"/>
                  <a:gd name="connsiteY575" fmla="*/ 905550 h 1056320"/>
                  <a:gd name="connsiteX576" fmla="*/ 312988 w 1221608"/>
                  <a:gd name="connsiteY576" fmla="*/ 903081 h 1056320"/>
                  <a:gd name="connsiteX577" fmla="*/ 308054 w 1221608"/>
                  <a:gd name="connsiteY577" fmla="*/ 900612 h 1056320"/>
                  <a:gd name="connsiteX578" fmla="*/ 305583 w 1221608"/>
                  <a:gd name="connsiteY578" fmla="*/ 895675 h 1056320"/>
                  <a:gd name="connsiteX579" fmla="*/ 303116 w 1221608"/>
                  <a:gd name="connsiteY579" fmla="*/ 890739 h 1056320"/>
                  <a:gd name="connsiteX580" fmla="*/ 303116 w 1221608"/>
                  <a:gd name="connsiteY580" fmla="*/ 888270 h 1056320"/>
                  <a:gd name="connsiteX581" fmla="*/ 300646 w 1221608"/>
                  <a:gd name="connsiteY581" fmla="*/ 883333 h 1056320"/>
                  <a:gd name="connsiteX582" fmla="*/ 298179 w 1221608"/>
                  <a:gd name="connsiteY582" fmla="*/ 878395 h 1056320"/>
                  <a:gd name="connsiteX583" fmla="*/ 295708 w 1221608"/>
                  <a:gd name="connsiteY583" fmla="*/ 870991 h 1056320"/>
                  <a:gd name="connsiteX584" fmla="*/ 293241 w 1221608"/>
                  <a:gd name="connsiteY584" fmla="*/ 868522 h 1056320"/>
                  <a:gd name="connsiteX585" fmla="*/ 290774 w 1221608"/>
                  <a:gd name="connsiteY585" fmla="*/ 866053 h 1056320"/>
                  <a:gd name="connsiteX586" fmla="*/ 288304 w 1221608"/>
                  <a:gd name="connsiteY586" fmla="*/ 863584 h 1056320"/>
                  <a:gd name="connsiteX587" fmla="*/ 285837 w 1221608"/>
                  <a:gd name="connsiteY587" fmla="*/ 858647 h 1056320"/>
                  <a:gd name="connsiteX588" fmla="*/ 283366 w 1221608"/>
                  <a:gd name="connsiteY588" fmla="*/ 853711 h 1056320"/>
                  <a:gd name="connsiteX589" fmla="*/ 278429 w 1221608"/>
                  <a:gd name="connsiteY589" fmla="*/ 848774 h 1056320"/>
                  <a:gd name="connsiteX590" fmla="*/ 280899 w 1221608"/>
                  <a:gd name="connsiteY590" fmla="*/ 846305 h 1056320"/>
                  <a:gd name="connsiteX591" fmla="*/ 293241 w 1221608"/>
                  <a:gd name="connsiteY591" fmla="*/ 846305 h 1056320"/>
                  <a:gd name="connsiteX592" fmla="*/ 300646 w 1221608"/>
                  <a:gd name="connsiteY592" fmla="*/ 851242 h 1056320"/>
                  <a:gd name="connsiteX593" fmla="*/ 317925 w 1221608"/>
                  <a:gd name="connsiteY593" fmla="*/ 853711 h 1056320"/>
                  <a:gd name="connsiteX594" fmla="*/ 330267 w 1221608"/>
                  <a:gd name="connsiteY594" fmla="*/ 853711 h 1056320"/>
                  <a:gd name="connsiteX595" fmla="*/ 337675 w 1221608"/>
                  <a:gd name="connsiteY595" fmla="*/ 848774 h 1056320"/>
                  <a:gd name="connsiteX596" fmla="*/ 350017 w 1221608"/>
                  <a:gd name="connsiteY596" fmla="*/ 848774 h 1056320"/>
                  <a:gd name="connsiteX597" fmla="*/ 367297 w 1221608"/>
                  <a:gd name="connsiteY597" fmla="*/ 851242 h 1056320"/>
                  <a:gd name="connsiteX598" fmla="*/ 374701 w 1221608"/>
                  <a:gd name="connsiteY598" fmla="*/ 851242 h 1056320"/>
                  <a:gd name="connsiteX599" fmla="*/ 382109 w 1221608"/>
                  <a:gd name="connsiteY599" fmla="*/ 848774 h 1056320"/>
                  <a:gd name="connsiteX600" fmla="*/ 387044 w 1221608"/>
                  <a:gd name="connsiteY600" fmla="*/ 843836 h 1056320"/>
                  <a:gd name="connsiteX601" fmla="*/ 391981 w 1221608"/>
                  <a:gd name="connsiteY601" fmla="*/ 841367 h 1056320"/>
                  <a:gd name="connsiteX602" fmla="*/ 394451 w 1221608"/>
                  <a:gd name="connsiteY602" fmla="*/ 841367 h 1056320"/>
                  <a:gd name="connsiteX603" fmla="*/ 399389 w 1221608"/>
                  <a:gd name="connsiteY603" fmla="*/ 838899 h 1056320"/>
                  <a:gd name="connsiteX604" fmla="*/ 404323 w 1221608"/>
                  <a:gd name="connsiteY604" fmla="*/ 836432 h 1056320"/>
                  <a:gd name="connsiteX605" fmla="*/ 409261 w 1221608"/>
                  <a:gd name="connsiteY605" fmla="*/ 833963 h 1056320"/>
                  <a:gd name="connsiteX606" fmla="*/ 404323 w 1221608"/>
                  <a:gd name="connsiteY606" fmla="*/ 826557 h 1056320"/>
                  <a:gd name="connsiteX607" fmla="*/ 401856 w 1221608"/>
                  <a:gd name="connsiteY607" fmla="*/ 824088 h 1056320"/>
                  <a:gd name="connsiteX608" fmla="*/ 396918 w 1221608"/>
                  <a:gd name="connsiteY608" fmla="*/ 816683 h 1056320"/>
                  <a:gd name="connsiteX609" fmla="*/ 389514 w 1221608"/>
                  <a:gd name="connsiteY609" fmla="*/ 811746 h 1056320"/>
                  <a:gd name="connsiteX610" fmla="*/ 384576 w 1221608"/>
                  <a:gd name="connsiteY610" fmla="*/ 804340 h 1056320"/>
                  <a:gd name="connsiteX611" fmla="*/ 382109 w 1221608"/>
                  <a:gd name="connsiteY611" fmla="*/ 799404 h 1056320"/>
                  <a:gd name="connsiteX612" fmla="*/ 377172 w 1221608"/>
                  <a:gd name="connsiteY612" fmla="*/ 799404 h 1056320"/>
                  <a:gd name="connsiteX613" fmla="*/ 374701 w 1221608"/>
                  <a:gd name="connsiteY613" fmla="*/ 796935 h 1056320"/>
                  <a:gd name="connsiteX614" fmla="*/ 372234 w 1221608"/>
                  <a:gd name="connsiteY614" fmla="*/ 791998 h 1056320"/>
                  <a:gd name="connsiteX615" fmla="*/ 369764 w 1221608"/>
                  <a:gd name="connsiteY615" fmla="*/ 789529 h 1056320"/>
                  <a:gd name="connsiteX616" fmla="*/ 367297 w 1221608"/>
                  <a:gd name="connsiteY616" fmla="*/ 787060 h 1056320"/>
                  <a:gd name="connsiteX617" fmla="*/ 364827 w 1221608"/>
                  <a:gd name="connsiteY617" fmla="*/ 787060 h 1056320"/>
                  <a:gd name="connsiteX618" fmla="*/ 359892 w 1221608"/>
                  <a:gd name="connsiteY618" fmla="*/ 777187 h 1056320"/>
                  <a:gd name="connsiteX619" fmla="*/ 359892 w 1221608"/>
                  <a:gd name="connsiteY619" fmla="*/ 767312 h 1056320"/>
                  <a:gd name="connsiteX620" fmla="*/ 357422 w 1221608"/>
                  <a:gd name="connsiteY620" fmla="*/ 759907 h 1056320"/>
                  <a:gd name="connsiteX621" fmla="*/ 354955 w 1221608"/>
                  <a:gd name="connsiteY621" fmla="*/ 757438 h 1056320"/>
                  <a:gd name="connsiteX622" fmla="*/ 352484 w 1221608"/>
                  <a:gd name="connsiteY622" fmla="*/ 752501 h 1056320"/>
                  <a:gd name="connsiteX623" fmla="*/ 345080 w 1221608"/>
                  <a:gd name="connsiteY623" fmla="*/ 747565 h 1056320"/>
                  <a:gd name="connsiteX624" fmla="*/ 335205 w 1221608"/>
                  <a:gd name="connsiteY624" fmla="*/ 745096 h 1056320"/>
                  <a:gd name="connsiteX625" fmla="*/ 327800 w 1221608"/>
                  <a:gd name="connsiteY625" fmla="*/ 742628 h 1056320"/>
                  <a:gd name="connsiteX626" fmla="*/ 325333 w 1221608"/>
                  <a:gd name="connsiteY626" fmla="*/ 740159 h 1056320"/>
                  <a:gd name="connsiteX627" fmla="*/ 320396 w 1221608"/>
                  <a:gd name="connsiteY627" fmla="*/ 735221 h 1056320"/>
                  <a:gd name="connsiteX628" fmla="*/ 317925 w 1221608"/>
                  <a:gd name="connsiteY628" fmla="*/ 730284 h 1056320"/>
                  <a:gd name="connsiteX629" fmla="*/ 317925 w 1221608"/>
                  <a:gd name="connsiteY629" fmla="*/ 727817 h 1056320"/>
                  <a:gd name="connsiteX630" fmla="*/ 315458 w 1221608"/>
                  <a:gd name="connsiteY630" fmla="*/ 715473 h 1056320"/>
                  <a:gd name="connsiteX631" fmla="*/ 312988 w 1221608"/>
                  <a:gd name="connsiteY631" fmla="*/ 710537 h 1056320"/>
                  <a:gd name="connsiteX632" fmla="*/ 312988 w 1221608"/>
                  <a:gd name="connsiteY632" fmla="*/ 695725 h 1056320"/>
                  <a:gd name="connsiteX633" fmla="*/ 315458 w 1221608"/>
                  <a:gd name="connsiteY633" fmla="*/ 688422 h 1056320"/>
                  <a:gd name="connsiteX634" fmla="*/ 317925 w 1221608"/>
                  <a:gd name="connsiteY634" fmla="*/ 685954 h 1056320"/>
                  <a:gd name="connsiteX635" fmla="*/ 317925 w 1221608"/>
                  <a:gd name="connsiteY635" fmla="*/ 653863 h 1056320"/>
                  <a:gd name="connsiteX636" fmla="*/ 315458 w 1221608"/>
                  <a:gd name="connsiteY636" fmla="*/ 643990 h 1056320"/>
                  <a:gd name="connsiteX637" fmla="*/ 312988 w 1221608"/>
                  <a:gd name="connsiteY637" fmla="*/ 634115 h 1056320"/>
                  <a:gd name="connsiteX638" fmla="*/ 308054 w 1221608"/>
                  <a:gd name="connsiteY638" fmla="*/ 626710 h 1056320"/>
                  <a:gd name="connsiteX639" fmla="*/ 303116 w 1221608"/>
                  <a:gd name="connsiteY639" fmla="*/ 621773 h 1056320"/>
                  <a:gd name="connsiteX640" fmla="*/ 303116 w 1221608"/>
                  <a:gd name="connsiteY640" fmla="*/ 611899 h 1056320"/>
                  <a:gd name="connsiteX641" fmla="*/ 300646 w 1221608"/>
                  <a:gd name="connsiteY641" fmla="*/ 606962 h 1056320"/>
                  <a:gd name="connsiteX642" fmla="*/ 303116 w 1221608"/>
                  <a:gd name="connsiteY642" fmla="*/ 602024 h 1056320"/>
                  <a:gd name="connsiteX643" fmla="*/ 305583 w 1221608"/>
                  <a:gd name="connsiteY643" fmla="*/ 594618 h 1056320"/>
                  <a:gd name="connsiteX644" fmla="*/ 300646 w 1221608"/>
                  <a:gd name="connsiteY644" fmla="*/ 589682 h 1056320"/>
                  <a:gd name="connsiteX645" fmla="*/ 298179 w 1221608"/>
                  <a:gd name="connsiteY645" fmla="*/ 589682 h 1056320"/>
                  <a:gd name="connsiteX646" fmla="*/ 295708 w 1221608"/>
                  <a:gd name="connsiteY646" fmla="*/ 587214 h 1056320"/>
                  <a:gd name="connsiteX647" fmla="*/ 293241 w 1221608"/>
                  <a:gd name="connsiteY647" fmla="*/ 582276 h 1056320"/>
                  <a:gd name="connsiteX648" fmla="*/ 288304 w 1221608"/>
                  <a:gd name="connsiteY648" fmla="*/ 577339 h 1056320"/>
                  <a:gd name="connsiteX649" fmla="*/ 283366 w 1221608"/>
                  <a:gd name="connsiteY649" fmla="*/ 567465 h 1056320"/>
                  <a:gd name="connsiteX650" fmla="*/ 278429 w 1221608"/>
                  <a:gd name="connsiteY650" fmla="*/ 564997 h 1056320"/>
                  <a:gd name="connsiteX651" fmla="*/ 275962 w 1221608"/>
                  <a:gd name="connsiteY651" fmla="*/ 562528 h 1056320"/>
                  <a:gd name="connsiteX652" fmla="*/ 273494 w 1221608"/>
                  <a:gd name="connsiteY652" fmla="*/ 557592 h 1056320"/>
                  <a:gd name="connsiteX653" fmla="*/ 271024 w 1221608"/>
                  <a:gd name="connsiteY653" fmla="*/ 557592 h 1056320"/>
                  <a:gd name="connsiteX654" fmla="*/ 268557 w 1221608"/>
                  <a:gd name="connsiteY654" fmla="*/ 555123 h 1056320"/>
                  <a:gd name="connsiteX655" fmla="*/ 266087 w 1221608"/>
                  <a:gd name="connsiteY655" fmla="*/ 552655 h 1056320"/>
                  <a:gd name="connsiteX656" fmla="*/ 263620 w 1221608"/>
                  <a:gd name="connsiteY656" fmla="*/ 550186 h 1056320"/>
                  <a:gd name="connsiteX657" fmla="*/ 258682 w 1221608"/>
                  <a:gd name="connsiteY657" fmla="*/ 545248 h 1056320"/>
                  <a:gd name="connsiteX658" fmla="*/ 256212 w 1221608"/>
                  <a:gd name="connsiteY658" fmla="*/ 540311 h 1056320"/>
                  <a:gd name="connsiteX659" fmla="*/ 253745 w 1221608"/>
                  <a:gd name="connsiteY659" fmla="*/ 530438 h 1056320"/>
                  <a:gd name="connsiteX660" fmla="*/ 251277 w 1221608"/>
                  <a:gd name="connsiteY660" fmla="*/ 525500 h 1056320"/>
                  <a:gd name="connsiteX661" fmla="*/ 251277 w 1221608"/>
                  <a:gd name="connsiteY661" fmla="*/ 520564 h 1056320"/>
                  <a:gd name="connsiteX662" fmla="*/ 253745 w 1221608"/>
                  <a:gd name="connsiteY662" fmla="*/ 518095 h 1056320"/>
                  <a:gd name="connsiteX663" fmla="*/ 256212 w 1221608"/>
                  <a:gd name="connsiteY663" fmla="*/ 515627 h 1056320"/>
                  <a:gd name="connsiteX664" fmla="*/ 261149 w 1221608"/>
                  <a:gd name="connsiteY664" fmla="*/ 508221 h 1056320"/>
                  <a:gd name="connsiteX665" fmla="*/ 261149 w 1221608"/>
                  <a:gd name="connsiteY665" fmla="*/ 500816 h 1056320"/>
                  <a:gd name="connsiteX666" fmla="*/ 258682 w 1221608"/>
                  <a:gd name="connsiteY666" fmla="*/ 498347 h 1056320"/>
                  <a:gd name="connsiteX667" fmla="*/ 253745 w 1221608"/>
                  <a:gd name="connsiteY667" fmla="*/ 495878 h 1056320"/>
                  <a:gd name="connsiteX668" fmla="*/ 251277 w 1221608"/>
                  <a:gd name="connsiteY668" fmla="*/ 493410 h 1056320"/>
                  <a:gd name="connsiteX669" fmla="*/ 251277 w 1221608"/>
                  <a:gd name="connsiteY669" fmla="*/ 490941 h 1056320"/>
                  <a:gd name="connsiteX670" fmla="*/ 243870 w 1221608"/>
                  <a:gd name="connsiteY670" fmla="*/ 483536 h 1056320"/>
                  <a:gd name="connsiteX671" fmla="*/ 243870 w 1221608"/>
                  <a:gd name="connsiteY671" fmla="*/ 481068 h 1056320"/>
                  <a:gd name="connsiteX672" fmla="*/ 241403 w 1221608"/>
                  <a:gd name="connsiteY672" fmla="*/ 478599 h 1056320"/>
                  <a:gd name="connsiteX673" fmla="*/ 238932 w 1221608"/>
                  <a:gd name="connsiteY673" fmla="*/ 473661 h 1056320"/>
                  <a:gd name="connsiteX674" fmla="*/ 236465 w 1221608"/>
                  <a:gd name="connsiteY674" fmla="*/ 471193 h 1056320"/>
                  <a:gd name="connsiteX675" fmla="*/ 236465 w 1221608"/>
                  <a:gd name="connsiteY675" fmla="*/ 473661 h 1056320"/>
                  <a:gd name="connsiteX676" fmla="*/ 233998 w 1221608"/>
                  <a:gd name="connsiteY676" fmla="*/ 476130 h 1056320"/>
                  <a:gd name="connsiteX677" fmla="*/ 233998 w 1221608"/>
                  <a:gd name="connsiteY677" fmla="*/ 478599 h 1056320"/>
                  <a:gd name="connsiteX678" fmla="*/ 231528 w 1221608"/>
                  <a:gd name="connsiteY678" fmla="*/ 478599 h 1056320"/>
                  <a:gd name="connsiteX679" fmla="*/ 231528 w 1221608"/>
                  <a:gd name="connsiteY679" fmla="*/ 481068 h 1056320"/>
                  <a:gd name="connsiteX680" fmla="*/ 229060 w 1221608"/>
                  <a:gd name="connsiteY680" fmla="*/ 481068 h 1056320"/>
                  <a:gd name="connsiteX681" fmla="*/ 229060 w 1221608"/>
                  <a:gd name="connsiteY681" fmla="*/ 478599 h 1056320"/>
                  <a:gd name="connsiteX682" fmla="*/ 224123 w 1221608"/>
                  <a:gd name="connsiteY682" fmla="*/ 478599 h 1056320"/>
                  <a:gd name="connsiteX683" fmla="*/ 224123 w 1221608"/>
                  <a:gd name="connsiteY683" fmla="*/ 473661 h 1056320"/>
                  <a:gd name="connsiteX684" fmla="*/ 229060 w 1221608"/>
                  <a:gd name="connsiteY684" fmla="*/ 473661 h 1056320"/>
                  <a:gd name="connsiteX685" fmla="*/ 229060 w 1221608"/>
                  <a:gd name="connsiteY685" fmla="*/ 466257 h 1056320"/>
                  <a:gd name="connsiteX686" fmla="*/ 226590 w 1221608"/>
                  <a:gd name="connsiteY686" fmla="*/ 466257 h 1056320"/>
                  <a:gd name="connsiteX687" fmla="*/ 221653 w 1221608"/>
                  <a:gd name="connsiteY687" fmla="*/ 468724 h 1056320"/>
                  <a:gd name="connsiteX688" fmla="*/ 219186 w 1221608"/>
                  <a:gd name="connsiteY688" fmla="*/ 468724 h 1056320"/>
                  <a:gd name="connsiteX689" fmla="*/ 219186 w 1221608"/>
                  <a:gd name="connsiteY689" fmla="*/ 466257 h 1056320"/>
                  <a:gd name="connsiteX690" fmla="*/ 221653 w 1221608"/>
                  <a:gd name="connsiteY690" fmla="*/ 461319 h 1056320"/>
                  <a:gd name="connsiteX691" fmla="*/ 224123 w 1221608"/>
                  <a:gd name="connsiteY691" fmla="*/ 458851 h 1056320"/>
                  <a:gd name="connsiteX692" fmla="*/ 224123 w 1221608"/>
                  <a:gd name="connsiteY692" fmla="*/ 451444 h 1056320"/>
                  <a:gd name="connsiteX693" fmla="*/ 226590 w 1221608"/>
                  <a:gd name="connsiteY693" fmla="*/ 451444 h 1056320"/>
                  <a:gd name="connsiteX694" fmla="*/ 226590 w 1221608"/>
                  <a:gd name="connsiteY694" fmla="*/ 446509 h 1056320"/>
                  <a:gd name="connsiteX695" fmla="*/ 221653 w 1221608"/>
                  <a:gd name="connsiteY695" fmla="*/ 446509 h 1056320"/>
                  <a:gd name="connsiteX696" fmla="*/ 221653 w 1221608"/>
                  <a:gd name="connsiteY696" fmla="*/ 453913 h 1056320"/>
                  <a:gd name="connsiteX697" fmla="*/ 214248 w 1221608"/>
                  <a:gd name="connsiteY697" fmla="*/ 453913 h 1056320"/>
                  <a:gd name="connsiteX698" fmla="*/ 214248 w 1221608"/>
                  <a:gd name="connsiteY698" fmla="*/ 451444 h 1056320"/>
                  <a:gd name="connsiteX699" fmla="*/ 211781 w 1221608"/>
                  <a:gd name="connsiteY699" fmla="*/ 448977 h 1056320"/>
                  <a:gd name="connsiteX700" fmla="*/ 209311 w 1221608"/>
                  <a:gd name="connsiteY700" fmla="*/ 451444 h 1056320"/>
                  <a:gd name="connsiteX701" fmla="*/ 206843 w 1221608"/>
                  <a:gd name="connsiteY701" fmla="*/ 451444 h 1056320"/>
                  <a:gd name="connsiteX702" fmla="*/ 204373 w 1221608"/>
                  <a:gd name="connsiteY702" fmla="*/ 453913 h 1056320"/>
                  <a:gd name="connsiteX703" fmla="*/ 201906 w 1221608"/>
                  <a:gd name="connsiteY703" fmla="*/ 451444 h 1056320"/>
                  <a:gd name="connsiteX704" fmla="*/ 201906 w 1221608"/>
                  <a:gd name="connsiteY704" fmla="*/ 444040 h 1056320"/>
                  <a:gd name="connsiteX705" fmla="*/ 199439 w 1221608"/>
                  <a:gd name="connsiteY705" fmla="*/ 444040 h 1056320"/>
                  <a:gd name="connsiteX706" fmla="*/ 199439 w 1221608"/>
                  <a:gd name="connsiteY706" fmla="*/ 446509 h 1056320"/>
                  <a:gd name="connsiteX707" fmla="*/ 196969 w 1221608"/>
                  <a:gd name="connsiteY707" fmla="*/ 446509 h 1056320"/>
                  <a:gd name="connsiteX708" fmla="*/ 196969 w 1221608"/>
                  <a:gd name="connsiteY708" fmla="*/ 439102 h 1056320"/>
                  <a:gd name="connsiteX709" fmla="*/ 194501 w 1221608"/>
                  <a:gd name="connsiteY709" fmla="*/ 441571 h 1056320"/>
                  <a:gd name="connsiteX710" fmla="*/ 194501 w 1221608"/>
                  <a:gd name="connsiteY710" fmla="*/ 444040 h 1056320"/>
                  <a:gd name="connsiteX711" fmla="*/ 192031 w 1221608"/>
                  <a:gd name="connsiteY711" fmla="*/ 448977 h 1056320"/>
                  <a:gd name="connsiteX712" fmla="*/ 189564 w 1221608"/>
                  <a:gd name="connsiteY712" fmla="*/ 448977 h 1056320"/>
                  <a:gd name="connsiteX713" fmla="*/ 189564 w 1221608"/>
                  <a:gd name="connsiteY713" fmla="*/ 446509 h 1056320"/>
                  <a:gd name="connsiteX714" fmla="*/ 187094 w 1221608"/>
                  <a:gd name="connsiteY714" fmla="*/ 444040 h 1056320"/>
                  <a:gd name="connsiteX715" fmla="*/ 184626 w 1221608"/>
                  <a:gd name="connsiteY715" fmla="*/ 446509 h 1056320"/>
                  <a:gd name="connsiteX716" fmla="*/ 182159 w 1221608"/>
                  <a:gd name="connsiteY716" fmla="*/ 446509 h 1056320"/>
                  <a:gd name="connsiteX717" fmla="*/ 182159 w 1221608"/>
                  <a:gd name="connsiteY717" fmla="*/ 441571 h 1056320"/>
                  <a:gd name="connsiteX718" fmla="*/ 179689 w 1221608"/>
                  <a:gd name="connsiteY718" fmla="*/ 441571 h 1056320"/>
                  <a:gd name="connsiteX719" fmla="*/ 179689 w 1221608"/>
                  <a:gd name="connsiteY719" fmla="*/ 453913 h 1056320"/>
                  <a:gd name="connsiteX720" fmla="*/ 172284 w 1221608"/>
                  <a:gd name="connsiteY720" fmla="*/ 458851 h 1056320"/>
                  <a:gd name="connsiteX721" fmla="*/ 169814 w 1221608"/>
                  <a:gd name="connsiteY721" fmla="*/ 458851 h 1056320"/>
                  <a:gd name="connsiteX722" fmla="*/ 167347 w 1221608"/>
                  <a:gd name="connsiteY722" fmla="*/ 456382 h 1056320"/>
                  <a:gd name="connsiteX723" fmla="*/ 164877 w 1221608"/>
                  <a:gd name="connsiteY723" fmla="*/ 456382 h 1056320"/>
                  <a:gd name="connsiteX724" fmla="*/ 164877 w 1221608"/>
                  <a:gd name="connsiteY724" fmla="*/ 453913 h 1056320"/>
                  <a:gd name="connsiteX725" fmla="*/ 155005 w 1221608"/>
                  <a:gd name="connsiteY725" fmla="*/ 453913 h 1056320"/>
                  <a:gd name="connsiteX726" fmla="*/ 155005 w 1221608"/>
                  <a:gd name="connsiteY726" fmla="*/ 448977 h 1056320"/>
                  <a:gd name="connsiteX727" fmla="*/ 147597 w 1221608"/>
                  <a:gd name="connsiteY727" fmla="*/ 448977 h 1056320"/>
                  <a:gd name="connsiteX728" fmla="*/ 147597 w 1221608"/>
                  <a:gd name="connsiteY728" fmla="*/ 453913 h 1056320"/>
                  <a:gd name="connsiteX729" fmla="*/ 150067 w 1221608"/>
                  <a:gd name="connsiteY729" fmla="*/ 456382 h 1056320"/>
                  <a:gd name="connsiteX730" fmla="*/ 147597 w 1221608"/>
                  <a:gd name="connsiteY730" fmla="*/ 456382 h 1056320"/>
                  <a:gd name="connsiteX731" fmla="*/ 145130 w 1221608"/>
                  <a:gd name="connsiteY731" fmla="*/ 458851 h 1056320"/>
                  <a:gd name="connsiteX732" fmla="*/ 142663 w 1221608"/>
                  <a:gd name="connsiteY732" fmla="*/ 461319 h 1056320"/>
                  <a:gd name="connsiteX733" fmla="*/ 135255 w 1221608"/>
                  <a:gd name="connsiteY733" fmla="*/ 461319 h 1056320"/>
                  <a:gd name="connsiteX734" fmla="*/ 135255 w 1221608"/>
                  <a:gd name="connsiteY734" fmla="*/ 453913 h 1056320"/>
                  <a:gd name="connsiteX735" fmla="*/ 132788 w 1221608"/>
                  <a:gd name="connsiteY735" fmla="*/ 444040 h 1056320"/>
                  <a:gd name="connsiteX736" fmla="*/ 127850 w 1221608"/>
                  <a:gd name="connsiteY736" fmla="*/ 439102 h 1056320"/>
                  <a:gd name="connsiteX737" fmla="*/ 125383 w 1221608"/>
                  <a:gd name="connsiteY737" fmla="*/ 434165 h 1056320"/>
                  <a:gd name="connsiteX738" fmla="*/ 122913 w 1221608"/>
                  <a:gd name="connsiteY738" fmla="*/ 431696 h 1056320"/>
                  <a:gd name="connsiteX739" fmla="*/ 117975 w 1221608"/>
                  <a:gd name="connsiteY739" fmla="*/ 429229 h 1056320"/>
                  <a:gd name="connsiteX740" fmla="*/ 115508 w 1221608"/>
                  <a:gd name="connsiteY740" fmla="*/ 426760 h 1056320"/>
                  <a:gd name="connsiteX741" fmla="*/ 110571 w 1221608"/>
                  <a:gd name="connsiteY741" fmla="*/ 419354 h 1056320"/>
                  <a:gd name="connsiteX742" fmla="*/ 105633 w 1221608"/>
                  <a:gd name="connsiteY742" fmla="*/ 414417 h 1056320"/>
                  <a:gd name="connsiteX743" fmla="*/ 103166 w 1221608"/>
                  <a:gd name="connsiteY743" fmla="*/ 411949 h 1056320"/>
                  <a:gd name="connsiteX744" fmla="*/ 100696 w 1221608"/>
                  <a:gd name="connsiteY744" fmla="*/ 407012 h 1056320"/>
                  <a:gd name="connsiteX745" fmla="*/ 98229 w 1221608"/>
                  <a:gd name="connsiteY745" fmla="*/ 404543 h 1056320"/>
                  <a:gd name="connsiteX746" fmla="*/ 95758 w 1221608"/>
                  <a:gd name="connsiteY746" fmla="*/ 402074 h 1056320"/>
                  <a:gd name="connsiteX747" fmla="*/ 93291 w 1221608"/>
                  <a:gd name="connsiteY747" fmla="*/ 397137 h 1056320"/>
                  <a:gd name="connsiteX748" fmla="*/ 93291 w 1221608"/>
                  <a:gd name="connsiteY748" fmla="*/ 360109 h 1056320"/>
                  <a:gd name="connsiteX749" fmla="*/ 98229 w 1221608"/>
                  <a:gd name="connsiteY749" fmla="*/ 357642 h 1056320"/>
                  <a:gd name="connsiteX750" fmla="*/ 98229 w 1221608"/>
                  <a:gd name="connsiteY750" fmla="*/ 352705 h 1056320"/>
                  <a:gd name="connsiteX751" fmla="*/ 95758 w 1221608"/>
                  <a:gd name="connsiteY751" fmla="*/ 347767 h 1056320"/>
                  <a:gd name="connsiteX752" fmla="*/ 93291 w 1221608"/>
                  <a:gd name="connsiteY752" fmla="*/ 345298 h 1056320"/>
                  <a:gd name="connsiteX753" fmla="*/ 93291 w 1221608"/>
                  <a:gd name="connsiteY753" fmla="*/ 342830 h 1056320"/>
                  <a:gd name="connsiteX754" fmla="*/ 88354 w 1221608"/>
                  <a:gd name="connsiteY754" fmla="*/ 340361 h 1056320"/>
                  <a:gd name="connsiteX755" fmla="*/ 85887 w 1221608"/>
                  <a:gd name="connsiteY755" fmla="*/ 337894 h 1056320"/>
                  <a:gd name="connsiteX756" fmla="*/ 83520 w 1221608"/>
                  <a:gd name="connsiteY756" fmla="*/ 337894 h 1056320"/>
                  <a:gd name="connsiteX757" fmla="*/ 80949 w 1221608"/>
                  <a:gd name="connsiteY757" fmla="*/ 335425 h 1056320"/>
                  <a:gd name="connsiteX758" fmla="*/ 76012 w 1221608"/>
                  <a:gd name="connsiteY758" fmla="*/ 335425 h 1056320"/>
                  <a:gd name="connsiteX759" fmla="*/ 71074 w 1221608"/>
                  <a:gd name="connsiteY759" fmla="*/ 332956 h 1056320"/>
                  <a:gd name="connsiteX760" fmla="*/ 68607 w 1221608"/>
                  <a:gd name="connsiteY760" fmla="*/ 330488 h 1056320"/>
                  <a:gd name="connsiteX761" fmla="*/ 66240 w 1221608"/>
                  <a:gd name="connsiteY761" fmla="*/ 328019 h 1056320"/>
                  <a:gd name="connsiteX762" fmla="*/ 66240 w 1221608"/>
                  <a:gd name="connsiteY762" fmla="*/ 303335 h 1056320"/>
                  <a:gd name="connsiteX763" fmla="*/ 63670 w 1221608"/>
                  <a:gd name="connsiteY763" fmla="*/ 300866 h 1056320"/>
                  <a:gd name="connsiteX764" fmla="*/ 58732 w 1221608"/>
                  <a:gd name="connsiteY764" fmla="*/ 295928 h 1056320"/>
                  <a:gd name="connsiteX765" fmla="*/ 56365 w 1221608"/>
                  <a:gd name="connsiteY765" fmla="*/ 293460 h 1056320"/>
                  <a:gd name="connsiteX766" fmla="*/ 56365 w 1221608"/>
                  <a:gd name="connsiteY766" fmla="*/ 290991 h 1056320"/>
                  <a:gd name="connsiteX767" fmla="*/ 53795 w 1221608"/>
                  <a:gd name="connsiteY767" fmla="*/ 288522 h 1056320"/>
                  <a:gd name="connsiteX768" fmla="*/ 53795 w 1221608"/>
                  <a:gd name="connsiteY768" fmla="*/ 283586 h 1056320"/>
                  <a:gd name="connsiteX769" fmla="*/ 51328 w 1221608"/>
                  <a:gd name="connsiteY769" fmla="*/ 278649 h 1056320"/>
                  <a:gd name="connsiteX770" fmla="*/ 48961 w 1221608"/>
                  <a:gd name="connsiteY770" fmla="*/ 273711 h 1056320"/>
                  <a:gd name="connsiteX771" fmla="*/ 46494 w 1221608"/>
                  <a:gd name="connsiteY771" fmla="*/ 266307 h 1056320"/>
                  <a:gd name="connsiteX772" fmla="*/ 44023 w 1221608"/>
                  <a:gd name="connsiteY772" fmla="*/ 261369 h 1056320"/>
                  <a:gd name="connsiteX773" fmla="*/ 36619 w 1221608"/>
                  <a:gd name="connsiteY773" fmla="*/ 251494 h 1056320"/>
                  <a:gd name="connsiteX774" fmla="*/ 36619 w 1221608"/>
                  <a:gd name="connsiteY774" fmla="*/ 246559 h 1056320"/>
                  <a:gd name="connsiteX775" fmla="*/ 31681 w 1221608"/>
                  <a:gd name="connsiteY775" fmla="*/ 239152 h 1056320"/>
                  <a:gd name="connsiteX776" fmla="*/ 29214 w 1221608"/>
                  <a:gd name="connsiteY776" fmla="*/ 231746 h 1056320"/>
                  <a:gd name="connsiteX777" fmla="*/ 26744 w 1221608"/>
                  <a:gd name="connsiteY777" fmla="*/ 221873 h 1056320"/>
                  <a:gd name="connsiteX778" fmla="*/ 21806 w 1221608"/>
                  <a:gd name="connsiteY778" fmla="*/ 214467 h 1056320"/>
                  <a:gd name="connsiteX779" fmla="*/ 21806 w 1221608"/>
                  <a:gd name="connsiteY779" fmla="*/ 207062 h 1056320"/>
                  <a:gd name="connsiteX780" fmla="*/ 19339 w 1221608"/>
                  <a:gd name="connsiteY780" fmla="*/ 199656 h 1056320"/>
                  <a:gd name="connsiteX781" fmla="*/ 19339 w 1221608"/>
                  <a:gd name="connsiteY781" fmla="*/ 194720 h 1056320"/>
                  <a:gd name="connsiteX782" fmla="*/ 14402 w 1221608"/>
                  <a:gd name="connsiteY782" fmla="*/ 187314 h 1056320"/>
                  <a:gd name="connsiteX783" fmla="*/ 9464 w 1221608"/>
                  <a:gd name="connsiteY783" fmla="*/ 179907 h 1056320"/>
                  <a:gd name="connsiteX784" fmla="*/ 6997 w 1221608"/>
                  <a:gd name="connsiteY784" fmla="*/ 177439 h 1056320"/>
                  <a:gd name="connsiteX785" fmla="*/ 2060 w 1221608"/>
                  <a:gd name="connsiteY785" fmla="*/ 167565 h 1056320"/>
                  <a:gd name="connsiteX786" fmla="*/ -411 w 1221608"/>
                  <a:gd name="connsiteY786" fmla="*/ 162628 h 1056320"/>
                  <a:gd name="connsiteX787" fmla="*/ -411 w 1221608"/>
                  <a:gd name="connsiteY787" fmla="*/ 150286 h 1056320"/>
                  <a:gd name="connsiteX788" fmla="*/ -411 w 1221608"/>
                  <a:gd name="connsiteY788" fmla="*/ 150286 h 1056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</a:cxnLst>
                <a:rect l="l" t="t" r="r" b="b"/>
                <a:pathLst>
                  <a:path w="1221608" h="1056320">
                    <a:moveTo>
                      <a:pt x="-411" y="150286"/>
                    </a:moveTo>
                    <a:lnTo>
                      <a:pt x="2060" y="150286"/>
                    </a:lnTo>
                    <a:lnTo>
                      <a:pt x="6997" y="145348"/>
                    </a:lnTo>
                    <a:lnTo>
                      <a:pt x="14402" y="140413"/>
                    </a:lnTo>
                    <a:lnTo>
                      <a:pt x="24277" y="137944"/>
                    </a:lnTo>
                    <a:lnTo>
                      <a:pt x="31681" y="140413"/>
                    </a:lnTo>
                    <a:lnTo>
                      <a:pt x="41556" y="142880"/>
                    </a:lnTo>
                    <a:lnTo>
                      <a:pt x="51428" y="145348"/>
                    </a:lnTo>
                    <a:lnTo>
                      <a:pt x="61303" y="147817"/>
                    </a:lnTo>
                    <a:lnTo>
                      <a:pt x="71178" y="150286"/>
                    </a:lnTo>
                    <a:lnTo>
                      <a:pt x="78582" y="152755"/>
                    </a:lnTo>
                    <a:lnTo>
                      <a:pt x="83520" y="152755"/>
                    </a:lnTo>
                    <a:lnTo>
                      <a:pt x="85987" y="155223"/>
                    </a:lnTo>
                    <a:lnTo>
                      <a:pt x="88457" y="157692"/>
                    </a:lnTo>
                    <a:lnTo>
                      <a:pt x="95862" y="157692"/>
                    </a:lnTo>
                    <a:lnTo>
                      <a:pt x="98332" y="155223"/>
                    </a:lnTo>
                    <a:lnTo>
                      <a:pt x="100799" y="152755"/>
                    </a:lnTo>
                    <a:lnTo>
                      <a:pt x="110674" y="152755"/>
                    </a:lnTo>
                    <a:lnTo>
                      <a:pt x="115612" y="155223"/>
                    </a:lnTo>
                    <a:lnTo>
                      <a:pt x="118079" y="157692"/>
                    </a:lnTo>
                    <a:lnTo>
                      <a:pt x="123016" y="162628"/>
                    </a:lnTo>
                    <a:lnTo>
                      <a:pt x="127954" y="165097"/>
                    </a:lnTo>
                    <a:lnTo>
                      <a:pt x="137829" y="165097"/>
                    </a:lnTo>
                    <a:lnTo>
                      <a:pt x="145233" y="167565"/>
                    </a:lnTo>
                    <a:lnTo>
                      <a:pt x="152638" y="170034"/>
                    </a:lnTo>
                    <a:lnTo>
                      <a:pt x="155108" y="172503"/>
                    </a:lnTo>
                    <a:lnTo>
                      <a:pt x="164980" y="172503"/>
                    </a:lnTo>
                    <a:lnTo>
                      <a:pt x="172388" y="170034"/>
                    </a:lnTo>
                    <a:lnTo>
                      <a:pt x="179689" y="170034"/>
                    </a:lnTo>
                    <a:lnTo>
                      <a:pt x="187197" y="172503"/>
                    </a:lnTo>
                    <a:lnTo>
                      <a:pt x="204477" y="172503"/>
                    </a:lnTo>
                    <a:lnTo>
                      <a:pt x="214248" y="167565"/>
                    </a:lnTo>
                    <a:lnTo>
                      <a:pt x="216718" y="165097"/>
                    </a:lnTo>
                    <a:lnTo>
                      <a:pt x="229060" y="165097"/>
                    </a:lnTo>
                    <a:lnTo>
                      <a:pt x="238932" y="162628"/>
                    </a:lnTo>
                    <a:lnTo>
                      <a:pt x="241403" y="160159"/>
                    </a:lnTo>
                    <a:lnTo>
                      <a:pt x="241403" y="157692"/>
                    </a:lnTo>
                    <a:lnTo>
                      <a:pt x="243870" y="152755"/>
                    </a:lnTo>
                    <a:lnTo>
                      <a:pt x="246340" y="150286"/>
                    </a:lnTo>
                    <a:lnTo>
                      <a:pt x="246340" y="145348"/>
                    </a:lnTo>
                    <a:lnTo>
                      <a:pt x="253745" y="140413"/>
                    </a:lnTo>
                    <a:lnTo>
                      <a:pt x="258682" y="130538"/>
                    </a:lnTo>
                    <a:lnTo>
                      <a:pt x="263620" y="123131"/>
                    </a:lnTo>
                    <a:lnTo>
                      <a:pt x="266087" y="115727"/>
                    </a:lnTo>
                    <a:lnTo>
                      <a:pt x="268557" y="110893"/>
                    </a:lnTo>
                    <a:lnTo>
                      <a:pt x="271024" y="105852"/>
                    </a:lnTo>
                    <a:lnTo>
                      <a:pt x="275962" y="100916"/>
                    </a:lnTo>
                    <a:lnTo>
                      <a:pt x="283366" y="93613"/>
                    </a:lnTo>
                    <a:lnTo>
                      <a:pt x="290774" y="81270"/>
                    </a:lnTo>
                    <a:lnTo>
                      <a:pt x="298179" y="71396"/>
                    </a:lnTo>
                    <a:lnTo>
                      <a:pt x="303116" y="63990"/>
                    </a:lnTo>
                    <a:lnTo>
                      <a:pt x="305583" y="59054"/>
                    </a:lnTo>
                    <a:lnTo>
                      <a:pt x="315458" y="51648"/>
                    </a:lnTo>
                    <a:lnTo>
                      <a:pt x="317925" y="49179"/>
                    </a:lnTo>
                    <a:lnTo>
                      <a:pt x="322863" y="49179"/>
                    </a:lnTo>
                    <a:lnTo>
                      <a:pt x="325333" y="46711"/>
                    </a:lnTo>
                    <a:lnTo>
                      <a:pt x="327800" y="46711"/>
                    </a:lnTo>
                    <a:lnTo>
                      <a:pt x="330267" y="44242"/>
                    </a:lnTo>
                    <a:lnTo>
                      <a:pt x="337675" y="44242"/>
                    </a:lnTo>
                    <a:lnTo>
                      <a:pt x="337675" y="49179"/>
                    </a:lnTo>
                    <a:lnTo>
                      <a:pt x="340142" y="49179"/>
                    </a:lnTo>
                    <a:lnTo>
                      <a:pt x="340142" y="51648"/>
                    </a:lnTo>
                    <a:lnTo>
                      <a:pt x="345080" y="51648"/>
                    </a:lnTo>
                    <a:lnTo>
                      <a:pt x="345080" y="44242"/>
                    </a:lnTo>
                    <a:lnTo>
                      <a:pt x="352484" y="44242"/>
                    </a:lnTo>
                    <a:lnTo>
                      <a:pt x="352484" y="39306"/>
                    </a:lnTo>
                    <a:lnTo>
                      <a:pt x="359892" y="39306"/>
                    </a:lnTo>
                    <a:lnTo>
                      <a:pt x="359892" y="46711"/>
                    </a:lnTo>
                    <a:lnTo>
                      <a:pt x="362359" y="49179"/>
                    </a:lnTo>
                    <a:lnTo>
                      <a:pt x="367297" y="49179"/>
                    </a:lnTo>
                    <a:lnTo>
                      <a:pt x="367297" y="51648"/>
                    </a:lnTo>
                    <a:lnTo>
                      <a:pt x="369764" y="54117"/>
                    </a:lnTo>
                    <a:lnTo>
                      <a:pt x="374701" y="54117"/>
                    </a:lnTo>
                    <a:lnTo>
                      <a:pt x="374701" y="51648"/>
                    </a:lnTo>
                    <a:lnTo>
                      <a:pt x="377172" y="51648"/>
                    </a:lnTo>
                    <a:lnTo>
                      <a:pt x="377172" y="46711"/>
                    </a:lnTo>
                    <a:lnTo>
                      <a:pt x="379639" y="46711"/>
                    </a:lnTo>
                    <a:lnTo>
                      <a:pt x="379639" y="44242"/>
                    </a:lnTo>
                    <a:lnTo>
                      <a:pt x="384576" y="44242"/>
                    </a:lnTo>
                    <a:lnTo>
                      <a:pt x="387044" y="46711"/>
                    </a:lnTo>
                    <a:lnTo>
                      <a:pt x="387044" y="44242"/>
                    </a:lnTo>
                    <a:lnTo>
                      <a:pt x="389514" y="44242"/>
                    </a:lnTo>
                    <a:lnTo>
                      <a:pt x="389514" y="46711"/>
                    </a:lnTo>
                    <a:lnTo>
                      <a:pt x="391981" y="46711"/>
                    </a:lnTo>
                    <a:lnTo>
                      <a:pt x="391981" y="49179"/>
                    </a:lnTo>
                    <a:lnTo>
                      <a:pt x="394451" y="49179"/>
                    </a:lnTo>
                    <a:lnTo>
                      <a:pt x="394451" y="44242"/>
                    </a:lnTo>
                    <a:lnTo>
                      <a:pt x="396918" y="41773"/>
                    </a:lnTo>
                    <a:lnTo>
                      <a:pt x="399389" y="39306"/>
                    </a:lnTo>
                    <a:lnTo>
                      <a:pt x="401856" y="39306"/>
                    </a:lnTo>
                    <a:lnTo>
                      <a:pt x="401856" y="34368"/>
                    </a:lnTo>
                    <a:lnTo>
                      <a:pt x="406793" y="34368"/>
                    </a:lnTo>
                    <a:lnTo>
                      <a:pt x="409261" y="36837"/>
                    </a:lnTo>
                    <a:lnTo>
                      <a:pt x="411731" y="36837"/>
                    </a:lnTo>
                    <a:lnTo>
                      <a:pt x="411731" y="39306"/>
                    </a:lnTo>
                    <a:lnTo>
                      <a:pt x="414198" y="39306"/>
                    </a:lnTo>
                    <a:lnTo>
                      <a:pt x="414198" y="41773"/>
                    </a:lnTo>
                    <a:lnTo>
                      <a:pt x="416668" y="44242"/>
                    </a:lnTo>
                    <a:lnTo>
                      <a:pt x="419135" y="44242"/>
                    </a:lnTo>
                    <a:lnTo>
                      <a:pt x="419135" y="46711"/>
                    </a:lnTo>
                    <a:lnTo>
                      <a:pt x="421603" y="46711"/>
                    </a:lnTo>
                    <a:lnTo>
                      <a:pt x="424073" y="44242"/>
                    </a:lnTo>
                    <a:lnTo>
                      <a:pt x="424073" y="39306"/>
                    </a:lnTo>
                    <a:lnTo>
                      <a:pt x="433948" y="39306"/>
                    </a:lnTo>
                    <a:lnTo>
                      <a:pt x="433948" y="36837"/>
                    </a:lnTo>
                    <a:lnTo>
                      <a:pt x="436415" y="36837"/>
                    </a:lnTo>
                    <a:lnTo>
                      <a:pt x="438882" y="34368"/>
                    </a:lnTo>
                    <a:lnTo>
                      <a:pt x="441352" y="34368"/>
                    </a:lnTo>
                    <a:lnTo>
                      <a:pt x="443820" y="36837"/>
                    </a:lnTo>
                    <a:lnTo>
                      <a:pt x="443820" y="39306"/>
                    </a:lnTo>
                    <a:lnTo>
                      <a:pt x="456162" y="39306"/>
                    </a:lnTo>
                    <a:lnTo>
                      <a:pt x="456162" y="41773"/>
                    </a:lnTo>
                    <a:lnTo>
                      <a:pt x="458632" y="41773"/>
                    </a:lnTo>
                    <a:lnTo>
                      <a:pt x="458632" y="44242"/>
                    </a:lnTo>
                    <a:lnTo>
                      <a:pt x="461099" y="44242"/>
                    </a:lnTo>
                    <a:lnTo>
                      <a:pt x="461099" y="41773"/>
                    </a:lnTo>
                    <a:lnTo>
                      <a:pt x="463569" y="41773"/>
                    </a:lnTo>
                    <a:lnTo>
                      <a:pt x="466037" y="39306"/>
                    </a:lnTo>
                    <a:lnTo>
                      <a:pt x="466037" y="36837"/>
                    </a:lnTo>
                    <a:lnTo>
                      <a:pt x="470974" y="36837"/>
                    </a:lnTo>
                    <a:lnTo>
                      <a:pt x="470974" y="36837"/>
                    </a:lnTo>
                    <a:lnTo>
                      <a:pt x="475912" y="36837"/>
                    </a:lnTo>
                    <a:lnTo>
                      <a:pt x="475912" y="39306"/>
                    </a:lnTo>
                    <a:lnTo>
                      <a:pt x="478379" y="39306"/>
                    </a:lnTo>
                    <a:lnTo>
                      <a:pt x="480849" y="41773"/>
                    </a:lnTo>
                    <a:lnTo>
                      <a:pt x="485787" y="41773"/>
                    </a:lnTo>
                    <a:lnTo>
                      <a:pt x="488254" y="44242"/>
                    </a:lnTo>
                    <a:lnTo>
                      <a:pt x="495658" y="44242"/>
                    </a:lnTo>
                    <a:lnTo>
                      <a:pt x="498129" y="41773"/>
                    </a:lnTo>
                    <a:lnTo>
                      <a:pt x="503066" y="41773"/>
                    </a:lnTo>
                    <a:lnTo>
                      <a:pt x="503066" y="39306"/>
                    </a:lnTo>
                    <a:lnTo>
                      <a:pt x="505533" y="39306"/>
                    </a:lnTo>
                    <a:lnTo>
                      <a:pt x="508004" y="36837"/>
                    </a:lnTo>
                    <a:lnTo>
                      <a:pt x="510471" y="39306"/>
                    </a:lnTo>
                    <a:lnTo>
                      <a:pt x="522813" y="39306"/>
                    </a:lnTo>
                    <a:lnTo>
                      <a:pt x="522813" y="36837"/>
                    </a:lnTo>
                    <a:lnTo>
                      <a:pt x="525283" y="34368"/>
                    </a:lnTo>
                    <a:lnTo>
                      <a:pt x="527750" y="36837"/>
                    </a:lnTo>
                    <a:lnTo>
                      <a:pt x="530217" y="39306"/>
                    </a:lnTo>
                    <a:lnTo>
                      <a:pt x="530217" y="31900"/>
                    </a:lnTo>
                    <a:lnTo>
                      <a:pt x="535155" y="31900"/>
                    </a:lnTo>
                    <a:lnTo>
                      <a:pt x="535155" y="29431"/>
                    </a:lnTo>
                    <a:lnTo>
                      <a:pt x="532688" y="29431"/>
                    </a:lnTo>
                    <a:lnTo>
                      <a:pt x="532688" y="26962"/>
                    </a:lnTo>
                    <a:lnTo>
                      <a:pt x="540092" y="26962"/>
                    </a:lnTo>
                    <a:lnTo>
                      <a:pt x="540092" y="29431"/>
                    </a:lnTo>
                    <a:lnTo>
                      <a:pt x="540092" y="29431"/>
                    </a:lnTo>
                    <a:lnTo>
                      <a:pt x="540092" y="31900"/>
                    </a:lnTo>
                    <a:lnTo>
                      <a:pt x="542563" y="31900"/>
                    </a:lnTo>
                    <a:lnTo>
                      <a:pt x="542563" y="29431"/>
                    </a:lnTo>
                    <a:lnTo>
                      <a:pt x="545030" y="29431"/>
                    </a:lnTo>
                    <a:lnTo>
                      <a:pt x="545030" y="24494"/>
                    </a:lnTo>
                    <a:lnTo>
                      <a:pt x="549967" y="24494"/>
                    </a:lnTo>
                    <a:lnTo>
                      <a:pt x="549967" y="22026"/>
                    </a:lnTo>
                    <a:lnTo>
                      <a:pt x="552434" y="22026"/>
                    </a:lnTo>
                    <a:lnTo>
                      <a:pt x="552434" y="17089"/>
                    </a:lnTo>
                    <a:lnTo>
                      <a:pt x="549967" y="17089"/>
                    </a:lnTo>
                    <a:lnTo>
                      <a:pt x="549967" y="14620"/>
                    </a:lnTo>
                    <a:lnTo>
                      <a:pt x="554905" y="14620"/>
                    </a:lnTo>
                    <a:lnTo>
                      <a:pt x="554905" y="12151"/>
                    </a:lnTo>
                    <a:lnTo>
                      <a:pt x="557372" y="12151"/>
                    </a:lnTo>
                    <a:lnTo>
                      <a:pt x="557372" y="14620"/>
                    </a:lnTo>
                    <a:lnTo>
                      <a:pt x="559842" y="14620"/>
                    </a:lnTo>
                    <a:lnTo>
                      <a:pt x="559842" y="17089"/>
                    </a:lnTo>
                    <a:lnTo>
                      <a:pt x="562309" y="19558"/>
                    </a:lnTo>
                    <a:lnTo>
                      <a:pt x="562309" y="22026"/>
                    </a:lnTo>
                    <a:lnTo>
                      <a:pt x="564776" y="24494"/>
                    </a:lnTo>
                    <a:lnTo>
                      <a:pt x="564776" y="29431"/>
                    </a:lnTo>
                    <a:lnTo>
                      <a:pt x="572184" y="29431"/>
                    </a:lnTo>
                    <a:lnTo>
                      <a:pt x="572184" y="26962"/>
                    </a:lnTo>
                    <a:lnTo>
                      <a:pt x="569714" y="26962"/>
                    </a:lnTo>
                    <a:lnTo>
                      <a:pt x="569714" y="24494"/>
                    </a:lnTo>
                    <a:lnTo>
                      <a:pt x="574651" y="24494"/>
                    </a:lnTo>
                    <a:lnTo>
                      <a:pt x="574651" y="26962"/>
                    </a:lnTo>
                    <a:lnTo>
                      <a:pt x="577122" y="26962"/>
                    </a:lnTo>
                    <a:lnTo>
                      <a:pt x="577122" y="29431"/>
                    </a:lnTo>
                    <a:lnTo>
                      <a:pt x="579589" y="29431"/>
                    </a:lnTo>
                    <a:lnTo>
                      <a:pt x="579589" y="26962"/>
                    </a:lnTo>
                    <a:lnTo>
                      <a:pt x="582059" y="26962"/>
                    </a:lnTo>
                    <a:lnTo>
                      <a:pt x="582059" y="22026"/>
                    </a:lnTo>
                    <a:lnTo>
                      <a:pt x="586893" y="22026"/>
                    </a:lnTo>
                    <a:lnTo>
                      <a:pt x="586893" y="19558"/>
                    </a:lnTo>
                    <a:lnTo>
                      <a:pt x="589360" y="19558"/>
                    </a:lnTo>
                    <a:lnTo>
                      <a:pt x="589360" y="22026"/>
                    </a:lnTo>
                    <a:lnTo>
                      <a:pt x="594298" y="22026"/>
                    </a:lnTo>
                    <a:lnTo>
                      <a:pt x="594298" y="19558"/>
                    </a:lnTo>
                    <a:lnTo>
                      <a:pt x="591827" y="17089"/>
                    </a:lnTo>
                    <a:lnTo>
                      <a:pt x="591827" y="14620"/>
                    </a:lnTo>
                    <a:lnTo>
                      <a:pt x="604173" y="14620"/>
                    </a:lnTo>
                    <a:lnTo>
                      <a:pt x="604173" y="12151"/>
                    </a:lnTo>
                    <a:lnTo>
                      <a:pt x="609107" y="12151"/>
                    </a:lnTo>
                    <a:lnTo>
                      <a:pt x="606640" y="14620"/>
                    </a:lnTo>
                    <a:lnTo>
                      <a:pt x="606640" y="17089"/>
                    </a:lnTo>
                    <a:lnTo>
                      <a:pt x="604173" y="17089"/>
                    </a:lnTo>
                    <a:lnTo>
                      <a:pt x="604173" y="29431"/>
                    </a:lnTo>
                    <a:lnTo>
                      <a:pt x="609107" y="29431"/>
                    </a:lnTo>
                    <a:lnTo>
                      <a:pt x="611577" y="26962"/>
                    </a:lnTo>
                    <a:lnTo>
                      <a:pt x="609107" y="24494"/>
                    </a:lnTo>
                    <a:lnTo>
                      <a:pt x="611577" y="24494"/>
                    </a:lnTo>
                    <a:lnTo>
                      <a:pt x="611577" y="22026"/>
                    </a:lnTo>
                    <a:lnTo>
                      <a:pt x="614044" y="22026"/>
                    </a:lnTo>
                    <a:lnTo>
                      <a:pt x="616515" y="19558"/>
                    </a:lnTo>
                    <a:lnTo>
                      <a:pt x="621452" y="19558"/>
                    </a:lnTo>
                    <a:lnTo>
                      <a:pt x="621452" y="22026"/>
                    </a:lnTo>
                    <a:lnTo>
                      <a:pt x="623919" y="19558"/>
                    </a:lnTo>
                    <a:lnTo>
                      <a:pt x="628857" y="19558"/>
                    </a:lnTo>
                    <a:lnTo>
                      <a:pt x="631324" y="22026"/>
                    </a:lnTo>
                    <a:lnTo>
                      <a:pt x="631324" y="26962"/>
                    </a:lnTo>
                    <a:lnTo>
                      <a:pt x="628857" y="26962"/>
                    </a:lnTo>
                    <a:lnTo>
                      <a:pt x="628857" y="26962"/>
                    </a:lnTo>
                    <a:lnTo>
                      <a:pt x="626390" y="26962"/>
                    </a:lnTo>
                    <a:lnTo>
                      <a:pt x="623919" y="29431"/>
                    </a:lnTo>
                    <a:lnTo>
                      <a:pt x="623919" y="31900"/>
                    </a:lnTo>
                    <a:lnTo>
                      <a:pt x="628857" y="31900"/>
                    </a:lnTo>
                    <a:lnTo>
                      <a:pt x="628857" y="34368"/>
                    </a:lnTo>
                    <a:lnTo>
                      <a:pt x="631324" y="34368"/>
                    </a:lnTo>
                    <a:lnTo>
                      <a:pt x="631324" y="31900"/>
                    </a:lnTo>
                    <a:lnTo>
                      <a:pt x="633794" y="31900"/>
                    </a:lnTo>
                    <a:lnTo>
                      <a:pt x="633794" y="29431"/>
                    </a:lnTo>
                    <a:lnTo>
                      <a:pt x="636261" y="29431"/>
                    </a:lnTo>
                    <a:lnTo>
                      <a:pt x="636261" y="34368"/>
                    </a:lnTo>
                    <a:lnTo>
                      <a:pt x="638732" y="36837"/>
                    </a:lnTo>
                    <a:lnTo>
                      <a:pt x="643669" y="36837"/>
                    </a:lnTo>
                    <a:lnTo>
                      <a:pt x="643669" y="31900"/>
                    </a:lnTo>
                    <a:lnTo>
                      <a:pt x="646136" y="31900"/>
                    </a:lnTo>
                    <a:lnTo>
                      <a:pt x="646136" y="36837"/>
                    </a:lnTo>
                    <a:lnTo>
                      <a:pt x="646136" y="36837"/>
                    </a:lnTo>
                    <a:lnTo>
                      <a:pt x="646136" y="39306"/>
                    </a:lnTo>
                    <a:lnTo>
                      <a:pt x="648603" y="41773"/>
                    </a:lnTo>
                    <a:lnTo>
                      <a:pt x="651074" y="44242"/>
                    </a:lnTo>
                    <a:lnTo>
                      <a:pt x="651074" y="49179"/>
                    </a:lnTo>
                    <a:lnTo>
                      <a:pt x="653541" y="51648"/>
                    </a:lnTo>
                    <a:lnTo>
                      <a:pt x="656011" y="51648"/>
                    </a:lnTo>
                    <a:lnTo>
                      <a:pt x="653541" y="49179"/>
                    </a:lnTo>
                    <a:lnTo>
                      <a:pt x="653541" y="46711"/>
                    </a:lnTo>
                    <a:lnTo>
                      <a:pt x="656011" y="46711"/>
                    </a:lnTo>
                    <a:lnTo>
                      <a:pt x="656011" y="44242"/>
                    </a:lnTo>
                    <a:lnTo>
                      <a:pt x="656011" y="44242"/>
                    </a:lnTo>
                    <a:lnTo>
                      <a:pt x="656011" y="41773"/>
                    </a:lnTo>
                    <a:lnTo>
                      <a:pt x="653541" y="41773"/>
                    </a:lnTo>
                    <a:lnTo>
                      <a:pt x="653541" y="36837"/>
                    </a:lnTo>
                    <a:lnTo>
                      <a:pt x="656011" y="36837"/>
                    </a:lnTo>
                    <a:lnTo>
                      <a:pt x="656011" y="39306"/>
                    </a:lnTo>
                    <a:lnTo>
                      <a:pt x="658478" y="39306"/>
                    </a:lnTo>
                    <a:lnTo>
                      <a:pt x="658478" y="41773"/>
                    </a:lnTo>
                    <a:lnTo>
                      <a:pt x="668353" y="41773"/>
                    </a:lnTo>
                    <a:lnTo>
                      <a:pt x="668353" y="39306"/>
                    </a:lnTo>
                    <a:lnTo>
                      <a:pt x="663416" y="39306"/>
                    </a:lnTo>
                    <a:lnTo>
                      <a:pt x="663416" y="36837"/>
                    </a:lnTo>
                    <a:lnTo>
                      <a:pt x="668353" y="36837"/>
                    </a:lnTo>
                    <a:lnTo>
                      <a:pt x="668353" y="29431"/>
                    </a:lnTo>
                    <a:lnTo>
                      <a:pt x="670820" y="29431"/>
                    </a:lnTo>
                    <a:lnTo>
                      <a:pt x="670820" y="26962"/>
                    </a:lnTo>
                    <a:lnTo>
                      <a:pt x="668353" y="24494"/>
                    </a:lnTo>
                    <a:lnTo>
                      <a:pt x="673291" y="24494"/>
                    </a:lnTo>
                    <a:lnTo>
                      <a:pt x="673291" y="19558"/>
                    </a:lnTo>
                    <a:lnTo>
                      <a:pt x="680695" y="19558"/>
                    </a:lnTo>
                    <a:lnTo>
                      <a:pt x="683163" y="22026"/>
                    </a:lnTo>
                    <a:lnTo>
                      <a:pt x="683163" y="17089"/>
                    </a:lnTo>
                    <a:lnTo>
                      <a:pt x="680695" y="17089"/>
                    </a:lnTo>
                    <a:lnTo>
                      <a:pt x="678228" y="14620"/>
                    </a:lnTo>
                    <a:lnTo>
                      <a:pt x="678228" y="4747"/>
                    </a:lnTo>
                    <a:lnTo>
                      <a:pt x="685633" y="4747"/>
                    </a:lnTo>
                    <a:lnTo>
                      <a:pt x="685633" y="-191"/>
                    </a:lnTo>
                    <a:lnTo>
                      <a:pt x="688100" y="-191"/>
                    </a:lnTo>
                    <a:lnTo>
                      <a:pt x="688100" y="2278"/>
                    </a:lnTo>
                    <a:lnTo>
                      <a:pt x="690570" y="2278"/>
                    </a:lnTo>
                    <a:lnTo>
                      <a:pt x="690570" y="4747"/>
                    </a:lnTo>
                    <a:lnTo>
                      <a:pt x="688100" y="4747"/>
                    </a:lnTo>
                    <a:lnTo>
                      <a:pt x="688100" y="7214"/>
                    </a:lnTo>
                    <a:lnTo>
                      <a:pt x="690570" y="9683"/>
                    </a:lnTo>
                    <a:lnTo>
                      <a:pt x="693037" y="9683"/>
                    </a:lnTo>
                    <a:lnTo>
                      <a:pt x="693037" y="7214"/>
                    </a:lnTo>
                    <a:lnTo>
                      <a:pt x="700442" y="7214"/>
                    </a:lnTo>
                    <a:lnTo>
                      <a:pt x="700442" y="9683"/>
                    </a:lnTo>
                    <a:lnTo>
                      <a:pt x="702912" y="12151"/>
                    </a:lnTo>
                    <a:lnTo>
                      <a:pt x="712787" y="12151"/>
                    </a:lnTo>
                    <a:lnTo>
                      <a:pt x="712787" y="14620"/>
                    </a:lnTo>
                    <a:lnTo>
                      <a:pt x="707850" y="14620"/>
                    </a:lnTo>
                    <a:lnTo>
                      <a:pt x="707850" y="19558"/>
                    </a:lnTo>
                    <a:lnTo>
                      <a:pt x="710317" y="19558"/>
                    </a:lnTo>
                    <a:lnTo>
                      <a:pt x="710317" y="22026"/>
                    </a:lnTo>
                    <a:lnTo>
                      <a:pt x="712787" y="22026"/>
                    </a:lnTo>
                    <a:lnTo>
                      <a:pt x="712787" y="24494"/>
                    </a:lnTo>
                    <a:lnTo>
                      <a:pt x="715254" y="26962"/>
                    </a:lnTo>
                    <a:lnTo>
                      <a:pt x="722659" y="26962"/>
                    </a:lnTo>
                    <a:lnTo>
                      <a:pt x="722659" y="19558"/>
                    </a:lnTo>
                    <a:lnTo>
                      <a:pt x="720192" y="19558"/>
                    </a:lnTo>
                    <a:lnTo>
                      <a:pt x="720192" y="17089"/>
                    </a:lnTo>
                    <a:lnTo>
                      <a:pt x="722659" y="17089"/>
                    </a:lnTo>
                    <a:lnTo>
                      <a:pt x="722659" y="19558"/>
                    </a:lnTo>
                    <a:lnTo>
                      <a:pt x="725129" y="19558"/>
                    </a:lnTo>
                    <a:lnTo>
                      <a:pt x="725129" y="22026"/>
                    </a:lnTo>
                    <a:lnTo>
                      <a:pt x="722659" y="22026"/>
                    </a:lnTo>
                    <a:lnTo>
                      <a:pt x="722659" y="24494"/>
                    </a:lnTo>
                    <a:lnTo>
                      <a:pt x="725129" y="24494"/>
                    </a:lnTo>
                    <a:lnTo>
                      <a:pt x="727597" y="22026"/>
                    </a:lnTo>
                    <a:lnTo>
                      <a:pt x="727597" y="14620"/>
                    </a:lnTo>
                    <a:lnTo>
                      <a:pt x="735004" y="14620"/>
                    </a:lnTo>
                    <a:lnTo>
                      <a:pt x="735004" y="12151"/>
                    </a:lnTo>
                    <a:lnTo>
                      <a:pt x="732534" y="12151"/>
                    </a:lnTo>
                    <a:lnTo>
                      <a:pt x="735004" y="9683"/>
                    </a:lnTo>
                    <a:lnTo>
                      <a:pt x="735004" y="7214"/>
                    </a:lnTo>
                    <a:lnTo>
                      <a:pt x="737472" y="7214"/>
                    </a:lnTo>
                    <a:lnTo>
                      <a:pt x="739939" y="9683"/>
                    </a:lnTo>
                    <a:lnTo>
                      <a:pt x="744876" y="9683"/>
                    </a:lnTo>
                    <a:lnTo>
                      <a:pt x="744876" y="7214"/>
                    </a:lnTo>
                    <a:lnTo>
                      <a:pt x="754751" y="7214"/>
                    </a:lnTo>
                    <a:lnTo>
                      <a:pt x="757218" y="9683"/>
                    </a:lnTo>
                    <a:lnTo>
                      <a:pt x="759689" y="9683"/>
                    </a:lnTo>
                    <a:lnTo>
                      <a:pt x="759689" y="12151"/>
                    </a:lnTo>
                    <a:lnTo>
                      <a:pt x="757218" y="12151"/>
                    </a:lnTo>
                    <a:lnTo>
                      <a:pt x="757218" y="14620"/>
                    </a:lnTo>
                    <a:lnTo>
                      <a:pt x="754751" y="17089"/>
                    </a:lnTo>
                    <a:lnTo>
                      <a:pt x="754751" y="22026"/>
                    </a:lnTo>
                    <a:lnTo>
                      <a:pt x="757218" y="22026"/>
                    </a:lnTo>
                    <a:lnTo>
                      <a:pt x="759689" y="24494"/>
                    </a:lnTo>
                    <a:lnTo>
                      <a:pt x="757218" y="26962"/>
                    </a:lnTo>
                    <a:lnTo>
                      <a:pt x="757218" y="39306"/>
                    </a:lnTo>
                    <a:lnTo>
                      <a:pt x="762156" y="49179"/>
                    </a:lnTo>
                    <a:lnTo>
                      <a:pt x="764626" y="49179"/>
                    </a:lnTo>
                    <a:lnTo>
                      <a:pt x="769563" y="56585"/>
                    </a:lnTo>
                    <a:lnTo>
                      <a:pt x="774498" y="61521"/>
                    </a:lnTo>
                    <a:lnTo>
                      <a:pt x="781906" y="66459"/>
                    </a:lnTo>
                    <a:lnTo>
                      <a:pt x="786843" y="73865"/>
                    </a:lnTo>
                    <a:lnTo>
                      <a:pt x="789310" y="81270"/>
                    </a:lnTo>
                    <a:lnTo>
                      <a:pt x="796715" y="88676"/>
                    </a:lnTo>
                    <a:lnTo>
                      <a:pt x="804019" y="91145"/>
                    </a:lnTo>
                    <a:lnTo>
                      <a:pt x="826236" y="91145"/>
                    </a:lnTo>
                    <a:lnTo>
                      <a:pt x="833641" y="93613"/>
                    </a:lnTo>
                    <a:lnTo>
                      <a:pt x="838578" y="98549"/>
                    </a:lnTo>
                    <a:lnTo>
                      <a:pt x="845983" y="105955"/>
                    </a:lnTo>
                    <a:lnTo>
                      <a:pt x="853387" y="113362"/>
                    </a:lnTo>
                    <a:lnTo>
                      <a:pt x="853387" y="123131"/>
                    </a:lnTo>
                    <a:lnTo>
                      <a:pt x="858325" y="130641"/>
                    </a:lnTo>
                    <a:lnTo>
                      <a:pt x="860795" y="133108"/>
                    </a:lnTo>
                    <a:lnTo>
                      <a:pt x="863262" y="140413"/>
                    </a:lnTo>
                    <a:lnTo>
                      <a:pt x="865733" y="142880"/>
                    </a:lnTo>
                    <a:lnTo>
                      <a:pt x="868200" y="147921"/>
                    </a:lnTo>
                    <a:lnTo>
                      <a:pt x="870670" y="155223"/>
                    </a:lnTo>
                    <a:lnTo>
                      <a:pt x="870670" y="165097"/>
                    </a:lnTo>
                    <a:lnTo>
                      <a:pt x="868200" y="172503"/>
                    </a:lnTo>
                    <a:lnTo>
                      <a:pt x="863262" y="174972"/>
                    </a:lnTo>
                    <a:lnTo>
                      <a:pt x="858325" y="179907"/>
                    </a:lnTo>
                    <a:lnTo>
                      <a:pt x="855858" y="182376"/>
                    </a:lnTo>
                    <a:lnTo>
                      <a:pt x="855858" y="184845"/>
                    </a:lnTo>
                    <a:lnTo>
                      <a:pt x="858325" y="187314"/>
                    </a:lnTo>
                    <a:lnTo>
                      <a:pt x="860795" y="189782"/>
                    </a:lnTo>
                    <a:lnTo>
                      <a:pt x="865733" y="192251"/>
                    </a:lnTo>
                    <a:lnTo>
                      <a:pt x="868200" y="194720"/>
                    </a:lnTo>
                    <a:lnTo>
                      <a:pt x="868200" y="209531"/>
                    </a:lnTo>
                    <a:lnTo>
                      <a:pt x="870670" y="214467"/>
                    </a:lnTo>
                    <a:lnTo>
                      <a:pt x="873137" y="221873"/>
                    </a:lnTo>
                    <a:lnTo>
                      <a:pt x="873137" y="229279"/>
                    </a:lnTo>
                    <a:lnTo>
                      <a:pt x="865733" y="239152"/>
                    </a:lnTo>
                    <a:lnTo>
                      <a:pt x="863262" y="246559"/>
                    </a:lnTo>
                    <a:lnTo>
                      <a:pt x="858325" y="251494"/>
                    </a:lnTo>
                    <a:lnTo>
                      <a:pt x="855858" y="256432"/>
                    </a:lnTo>
                    <a:lnTo>
                      <a:pt x="853387" y="261369"/>
                    </a:lnTo>
                    <a:lnTo>
                      <a:pt x="845983" y="268774"/>
                    </a:lnTo>
                    <a:lnTo>
                      <a:pt x="838578" y="276180"/>
                    </a:lnTo>
                    <a:lnTo>
                      <a:pt x="828703" y="286054"/>
                    </a:lnTo>
                    <a:lnTo>
                      <a:pt x="821298" y="295928"/>
                    </a:lnTo>
                    <a:lnTo>
                      <a:pt x="818932" y="308271"/>
                    </a:lnTo>
                    <a:lnTo>
                      <a:pt x="816361" y="320614"/>
                    </a:lnTo>
                    <a:lnTo>
                      <a:pt x="813994" y="332956"/>
                    </a:lnTo>
                    <a:lnTo>
                      <a:pt x="811527" y="340361"/>
                    </a:lnTo>
                    <a:lnTo>
                      <a:pt x="811527" y="352705"/>
                    </a:lnTo>
                    <a:lnTo>
                      <a:pt x="813994" y="360109"/>
                    </a:lnTo>
                    <a:lnTo>
                      <a:pt x="816361" y="369984"/>
                    </a:lnTo>
                    <a:lnTo>
                      <a:pt x="818932" y="377389"/>
                    </a:lnTo>
                    <a:lnTo>
                      <a:pt x="818932" y="387264"/>
                    </a:lnTo>
                    <a:lnTo>
                      <a:pt x="816361" y="392201"/>
                    </a:lnTo>
                    <a:lnTo>
                      <a:pt x="816361" y="404543"/>
                    </a:lnTo>
                    <a:lnTo>
                      <a:pt x="818932" y="407012"/>
                    </a:lnTo>
                    <a:lnTo>
                      <a:pt x="828703" y="414417"/>
                    </a:lnTo>
                    <a:lnTo>
                      <a:pt x="833641" y="419354"/>
                    </a:lnTo>
                    <a:lnTo>
                      <a:pt x="843515" y="426760"/>
                    </a:lnTo>
                    <a:lnTo>
                      <a:pt x="850920" y="431696"/>
                    </a:lnTo>
                    <a:lnTo>
                      <a:pt x="855858" y="436634"/>
                    </a:lnTo>
                    <a:lnTo>
                      <a:pt x="860795" y="439102"/>
                    </a:lnTo>
                    <a:lnTo>
                      <a:pt x="865733" y="441571"/>
                    </a:lnTo>
                    <a:lnTo>
                      <a:pt x="873137" y="441571"/>
                    </a:lnTo>
                    <a:lnTo>
                      <a:pt x="875604" y="439102"/>
                    </a:lnTo>
                    <a:lnTo>
                      <a:pt x="880542" y="436634"/>
                    </a:lnTo>
                    <a:lnTo>
                      <a:pt x="885479" y="434165"/>
                    </a:lnTo>
                    <a:lnTo>
                      <a:pt x="892884" y="434165"/>
                    </a:lnTo>
                    <a:lnTo>
                      <a:pt x="895354" y="431696"/>
                    </a:lnTo>
                    <a:lnTo>
                      <a:pt x="905229" y="431696"/>
                    </a:lnTo>
                    <a:lnTo>
                      <a:pt x="917571" y="434165"/>
                    </a:lnTo>
                    <a:lnTo>
                      <a:pt x="924976" y="434165"/>
                    </a:lnTo>
                    <a:lnTo>
                      <a:pt x="937318" y="439102"/>
                    </a:lnTo>
                    <a:lnTo>
                      <a:pt x="952130" y="439102"/>
                    </a:lnTo>
                    <a:lnTo>
                      <a:pt x="964472" y="436634"/>
                    </a:lnTo>
                    <a:lnTo>
                      <a:pt x="969410" y="434165"/>
                    </a:lnTo>
                    <a:lnTo>
                      <a:pt x="981752" y="431696"/>
                    </a:lnTo>
                    <a:lnTo>
                      <a:pt x="989156" y="431696"/>
                    </a:lnTo>
                    <a:lnTo>
                      <a:pt x="1001499" y="436634"/>
                    </a:lnTo>
                    <a:lnTo>
                      <a:pt x="1013844" y="441571"/>
                    </a:lnTo>
                    <a:lnTo>
                      <a:pt x="1026186" y="446509"/>
                    </a:lnTo>
                    <a:lnTo>
                      <a:pt x="1048403" y="446509"/>
                    </a:lnTo>
                    <a:lnTo>
                      <a:pt x="1058275" y="444040"/>
                    </a:lnTo>
                    <a:lnTo>
                      <a:pt x="1065682" y="441571"/>
                    </a:lnTo>
                    <a:lnTo>
                      <a:pt x="1078025" y="441571"/>
                    </a:lnTo>
                    <a:lnTo>
                      <a:pt x="1087899" y="439102"/>
                    </a:lnTo>
                    <a:lnTo>
                      <a:pt x="1087899" y="441571"/>
                    </a:lnTo>
                    <a:lnTo>
                      <a:pt x="1090367" y="441571"/>
                    </a:lnTo>
                    <a:lnTo>
                      <a:pt x="1092834" y="451444"/>
                    </a:lnTo>
                    <a:lnTo>
                      <a:pt x="1092834" y="461319"/>
                    </a:lnTo>
                    <a:lnTo>
                      <a:pt x="1095304" y="471193"/>
                    </a:lnTo>
                    <a:lnTo>
                      <a:pt x="1100242" y="486004"/>
                    </a:lnTo>
                    <a:lnTo>
                      <a:pt x="1102709" y="490941"/>
                    </a:lnTo>
                    <a:lnTo>
                      <a:pt x="1102709" y="493410"/>
                    </a:lnTo>
                    <a:lnTo>
                      <a:pt x="1107646" y="500816"/>
                    </a:lnTo>
                    <a:lnTo>
                      <a:pt x="1110113" y="505752"/>
                    </a:lnTo>
                    <a:lnTo>
                      <a:pt x="1112584" y="513158"/>
                    </a:lnTo>
                    <a:lnTo>
                      <a:pt x="1117521" y="525500"/>
                    </a:lnTo>
                    <a:lnTo>
                      <a:pt x="1119988" y="530438"/>
                    </a:lnTo>
                    <a:lnTo>
                      <a:pt x="1124926" y="545248"/>
                    </a:lnTo>
                    <a:lnTo>
                      <a:pt x="1127393" y="550186"/>
                    </a:lnTo>
                    <a:lnTo>
                      <a:pt x="1129863" y="564997"/>
                    </a:lnTo>
                    <a:lnTo>
                      <a:pt x="1132330" y="572403"/>
                    </a:lnTo>
                    <a:lnTo>
                      <a:pt x="1134801" y="584745"/>
                    </a:lnTo>
                    <a:lnTo>
                      <a:pt x="1134801" y="597087"/>
                    </a:lnTo>
                    <a:lnTo>
                      <a:pt x="1137268" y="614367"/>
                    </a:lnTo>
                    <a:lnTo>
                      <a:pt x="1139738" y="621773"/>
                    </a:lnTo>
                    <a:lnTo>
                      <a:pt x="1144672" y="634115"/>
                    </a:lnTo>
                    <a:lnTo>
                      <a:pt x="1149610" y="639052"/>
                    </a:lnTo>
                    <a:lnTo>
                      <a:pt x="1159485" y="646459"/>
                    </a:lnTo>
                    <a:lnTo>
                      <a:pt x="1164422" y="648926"/>
                    </a:lnTo>
                    <a:lnTo>
                      <a:pt x="1169360" y="651394"/>
                    </a:lnTo>
                    <a:lnTo>
                      <a:pt x="1181702" y="656230"/>
                    </a:lnTo>
                    <a:lnTo>
                      <a:pt x="1184169" y="663738"/>
                    </a:lnTo>
                    <a:lnTo>
                      <a:pt x="1186639" y="668674"/>
                    </a:lnTo>
                    <a:lnTo>
                      <a:pt x="1186639" y="685954"/>
                    </a:lnTo>
                    <a:lnTo>
                      <a:pt x="1189106" y="693258"/>
                    </a:lnTo>
                    <a:lnTo>
                      <a:pt x="1191577" y="695725"/>
                    </a:lnTo>
                    <a:lnTo>
                      <a:pt x="1196514" y="708069"/>
                    </a:lnTo>
                    <a:lnTo>
                      <a:pt x="1203919" y="713004"/>
                    </a:lnTo>
                    <a:lnTo>
                      <a:pt x="1206386" y="715473"/>
                    </a:lnTo>
                    <a:lnTo>
                      <a:pt x="1213794" y="717942"/>
                    </a:lnTo>
                    <a:lnTo>
                      <a:pt x="1221198" y="720411"/>
                    </a:lnTo>
                    <a:lnTo>
                      <a:pt x="1216261" y="725348"/>
                    </a:lnTo>
                    <a:lnTo>
                      <a:pt x="1208856" y="732753"/>
                    </a:lnTo>
                    <a:lnTo>
                      <a:pt x="1203919" y="737690"/>
                    </a:lnTo>
                    <a:lnTo>
                      <a:pt x="1196514" y="745096"/>
                    </a:lnTo>
                    <a:lnTo>
                      <a:pt x="1184169" y="752501"/>
                    </a:lnTo>
                    <a:lnTo>
                      <a:pt x="1176764" y="759907"/>
                    </a:lnTo>
                    <a:lnTo>
                      <a:pt x="1166889" y="769781"/>
                    </a:lnTo>
                    <a:lnTo>
                      <a:pt x="1159485" y="777187"/>
                    </a:lnTo>
                    <a:lnTo>
                      <a:pt x="1154547" y="782124"/>
                    </a:lnTo>
                    <a:lnTo>
                      <a:pt x="1147143" y="789529"/>
                    </a:lnTo>
                    <a:lnTo>
                      <a:pt x="1134801" y="794466"/>
                    </a:lnTo>
                    <a:lnTo>
                      <a:pt x="1129863" y="796935"/>
                    </a:lnTo>
                    <a:lnTo>
                      <a:pt x="1122459" y="801872"/>
                    </a:lnTo>
                    <a:lnTo>
                      <a:pt x="1112584" y="806808"/>
                    </a:lnTo>
                    <a:lnTo>
                      <a:pt x="1102709" y="811746"/>
                    </a:lnTo>
                    <a:lnTo>
                      <a:pt x="1092834" y="814215"/>
                    </a:lnTo>
                    <a:lnTo>
                      <a:pt x="1087899" y="819152"/>
                    </a:lnTo>
                    <a:lnTo>
                      <a:pt x="1085429" y="819152"/>
                    </a:lnTo>
                    <a:lnTo>
                      <a:pt x="1078025" y="824088"/>
                    </a:lnTo>
                    <a:lnTo>
                      <a:pt x="1070620" y="826557"/>
                    </a:lnTo>
                    <a:lnTo>
                      <a:pt x="1053337" y="838899"/>
                    </a:lnTo>
                    <a:lnTo>
                      <a:pt x="1050870" y="841367"/>
                    </a:lnTo>
                    <a:lnTo>
                      <a:pt x="1048403" y="843836"/>
                    </a:lnTo>
                    <a:lnTo>
                      <a:pt x="1045933" y="848774"/>
                    </a:lnTo>
                    <a:lnTo>
                      <a:pt x="1043465" y="853711"/>
                    </a:lnTo>
                    <a:lnTo>
                      <a:pt x="1040995" y="858647"/>
                    </a:lnTo>
                    <a:lnTo>
                      <a:pt x="1040995" y="866053"/>
                    </a:lnTo>
                    <a:lnTo>
                      <a:pt x="1036058" y="875927"/>
                    </a:lnTo>
                    <a:lnTo>
                      <a:pt x="1033591" y="883333"/>
                    </a:lnTo>
                    <a:lnTo>
                      <a:pt x="1031123" y="888270"/>
                    </a:lnTo>
                    <a:lnTo>
                      <a:pt x="1026186" y="890739"/>
                    </a:lnTo>
                    <a:lnTo>
                      <a:pt x="1021248" y="893206"/>
                    </a:lnTo>
                    <a:lnTo>
                      <a:pt x="966939" y="893206"/>
                    </a:lnTo>
                    <a:lnTo>
                      <a:pt x="962002" y="895675"/>
                    </a:lnTo>
                    <a:lnTo>
                      <a:pt x="902862" y="895675"/>
                    </a:lnTo>
                    <a:lnTo>
                      <a:pt x="888050" y="893206"/>
                    </a:lnTo>
                    <a:lnTo>
                      <a:pt x="885583" y="895675"/>
                    </a:lnTo>
                    <a:lnTo>
                      <a:pt x="878178" y="898144"/>
                    </a:lnTo>
                    <a:lnTo>
                      <a:pt x="873241" y="903081"/>
                    </a:lnTo>
                    <a:lnTo>
                      <a:pt x="868303" y="912954"/>
                    </a:lnTo>
                    <a:lnTo>
                      <a:pt x="868303" y="915423"/>
                    </a:lnTo>
                    <a:lnTo>
                      <a:pt x="865833" y="922829"/>
                    </a:lnTo>
                    <a:lnTo>
                      <a:pt x="863366" y="925298"/>
                    </a:lnTo>
                    <a:lnTo>
                      <a:pt x="858428" y="932703"/>
                    </a:lnTo>
                    <a:lnTo>
                      <a:pt x="855961" y="935171"/>
                    </a:lnTo>
                    <a:lnTo>
                      <a:pt x="848553" y="940109"/>
                    </a:lnTo>
                    <a:lnTo>
                      <a:pt x="838682" y="945046"/>
                    </a:lnTo>
                    <a:lnTo>
                      <a:pt x="831274" y="947515"/>
                    </a:lnTo>
                    <a:lnTo>
                      <a:pt x="826340" y="949982"/>
                    </a:lnTo>
                    <a:lnTo>
                      <a:pt x="818932" y="949982"/>
                    </a:lnTo>
                    <a:lnTo>
                      <a:pt x="811527" y="952451"/>
                    </a:lnTo>
                    <a:lnTo>
                      <a:pt x="801652" y="962326"/>
                    </a:lnTo>
                    <a:lnTo>
                      <a:pt x="794248" y="972199"/>
                    </a:lnTo>
                    <a:lnTo>
                      <a:pt x="786843" y="977137"/>
                    </a:lnTo>
                    <a:lnTo>
                      <a:pt x="781906" y="982074"/>
                    </a:lnTo>
                    <a:lnTo>
                      <a:pt x="774498" y="989479"/>
                    </a:lnTo>
                    <a:lnTo>
                      <a:pt x="772031" y="991947"/>
                    </a:lnTo>
                    <a:lnTo>
                      <a:pt x="769563" y="994416"/>
                    </a:lnTo>
                    <a:lnTo>
                      <a:pt x="767093" y="996885"/>
                    </a:lnTo>
                    <a:lnTo>
                      <a:pt x="764626" y="1001822"/>
                    </a:lnTo>
                    <a:lnTo>
                      <a:pt x="759689" y="1009227"/>
                    </a:lnTo>
                    <a:lnTo>
                      <a:pt x="754751" y="1021569"/>
                    </a:lnTo>
                    <a:lnTo>
                      <a:pt x="747346" y="1036382"/>
                    </a:lnTo>
                    <a:lnTo>
                      <a:pt x="744876" y="1041317"/>
                    </a:lnTo>
                    <a:lnTo>
                      <a:pt x="735004" y="1046255"/>
                    </a:lnTo>
                    <a:lnTo>
                      <a:pt x="727597" y="1051192"/>
                    </a:lnTo>
                    <a:lnTo>
                      <a:pt x="722659" y="1051192"/>
                    </a:lnTo>
                    <a:lnTo>
                      <a:pt x="707850" y="1056130"/>
                    </a:lnTo>
                    <a:lnTo>
                      <a:pt x="678228" y="1056130"/>
                    </a:lnTo>
                    <a:lnTo>
                      <a:pt x="668353" y="1048724"/>
                    </a:lnTo>
                    <a:lnTo>
                      <a:pt x="663416" y="1048724"/>
                    </a:lnTo>
                    <a:lnTo>
                      <a:pt x="653541" y="1041317"/>
                    </a:lnTo>
                    <a:lnTo>
                      <a:pt x="641199" y="1033913"/>
                    </a:lnTo>
                    <a:lnTo>
                      <a:pt x="636261" y="1031444"/>
                    </a:lnTo>
                    <a:lnTo>
                      <a:pt x="631324" y="1028975"/>
                    </a:lnTo>
                    <a:lnTo>
                      <a:pt x="628857" y="1024038"/>
                    </a:lnTo>
                    <a:lnTo>
                      <a:pt x="623919" y="1019102"/>
                    </a:lnTo>
                    <a:lnTo>
                      <a:pt x="618982" y="1016633"/>
                    </a:lnTo>
                    <a:lnTo>
                      <a:pt x="614044" y="1016633"/>
                    </a:lnTo>
                    <a:lnTo>
                      <a:pt x="604173" y="1014165"/>
                    </a:lnTo>
                    <a:lnTo>
                      <a:pt x="601702" y="1011696"/>
                    </a:lnTo>
                    <a:lnTo>
                      <a:pt x="596765" y="1009227"/>
                    </a:lnTo>
                    <a:lnTo>
                      <a:pt x="589360" y="1004290"/>
                    </a:lnTo>
                    <a:lnTo>
                      <a:pt x="586893" y="1001822"/>
                    </a:lnTo>
                    <a:lnTo>
                      <a:pt x="579485" y="996885"/>
                    </a:lnTo>
                    <a:lnTo>
                      <a:pt x="569614" y="991947"/>
                    </a:lnTo>
                    <a:lnTo>
                      <a:pt x="567143" y="987010"/>
                    </a:lnTo>
                    <a:lnTo>
                      <a:pt x="562206" y="979605"/>
                    </a:lnTo>
                    <a:lnTo>
                      <a:pt x="559739" y="977137"/>
                    </a:lnTo>
                    <a:lnTo>
                      <a:pt x="554801" y="972199"/>
                    </a:lnTo>
                    <a:lnTo>
                      <a:pt x="549864" y="969730"/>
                    </a:lnTo>
                    <a:lnTo>
                      <a:pt x="544926" y="967262"/>
                    </a:lnTo>
                    <a:lnTo>
                      <a:pt x="522813" y="967262"/>
                    </a:lnTo>
                    <a:lnTo>
                      <a:pt x="512837" y="969730"/>
                    </a:lnTo>
                    <a:lnTo>
                      <a:pt x="507900" y="969730"/>
                    </a:lnTo>
                    <a:lnTo>
                      <a:pt x="490724" y="972199"/>
                    </a:lnTo>
                    <a:lnTo>
                      <a:pt x="485787" y="972199"/>
                    </a:lnTo>
                    <a:lnTo>
                      <a:pt x="473441" y="974668"/>
                    </a:lnTo>
                    <a:lnTo>
                      <a:pt x="466037" y="979605"/>
                    </a:lnTo>
                    <a:lnTo>
                      <a:pt x="461099" y="987010"/>
                    </a:lnTo>
                    <a:lnTo>
                      <a:pt x="458632" y="996885"/>
                    </a:lnTo>
                    <a:lnTo>
                      <a:pt x="451227" y="1014165"/>
                    </a:lnTo>
                    <a:lnTo>
                      <a:pt x="443820" y="1019102"/>
                    </a:lnTo>
                    <a:lnTo>
                      <a:pt x="433948" y="1026507"/>
                    </a:lnTo>
                    <a:lnTo>
                      <a:pt x="421603" y="1031444"/>
                    </a:lnTo>
                    <a:lnTo>
                      <a:pt x="414198" y="1033913"/>
                    </a:lnTo>
                    <a:lnTo>
                      <a:pt x="401856" y="1041317"/>
                    </a:lnTo>
                    <a:lnTo>
                      <a:pt x="396918" y="1043786"/>
                    </a:lnTo>
                    <a:lnTo>
                      <a:pt x="394451" y="1043786"/>
                    </a:lnTo>
                    <a:lnTo>
                      <a:pt x="394451" y="1046255"/>
                    </a:lnTo>
                    <a:lnTo>
                      <a:pt x="391981" y="1048724"/>
                    </a:lnTo>
                    <a:lnTo>
                      <a:pt x="391981" y="1043786"/>
                    </a:lnTo>
                    <a:lnTo>
                      <a:pt x="387044" y="1038849"/>
                    </a:lnTo>
                    <a:lnTo>
                      <a:pt x="387044" y="1019102"/>
                    </a:lnTo>
                    <a:lnTo>
                      <a:pt x="389514" y="1009227"/>
                    </a:lnTo>
                    <a:lnTo>
                      <a:pt x="387044" y="1004290"/>
                    </a:lnTo>
                    <a:lnTo>
                      <a:pt x="387044" y="994416"/>
                    </a:lnTo>
                    <a:lnTo>
                      <a:pt x="384576" y="984541"/>
                    </a:lnTo>
                    <a:lnTo>
                      <a:pt x="382109" y="979605"/>
                    </a:lnTo>
                    <a:lnTo>
                      <a:pt x="374701" y="972199"/>
                    </a:lnTo>
                    <a:lnTo>
                      <a:pt x="372234" y="967262"/>
                    </a:lnTo>
                    <a:lnTo>
                      <a:pt x="369764" y="962326"/>
                    </a:lnTo>
                    <a:lnTo>
                      <a:pt x="367297" y="957388"/>
                    </a:lnTo>
                    <a:lnTo>
                      <a:pt x="359892" y="949982"/>
                    </a:lnTo>
                    <a:lnTo>
                      <a:pt x="354955" y="945046"/>
                    </a:lnTo>
                    <a:lnTo>
                      <a:pt x="347547" y="937640"/>
                    </a:lnTo>
                    <a:lnTo>
                      <a:pt x="342613" y="930234"/>
                    </a:lnTo>
                    <a:lnTo>
                      <a:pt x="337675" y="925298"/>
                    </a:lnTo>
                    <a:lnTo>
                      <a:pt x="335205" y="920361"/>
                    </a:lnTo>
                    <a:lnTo>
                      <a:pt x="332738" y="915423"/>
                    </a:lnTo>
                    <a:lnTo>
                      <a:pt x="330267" y="912954"/>
                    </a:lnTo>
                    <a:lnTo>
                      <a:pt x="325333" y="910487"/>
                    </a:lnTo>
                    <a:lnTo>
                      <a:pt x="320396" y="908018"/>
                    </a:lnTo>
                    <a:lnTo>
                      <a:pt x="315458" y="905550"/>
                    </a:lnTo>
                    <a:lnTo>
                      <a:pt x="312988" y="903081"/>
                    </a:lnTo>
                    <a:lnTo>
                      <a:pt x="308054" y="900612"/>
                    </a:lnTo>
                    <a:lnTo>
                      <a:pt x="305583" y="895675"/>
                    </a:lnTo>
                    <a:lnTo>
                      <a:pt x="303116" y="890739"/>
                    </a:lnTo>
                    <a:lnTo>
                      <a:pt x="303116" y="888270"/>
                    </a:lnTo>
                    <a:lnTo>
                      <a:pt x="300646" y="883333"/>
                    </a:lnTo>
                    <a:lnTo>
                      <a:pt x="298179" y="878395"/>
                    </a:lnTo>
                    <a:lnTo>
                      <a:pt x="295708" y="870991"/>
                    </a:lnTo>
                    <a:lnTo>
                      <a:pt x="293241" y="868522"/>
                    </a:lnTo>
                    <a:lnTo>
                      <a:pt x="290774" y="866053"/>
                    </a:lnTo>
                    <a:lnTo>
                      <a:pt x="288304" y="863584"/>
                    </a:lnTo>
                    <a:lnTo>
                      <a:pt x="285837" y="858647"/>
                    </a:lnTo>
                    <a:lnTo>
                      <a:pt x="283366" y="853711"/>
                    </a:lnTo>
                    <a:lnTo>
                      <a:pt x="278429" y="848774"/>
                    </a:lnTo>
                    <a:lnTo>
                      <a:pt x="280899" y="846305"/>
                    </a:lnTo>
                    <a:lnTo>
                      <a:pt x="293241" y="846305"/>
                    </a:lnTo>
                    <a:lnTo>
                      <a:pt x="300646" y="851242"/>
                    </a:lnTo>
                    <a:lnTo>
                      <a:pt x="317925" y="853711"/>
                    </a:lnTo>
                    <a:lnTo>
                      <a:pt x="330267" y="853711"/>
                    </a:lnTo>
                    <a:lnTo>
                      <a:pt x="337675" y="848774"/>
                    </a:lnTo>
                    <a:lnTo>
                      <a:pt x="350017" y="848774"/>
                    </a:lnTo>
                    <a:lnTo>
                      <a:pt x="367297" y="851242"/>
                    </a:lnTo>
                    <a:lnTo>
                      <a:pt x="374701" y="851242"/>
                    </a:lnTo>
                    <a:lnTo>
                      <a:pt x="382109" y="848774"/>
                    </a:lnTo>
                    <a:lnTo>
                      <a:pt x="387044" y="843836"/>
                    </a:lnTo>
                    <a:lnTo>
                      <a:pt x="391981" y="841367"/>
                    </a:lnTo>
                    <a:lnTo>
                      <a:pt x="394451" y="841367"/>
                    </a:lnTo>
                    <a:lnTo>
                      <a:pt x="399389" y="838899"/>
                    </a:lnTo>
                    <a:lnTo>
                      <a:pt x="404323" y="836432"/>
                    </a:lnTo>
                    <a:lnTo>
                      <a:pt x="409261" y="833963"/>
                    </a:lnTo>
                    <a:lnTo>
                      <a:pt x="404323" y="826557"/>
                    </a:lnTo>
                    <a:lnTo>
                      <a:pt x="401856" y="824088"/>
                    </a:lnTo>
                    <a:lnTo>
                      <a:pt x="396918" y="816683"/>
                    </a:lnTo>
                    <a:lnTo>
                      <a:pt x="389514" y="811746"/>
                    </a:lnTo>
                    <a:lnTo>
                      <a:pt x="384576" y="804340"/>
                    </a:lnTo>
                    <a:lnTo>
                      <a:pt x="382109" y="799404"/>
                    </a:lnTo>
                    <a:lnTo>
                      <a:pt x="377172" y="799404"/>
                    </a:lnTo>
                    <a:lnTo>
                      <a:pt x="374701" y="796935"/>
                    </a:lnTo>
                    <a:lnTo>
                      <a:pt x="372234" y="791998"/>
                    </a:lnTo>
                    <a:lnTo>
                      <a:pt x="369764" y="789529"/>
                    </a:lnTo>
                    <a:lnTo>
                      <a:pt x="367297" y="787060"/>
                    </a:lnTo>
                    <a:lnTo>
                      <a:pt x="364827" y="787060"/>
                    </a:lnTo>
                    <a:lnTo>
                      <a:pt x="359892" y="777187"/>
                    </a:lnTo>
                    <a:lnTo>
                      <a:pt x="359892" y="767312"/>
                    </a:lnTo>
                    <a:lnTo>
                      <a:pt x="357422" y="759907"/>
                    </a:lnTo>
                    <a:lnTo>
                      <a:pt x="354955" y="757438"/>
                    </a:lnTo>
                    <a:lnTo>
                      <a:pt x="352484" y="752501"/>
                    </a:lnTo>
                    <a:lnTo>
                      <a:pt x="345080" y="747565"/>
                    </a:lnTo>
                    <a:lnTo>
                      <a:pt x="335205" y="745096"/>
                    </a:lnTo>
                    <a:lnTo>
                      <a:pt x="327800" y="742628"/>
                    </a:lnTo>
                    <a:lnTo>
                      <a:pt x="325333" y="740159"/>
                    </a:lnTo>
                    <a:lnTo>
                      <a:pt x="320396" y="735221"/>
                    </a:lnTo>
                    <a:lnTo>
                      <a:pt x="317925" y="730284"/>
                    </a:lnTo>
                    <a:lnTo>
                      <a:pt x="317925" y="727817"/>
                    </a:lnTo>
                    <a:lnTo>
                      <a:pt x="315458" y="715473"/>
                    </a:lnTo>
                    <a:lnTo>
                      <a:pt x="312988" y="710537"/>
                    </a:lnTo>
                    <a:lnTo>
                      <a:pt x="312988" y="695725"/>
                    </a:lnTo>
                    <a:lnTo>
                      <a:pt x="315458" y="688422"/>
                    </a:lnTo>
                    <a:lnTo>
                      <a:pt x="317925" y="685954"/>
                    </a:lnTo>
                    <a:lnTo>
                      <a:pt x="317925" y="653863"/>
                    </a:lnTo>
                    <a:lnTo>
                      <a:pt x="315458" y="643990"/>
                    </a:lnTo>
                    <a:lnTo>
                      <a:pt x="312988" y="634115"/>
                    </a:lnTo>
                    <a:lnTo>
                      <a:pt x="308054" y="626710"/>
                    </a:lnTo>
                    <a:lnTo>
                      <a:pt x="303116" y="621773"/>
                    </a:lnTo>
                    <a:lnTo>
                      <a:pt x="303116" y="611899"/>
                    </a:lnTo>
                    <a:lnTo>
                      <a:pt x="300646" y="606962"/>
                    </a:lnTo>
                    <a:lnTo>
                      <a:pt x="303116" y="602024"/>
                    </a:lnTo>
                    <a:lnTo>
                      <a:pt x="305583" y="594618"/>
                    </a:lnTo>
                    <a:lnTo>
                      <a:pt x="300646" y="589682"/>
                    </a:lnTo>
                    <a:lnTo>
                      <a:pt x="298179" y="589682"/>
                    </a:lnTo>
                    <a:lnTo>
                      <a:pt x="295708" y="587214"/>
                    </a:lnTo>
                    <a:lnTo>
                      <a:pt x="293241" y="582276"/>
                    </a:lnTo>
                    <a:lnTo>
                      <a:pt x="288304" y="577339"/>
                    </a:lnTo>
                    <a:lnTo>
                      <a:pt x="283366" y="567465"/>
                    </a:lnTo>
                    <a:lnTo>
                      <a:pt x="278429" y="564997"/>
                    </a:lnTo>
                    <a:lnTo>
                      <a:pt x="275962" y="562528"/>
                    </a:lnTo>
                    <a:lnTo>
                      <a:pt x="273494" y="557592"/>
                    </a:lnTo>
                    <a:lnTo>
                      <a:pt x="271024" y="557592"/>
                    </a:lnTo>
                    <a:lnTo>
                      <a:pt x="268557" y="555123"/>
                    </a:lnTo>
                    <a:lnTo>
                      <a:pt x="266087" y="552655"/>
                    </a:lnTo>
                    <a:lnTo>
                      <a:pt x="263620" y="550186"/>
                    </a:lnTo>
                    <a:lnTo>
                      <a:pt x="258682" y="545248"/>
                    </a:lnTo>
                    <a:lnTo>
                      <a:pt x="256212" y="540311"/>
                    </a:lnTo>
                    <a:lnTo>
                      <a:pt x="253745" y="530438"/>
                    </a:lnTo>
                    <a:lnTo>
                      <a:pt x="251277" y="525500"/>
                    </a:lnTo>
                    <a:lnTo>
                      <a:pt x="251277" y="520564"/>
                    </a:lnTo>
                    <a:lnTo>
                      <a:pt x="253745" y="518095"/>
                    </a:lnTo>
                    <a:lnTo>
                      <a:pt x="256212" y="515627"/>
                    </a:lnTo>
                    <a:lnTo>
                      <a:pt x="261149" y="508221"/>
                    </a:lnTo>
                    <a:lnTo>
                      <a:pt x="261149" y="500816"/>
                    </a:lnTo>
                    <a:lnTo>
                      <a:pt x="258682" y="498347"/>
                    </a:lnTo>
                    <a:lnTo>
                      <a:pt x="253745" y="495878"/>
                    </a:lnTo>
                    <a:lnTo>
                      <a:pt x="251277" y="493410"/>
                    </a:lnTo>
                    <a:lnTo>
                      <a:pt x="251277" y="490941"/>
                    </a:lnTo>
                    <a:lnTo>
                      <a:pt x="243870" y="483536"/>
                    </a:lnTo>
                    <a:lnTo>
                      <a:pt x="243870" y="481068"/>
                    </a:lnTo>
                    <a:lnTo>
                      <a:pt x="241403" y="478599"/>
                    </a:lnTo>
                    <a:lnTo>
                      <a:pt x="238932" y="473661"/>
                    </a:lnTo>
                    <a:lnTo>
                      <a:pt x="236465" y="471193"/>
                    </a:lnTo>
                    <a:lnTo>
                      <a:pt x="236465" y="473661"/>
                    </a:lnTo>
                    <a:lnTo>
                      <a:pt x="233998" y="476130"/>
                    </a:lnTo>
                    <a:lnTo>
                      <a:pt x="233998" y="478599"/>
                    </a:lnTo>
                    <a:lnTo>
                      <a:pt x="231528" y="478599"/>
                    </a:lnTo>
                    <a:lnTo>
                      <a:pt x="231528" y="481068"/>
                    </a:lnTo>
                    <a:lnTo>
                      <a:pt x="229060" y="481068"/>
                    </a:lnTo>
                    <a:lnTo>
                      <a:pt x="229060" y="478599"/>
                    </a:lnTo>
                    <a:lnTo>
                      <a:pt x="224123" y="478599"/>
                    </a:lnTo>
                    <a:lnTo>
                      <a:pt x="224123" y="473661"/>
                    </a:lnTo>
                    <a:lnTo>
                      <a:pt x="229060" y="473661"/>
                    </a:lnTo>
                    <a:lnTo>
                      <a:pt x="229060" y="466257"/>
                    </a:lnTo>
                    <a:lnTo>
                      <a:pt x="226590" y="466257"/>
                    </a:lnTo>
                    <a:lnTo>
                      <a:pt x="221653" y="468724"/>
                    </a:lnTo>
                    <a:lnTo>
                      <a:pt x="219186" y="468724"/>
                    </a:lnTo>
                    <a:lnTo>
                      <a:pt x="219186" y="466257"/>
                    </a:lnTo>
                    <a:lnTo>
                      <a:pt x="221653" y="461319"/>
                    </a:lnTo>
                    <a:lnTo>
                      <a:pt x="224123" y="458851"/>
                    </a:lnTo>
                    <a:lnTo>
                      <a:pt x="224123" y="451444"/>
                    </a:lnTo>
                    <a:lnTo>
                      <a:pt x="226590" y="451444"/>
                    </a:lnTo>
                    <a:lnTo>
                      <a:pt x="226590" y="446509"/>
                    </a:lnTo>
                    <a:lnTo>
                      <a:pt x="221653" y="446509"/>
                    </a:lnTo>
                    <a:lnTo>
                      <a:pt x="221653" y="453913"/>
                    </a:lnTo>
                    <a:lnTo>
                      <a:pt x="214248" y="453913"/>
                    </a:lnTo>
                    <a:lnTo>
                      <a:pt x="214248" y="451444"/>
                    </a:lnTo>
                    <a:lnTo>
                      <a:pt x="211781" y="448977"/>
                    </a:lnTo>
                    <a:lnTo>
                      <a:pt x="209311" y="451444"/>
                    </a:lnTo>
                    <a:lnTo>
                      <a:pt x="206843" y="451444"/>
                    </a:lnTo>
                    <a:lnTo>
                      <a:pt x="204373" y="453913"/>
                    </a:lnTo>
                    <a:lnTo>
                      <a:pt x="201906" y="451444"/>
                    </a:lnTo>
                    <a:lnTo>
                      <a:pt x="201906" y="444040"/>
                    </a:lnTo>
                    <a:lnTo>
                      <a:pt x="199439" y="444040"/>
                    </a:lnTo>
                    <a:lnTo>
                      <a:pt x="199439" y="446509"/>
                    </a:lnTo>
                    <a:lnTo>
                      <a:pt x="196969" y="446509"/>
                    </a:lnTo>
                    <a:lnTo>
                      <a:pt x="196969" y="439102"/>
                    </a:lnTo>
                    <a:lnTo>
                      <a:pt x="194501" y="441571"/>
                    </a:lnTo>
                    <a:lnTo>
                      <a:pt x="194501" y="444040"/>
                    </a:lnTo>
                    <a:lnTo>
                      <a:pt x="192031" y="448977"/>
                    </a:lnTo>
                    <a:lnTo>
                      <a:pt x="189564" y="448977"/>
                    </a:lnTo>
                    <a:lnTo>
                      <a:pt x="189564" y="446509"/>
                    </a:lnTo>
                    <a:lnTo>
                      <a:pt x="187094" y="444040"/>
                    </a:lnTo>
                    <a:lnTo>
                      <a:pt x="184626" y="446509"/>
                    </a:lnTo>
                    <a:lnTo>
                      <a:pt x="182159" y="446509"/>
                    </a:lnTo>
                    <a:lnTo>
                      <a:pt x="182159" y="441571"/>
                    </a:lnTo>
                    <a:lnTo>
                      <a:pt x="179689" y="441571"/>
                    </a:lnTo>
                    <a:lnTo>
                      <a:pt x="179689" y="453913"/>
                    </a:lnTo>
                    <a:lnTo>
                      <a:pt x="172284" y="458851"/>
                    </a:lnTo>
                    <a:lnTo>
                      <a:pt x="169814" y="458851"/>
                    </a:lnTo>
                    <a:lnTo>
                      <a:pt x="167347" y="456382"/>
                    </a:lnTo>
                    <a:lnTo>
                      <a:pt x="164877" y="456382"/>
                    </a:lnTo>
                    <a:lnTo>
                      <a:pt x="164877" y="453913"/>
                    </a:lnTo>
                    <a:lnTo>
                      <a:pt x="155005" y="453913"/>
                    </a:lnTo>
                    <a:lnTo>
                      <a:pt x="155005" y="448977"/>
                    </a:lnTo>
                    <a:lnTo>
                      <a:pt x="147597" y="448977"/>
                    </a:lnTo>
                    <a:lnTo>
                      <a:pt x="147597" y="453913"/>
                    </a:lnTo>
                    <a:lnTo>
                      <a:pt x="150067" y="456382"/>
                    </a:lnTo>
                    <a:lnTo>
                      <a:pt x="147597" y="456382"/>
                    </a:lnTo>
                    <a:lnTo>
                      <a:pt x="145130" y="458851"/>
                    </a:lnTo>
                    <a:lnTo>
                      <a:pt x="142663" y="461319"/>
                    </a:lnTo>
                    <a:lnTo>
                      <a:pt x="135255" y="461319"/>
                    </a:lnTo>
                    <a:lnTo>
                      <a:pt x="135255" y="453913"/>
                    </a:lnTo>
                    <a:lnTo>
                      <a:pt x="132788" y="444040"/>
                    </a:lnTo>
                    <a:lnTo>
                      <a:pt x="127850" y="439102"/>
                    </a:lnTo>
                    <a:lnTo>
                      <a:pt x="125383" y="434165"/>
                    </a:lnTo>
                    <a:lnTo>
                      <a:pt x="122913" y="431696"/>
                    </a:lnTo>
                    <a:lnTo>
                      <a:pt x="117975" y="429229"/>
                    </a:lnTo>
                    <a:lnTo>
                      <a:pt x="115508" y="426760"/>
                    </a:lnTo>
                    <a:lnTo>
                      <a:pt x="110571" y="419354"/>
                    </a:lnTo>
                    <a:lnTo>
                      <a:pt x="105633" y="414417"/>
                    </a:lnTo>
                    <a:lnTo>
                      <a:pt x="103166" y="411949"/>
                    </a:lnTo>
                    <a:lnTo>
                      <a:pt x="100696" y="407012"/>
                    </a:lnTo>
                    <a:lnTo>
                      <a:pt x="98229" y="404543"/>
                    </a:lnTo>
                    <a:lnTo>
                      <a:pt x="95758" y="402074"/>
                    </a:lnTo>
                    <a:lnTo>
                      <a:pt x="93291" y="397137"/>
                    </a:lnTo>
                    <a:lnTo>
                      <a:pt x="93291" y="360109"/>
                    </a:lnTo>
                    <a:lnTo>
                      <a:pt x="98229" y="357642"/>
                    </a:lnTo>
                    <a:lnTo>
                      <a:pt x="98229" y="352705"/>
                    </a:lnTo>
                    <a:lnTo>
                      <a:pt x="95758" y="347767"/>
                    </a:lnTo>
                    <a:lnTo>
                      <a:pt x="93291" y="345298"/>
                    </a:lnTo>
                    <a:lnTo>
                      <a:pt x="93291" y="342830"/>
                    </a:lnTo>
                    <a:lnTo>
                      <a:pt x="88354" y="340361"/>
                    </a:lnTo>
                    <a:lnTo>
                      <a:pt x="85887" y="337894"/>
                    </a:lnTo>
                    <a:lnTo>
                      <a:pt x="83520" y="337894"/>
                    </a:lnTo>
                    <a:lnTo>
                      <a:pt x="80949" y="335425"/>
                    </a:lnTo>
                    <a:lnTo>
                      <a:pt x="76012" y="335425"/>
                    </a:lnTo>
                    <a:lnTo>
                      <a:pt x="71074" y="332956"/>
                    </a:lnTo>
                    <a:lnTo>
                      <a:pt x="68607" y="330488"/>
                    </a:lnTo>
                    <a:lnTo>
                      <a:pt x="66240" y="328019"/>
                    </a:lnTo>
                    <a:lnTo>
                      <a:pt x="66240" y="303335"/>
                    </a:lnTo>
                    <a:lnTo>
                      <a:pt x="63670" y="300866"/>
                    </a:lnTo>
                    <a:lnTo>
                      <a:pt x="58732" y="295928"/>
                    </a:lnTo>
                    <a:lnTo>
                      <a:pt x="56365" y="293460"/>
                    </a:lnTo>
                    <a:lnTo>
                      <a:pt x="56365" y="290991"/>
                    </a:lnTo>
                    <a:lnTo>
                      <a:pt x="53795" y="288522"/>
                    </a:lnTo>
                    <a:lnTo>
                      <a:pt x="53795" y="283586"/>
                    </a:lnTo>
                    <a:lnTo>
                      <a:pt x="51328" y="278649"/>
                    </a:lnTo>
                    <a:lnTo>
                      <a:pt x="48961" y="273711"/>
                    </a:lnTo>
                    <a:lnTo>
                      <a:pt x="46494" y="266307"/>
                    </a:lnTo>
                    <a:lnTo>
                      <a:pt x="44023" y="261369"/>
                    </a:lnTo>
                    <a:lnTo>
                      <a:pt x="36619" y="251494"/>
                    </a:lnTo>
                    <a:lnTo>
                      <a:pt x="36619" y="246559"/>
                    </a:lnTo>
                    <a:lnTo>
                      <a:pt x="31681" y="239152"/>
                    </a:lnTo>
                    <a:lnTo>
                      <a:pt x="29214" y="231746"/>
                    </a:lnTo>
                    <a:lnTo>
                      <a:pt x="26744" y="221873"/>
                    </a:lnTo>
                    <a:lnTo>
                      <a:pt x="21806" y="214467"/>
                    </a:lnTo>
                    <a:lnTo>
                      <a:pt x="21806" y="207062"/>
                    </a:lnTo>
                    <a:lnTo>
                      <a:pt x="19339" y="199656"/>
                    </a:lnTo>
                    <a:lnTo>
                      <a:pt x="19339" y="194720"/>
                    </a:lnTo>
                    <a:lnTo>
                      <a:pt x="14402" y="187314"/>
                    </a:lnTo>
                    <a:lnTo>
                      <a:pt x="9464" y="179907"/>
                    </a:lnTo>
                    <a:lnTo>
                      <a:pt x="6997" y="177439"/>
                    </a:lnTo>
                    <a:lnTo>
                      <a:pt x="2060" y="167565"/>
                    </a:lnTo>
                    <a:lnTo>
                      <a:pt x="-411" y="162628"/>
                    </a:lnTo>
                    <a:lnTo>
                      <a:pt x="-411" y="150286"/>
                    </a:lnTo>
                    <a:lnTo>
                      <a:pt x="-411" y="150286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884" cap="sq">
                <a:solidFill>
                  <a:schemeClr val="bg1">
                    <a:lumMod val="50000"/>
                  </a:schemeClr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309DBDA-18A6-B252-B63F-A6799AF851F5}"/>
                  </a:ext>
                </a:extLst>
              </p:cNvPr>
              <p:cNvSpPr/>
              <p:nvPr/>
            </p:nvSpPr>
            <p:spPr>
              <a:xfrm>
                <a:off x="4253674" y="1706292"/>
                <a:ext cx="819342" cy="816873"/>
              </a:xfrm>
              <a:custGeom>
                <a:avLst/>
                <a:gdLst>
                  <a:gd name="connsiteX0" fmla="*/ 2060 w 819342"/>
                  <a:gd name="connsiteY0" fmla="*/ 7214 h 816873"/>
                  <a:gd name="connsiteX1" fmla="*/ 2060 w 819342"/>
                  <a:gd name="connsiteY1" fmla="*/ 9683 h 816873"/>
                  <a:gd name="connsiteX2" fmla="*/ 9464 w 819342"/>
                  <a:gd name="connsiteY2" fmla="*/ 9683 h 816873"/>
                  <a:gd name="connsiteX3" fmla="*/ 9464 w 819342"/>
                  <a:gd name="connsiteY3" fmla="*/ 12151 h 816873"/>
                  <a:gd name="connsiteX4" fmla="*/ 11935 w 819342"/>
                  <a:gd name="connsiteY4" fmla="*/ 12151 h 816873"/>
                  <a:gd name="connsiteX5" fmla="*/ 11935 w 819342"/>
                  <a:gd name="connsiteY5" fmla="*/ 7214 h 816873"/>
                  <a:gd name="connsiteX6" fmla="*/ 14402 w 819342"/>
                  <a:gd name="connsiteY6" fmla="*/ 7214 h 816873"/>
                  <a:gd name="connsiteX7" fmla="*/ 16869 w 819342"/>
                  <a:gd name="connsiteY7" fmla="*/ 4747 h 816873"/>
                  <a:gd name="connsiteX8" fmla="*/ 19339 w 819342"/>
                  <a:gd name="connsiteY8" fmla="*/ 2278 h 816873"/>
                  <a:gd name="connsiteX9" fmla="*/ 21806 w 819342"/>
                  <a:gd name="connsiteY9" fmla="*/ -191 h 816873"/>
                  <a:gd name="connsiteX10" fmla="*/ 26744 w 819342"/>
                  <a:gd name="connsiteY10" fmla="*/ -191 h 816873"/>
                  <a:gd name="connsiteX11" fmla="*/ 29214 w 819342"/>
                  <a:gd name="connsiteY11" fmla="*/ 2278 h 816873"/>
                  <a:gd name="connsiteX12" fmla="*/ 29214 w 819342"/>
                  <a:gd name="connsiteY12" fmla="*/ 4747 h 816873"/>
                  <a:gd name="connsiteX13" fmla="*/ 24277 w 819342"/>
                  <a:gd name="connsiteY13" fmla="*/ 4747 h 816873"/>
                  <a:gd name="connsiteX14" fmla="*/ 21806 w 819342"/>
                  <a:gd name="connsiteY14" fmla="*/ 7214 h 816873"/>
                  <a:gd name="connsiteX15" fmla="*/ 36619 w 819342"/>
                  <a:gd name="connsiteY15" fmla="*/ 7214 h 816873"/>
                  <a:gd name="connsiteX16" fmla="*/ 36619 w 819342"/>
                  <a:gd name="connsiteY16" fmla="*/ 9683 h 816873"/>
                  <a:gd name="connsiteX17" fmla="*/ 39086 w 819342"/>
                  <a:gd name="connsiteY17" fmla="*/ 9683 h 816873"/>
                  <a:gd name="connsiteX18" fmla="*/ 39086 w 819342"/>
                  <a:gd name="connsiteY18" fmla="*/ 14620 h 816873"/>
                  <a:gd name="connsiteX19" fmla="*/ 36619 w 819342"/>
                  <a:gd name="connsiteY19" fmla="*/ 17089 h 816873"/>
                  <a:gd name="connsiteX20" fmla="*/ 36619 w 819342"/>
                  <a:gd name="connsiteY20" fmla="*/ 24494 h 816873"/>
                  <a:gd name="connsiteX21" fmla="*/ 44023 w 819342"/>
                  <a:gd name="connsiteY21" fmla="*/ 24494 h 816873"/>
                  <a:gd name="connsiteX22" fmla="*/ 44023 w 819342"/>
                  <a:gd name="connsiteY22" fmla="*/ 26962 h 816873"/>
                  <a:gd name="connsiteX23" fmla="*/ 46494 w 819342"/>
                  <a:gd name="connsiteY23" fmla="*/ 29431 h 816873"/>
                  <a:gd name="connsiteX24" fmla="*/ 48961 w 819342"/>
                  <a:gd name="connsiteY24" fmla="*/ 31900 h 816873"/>
                  <a:gd name="connsiteX25" fmla="*/ 51428 w 819342"/>
                  <a:gd name="connsiteY25" fmla="*/ 34368 h 816873"/>
                  <a:gd name="connsiteX26" fmla="*/ 53898 w 819342"/>
                  <a:gd name="connsiteY26" fmla="*/ 34368 h 816873"/>
                  <a:gd name="connsiteX27" fmla="*/ 53898 w 819342"/>
                  <a:gd name="connsiteY27" fmla="*/ 36837 h 816873"/>
                  <a:gd name="connsiteX28" fmla="*/ 58836 w 819342"/>
                  <a:gd name="connsiteY28" fmla="*/ 36837 h 816873"/>
                  <a:gd name="connsiteX29" fmla="*/ 61303 w 819342"/>
                  <a:gd name="connsiteY29" fmla="*/ 39306 h 816873"/>
                  <a:gd name="connsiteX30" fmla="*/ 61303 w 819342"/>
                  <a:gd name="connsiteY30" fmla="*/ 41775 h 816873"/>
                  <a:gd name="connsiteX31" fmla="*/ 63773 w 819342"/>
                  <a:gd name="connsiteY31" fmla="*/ 41775 h 816873"/>
                  <a:gd name="connsiteX32" fmla="*/ 66240 w 819342"/>
                  <a:gd name="connsiteY32" fmla="*/ 44242 h 816873"/>
                  <a:gd name="connsiteX33" fmla="*/ 68711 w 819342"/>
                  <a:gd name="connsiteY33" fmla="*/ 44242 h 816873"/>
                  <a:gd name="connsiteX34" fmla="*/ 71178 w 819342"/>
                  <a:gd name="connsiteY34" fmla="*/ 46711 h 816873"/>
                  <a:gd name="connsiteX35" fmla="*/ 73645 w 819342"/>
                  <a:gd name="connsiteY35" fmla="*/ 46711 h 816873"/>
                  <a:gd name="connsiteX36" fmla="*/ 76115 w 819342"/>
                  <a:gd name="connsiteY36" fmla="*/ 49179 h 816873"/>
                  <a:gd name="connsiteX37" fmla="*/ 73645 w 819342"/>
                  <a:gd name="connsiteY37" fmla="*/ 51648 h 816873"/>
                  <a:gd name="connsiteX38" fmla="*/ 73645 w 819342"/>
                  <a:gd name="connsiteY38" fmla="*/ 54117 h 816873"/>
                  <a:gd name="connsiteX39" fmla="*/ 83520 w 819342"/>
                  <a:gd name="connsiteY39" fmla="*/ 54117 h 816873"/>
                  <a:gd name="connsiteX40" fmla="*/ 83520 w 819342"/>
                  <a:gd name="connsiteY40" fmla="*/ 56585 h 816873"/>
                  <a:gd name="connsiteX41" fmla="*/ 85990 w 819342"/>
                  <a:gd name="connsiteY41" fmla="*/ 56585 h 816873"/>
                  <a:gd name="connsiteX42" fmla="*/ 85990 w 819342"/>
                  <a:gd name="connsiteY42" fmla="*/ 51648 h 816873"/>
                  <a:gd name="connsiteX43" fmla="*/ 90925 w 819342"/>
                  <a:gd name="connsiteY43" fmla="*/ 51648 h 816873"/>
                  <a:gd name="connsiteX44" fmla="*/ 90925 w 819342"/>
                  <a:gd name="connsiteY44" fmla="*/ 49179 h 816873"/>
                  <a:gd name="connsiteX45" fmla="*/ 93395 w 819342"/>
                  <a:gd name="connsiteY45" fmla="*/ 46711 h 816873"/>
                  <a:gd name="connsiteX46" fmla="*/ 95862 w 819342"/>
                  <a:gd name="connsiteY46" fmla="*/ 46711 h 816873"/>
                  <a:gd name="connsiteX47" fmla="*/ 98332 w 819342"/>
                  <a:gd name="connsiteY47" fmla="*/ 49179 h 816873"/>
                  <a:gd name="connsiteX48" fmla="*/ 100799 w 819342"/>
                  <a:gd name="connsiteY48" fmla="*/ 51648 h 816873"/>
                  <a:gd name="connsiteX49" fmla="*/ 103270 w 819342"/>
                  <a:gd name="connsiteY49" fmla="*/ 54117 h 816873"/>
                  <a:gd name="connsiteX50" fmla="*/ 103270 w 819342"/>
                  <a:gd name="connsiteY50" fmla="*/ 56585 h 816873"/>
                  <a:gd name="connsiteX51" fmla="*/ 105737 w 819342"/>
                  <a:gd name="connsiteY51" fmla="*/ 56585 h 816873"/>
                  <a:gd name="connsiteX52" fmla="*/ 105737 w 819342"/>
                  <a:gd name="connsiteY52" fmla="*/ 59054 h 816873"/>
                  <a:gd name="connsiteX53" fmla="*/ 108204 w 819342"/>
                  <a:gd name="connsiteY53" fmla="*/ 59054 h 816873"/>
                  <a:gd name="connsiteX54" fmla="*/ 108204 w 819342"/>
                  <a:gd name="connsiteY54" fmla="*/ 61521 h 816873"/>
                  <a:gd name="connsiteX55" fmla="*/ 110674 w 819342"/>
                  <a:gd name="connsiteY55" fmla="*/ 61521 h 816873"/>
                  <a:gd name="connsiteX56" fmla="*/ 113142 w 819342"/>
                  <a:gd name="connsiteY56" fmla="*/ 63990 h 816873"/>
                  <a:gd name="connsiteX57" fmla="*/ 115612 w 819342"/>
                  <a:gd name="connsiteY57" fmla="*/ 63990 h 816873"/>
                  <a:gd name="connsiteX58" fmla="*/ 115612 w 819342"/>
                  <a:gd name="connsiteY58" fmla="*/ 66357 h 816873"/>
                  <a:gd name="connsiteX59" fmla="*/ 118079 w 819342"/>
                  <a:gd name="connsiteY59" fmla="*/ 66357 h 816873"/>
                  <a:gd name="connsiteX60" fmla="*/ 118079 w 819342"/>
                  <a:gd name="connsiteY60" fmla="*/ 68826 h 816873"/>
                  <a:gd name="connsiteX61" fmla="*/ 115612 w 819342"/>
                  <a:gd name="connsiteY61" fmla="*/ 68826 h 816873"/>
                  <a:gd name="connsiteX62" fmla="*/ 115612 w 819342"/>
                  <a:gd name="connsiteY62" fmla="*/ 71293 h 816873"/>
                  <a:gd name="connsiteX63" fmla="*/ 113142 w 819342"/>
                  <a:gd name="connsiteY63" fmla="*/ 71293 h 816873"/>
                  <a:gd name="connsiteX64" fmla="*/ 113142 w 819342"/>
                  <a:gd name="connsiteY64" fmla="*/ 73761 h 816873"/>
                  <a:gd name="connsiteX65" fmla="*/ 115612 w 819342"/>
                  <a:gd name="connsiteY65" fmla="*/ 73761 h 816873"/>
                  <a:gd name="connsiteX66" fmla="*/ 118079 w 819342"/>
                  <a:gd name="connsiteY66" fmla="*/ 76334 h 816873"/>
                  <a:gd name="connsiteX67" fmla="*/ 120549 w 819342"/>
                  <a:gd name="connsiteY67" fmla="*/ 76334 h 816873"/>
                  <a:gd name="connsiteX68" fmla="*/ 120549 w 819342"/>
                  <a:gd name="connsiteY68" fmla="*/ 78801 h 816873"/>
                  <a:gd name="connsiteX69" fmla="*/ 118079 w 819342"/>
                  <a:gd name="connsiteY69" fmla="*/ 78801 h 816873"/>
                  <a:gd name="connsiteX70" fmla="*/ 118079 w 819342"/>
                  <a:gd name="connsiteY70" fmla="*/ 81270 h 816873"/>
                  <a:gd name="connsiteX71" fmla="*/ 120549 w 819342"/>
                  <a:gd name="connsiteY71" fmla="*/ 81270 h 816873"/>
                  <a:gd name="connsiteX72" fmla="*/ 118079 w 819342"/>
                  <a:gd name="connsiteY72" fmla="*/ 83636 h 816873"/>
                  <a:gd name="connsiteX73" fmla="*/ 118079 w 819342"/>
                  <a:gd name="connsiteY73" fmla="*/ 88572 h 816873"/>
                  <a:gd name="connsiteX74" fmla="*/ 120549 w 819342"/>
                  <a:gd name="connsiteY74" fmla="*/ 88572 h 816873"/>
                  <a:gd name="connsiteX75" fmla="*/ 123016 w 819342"/>
                  <a:gd name="connsiteY75" fmla="*/ 91041 h 816873"/>
                  <a:gd name="connsiteX76" fmla="*/ 125484 w 819342"/>
                  <a:gd name="connsiteY76" fmla="*/ 91041 h 816873"/>
                  <a:gd name="connsiteX77" fmla="*/ 125484 w 819342"/>
                  <a:gd name="connsiteY77" fmla="*/ 93613 h 816873"/>
                  <a:gd name="connsiteX78" fmla="*/ 123016 w 819342"/>
                  <a:gd name="connsiteY78" fmla="*/ 96082 h 816873"/>
                  <a:gd name="connsiteX79" fmla="*/ 123016 w 819342"/>
                  <a:gd name="connsiteY79" fmla="*/ 100916 h 816873"/>
                  <a:gd name="connsiteX80" fmla="*/ 125484 w 819342"/>
                  <a:gd name="connsiteY80" fmla="*/ 100916 h 816873"/>
                  <a:gd name="connsiteX81" fmla="*/ 125484 w 819342"/>
                  <a:gd name="connsiteY81" fmla="*/ 103385 h 816873"/>
                  <a:gd name="connsiteX82" fmla="*/ 127954 w 819342"/>
                  <a:gd name="connsiteY82" fmla="*/ 103385 h 816873"/>
                  <a:gd name="connsiteX83" fmla="*/ 130421 w 819342"/>
                  <a:gd name="connsiteY83" fmla="*/ 105852 h 816873"/>
                  <a:gd name="connsiteX84" fmla="*/ 135359 w 819342"/>
                  <a:gd name="connsiteY84" fmla="*/ 105852 h 816873"/>
                  <a:gd name="connsiteX85" fmla="*/ 135359 w 819342"/>
                  <a:gd name="connsiteY85" fmla="*/ 108321 h 816873"/>
                  <a:gd name="connsiteX86" fmla="*/ 137829 w 819342"/>
                  <a:gd name="connsiteY86" fmla="*/ 105852 h 816873"/>
                  <a:gd name="connsiteX87" fmla="*/ 140296 w 819342"/>
                  <a:gd name="connsiteY87" fmla="*/ 108321 h 816873"/>
                  <a:gd name="connsiteX88" fmla="*/ 142763 w 819342"/>
                  <a:gd name="connsiteY88" fmla="*/ 108321 h 816873"/>
                  <a:gd name="connsiteX89" fmla="*/ 142763 w 819342"/>
                  <a:gd name="connsiteY89" fmla="*/ 105852 h 816873"/>
                  <a:gd name="connsiteX90" fmla="*/ 147701 w 819342"/>
                  <a:gd name="connsiteY90" fmla="*/ 105852 h 816873"/>
                  <a:gd name="connsiteX91" fmla="*/ 150171 w 819342"/>
                  <a:gd name="connsiteY91" fmla="*/ 108321 h 816873"/>
                  <a:gd name="connsiteX92" fmla="*/ 152638 w 819342"/>
                  <a:gd name="connsiteY92" fmla="*/ 108321 h 816873"/>
                  <a:gd name="connsiteX93" fmla="*/ 152638 w 819342"/>
                  <a:gd name="connsiteY93" fmla="*/ 110789 h 816873"/>
                  <a:gd name="connsiteX94" fmla="*/ 164980 w 819342"/>
                  <a:gd name="connsiteY94" fmla="*/ 110789 h 816873"/>
                  <a:gd name="connsiteX95" fmla="*/ 164980 w 819342"/>
                  <a:gd name="connsiteY95" fmla="*/ 120664 h 816873"/>
                  <a:gd name="connsiteX96" fmla="*/ 162513 w 819342"/>
                  <a:gd name="connsiteY96" fmla="*/ 120664 h 816873"/>
                  <a:gd name="connsiteX97" fmla="*/ 162513 w 819342"/>
                  <a:gd name="connsiteY97" fmla="*/ 118195 h 816873"/>
                  <a:gd name="connsiteX98" fmla="*/ 160043 w 819342"/>
                  <a:gd name="connsiteY98" fmla="*/ 120664 h 816873"/>
                  <a:gd name="connsiteX99" fmla="*/ 162513 w 819342"/>
                  <a:gd name="connsiteY99" fmla="*/ 120664 h 816873"/>
                  <a:gd name="connsiteX100" fmla="*/ 162513 w 819342"/>
                  <a:gd name="connsiteY100" fmla="*/ 123133 h 816873"/>
                  <a:gd name="connsiteX101" fmla="*/ 164980 w 819342"/>
                  <a:gd name="connsiteY101" fmla="*/ 123133 h 816873"/>
                  <a:gd name="connsiteX102" fmla="*/ 164980 w 819342"/>
                  <a:gd name="connsiteY102" fmla="*/ 125600 h 816873"/>
                  <a:gd name="connsiteX103" fmla="*/ 162513 w 819342"/>
                  <a:gd name="connsiteY103" fmla="*/ 125600 h 816873"/>
                  <a:gd name="connsiteX104" fmla="*/ 162513 w 819342"/>
                  <a:gd name="connsiteY104" fmla="*/ 128069 h 816873"/>
                  <a:gd name="connsiteX105" fmla="*/ 160043 w 819342"/>
                  <a:gd name="connsiteY105" fmla="*/ 128069 h 816873"/>
                  <a:gd name="connsiteX106" fmla="*/ 162513 w 819342"/>
                  <a:gd name="connsiteY106" fmla="*/ 130538 h 816873"/>
                  <a:gd name="connsiteX107" fmla="*/ 164980 w 819342"/>
                  <a:gd name="connsiteY107" fmla="*/ 130538 h 816873"/>
                  <a:gd name="connsiteX108" fmla="*/ 167450 w 819342"/>
                  <a:gd name="connsiteY108" fmla="*/ 128069 h 816873"/>
                  <a:gd name="connsiteX109" fmla="*/ 167450 w 819342"/>
                  <a:gd name="connsiteY109" fmla="*/ 130538 h 816873"/>
                  <a:gd name="connsiteX110" fmla="*/ 172388 w 819342"/>
                  <a:gd name="connsiteY110" fmla="*/ 130538 h 816873"/>
                  <a:gd name="connsiteX111" fmla="*/ 172388 w 819342"/>
                  <a:gd name="connsiteY111" fmla="*/ 133006 h 816873"/>
                  <a:gd name="connsiteX112" fmla="*/ 174855 w 819342"/>
                  <a:gd name="connsiteY112" fmla="*/ 133006 h 816873"/>
                  <a:gd name="connsiteX113" fmla="*/ 174855 w 819342"/>
                  <a:gd name="connsiteY113" fmla="*/ 130538 h 816873"/>
                  <a:gd name="connsiteX114" fmla="*/ 172388 w 819342"/>
                  <a:gd name="connsiteY114" fmla="*/ 128069 h 816873"/>
                  <a:gd name="connsiteX115" fmla="*/ 184730 w 819342"/>
                  <a:gd name="connsiteY115" fmla="*/ 128069 h 816873"/>
                  <a:gd name="connsiteX116" fmla="*/ 187197 w 819342"/>
                  <a:gd name="connsiteY116" fmla="*/ 125600 h 816873"/>
                  <a:gd name="connsiteX117" fmla="*/ 189667 w 819342"/>
                  <a:gd name="connsiteY117" fmla="*/ 125600 h 816873"/>
                  <a:gd name="connsiteX118" fmla="*/ 192135 w 819342"/>
                  <a:gd name="connsiteY118" fmla="*/ 128069 h 816873"/>
                  <a:gd name="connsiteX119" fmla="*/ 194605 w 819342"/>
                  <a:gd name="connsiteY119" fmla="*/ 130538 h 816873"/>
                  <a:gd name="connsiteX120" fmla="*/ 197072 w 819342"/>
                  <a:gd name="connsiteY120" fmla="*/ 130538 h 816873"/>
                  <a:gd name="connsiteX121" fmla="*/ 197072 w 819342"/>
                  <a:gd name="connsiteY121" fmla="*/ 133006 h 816873"/>
                  <a:gd name="connsiteX122" fmla="*/ 194605 w 819342"/>
                  <a:gd name="connsiteY122" fmla="*/ 133006 h 816873"/>
                  <a:gd name="connsiteX123" fmla="*/ 194605 w 819342"/>
                  <a:gd name="connsiteY123" fmla="*/ 135475 h 816873"/>
                  <a:gd name="connsiteX124" fmla="*/ 197072 w 819342"/>
                  <a:gd name="connsiteY124" fmla="*/ 135475 h 816873"/>
                  <a:gd name="connsiteX125" fmla="*/ 197072 w 819342"/>
                  <a:gd name="connsiteY125" fmla="*/ 137944 h 816873"/>
                  <a:gd name="connsiteX126" fmla="*/ 199539 w 819342"/>
                  <a:gd name="connsiteY126" fmla="*/ 137944 h 816873"/>
                  <a:gd name="connsiteX127" fmla="*/ 199539 w 819342"/>
                  <a:gd name="connsiteY127" fmla="*/ 135475 h 816873"/>
                  <a:gd name="connsiteX128" fmla="*/ 202010 w 819342"/>
                  <a:gd name="connsiteY128" fmla="*/ 135475 h 816873"/>
                  <a:gd name="connsiteX129" fmla="*/ 202010 w 819342"/>
                  <a:gd name="connsiteY129" fmla="*/ 137944 h 816873"/>
                  <a:gd name="connsiteX130" fmla="*/ 197072 w 819342"/>
                  <a:gd name="connsiteY130" fmla="*/ 137944 h 816873"/>
                  <a:gd name="connsiteX131" fmla="*/ 197072 w 819342"/>
                  <a:gd name="connsiteY131" fmla="*/ 142880 h 816873"/>
                  <a:gd name="connsiteX132" fmla="*/ 199539 w 819342"/>
                  <a:gd name="connsiteY132" fmla="*/ 142880 h 816873"/>
                  <a:gd name="connsiteX133" fmla="*/ 199539 w 819342"/>
                  <a:gd name="connsiteY133" fmla="*/ 140413 h 816873"/>
                  <a:gd name="connsiteX134" fmla="*/ 202010 w 819342"/>
                  <a:gd name="connsiteY134" fmla="*/ 140413 h 816873"/>
                  <a:gd name="connsiteX135" fmla="*/ 202010 w 819342"/>
                  <a:gd name="connsiteY135" fmla="*/ 142880 h 816873"/>
                  <a:gd name="connsiteX136" fmla="*/ 204477 w 819342"/>
                  <a:gd name="connsiteY136" fmla="*/ 142880 h 816873"/>
                  <a:gd name="connsiteX137" fmla="*/ 204477 w 819342"/>
                  <a:gd name="connsiteY137" fmla="*/ 145348 h 816873"/>
                  <a:gd name="connsiteX138" fmla="*/ 206947 w 819342"/>
                  <a:gd name="connsiteY138" fmla="*/ 145348 h 816873"/>
                  <a:gd name="connsiteX139" fmla="*/ 206947 w 819342"/>
                  <a:gd name="connsiteY139" fmla="*/ 142880 h 816873"/>
                  <a:gd name="connsiteX140" fmla="*/ 209414 w 819342"/>
                  <a:gd name="connsiteY140" fmla="*/ 142880 h 816873"/>
                  <a:gd name="connsiteX141" fmla="*/ 209414 w 819342"/>
                  <a:gd name="connsiteY141" fmla="*/ 140413 h 816873"/>
                  <a:gd name="connsiteX142" fmla="*/ 211885 w 819342"/>
                  <a:gd name="connsiteY142" fmla="*/ 140413 h 816873"/>
                  <a:gd name="connsiteX143" fmla="*/ 211885 w 819342"/>
                  <a:gd name="connsiteY143" fmla="*/ 140413 h 816873"/>
                  <a:gd name="connsiteX144" fmla="*/ 211885 w 819342"/>
                  <a:gd name="connsiteY144" fmla="*/ 140413 h 816873"/>
                  <a:gd name="connsiteX145" fmla="*/ 211885 w 819342"/>
                  <a:gd name="connsiteY145" fmla="*/ 142880 h 816873"/>
                  <a:gd name="connsiteX146" fmla="*/ 216819 w 819342"/>
                  <a:gd name="connsiteY146" fmla="*/ 142880 h 816873"/>
                  <a:gd name="connsiteX147" fmla="*/ 216819 w 819342"/>
                  <a:gd name="connsiteY147" fmla="*/ 145348 h 816873"/>
                  <a:gd name="connsiteX148" fmla="*/ 219289 w 819342"/>
                  <a:gd name="connsiteY148" fmla="*/ 145348 h 816873"/>
                  <a:gd name="connsiteX149" fmla="*/ 219289 w 819342"/>
                  <a:gd name="connsiteY149" fmla="*/ 140413 h 816873"/>
                  <a:gd name="connsiteX150" fmla="*/ 221756 w 819342"/>
                  <a:gd name="connsiteY150" fmla="*/ 140413 h 816873"/>
                  <a:gd name="connsiteX151" fmla="*/ 224227 w 819342"/>
                  <a:gd name="connsiteY151" fmla="*/ 142880 h 816873"/>
                  <a:gd name="connsiteX152" fmla="*/ 224227 w 819342"/>
                  <a:gd name="connsiteY152" fmla="*/ 145348 h 816873"/>
                  <a:gd name="connsiteX153" fmla="*/ 229164 w 819342"/>
                  <a:gd name="connsiteY153" fmla="*/ 145348 h 816873"/>
                  <a:gd name="connsiteX154" fmla="*/ 229164 w 819342"/>
                  <a:gd name="connsiteY154" fmla="*/ 142880 h 816873"/>
                  <a:gd name="connsiteX155" fmla="*/ 226694 w 819342"/>
                  <a:gd name="connsiteY155" fmla="*/ 142880 h 816873"/>
                  <a:gd name="connsiteX156" fmla="*/ 226694 w 819342"/>
                  <a:gd name="connsiteY156" fmla="*/ 140413 h 816873"/>
                  <a:gd name="connsiteX157" fmla="*/ 229164 w 819342"/>
                  <a:gd name="connsiteY157" fmla="*/ 140413 h 816873"/>
                  <a:gd name="connsiteX158" fmla="*/ 229164 w 819342"/>
                  <a:gd name="connsiteY158" fmla="*/ 135475 h 816873"/>
                  <a:gd name="connsiteX159" fmla="*/ 231631 w 819342"/>
                  <a:gd name="connsiteY159" fmla="*/ 135475 h 816873"/>
                  <a:gd name="connsiteX160" fmla="*/ 229164 w 819342"/>
                  <a:gd name="connsiteY160" fmla="*/ 133006 h 816873"/>
                  <a:gd name="connsiteX161" fmla="*/ 229164 w 819342"/>
                  <a:gd name="connsiteY161" fmla="*/ 130538 h 816873"/>
                  <a:gd name="connsiteX162" fmla="*/ 239036 w 819342"/>
                  <a:gd name="connsiteY162" fmla="*/ 130538 h 816873"/>
                  <a:gd name="connsiteX163" fmla="*/ 239036 w 819342"/>
                  <a:gd name="connsiteY163" fmla="*/ 133006 h 816873"/>
                  <a:gd name="connsiteX164" fmla="*/ 233998 w 819342"/>
                  <a:gd name="connsiteY164" fmla="*/ 133006 h 816873"/>
                  <a:gd name="connsiteX165" fmla="*/ 233998 w 819342"/>
                  <a:gd name="connsiteY165" fmla="*/ 135475 h 816873"/>
                  <a:gd name="connsiteX166" fmla="*/ 231631 w 819342"/>
                  <a:gd name="connsiteY166" fmla="*/ 135475 h 816873"/>
                  <a:gd name="connsiteX167" fmla="*/ 231631 w 819342"/>
                  <a:gd name="connsiteY167" fmla="*/ 137944 h 816873"/>
                  <a:gd name="connsiteX168" fmla="*/ 233998 w 819342"/>
                  <a:gd name="connsiteY168" fmla="*/ 137944 h 816873"/>
                  <a:gd name="connsiteX169" fmla="*/ 233998 w 819342"/>
                  <a:gd name="connsiteY169" fmla="*/ 142880 h 816873"/>
                  <a:gd name="connsiteX170" fmla="*/ 236465 w 819342"/>
                  <a:gd name="connsiteY170" fmla="*/ 142880 h 816873"/>
                  <a:gd name="connsiteX171" fmla="*/ 236465 w 819342"/>
                  <a:gd name="connsiteY171" fmla="*/ 137944 h 816873"/>
                  <a:gd name="connsiteX172" fmla="*/ 248911 w 819342"/>
                  <a:gd name="connsiteY172" fmla="*/ 137944 h 816873"/>
                  <a:gd name="connsiteX173" fmla="*/ 248911 w 819342"/>
                  <a:gd name="connsiteY173" fmla="*/ 140413 h 816873"/>
                  <a:gd name="connsiteX174" fmla="*/ 253848 w 819342"/>
                  <a:gd name="connsiteY174" fmla="*/ 140413 h 816873"/>
                  <a:gd name="connsiteX175" fmla="*/ 253848 w 819342"/>
                  <a:gd name="connsiteY175" fmla="*/ 145348 h 816873"/>
                  <a:gd name="connsiteX176" fmla="*/ 251277 w 819342"/>
                  <a:gd name="connsiteY176" fmla="*/ 145348 h 816873"/>
                  <a:gd name="connsiteX177" fmla="*/ 251277 w 819342"/>
                  <a:gd name="connsiteY177" fmla="*/ 147817 h 816873"/>
                  <a:gd name="connsiteX178" fmla="*/ 256315 w 819342"/>
                  <a:gd name="connsiteY178" fmla="*/ 147817 h 816873"/>
                  <a:gd name="connsiteX179" fmla="*/ 258682 w 819342"/>
                  <a:gd name="connsiteY179" fmla="*/ 150286 h 816873"/>
                  <a:gd name="connsiteX180" fmla="*/ 261253 w 819342"/>
                  <a:gd name="connsiteY180" fmla="*/ 152755 h 816873"/>
                  <a:gd name="connsiteX181" fmla="*/ 263620 w 819342"/>
                  <a:gd name="connsiteY181" fmla="*/ 152755 h 816873"/>
                  <a:gd name="connsiteX182" fmla="*/ 263620 w 819342"/>
                  <a:gd name="connsiteY182" fmla="*/ 147817 h 816873"/>
                  <a:gd name="connsiteX183" fmla="*/ 266190 w 819342"/>
                  <a:gd name="connsiteY183" fmla="*/ 147817 h 816873"/>
                  <a:gd name="connsiteX184" fmla="*/ 266190 w 819342"/>
                  <a:gd name="connsiteY184" fmla="*/ 152755 h 816873"/>
                  <a:gd name="connsiteX185" fmla="*/ 268557 w 819342"/>
                  <a:gd name="connsiteY185" fmla="*/ 152755 h 816873"/>
                  <a:gd name="connsiteX186" fmla="*/ 268557 w 819342"/>
                  <a:gd name="connsiteY186" fmla="*/ 152755 h 816873"/>
                  <a:gd name="connsiteX187" fmla="*/ 271128 w 819342"/>
                  <a:gd name="connsiteY187" fmla="*/ 150286 h 816873"/>
                  <a:gd name="connsiteX188" fmla="*/ 271128 w 819342"/>
                  <a:gd name="connsiteY188" fmla="*/ 152755 h 816873"/>
                  <a:gd name="connsiteX189" fmla="*/ 273494 w 819342"/>
                  <a:gd name="connsiteY189" fmla="*/ 155223 h 816873"/>
                  <a:gd name="connsiteX190" fmla="*/ 273494 w 819342"/>
                  <a:gd name="connsiteY190" fmla="*/ 157692 h 816873"/>
                  <a:gd name="connsiteX191" fmla="*/ 275962 w 819342"/>
                  <a:gd name="connsiteY191" fmla="*/ 157692 h 816873"/>
                  <a:gd name="connsiteX192" fmla="*/ 275962 w 819342"/>
                  <a:gd name="connsiteY192" fmla="*/ 162628 h 816873"/>
                  <a:gd name="connsiteX193" fmla="*/ 273494 w 819342"/>
                  <a:gd name="connsiteY193" fmla="*/ 162628 h 816873"/>
                  <a:gd name="connsiteX194" fmla="*/ 273494 w 819342"/>
                  <a:gd name="connsiteY194" fmla="*/ 165097 h 816873"/>
                  <a:gd name="connsiteX195" fmla="*/ 278532 w 819342"/>
                  <a:gd name="connsiteY195" fmla="*/ 165097 h 816873"/>
                  <a:gd name="connsiteX196" fmla="*/ 275962 w 819342"/>
                  <a:gd name="connsiteY196" fmla="*/ 167565 h 816873"/>
                  <a:gd name="connsiteX197" fmla="*/ 278532 w 819342"/>
                  <a:gd name="connsiteY197" fmla="*/ 167565 h 816873"/>
                  <a:gd name="connsiteX198" fmla="*/ 278532 w 819342"/>
                  <a:gd name="connsiteY198" fmla="*/ 167565 h 816873"/>
                  <a:gd name="connsiteX199" fmla="*/ 280899 w 819342"/>
                  <a:gd name="connsiteY199" fmla="*/ 167565 h 816873"/>
                  <a:gd name="connsiteX200" fmla="*/ 280899 w 819342"/>
                  <a:gd name="connsiteY200" fmla="*/ 174972 h 816873"/>
                  <a:gd name="connsiteX201" fmla="*/ 283366 w 819342"/>
                  <a:gd name="connsiteY201" fmla="*/ 174972 h 816873"/>
                  <a:gd name="connsiteX202" fmla="*/ 283366 w 819342"/>
                  <a:gd name="connsiteY202" fmla="*/ 177440 h 816873"/>
                  <a:gd name="connsiteX203" fmla="*/ 293241 w 819342"/>
                  <a:gd name="connsiteY203" fmla="*/ 177440 h 816873"/>
                  <a:gd name="connsiteX204" fmla="*/ 293241 w 819342"/>
                  <a:gd name="connsiteY204" fmla="*/ 174972 h 816873"/>
                  <a:gd name="connsiteX205" fmla="*/ 290774 w 819342"/>
                  <a:gd name="connsiteY205" fmla="*/ 174972 h 816873"/>
                  <a:gd name="connsiteX206" fmla="*/ 290774 w 819342"/>
                  <a:gd name="connsiteY206" fmla="*/ 172503 h 816873"/>
                  <a:gd name="connsiteX207" fmla="*/ 293241 w 819342"/>
                  <a:gd name="connsiteY207" fmla="*/ 172503 h 816873"/>
                  <a:gd name="connsiteX208" fmla="*/ 293241 w 819342"/>
                  <a:gd name="connsiteY208" fmla="*/ 174972 h 816873"/>
                  <a:gd name="connsiteX209" fmla="*/ 298179 w 819342"/>
                  <a:gd name="connsiteY209" fmla="*/ 174972 h 816873"/>
                  <a:gd name="connsiteX210" fmla="*/ 300646 w 819342"/>
                  <a:gd name="connsiteY210" fmla="*/ 177440 h 816873"/>
                  <a:gd name="connsiteX211" fmla="*/ 303116 w 819342"/>
                  <a:gd name="connsiteY211" fmla="*/ 177440 h 816873"/>
                  <a:gd name="connsiteX212" fmla="*/ 303116 w 819342"/>
                  <a:gd name="connsiteY212" fmla="*/ 179907 h 816873"/>
                  <a:gd name="connsiteX213" fmla="*/ 308054 w 819342"/>
                  <a:gd name="connsiteY213" fmla="*/ 179907 h 816873"/>
                  <a:gd name="connsiteX214" fmla="*/ 308054 w 819342"/>
                  <a:gd name="connsiteY214" fmla="*/ 174972 h 816873"/>
                  <a:gd name="connsiteX215" fmla="*/ 305583 w 819342"/>
                  <a:gd name="connsiteY215" fmla="*/ 172503 h 816873"/>
                  <a:gd name="connsiteX216" fmla="*/ 305583 w 819342"/>
                  <a:gd name="connsiteY216" fmla="*/ 170034 h 816873"/>
                  <a:gd name="connsiteX217" fmla="*/ 308054 w 819342"/>
                  <a:gd name="connsiteY217" fmla="*/ 170034 h 816873"/>
                  <a:gd name="connsiteX218" fmla="*/ 310521 w 819342"/>
                  <a:gd name="connsiteY218" fmla="*/ 167565 h 816873"/>
                  <a:gd name="connsiteX219" fmla="*/ 312991 w 819342"/>
                  <a:gd name="connsiteY219" fmla="*/ 167565 h 816873"/>
                  <a:gd name="connsiteX220" fmla="*/ 312991 w 819342"/>
                  <a:gd name="connsiteY220" fmla="*/ 170034 h 816873"/>
                  <a:gd name="connsiteX221" fmla="*/ 320396 w 819342"/>
                  <a:gd name="connsiteY221" fmla="*/ 170034 h 816873"/>
                  <a:gd name="connsiteX222" fmla="*/ 322863 w 819342"/>
                  <a:gd name="connsiteY222" fmla="*/ 167565 h 816873"/>
                  <a:gd name="connsiteX223" fmla="*/ 322863 w 819342"/>
                  <a:gd name="connsiteY223" fmla="*/ 162628 h 816873"/>
                  <a:gd name="connsiteX224" fmla="*/ 325333 w 819342"/>
                  <a:gd name="connsiteY224" fmla="*/ 162628 h 816873"/>
                  <a:gd name="connsiteX225" fmla="*/ 325333 w 819342"/>
                  <a:gd name="connsiteY225" fmla="*/ 160159 h 816873"/>
                  <a:gd name="connsiteX226" fmla="*/ 327800 w 819342"/>
                  <a:gd name="connsiteY226" fmla="*/ 160159 h 816873"/>
                  <a:gd name="connsiteX227" fmla="*/ 327800 w 819342"/>
                  <a:gd name="connsiteY227" fmla="*/ 157692 h 816873"/>
                  <a:gd name="connsiteX228" fmla="*/ 330271 w 819342"/>
                  <a:gd name="connsiteY228" fmla="*/ 160159 h 816873"/>
                  <a:gd name="connsiteX229" fmla="*/ 337675 w 819342"/>
                  <a:gd name="connsiteY229" fmla="*/ 160159 h 816873"/>
                  <a:gd name="connsiteX230" fmla="*/ 340142 w 819342"/>
                  <a:gd name="connsiteY230" fmla="*/ 162628 h 816873"/>
                  <a:gd name="connsiteX231" fmla="*/ 342613 w 819342"/>
                  <a:gd name="connsiteY231" fmla="*/ 162628 h 816873"/>
                  <a:gd name="connsiteX232" fmla="*/ 342613 w 819342"/>
                  <a:gd name="connsiteY232" fmla="*/ 152755 h 816873"/>
                  <a:gd name="connsiteX233" fmla="*/ 340142 w 819342"/>
                  <a:gd name="connsiteY233" fmla="*/ 150286 h 816873"/>
                  <a:gd name="connsiteX234" fmla="*/ 340142 w 819342"/>
                  <a:gd name="connsiteY234" fmla="*/ 147817 h 816873"/>
                  <a:gd name="connsiteX235" fmla="*/ 342613 w 819342"/>
                  <a:gd name="connsiteY235" fmla="*/ 147817 h 816873"/>
                  <a:gd name="connsiteX236" fmla="*/ 342613 w 819342"/>
                  <a:gd name="connsiteY236" fmla="*/ 150286 h 816873"/>
                  <a:gd name="connsiteX237" fmla="*/ 345080 w 819342"/>
                  <a:gd name="connsiteY237" fmla="*/ 150286 h 816873"/>
                  <a:gd name="connsiteX238" fmla="*/ 345080 w 819342"/>
                  <a:gd name="connsiteY238" fmla="*/ 152755 h 816873"/>
                  <a:gd name="connsiteX239" fmla="*/ 347550 w 819342"/>
                  <a:gd name="connsiteY239" fmla="*/ 152755 h 816873"/>
                  <a:gd name="connsiteX240" fmla="*/ 350017 w 819342"/>
                  <a:gd name="connsiteY240" fmla="*/ 150286 h 816873"/>
                  <a:gd name="connsiteX241" fmla="*/ 352484 w 819342"/>
                  <a:gd name="connsiteY241" fmla="*/ 150286 h 816873"/>
                  <a:gd name="connsiteX242" fmla="*/ 352484 w 819342"/>
                  <a:gd name="connsiteY242" fmla="*/ 147817 h 816873"/>
                  <a:gd name="connsiteX243" fmla="*/ 354955 w 819342"/>
                  <a:gd name="connsiteY243" fmla="*/ 145348 h 816873"/>
                  <a:gd name="connsiteX244" fmla="*/ 357422 w 819342"/>
                  <a:gd name="connsiteY244" fmla="*/ 145348 h 816873"/>
                  <a:gd name="connsiteX245" fmla="*/ 359892 w 819342"/>
                  <a:gd name="connsiteY245" fmla="*/ 142880 h 816873"/>
                  <a:gd name="connsiteX246" fmla="*/ 362359 w 819342"/>
                  <a:gd name="connsiteY246" fmla="*/ 142880 h 816873"/>
                  <a:gd name="connsiteX247" fmla="*/ 362359 w 819342"/>
                  <a:gd name="connsiteY247" fmla="*/ 157692 h 816873"/>
                  <a:gd name="connsiteX248" fmla="*/ 364830 w 819342"/>
                  <a:gd name="connsiteY248" fmla="*/ 155223 h 816873"/>
                  <a:gd name="connsiteX249" fmla="*/ 367297 w 819342"/>
                  <a:gd name="connsiteY249" fmla="*/ 155223 h 816873"/>
                  <a:gd name="connsiteX250" fmla="*/ 367297 w 819342"/>
                  <a:gd name="connsiteY250" fmla="*/ 157692 h 816873"/>
                  <a:gd name="connsiteX251" fmla="*/ 364830 w 819342"/>
                  <a:gd name="connsiteY251" fmla="*/ 160159 h 816873"/>
                  <a:gd name="connsiteX252" fmla="*/ 364830 w 819342"/>
                  <a:gd name="connsiteY252" fmla="*/ 162628 h 816873"/>
                  <a:gd name="connsiteX253" fmla="*/ 362359 w 819342"/>
                  <a:gd name="connsiteY253" fmla="*/ 162628 h 816873"/>
                  <a:gd name="connsiteX254" fmla="*/ 362359 w 819342"/>
                  <a:gd name="connsiteY254" fmla="*/ 167565 h 816873"/>
                  <a:gd name="connsiteX255" fmla="*/ 367297 w 819342"/>
                  <a:gd name="connsiteY255" fmla="*/ 167565 h 816873"/>
                  <a:gd name="connsiteX256" fmla="*/ 367297 w 819342"/>
                  <a:gd name="connsiteY256" fmla="*/ 172503 h 816873"/>
                  <a:gd name="connsiteX257" fmla="*/ 364830 w 819342"/>
                  <a:gd name="connsiteY257" fmla="*/ 174972 h 816873"/>
                  <a:gd name="connsiteX258" fmla="*/ 364830 w 819342"/>
                  <a:gd name="connsiteY258" fmla="*/ 177440 h 816873"/>
                  <a:gd name="connsiteX259" fmla="*/ 372234 w 819342"/>
                  <a:gd name="connsiteY259" fmla="*/ 177440 h 816873"/>
                  <a:gd name="connsiteX260" fmla="*/ 372234 w 819342"/>
                  <a:gd name="connsiteY260" fmla="*/ 170034 h 816873"/>
                  <a:gd name="connsiteX261" fmla="*/ 379639 w 819342"/>
                  <a:gd name="connsiteY261" fmla="*/ 170034 h 816873"/>
                  <a:gd name="connsiteX262" fmla="*/ 379639 w 819342"/>
                  <a:gd name="connsiteY262" fmla="*/ 172503 h 816873"/>
                  <a:gd name="connsiteX263" fmla="*/ 377172 w 819342"/>
                  <a:gd name="connsiteY263" fmla="*/ 174972 h 816873"/>
                  <a:gd name="connsiteX264" fmla="*/ 377172 w 819342"/>
                  <a:gd name="connsiteY264" fmla="*/ 177440 h 816873"/>
                  <a:gd name="connsiteX265" fmla="*/ 384576 w 819342"/>
                  <a:gd name="connsiteY265" fmla="*/ 177440 h 816873"/>
                  <a:gd name="connsiteX266" fmla="*/ 384576 w 819342"/>
                  <a:gd name="connsiteY266" fmla="*/ 172503 h 816873"/>
                  <a:gd name="connsiteX267" fmla="*/ 382109 w 819342"/>
                  <a:gd name="connsiteY267" fmla="*/ 172503 h 816873"/>
                  <a:gd name="connsiteX268" fmla="*/ 384576 w 819342"/>
                  <a:gd name="connsiteY268" fmla="*/ 170034 h 816873"/>
                  <a:gd name="connsiteX269" fmla="*/ 387044 w 819342"/>
                  <a:gd name="connsiteY269" fmla="*/ 170034 h 816873"/>
                  <a:gd name="connsiteX270" fmla="*/ 387044 w 819342"/>
                  <a:gd name="connsiteY270" fmla="*/ 172503 h 816873"/>
                  <a:gd name="connsiteX271" fmla="*/ 391981 w 819342"/>
                  <a:gd name="connsiteY271" fmla="*/ 172503 h 816873"/>
                  <a:gd name="connsiteX272" fmla="*/ 394451 w 819342"/>
                  <a:gd name="connsiteY272" fmla="*/ 174972 h 816873"/>
                  <a:gd name="connsiteX273" fmla="*/ 399389 w 819342"/>
                  <a:gd name="connsiteY273" fmla="*/ 174972 h 816873"/>
                  <a:gd name="connsiteX274" fmla="*/ 399389 w 819342"/>
                  <a:gd name="connsiteY274" fmla="*/ 177440 h 816873"/>
                  <a:gd name="connsiteX275" fmla="*/ 401856 w 819342"/>
                  <a:gd name="connsiteY275" fmla="*/ 177440 h 816873"/>
                  <a:gd name="connsiteX276" fmla="*/ 401856 w 819342"/>
                  <a:gd name="connsiteY276" fmla="*/ 174972 h 816873"/>
                  <a:gd name="connsiteX277" fmla="*/ 404323 w 819342"/>
                  <a:gd name="connsiteY277" fmla="*/ 174972 h 816873"/>
                  <a:gd name="connsiteX278" fmla="*/ 404323 w 819342"/>
                  <a:gd name="connsiteY278" fmla="*/ 172503 h 816873"/>
                  <a:gd name="connsiteX279" fmla="*/ 406793 w 819342"/>
                  <a:gd name="connsiteY279" fmla="*/ 172503 h 816873"/>
                  <a:gd name="connsiteX280" fmla="*/ 406793 w 819342"/>
                  <a:gd name="connsiteY280" fmla="*/ 177440 h 816873"/>
                  <a:gd name="connsiteX281" fmla="*/ 409261 w 819342"/>
                  <a:gd name="connsiteY281" fmla="*/ 177440 h 816873"/>
                  <a:gd name="connsiteX282" fmla="*/ 409261 w 819342"/>
                  <a:gd name="connsiteY282" fmla="*/ 177440 h 816873"/>
                  <a:gd name="connsiteX283" fmla="*/ 411731 w 819342"/>
                  <a:gd name="connsiteY283" fmla="*/ 177440 h 816873"/>
                  <a:gd name="connsiteX284" fmla="*/ 414198 w 819342"/>
                  <a:gd name="connsiteY284" fmla="*/ 174972 h 816873"/>
                  <a:gd name="connsiteX285" fmla="*/ 416668 w 819342"/>
                  <a:gd name="connsiteY285" fmla="*/ 174972 h 816873"/>
                  <a:gd name="connsiteX286" fmla="*/ 416668 w 819342"/>
                  <a:gd name="connsiteY286" fmla="*/ 179907 h 816873"/>
                  <a:gd name="connsiteX287" fmla="*/ 419135 w 819342"/>
                  <a:gd name="connsiteY287" fmla="*/ 179907 h 816873"/>
                  <a:gd name="connsiteX288" fmla="*/ 421606 w 819342"/>
                  <a:gd name="connsiteY288" fmla="*/ 177440 h 816873"/>
                  <a:gd name="connsiteX289" fmla="*/ 421606 w 819342"/>
                  <a:gd name="connsiteY289" fmla="*/ 174972 h 816873"/>
                  <a:gd name="connsiteX290" fmla="*/ 419135 w 819342"/>
                  <a:gd name="connsiteY290" fmla="*/ 172503 h 816873"/>
                  <a:gd name="connsiteX291" fmla="*/ 419135 w 819342"/>
                  <a:gd name="connsiteY291" fmla="*/ 170034 h 816873"/>
                  <a:gd name="connsiteX292" fmla="*/ 419135 w 819342"/>
                  <a:gd name="connsiteY292" fmla="*/ 170034 h 816873"/>
                  <a:gd name="connsiteX293" fmla="*/ 419135 w 819342"/>
                  <a:gd name="connsiteY293" fmla="*/ 167565 h 816873"/>
                  <a:gd name="connsiteX294" fmla="*/ 421606 w 819342"/>
                  <a:gd name="connsiteY294" fmla="*/ 170034 h 816873"/>
                  <a:gd name="connsiteX295" fmla="*/ 426540 w 819342"/>
                  <a:gd name="connsiteY295" fmla="*/ 172503 h 816873"/>
                  <a:gd name="connsiteX296" fmla="*/ 429010 w 819342"/>
                  <a:gd name="connsiteY296" fmla="*/ 174972 h 816873"/>
                  <a:gd name="connsiteX297" fmla="*/ 436415 w 819342"/>
                  <a:gd name="connsiteY297" fmla="*/ 174972 h 816873"/>
                  <a:gd name="connsiteX298" fmla="*/ 436415 w 819342"/>
                  <a:gd name="connsiteY298" fmla="*/ 170034 h 816873"/>
                  <a:gd name="connsiteX299" fmla="*/ 438885 w 819342"/>
                  <a:gd name="connsiteY299" fmla="*/ 172503 h 816873"/>
                  <a:gd name="connsiteX300" fmla="*/ 441352 w 819342"/>
                  <a:gd name="connsiteY300" fmla="*/ 172503 h 816873"/>
                  <a:gd name="connsiteX301" fmla="*/ 441352 w 819342"/>
                  <a:gd name="connsiteY301" fmla="*/ 172503 h 816873"/>
                  <a:gd name="connsiteX302" fmla="*/ 443820 w 819342"/>
                  <a:gd name="connsiteY302" fmla="*/ 172503 h 816873"/>
                  <a:gd name="connsiteX303" fmla="*/ 441352 w 819342"/>
                  <a:gd name="connsiteY303" fmla="*/ 170034 h 816873"/>
                  <a:gd name="connsiteX304" fmla="*/ 438885 w 819342"/>
                  <a:gd name="connsiteY304" fmla="*/ 167565 h 816873"/>
                  <a:gd name="connsiteX305" fmla="*/ 438885 w 819342"/>
                  <a:gd name="connsiteY305" fmla="*/ 165097 h 816873"/>
                  <a:gd name="connsiteX306" fmla="*/ 443820 w 819342"/>
                  <a:gd name="connsiteY306" fmla="*/ 165097 h 816873"/>
                  <a:gd name="connsiteX307" fmla="*/ 446290 w 819342"/>
                  <a:gd name="connsiteY307" fmla="*/ 162628 h 816873"/>
                  <a:gd name="connsiteX308" fmla="*/ 448757 w 819342"/>
                  <a:gd name="connsiteY308" fmla="*/ 162628 h 816873"/>
                  <a:gd name="connsiteX309" fmla="*/ 448757 w 819342"/>
                  <a:gd name="connsiteY309" fmla="*/ 157692 h 816873"/>
                  <a:gd name="connsiteX310" fmla="*/ 456165 w 819342"/>
                  <a:gd name="connsiteY310" fmla="*/ 157692 h 816873"/>
                  <a:gd name="connsiteX311" fmla="*/ 456165 w 819342"/>
                  <a:gd name="connsiteY311" fmla="*/ 160159 h 816873"/>
                  <a:gd name="connsiteX312" fmla="*/ 458632 w 819342"/>
                  <a:gd name="connsiteY312" fmla="*/ 160159 h 816873"/>
                  <a:gd name="connsiteX313" fmla="*/ 461099 w 819342"/>
                  <a:gd name="connsiteY313" fmla="*/ 157692 h 816873"/>
                  <a:gd name="connsiteX314" fmla="*/ 461099 w 819342"/>
                  <a:gd name="connsiteY314" fmla="*/ 155223 h 816873"/>
                  <a:gd name="connsiteX315" fmla="*/ 468507 w 819342"/>
                  <a:gd name="connsiteY315" fmla="*/ 155223 h 816873"/>
                  <a:gd name="connsiteX316" fmla="*/ 470974 w 819342"/>
                  <a:gd name="connsiteY316" fmla="*/ 157692 h 816873"/>
                  <a:gd name="connsiteX317" fmla="*/ 478379 w 819342"/>
                  <a:gd name="connsiteY317" fmla="*/ 157692 h 816873"/>
                  <a:gd name="connsiteX318" fmla="*/ 478379 w 819342"/>
                  <a:gd name="connsiteY318" fmla="*/ 162628 h 816873"/>
                  <a:gd name="connsiteX319" fmla="*/ 483316 w 819342"/>
                  <a:gd name="connsiteY319" fmla="*/ 162628 h 816873"/>
                  <a:gd name="connsiteX320" fmla="*/ 483316 w 819342"/>
                  <a:gd name="connsiteY320" fmla="*/ 160159 h 816873"/>
                  <a:gd name="connsiteX321" fmla="*/ 485787 w 819342"/>
                  <a:gd name="connsiteY321" fmla="*/ 160159 h 816873"/>
                  <a:gd name="connsiteX322" fmla="*/ 488254 w 819342"/>
                  <a:gd name="connsiteY322" fmla="*/ 162628 h 816873"/>
                  <a:gd name="connsiteX323" fmla="*/ 488254 w 819342"/>
                  <a:gd name="connsiteY323" fmla="*/ 167565 h 816873"/>
                  <a:gd name="connsiteX324" fmla="*/ 490724 w 819342"/>
                  <a:gd name="connsiteY324" fmla="*/ 167565 h 816873"/>
                  <a:gd name="connsiteX325" fmla="*/ 490724 w 819342"/>
                  <a:gd name="connsiteY325" fmla="*/ 165097 h 816873"/>
                  <a:gd name="connsiteX326" fmla="*/ 493191 w 819342"/>
                  <a:gd name="connsiteY326" fmla="*/ 165097 h 816873"/>
                  <a:gd name="connsiteX327" fmla="*/ 493191 w 819342"/>
                  <a:gd name="connsiteY327" fmla="*/ 160159 h 816873"/>
                  <a:gd name="connsiteX328" fmla="*/ 505533 w 819342"/>
                  <a:gd name="connsiteY328" fmla="*/ 160159 h 816873"/>
                  <a:gd name="connsiteX329" fmla="*/ 505533 w 819342"/>
                  <a:gd name="connsiteY329" fmla="*/ 155223 h 816873"/>
                  <a:gd name="connsiteX330" fmla="*/ 503066 w 819342"/>
                  <a:gd name="connsiteY330" fmla="*/ 152755 h 816873"/>
                  <a:gd name="connsiteX331" fmla="*/ 505533 w 819342"/>
                  <a:gd name="connsiteY331" fmla="*/ 152755 h 816873"/>
                  <a:gd name="connsiteX332" fmla="*/ 505533 w 819342"/>
                  <a:gd name="connsiteY332" fmla="*/ 150286 h 816873"/>
                  <a:gd name="connsiteX333" fmla="*/ 512938 w 819342"/>
                  <a:gd name="connsiteY333" fmla="*/ 150286 h 816873"/>
                  <a:gd name="connsiteX334" fmla="*/ 515408 w 819342"/>
                  <a:gd name="connsiteY334" fmla="*/ 152755 h 816873"/>
                  <a:gd name="connsiteX335" fmla="*/ 515408 w 819342"/>
                  <a:gd name="connsiteY335" fmla="*/ 157692 h 816873"/>
                  <a:gd name="connsiteX336" fmla="*/ 510471 w 819342"/>
                  <a:gd name="connsiteY336" fmla="*/ 157692 h 816873"/>
                  <a:gd name="connsiteX337" fmla="*/ 510471 w 819342"/>
                  <a:gd name="connsiteY337" fmla="*/ 162628 h 816873"/>
                  <a:gd name="connsiteX338" fmla="*/ 515408 w 819342"/>
                  <a:gd name="connsiteY338" fmla="*/ 162628 h 816873"/>
                  <a:gd name="connsiteX339" fmla="*/ 517875 w 819342"/>
                  <a:gd name="connsiteY339" fmla="*/ 165097 h 816873"/>
                  <a:gd name="connsiteX340" fmla="*/ 522813 w 819342"/>
                  <a:gd name="connsiteY340" fmla="*/ 165097 h 816873"/>
                  <a:gd name="connsiteX341" fmla="*/ 522813 w 819342"/>
                  <a:gd name="connsiteY341" fmla="*/ 170034 h 816873"/>
                  <a:gd name="connsiteX342" fmla="*/ 520346 w 819342"/>
                  <a:gd name="connsiteY342" fmla="*/ 170034 h 816873"/>
                  <a:gd name="connsiteX343" fmla="*/ 517875 w 819342"/>
                  <a:gd name="connsiteY343" fmla="*/ 172503 h 816873"/>
                  <a:gd name="connsiteX344" fmla="*/ 515408 w 819342"/>
                  <a:gd name="connsiteY344" fmla="*/ 172503 h 816873"/>
                  <a:gd name="connsiteX345" fmla="*/ 515408 w 819342"/>
                  <a:gd name="connsiteY345" fmla="*/ 182376 h 816873"/>
                  <a:gd name="connsiteX346" fmla="*/ 517875 w 819342"/>
                  <a:gd name="connsiteY346" fmla="*/ 184845 h 816873"/>
                  <a:gd name="connsiteX347" fmla="*/ 517875 w 819342"/>
                  <a:gd name="connsiteY347" fmla="*/ 187314 h 816873"/>
                  <a:gd name="connsiteX348" fmla="*/ 515408 w 819342"/>
                  <a:gd name="connsiteY348" fmla="*/ 189782 h 816873"/>
                  <a:gd name="connsiteX349" fmla="*/ 515408 w 819342"/>
                  <a:gd name="connsiteY349" fmla="*/ 199656 h 816873"/>
                  <a:gd name="connsiteX350" fmla="*/ 517875 w 819342"/>
                  <a:gd name="connsiteY350" fmla="*/ 199656 h 816873"/>
                  <a:gd name="connsiteX351" fmla="*/ 520346 w 819342"/>
                  <a:gd name="connsiteY351" fmla="*/ 197187 h 816873"/>
                  <a:gd name="connsiteX352" fmla="*/ 525283 w 819342"/>
                  <a:gd name="connsiteY352" fmla="*/ 197187 h 816873"/>
                  <a:gd name="connsiteX353" fmla="*/ 527750 w 819342"/>
                  <a:gd name="connsiteY353" fmla="*/ 199656 h 816873"/>
                  <a:gd name="connsiteX354" fmla="*/ 532688 w 819342"/>
                  <a:gd name="connsiteY354" fmla="*/ 199656 h 816873"/>
                  <a:gd name="connsiteX355" fmla="*/ 532688 w 819342"/>
                  <a:gd name="connsiteY355" fmla="*/ 202125 h 816873"/>
                  <a:gd name="connsiteX356" fmla="*/ 537625 w 819342"/>
                  <a:gd name="connsiteY356" fmla="*/ 202125 h 816873"/>
                  <a:gd name="connsiteX357" fmla="*/ 537625 w 819342"/>
                  <a:gd name="connsiteY357" fmla="*/ 204593 h 816873"/>
                  <a:gd name="connsiteX358" fmla="*/ 542563 w 819342"/>
                  <a:gd name="connsiteY358" fmla="*/ 204593 h 816873"/>
                  <a:gd name="connsiteX359" fmla="*/ 542563 w 819342"/>
                  <a:gd name="connsiteY359" fmla="*/ 199656 h 816873"/>
                  <a:gd name="connsiteX360" fmla="*/ 552434 w 819342"/>
                  <a:gd name="connsiteY360" fmla="*/ 199656 h 816873"/>
                  <a:gd name="connsiteX361" fmla="*/ 552434 w 819342"/>
                  <a:gd name="connsiteY361" fmla="*/ 192251 h 816873"/>
                  <a:gd name="connsiteX362" fmla="*/ 557372 w 819342"/>
                  <a:gd name="connsiteY362" fmla="*/ 192251 h 816873"/>
                  <a:gd name="connsiteX363" fmla="*/ 557372 w 819342"/>
                  <a:gd name="connsiteY363" fmla="*/ 189782 h 816873"/>
                  <a:gd name="connsiteX364" fmla="*/ 559842 w 819342"/>
                  <a:gd name="connsiteY364" fmla="*/ 189782 h 816873"/>
                  <a:gd name="connsiteX365" fmla="*/ 559842 w 819342"/>
                  <a:gd name="connsiteY365" fmla="*/ 187314 h 816873"/>
                  <a:gd name="connsiteX366" fmla="*/ 562309 w 819342"/>
                  <a:gd name="connsiteY366" fmla="*/ 184845 h 816873"/>
                  <a:gd name="connsiteX367" fmla="*/ 564780 w 819342"/>
                  <a:gd name="connsiteY367" fmla="*/ 184845 h 816873"/>
                  <a:gd name="connsiteX368" fmla="*/ 564780 w 819342"/>
                  <a:gd name="connsiteY368" fmla="*/ 182376 h 816873"/>
                  <a:gd name="connsiteX369" fmla="*/ 567247 w 819342"/>
                  <a:gd name="connsiteY369" fmla="*/ 182376 h 816873"/>
                  <a:gd name="connsiteX370" fmla="*/ 567247 w 819342"/>
                  <a:gd name="connsiteY370" fmla="*/ 174972 h 816873"/>
                  <a:gd name="connsiteX371" fmla="*/ 572184 w 819342"/>
                  <a:gd name="connsiteY371" fmla="*/ 174972 h 816873"/>
                  <a:gd name="connsiteX372" fmla="*/ 572184 w 819342"/>
                  <a:gd name="connsiteY372" fmla="*/ 184845 h 816873"/>
                  <a:gd name="connsiteX373" fmla="*/ 574651 w 819342"/>
                  <a:gd name="connsiteY373" fmla="*/ 184845 h 816873"/>
                  <a:gd name="connsiteX374" fmla="*/ 577122 w 819342"/>
                  <a:gd name="connsiteY374" fmla="*/ 182376 h 816873"/>
                  <a:gd name="connsiteX375" fmla="*/ 577122 w 819342"/>
                  <a:gd name="connsiteY375" fmla="*/ 177440 h 816873"/>
                  <a:gd name="connsiteX376" fmla="*/ 574651 w 819342"/>
                  <a:gd name="connsiteY376" fmla="*/ 177440 h 816873"/>
                  <a:gd name="connsiteX377" fmla="*/ 577122 w 819342"/>
                  <a:gd name="connsiteY377" fmla="*/ 174972 h 816873"/>
                  <a:gd name="connsiteX378" fmla="*/ 579589 w 819342"/>
                  <a:gd name="connsiteY378" fmla="*/ 174972 h 816873"/>
                  <a:gd name="connsiteX379" fmla="*/ 579589 w 819342"/>
                  <a:gd name="connsiteY379" fmla="*/ 179907 h 816873"/>
                  <a:gd name="connsiteX380" fmla="*/ 586993 w 819342"/>
                  <a:gd name="connsiteY380" fmla="*/ 179907 h 816873"/>
                  <a:gd name="connsiteX381" fmla="*/ 586993 w 819342"/>
                  <a:gd name="connsiteY381" fmla="*/ 177440 h 816873"/>
                  <a:gd name="connsiteX382" fmla="*/ 589464 w 819342"/>
                  <a:gd name="connsiteY382" fmla="*/ 177440 h 816873"/>
                  <a:gd name="connsiteX383" fmla="*/ 589464 w 819342"/>
                  <a:gd name="connsiteY383" fmla="*/ 182376 h 816873"/>
                  <a:gd name="connsiteX384" fmla="*/ 594401 w 819342"/>
                  <a:gd name="connsiteY384" fmla="*/ 182376 h 816873"/>
                  <a:gd name="connsiteX385" fmla="*/ 596868 w 819342"/>
                  <a:gd name="connsiteY385" fmla="*/ 179907 h 816873"/>
                  <a:gd name="connsiteX386" fmla="*/ 596868 w 819342"/>
                  <a:gd name="connsiteY386" fmla="*/ 174972 h 816873"/>
                  <a:gd name="connsiteX387" fmla="*/ 601806 w 819342"/>
                  <a:gd name="connsiteY387" fmla="*/ 174972 h 816873"/>
                  <a:gd name="connsiteX388" fmla="*/ 601806 w 819342"/>
                  <a:gd name="connsiteY388" fmla="*/ 170034 h 816873"/>
                  <a:gd name="connsiteX389" fmla="*/ 604273 w 819342"/>
                  <a:gd name="connsiteY389" fmla="*/ 170034 h 816873"/>
                  <a:gd name="connsiteX390" fmla="*/ 606743 w 819342"/>
                  <a:gd name="connsiteY390" fmla="*/ 172503 h 816873"/>
                  <a:gd name="connsiteX391" fmla="*/ 606743 w 819342"/>
                  <a:gd name="connsiteY391" fmla="*/ 170034 h 816873"/>
                  <a:gd name="connsiteX392" fmla="*/ 614148 w 819342"/>
                  <a:gd name="connsiteY392" fmla="*/ 170034 h 816873"/>
                  <a:gd name="connsiteX393" fmla="*/ 614148 w 819342"/>
                  <a:gd name="connsiteY393" fmla="*/ 172503 h 816873"/>
                  <a:gd name="connsiteX394" fmla="*/ 616618 w 819342"/>
                  <a:gd name="connsiteY394" fmla="*/ 172503 h 816873"/>
                  <a:gd name="connsiteX395" fmla="*/ 616618 w 819342"/>
                  <a:gd name="connsiteY395" fmla="*/ 170034 h 816873"/>
                  <a:gd name="connsiteX396" fmla="*/ 621556 w 819342"/>
                  <a:gd name="connsiteY396" fmla="*/ 170034 h 816873"/>
                  <a:gd name="connsiteX397" fmla="*/ 621556 w 819342"/>
                  <a:gd name="connsiteY397" fmla="*/ 165097 h 816873"/>
                  <a:gd name="connsiteX398" fmla="*/ 624023 w 819342"/>
                  <a:gd name="connsiteY398" fmla="*/ 162628 h 816873"/>
                  <a:gd name="connsiteX399" fmla="*/ 624023 w 819342"/>
                  <a:gd name="connsiteY399" fmla="*/ 160159 h 816873"/>
                  <a:gd name="connsiteX400" fmla="*/ 621556 w 819342"/>
                  <a:gd name="connsiteY400" fmla="*/ 160159 h 816873"/>
                  <a:gd name="connsiteX401" fmla="*/ 621556 w 819342"/>
                  <a:gd name="connsiteY401" fmla="*/ 162628 h 816873"/>
                  <a:gd name="connsiteX402" fmla="*/ 619085 w 819342"/>
                  <a:gd name="connsiteY402" fmla="*/ 162628 h 816873"/>
                  <a:gd name="connsiteX403" fmla="*/ 616618 w 819342"/>
                  <a:gd name="connsiteY403" fmla="*/ 160159 h 816873"/>
                  <a:gd name="connsiteX404" fmla="*/ 619085 w 819342"/>
                  <a:gd name="connsiteY404" fmla="*/ 160159 h 816873"/>
                  <a:gd name="connsiteX405" fmla="*/ 619085 w 819342"/>
                  <a:gd name="connsiteY405" fmla="*/ 157692 h 816873"/>
                  <a:gd name="connsiteX406" fmla="*/ 621556 w 819342"/>
                  <a:gd name="connsiteY406" fmla="*/ 157692 h 816873"/>
                  <a:gd name="connsiteX407" fmla="*/ 621556 w 819342"/>
                  <a:gd name="connsiteY407" fmla="*/ 152755 h 816873"/>
                  <a:gd name="connsiteX408" fmla="*/ 619085 w 819342"/>
                  <a:gd name="connsiteY408" fmla="*/ 152755 h 816873"/>
                  <a:gd name="connsiteX409" fmla="*/ 619085 w 819342"/>
                  <a:gd name="connsiteY409" fmla="*/ 150286 h 816873"/>
                  <a:gd name="connsiteX410" fmla="*/ 616618 w 819342"/>
                  <a:gd name="connsiteY410" fmla="*/ 150286 h 816873"/>
                  <a:gd name="connsiteX411" fmla="*/ 616618 w 819342"/>
                  <a:gd name="connsiteY411" fmla="*/ 152755 h 816873"/>
                  <a:gd name="connsiteX412" fmla="*/ 614148 w 819342"/>
                  <a:gd name="connsiteY412" fmla="*/ 155223 h 816873"/>
                  <a:gd name="connsiteX413" fmla="*/ 614148 w 819342"/>
                  <a:gd name="connsiteY413" fmla="*/ 157692 h 816873"/>
                  <a:gd name="connsiteX414" fmla="*/ 611681 w 819342"/>
                  <a:gd name="connsiteY414" fmla="*/ 155223 h 816873"/>
                  <a:gd name="connsiteX415" fmla="*/ 609211 w 819342"/>
                  <a:gd name="connsiteY415" fmla="*/ 152755 h 816873"/>
                  <a:gd name="connsiteX416" fmla="*/ 609211 w 819342"/>
                  <a:gd name="connsiteY416" fmla="*/ 147817 h 816873"/>
                  <a:gd name="connsiteX417" fmla="*/ 614148 w 819342"/>
                  <a:gd name="connsiteY417" fmla="*/ 147817 h 816873"/>
                  <a:gd name="connsiteX418" fmla="*/ 614148 w 819342"/>
                  <a:gd name="connsiteY418" fmla="*/ 145348 h 816873"/>
                  <a:gd name="connsiteX419" fmla="*/ 606743 w 819342"/>
                  <a:gd name="connsiteY419" fmla="*/ 145348 h 816873"/>
                  <a:gd name="connsiteX420" fmla="*/ 606743 w 819342"/>
                  <a:gd name="connsiteY420" fmla="*/ 140413 h 816873"/>
                  <a:gd name="connsiteX421" fmla="*/ 609211 w 819342"/>
                  <a:gd name="connsiteY421" fmla="*/ 137944 h 816873"/>
                  <a:gd name="connsiteX422" fmla="*/ 611681 w 819342"/>
                  <a:gd name="connsiteY422" fmla="*/ 137944 h 816873"/>
                  <a:gd name="connsiteX423" fmla="*/ 614148 w 819342"/>
                  <a:gd name="connsiteY423" fmla="*/ 135475 h 816873"/>
                  <a:gd name="connsiteX424" fmla="*/ 616618 w 819342"/>
                  <a:gd name="connsiteY424" fmla="*/ 135475 h 816873"/>
                  <a:gd name="connsiteX425" fmla="*/ 616618 w 819342"/>
                  <a:gd name="connsiteY425" fmla="*/ 133006 h 816873"/>
                  <a:gd name="connsiteX426" fmla="*/ 609211 w 819342"/>
                  <a:gd name="connsiteY426" fmla="*/ 133006 h 816873"/>
                  <a:gd name="connsiteX427" fmla="*/ 606743 w 819342"/>
                  <a:gd name="connsiteY427" fmla="*/ 130538 h 816873"/>
                  <a:gd name="connsiteX428" fmla="*/ 606743 w 819342"/>
                  <a:gd name="connsiteY428" fmla="*/ 125600 h 816873"/>
                  <a:gd name="connsiteX429" fmla="*/ 611681 w 819342"/>
                  <a:gd name="connsiteY429" fmla="*/ 125600 h 816873"/>
                  <a:gd name="connsiteX430" fmla="*/ 614148 w 819342"/>
                  <a:gd name="connsiteY430" fmla="*/ 128069 h 816873"/>
                  <a:gd name="connsiteX431" fmla="*/ 621556 w 819342"/>
                  <a:gd name="connsiteY431" fmla="*/ 128069 h 816873"/>
                  <a:gd name="connsiteX432" fmla="*/ 621556 w 819342"/>
                  <a:gd name="connsiteY432" fmla="*/ 125600 h 816873"/>
                  <a:gd name="connsiteX433" fmla="*/ 619085 w 819342"/>
                  <a:gd name="connsiteY433" fmla="*/ 125600 h 816873"/>
                  <a:gd name="connsiteX434" fmla="*/ 619085 w 819342"/>
                  <a:gd name="connsiteY434" fmla="*/ 123133 h 816873"/>
                  <a:gd name="connsiteX435" fmla="*/ 621556 w 819342"/>
                  <a:gd name="connsiteY435" fmla="*/ 120664 h 816873"/>
                  <a:gd name="connsiteX436" fmla="*/ 621556 w 819342"/>
                  <a:gd name="connsiteY436" fmla="*/ 118195 h 816873"/>
                  <a:gd name="connsiteX437" fmla="*/ 609211 w 819342"/>
                  <a:gd name="connsiteY437" fmla="*/ 118195 h 816873"/>
                  <a:gd name="connsiteX438" fmla="*/ 609211 w 819342"/>
                  <a:gd name="connsiteY438" fmla="*/ 115727 h 816873"/>
                  <a:gd name="connsiteX439" fmla="*/ 611577 w 819342"/>
                  <a:gd name="connsiteY439" fmla="*/ 113258 h 816873"/>
                  <a:gd name="connsiteX440" fmla="*/ 616515 w 819342"/>
                  <a:gd name="connsiteY440" fmla="*/ 113258 h 816873"/>
                  <a:gd name="connsiteX441" fmla="*/ 616515 w 819342"/>
                  <a:gd name="connsiteY441" fmla="*/ 110789 h 816873"/>
                  <a:gd name="connsiteX442" fmla="*/ 614148 w 819342"/>
                  <a:gd name="connsiteY442" fmla="*/ 110789 h 816873"/>
                  <a:gd name="connsiteX443" fmla="*/ 614148 w 819342"/>
                  <a:gd name="connsiteY443" fmla="*/ 108321 h 816873"/>
                  <a:gd name="connsiteX444" fmla="*/ 611577 w 819342"/>
                  <a:gd name="connsiteY444" fmla="*/ 108321 h 816873"/>
                  <a:gd name="connsiteX445" fmla="*/ 611577 w 819342"/>
                  <a:gd name="connsiteY445" fmla="*/ 105852 h 816873"/>
                  <a:gd name="connsiteX446" fmla="*/ 614148 w 819342"/>
                  <a:gd name="connsiteY446" fmla="*/ 103385 h 816873"/>
                  <a:gd name="connsiteX447" fmla="*/ 616515 w 819342"/>
                  <a:gd name="connsiteY447" fmla="*/ 103385 h 816873"/>
                  <a:gd name="connsiteX448" fmla="*/ 616515 w 819342"/>
                  <a:gd name="connsiteY448" fmla="*/ 105852 h 816873"/>
                  <a:gd name="connsiteX449" fmla="*/ 621452 w 819342"/>
                  <a:gd name="connsiteY449" fmla="*/ 105852 h 816873"/>
                  <a:gd name="connsiteX450" fmla="*/ 621452 w 819342"/>
                  <a:gd name="connsiteY450" fmla="*/ 100916 h 816873"/>
                  <a:gd name="connsiteX451" fmla="*/ 626490 w 819342"/>
                  <a:gd name="connsiteY451" fmla="*/ 100916 h 816873"/>
                  <a:gd name="connsiteX452" fmla="*/ 626490 w 819342"/>
                  <a:gd name="connsiteY452" fmla="*/ 108321 h 816873"/>
                  <a:gd name="connsiteX453" fmla="*/ 628857 w 819342"/>
                  <a:gd name="connsiteY453" fmla="*/ 108321 h 816873"/>
                  <a:gd name="connsiteX454" fmla="*/ 628857 w 819342"/>
                  <a:gd name="connsiteY454" fmla="*/ 105852 h 816873"/>
                  <a:gd name="connsiteX455" fmla="*/ 633794 w 819342"/>
                  <a:gd name="connsiteY455" fmla="*/ 105852 h 816873"/>
                  <a:gd name="connsiteX456" fmla="*/ 633794 w 819342"/>
                  <a:gd name="connsiteY456" fmla="*/ 110789 h 816873"/>
                  <a:gd name="connsiteX457" fmla="*/ 631428 w 819342"/>
                  <a:gd name="connsiteY457" fmla="*/ 110789 h 816873"/>
                  <a:gd name="connsiteX458" fmla="*/ 631428 w 819342"/>
                  <a:gd name="connsiteY458" fmla="*/ 115727 h 816873"/>
                  <a:gd name="connsiteX459" fmla="*/ 633794 w 819342"/>
                  <a:gd name="connsiteY459" fmla="*/ 115727 h 816873"/>
                  <a:gd name="connsiteX460" fmla="*/ 633794 w 819342"/>
                  <a:gd name="connsiteY460" fmla="*/ 113258 h 816873"/>
                  <a:gd name="connsiteX461" fmla="*/ 636365 w 819342"/>
                  <a:gd name="connsiteY461" fmla="*/ 113258 h 816873"/>
                  <a:gd name="connsiteX462" fmla="*/ 636365 w 819342"/>
                  <a:gd name="connsiteY462" fmla="*/ 115727 h 816873"/>
                  <a:gd name="connsiteX463" fmla="*/ 638732 w 819342"/>
                  <a:gd name="connsiteY463" fmla="*/ 115727 h 816873"/>
                  <a:gd name="connsiteX464" fmla="*/ 638732 w 819342"/>
                  <a:gd name="connsiteY464" fmla="*/ 120664 h 816873"/>
                  <a:gd name="connsiteX465" fmla="*/ 636365 w 819342"/>
                  <a:gd name="connsiteY465" fmla="*/ 120664 h 816873"/>
                  <a:gd name="connsiteX466" fmla="*/ 636365 w 819342"/>
                  <a:gd name="connsiteY466" fmla="*/ 123133 h 816873"/>
                  <a:gd name="connsiteX467" fmla="*/ 638732 w 819342"/>
                  <a:gd name="connsiteY467" fmla="*/ 123133 h 816873"/>
                  <a:gd name="connsiteX468" fmla="*/ 638732 w 819342"/>
                  <a:gd name="connsiteY468" fmla="*/ 125600 h 816873"/>
                  <a:gd name="connsiteX469" fmla="*/ 643669 w 819342"/>
                  <a:gd name="connsiteY469" fmla="*/ 125600 h 816873"/>
                  <a:gd name="connsiteX470" fmla="*/ 643669 w 819342"/>
                  <a:gd name="connsiteY470" fmla="*/ 123133 h 816873"/>
                  <a:gd name="connsiteX471" fmla="*/ 646136 w 819342"/>
                  <a:gd name="connsiteY471" fmla="*/ 123133 h 816873"/>
                  <a:gd name="connsiteX472" fmla="*/ 646136 w 819342"/>
                  <a:gd name="connsiteY472" fmla="*/ 115727 h 816873"/>
                  <a:gd name="connsiteX473" fmla="*/ 656011 w 819342"/>
                  <a:gd name="connsiteY473" fmla="*/ 115727 h 816873"/>
                  <a:gd name="connsiteX474" fmla="*/ 656011 w 819342"/>
                  <a:gd name="connsiteY474" fmla="*/ 120664 h 816873"/>
                  <a:gd name="connsiteX475" fmla="*/ 653541 w 819342"/>
                  <a:gd name="connsiteY475" fmla="*/ 125600 h 816873"/>
                  <a:gd name="connsiteX476" fmla="*/ 651074 w 819342"/>
                  <a:gd name="connsiteY476" fmla="*/ 130538 h 816873"/>
                  <a:gd name="connsiteX477" fmla="*/ 653541 w 819342"/>
                  <a:gd name="connsiteY477" fmla="*/ 135475 h 816873"/>
                  <a:gd name="connsiteX478" fmla="*/ 653541 w 819342"/>
                  <a:gd name="connsiteY478" fmla="*/ 137944 h 816873"/>
                  <a:gd name="connsiteX479" fmla="*/ 651074 w 819342"/>
                  <a:gd name="connsiteY479" fmla="*/ 140413 h 816873"/>
                  <a:gd name="connsiteX480" fmla="*/ 651074 w 819342"/>
                  <a:gd name="connsiteY480" fmla="*/ 162628 h 816873"/>
                  <a:gd name="connsiteX481" fmla="*/ 653541 w 819342"/>
                  <a:gd name="connsiteY481" fmla="*/ 165097 h 816873"/>
                  <a:gd name="connsiteX482" fmla="*/ 653541 w 819342"/>
                  <a:gd name="connsiteY482" fmla="*/ 170034 h 816873"/>
                  <a:gd name="connsiteX483" fmla="*/ 651074 w 819342"/>
                  <a:gd name="connsiteY483" fmla="*/ 172503 h 816873"/>
                  <a:gd name="connsiteX484" fmla="*/ 651074 w 819342"/>
                  <a:gd name="connsiteY484" fmla="*/ 177440 h 816873"/>
                  <a:gd name="connsiteX485" fmla="*/ 648603 w 819342"/>
                  <a:gd name="connsiteY485" fmla="*/ 177440 h 816873"/>
                  <a:gd name="connsiteX486" fmla="*/ 648603 w 819342"/>
                  <a:gd name="connsiteY486" fmla="*/ 179907 h 816873"/>
                  <a:gd name="connsiteX487" fmla="*/ 646136 w 819342"/>
                  <a:gd name="connsiteY487" fmla="*/ 179907 h 816873"/>
                  <a:gd name="connsiteX488" fmla="*/ 646136 w 819342"/>
                  <a:gd name="connsiteY488" fmla="*/ 177440 h 816873"/>
                  <a:gd name="connsiteX489" fmla="*/ 643669 w 819342"/>
                  <a:gd name="connsiteY489" fmla="*/ 177440 h 816873"/>
                  <a:gd name="connsiteX490" fmla="*/ 643669 w 819342"/>
                  <a:gd name="connsiteY490" fmla="*/ 182376 h 816873"/>
                  <a:gd name="connsiteX491" fmla="*/ 646136 w 819342"/>
                  <a:gd name="connsiteY491" fmla="*/ 182376 h 816873"/>
                  <a:gd name="connsiteX492" fmla="*/ 646136 w 819342"/>
                  <a:gd name="connsiteY492" fmla="*/ 184845 h 816873"/>
                  <a:gd name="connsiteX493" fmla="*/ 643669 w 819342"/>
                  <a:gd name="connsiteY493" fmla="*/ 187314 h 816873"/>
                  <a:gd name="connsiteX494" fmla="*/ 643669 w 819342"/>
                  <a:gd name="connsiteY494" fmla="*/ 189782 h 816873"/>
                  <a:gd name="connsiteX495" fmla="*/ 646136 w 819342"/>
                  <a:gd name="connsiteY495" fmla="*/ 192251 h 816873"/>
                  <a:gd name="connsiteX496" fmla="*/ 646136 w 819342"/>
                  <a:gd name="connsiteY496" fmla="*/ 194720 h 816873"/>
                  <a:gd name="connsiteX497" fmla="*/ 648603 w 819342"/>
                  <a:gd name="connsiteY497" fmla="*/ 199656 h 816873"/>
                  <a:gd name="connsiteX498" fmla="*/ 651074 w 819342"/>
                  <a:gd name="connsiteY498" fmla="*/ 202125 h 816873"/>
                  <a:gd name="connsiteX499" fmla="*/ 653541 w 819342"/>
                  <a:gd name="connsiteY499" fmla="*/ 204593 h 816873"/>
                  <a:gd name="connsiteX500" fmla="*/ 653541 w 819342"/>
                  <a:gd name="connsiteY500" fmla="*/ 211999 h 816873"/>
                  <a:gd name="connsiteX501" fmla="*/ 656011 w 819342"/>
                  <a:gd name="connsiteY501" fmla="*/ 211999 h 816873"/>
                  <a:gd name="connsiteX502" fmla="*/ 658478 w 819342"/>
                  <a:gd name="connsiteY502" fmla="*/ 214467 h 816873"/>
                  <a:gd name="connsiteX503" fmla="*/ 660949 w 819342"/>
                  <a:gd name="connsiteY503" fmla="*/ 219404 h 816873"/>
                  <a:gd name="connsiteX504" fmla="*/ 663416 w 819342"/>
                  <a:gd name="connsiteY504" fmla="*/ 219404 h 816873"/>
                  <a:gd name="connsiteX505" fmla="*/ 663416 w 819342"/>
                  <a:gd name="connsiteY505" fmla="*/ 221873 h 816873"/>
                  <a:gd name="connsiteX506" fmla="*/ 665886 w 819342"/>
                  <a:gd name="connsiteY506" fmla="*/ 226810 h 816873"/>
                  <a:gd name="connsiteX507" fmla="*/ 668353 w 819342"/>
                  <a:gd name="connsiteY507" fmla="*/ 229279 h 816873"/>
                  <a:gd name="connsiteX508" fmla="*/ 670820 w 819342"/>
                  <a:gd name="connsiteY508" fmla="*/ 231748 h 816873"/>
                  <a:gd name="connsiteX509" fmla="*/ 673291 w 819342"/>
                  <a:gd name="connsiteY509" fmla="*/ 236684 h 816873"/>
                  <a:gd name="connsiteX510" fmla="*/ 675758 w 819342"/>
                  <a:gd name="connsiteY510" fmla="*/ 239152 h 816873"/>
                  <a:gd name="connsiteX511" fmla="*/ 680695 w 819342"/>
                  <a:gd name="connsiteY511" fmla="*/ 241621 h 816873"/>
                  <a:gd name="connsiteX512" fmla="*/ 683166 w 819342"/>
                  <a:gd name="connsiteY512" fmla="*/ 244090 h 816873"/>
                  <a:gd name="connsiteX513" fmla="*/ 690570 w 819342"/>
                  <a:gd name="connsiteY513" fmla="*/ 244090 h 816873"/>
                  <a:gd name="connsiteX514" fmla="*/ 690570 w 819342"/>
                  <a:gd name="connsiteY514" fmla="*/ 249027 h 816873"/>
                  <a:gd name="connsiteX515" fmla="*/ 688100 w 819342"/>
                  <a:gd name="connsiteY515" fmla="*/ 249027 h 816873"/>
                  <a:gd name="connsiteX516" fmla="*/ 688100 w 819342"/>
                  <a:gd name="connsiteY516" fmla="*/ 253963 h 816873"/>
                  <a:gd name="connsiteX517" fmla="*/ 690570 w 819342"/>
                  <a:gd name="connsiteY517" fmla="*/ 253963 h 816873"/>
                  <a:gd name="connsiteX518" fmla="*/ 690570 w 819342"/>
                  <a:gd name="connsiteY518" fmla="*/ 256432 h 816873"/>
                  <a:gd name="connsiteX519" fmla="*/ 695508 w 819342"/>
                  <a:gd name="connsiteY519" fmla="*/ 256432 h 816873"/>
                  <a:gd name="connsiteX520" fmla="*/ 695508 w 819342"/>
                  <a:gd name="connsiteY520" fmla="*/ 258901 h 816873"/>
                  <a:gd name="connsiteX521" fmla="*/ 697975 w 819342"/>
                  <a:gd name="connsiteY521" fmla="*/ 261369 h 816873"/>
                  <a:gd name="connsiteX522" fmla="*/ 702912 w 819342"/>
                  <a:gd name="connsiteY522" fmla="*/ 266307 h 816873"/>
                  <a:gd name="connsiteX523" fmla="*/ 707850 w 819342"/>
                  <a:gd name="connsiteY523" fmla="*/ 271243 h 816873"/>
                  <a:gd name="connsiteX524" fmla="*/ 712787 w 819342"/>
                  <a:gd name="connsiteY524" fmla="*/ 273711 h 816873"/>
                  <a:gd name="connsiteX525" fmla="*/ 715254 w 819342"/>
                  <a:gd name="connsiteY525" fmla="*/ 278649 h 816873"/>
                  <a:gd name="connsiteX526" fmla="*/ 720192 w 819342"/>
                  <a:gd name="connsiteY526" fmla="*/ 278649 h 816873"/>
                  <a:gd name="connsiteX527" fmla="*/ 720192 w 819342"/>
                  <a:gd name="connsiteY527" fmla="*/ 276180 h 816873"/>
                  <a:gd name="connsiteX528" fmla="*/ 722659 w 819342"/>
                  <a:gd name="connsiteY528" fmla="*/ 278649 h 816873"/>
                  <a:gd name="connsiteX529" fmla="*/ 725129 w 819342"/>
                  <a:gd name="connsiteY529" fmla="*/ 281118 h 816873"/>
                  <a:gd name="connsiteX530" fmla="*/ 727597 w 819342"/>
                  <a:gd name="connsiteY530" fmla="*/ 283586 h 816873"/>
                  <a:gd name="connsiteX531" fmla="*/ 730067 w 819342"/>
                  <a:gd name="connsiteY531" fmla="*/ 286055 h 816873"/>
                  <a:gd name="connsiteX532" fmla="*/ 732534 w 819342"/>
                  <a:gd name="connsiteY532" fmla="*/ 286055 h 816873"/>
                  <a:gd name="connsiteX533" fmla="*/ 732534 w 819342"/>
                  <a:gd name="connsiteY533" fmla="*/ 283586 h 816873"/>
                  <a:gd name="connsiteX534" fmla="*/ 735004 w 819342"/>
                  <a:gd name="connsiteY534" fmla="*/ 286055 h 816873"/>
                  <a:gd name="connsiteX535" fmla="*/ 737472 w 819342"/>
                  <a:gd name="connsiteY535" fmla="*/ 288522 h 816873"/>
                  <a:gd name="connsiteX536" fmla="*/ 737472 w 819342"/>
                  <a:gd name="connsiteY536" fmla="*/ 290991 h 816873"/>
                  <a:gd name="connsiteX537" fmla="*/ 747346 w 819342"/>
                  <a:gd name="connsiteY537" fmla="*/ 290991 h 816873"/>
                  <a:gd name="connsiteX538" fmla="*/ 747346 w 819342"/>
                  <a:gd name="connsiteY538" fmla="*/ 293460 h 816873"/>
                  <a:gd name="connsiteX539" fmla="*/ 764626 w 819342"/>
                  <a:gd name="connsiteY539" fmla="*/ 293460 h 816873"/>
                  <a:gd name="connsiteX540" fmla="*/ 764626 w 819342"/>
                  <a:gd name="connsiteY540" fmla="*/ 295928 h 816873"/>
                  <a:gd name="connsiteX541" fmla="*/ 767093 w 819342"/>
                  <a:gd name="connsiteY541" fmla="*/ 298397 h 816873"/>
                  <a:gd name="connsiteX542" fmla="*/ 769563 w 819342"/>
                  <a:gd name="connsiteY542" fmla="*/ 300866 h 816873"/>
                  <a:gd name="connsiteX543" fmla="*/ 772031 w 819342"/>
                  <a:gd name="connsiteY543" fmla="*/ 303335 h 816873"/>
                  <a:gd name="connsiteX544" fmla="*/ 772031 w 819342"/>
                  <a:gd name="connsiteY544" fmla="*/ 308271 h 816873"/>
                  <a:gd name="connsiteX545" fmla="*/ 774501 w 819342"/>
                  <a:gd name="connsiteY545" fmla="*/ 310739 h 816873"/>
                  <a:gd name="connsiteX546" fmla="*/ 774501 w 819342"/>
                  <a:gd name="connsiteY546" fmla="*/ 315677 h 816873"/>
                  <a:gd name="connsiteX547" fmla="*/ 776968 w 819342"/>
                  <a:gd name="connsiteY547" fmla="*/ 320614 h 816873"/>
                  <a:gd name="connsiteX548" fmla="*/ 776968 w 819342"/>
                  <a:gd name="connsiteY548" fmla="*/ 323081 h 816873"/>
                  <a:gd name="connsiteX549" fmla="*/ 779435 w 819342"/>
                  <a:gd name="connsiteY549" fmla="*/ 325550 h 816873"/>
                  <a:gd name="connsiteX550" fmla="*/ 781906 w 819342"/>
                  <a:gd name="connsiteY550" fmla="*/ 328019 h 816873"/>
                  <a:gd name="connsiteX551" fmla="*/ 784373 w 819342"/>
                  <a:gd name="connsiteY551" fmla="*/ 330488 h 816873"/>
                  <a:gd name="connsiteX552" fmla="*/ 789310 w 819342"/>
                  <a:gd name="connsiteY552" fmla="*/ 332956 h 816873"/>
                  <a:gd name="connsiteX553" fmla="*/ 791780 w 819342"/>
                  <a:gd name="connsiteY553" fmla="*/ 335425 h 816873"/>
                  <a:gd name="connsiteX554" fmla="*/ 794248 w 819342"/>
                  <a:gd name="connsiteY554" fmla="*/ 335425 h 816873"/>
                  <a:gd name="connsiteX555" fmla="*/ 796715 w 819342"/>
                  <a:gd name="connsiteY555" fmla="*/ 337894 h 816873"/>
                  <a:gd name="connsiteX556" fmla="*/ 813994 w 819342"/>
                  <a:gd name="connsiteY556" fmla="*/ 337894 h 816873"/>
                  <a:gd name="connsiteX557" fmla="*/ 816465 w 819342"/>
                  <a:gd name="connsiteY557" fmla="*/ 340362 h 816873"/>
                  <a:gd name="connsiteX558" fmla="*/ 818932 w 819342"/>
                  <a:gd name="connsiteY558" fmla="*/ 340362 h 816873"/>
                  <a:gd name="connsiteX559" fmla="*/ 818932 w 819342"/>
                  <a:gd name="connsiteY559" fmla="*/ 342830 h 816873"/>
                  <a:gd name="connsiteX560" fmla="*/ 816465 w 819342"/>
                  <a:gd name="connsiteY560" fmla="*/ 342830 h 816873"/>
                  <a:gd name="connsiteX561" fmla="*/ 813994 w 819342"/>
                  <a:gd name="connsiteY561" fmla="*/ 345298 h 816873"/>
                  <a:gd name="connsiteX562" fmla="*/ 811527 w 819342"/>
                  <a:gd name="connsiteY562" fmla="*/ 345298 h 816873"/>
                  <a:gd name="connsiteX563" fmla="*/ 811527 w 819342"/>
                  <a:gd name="connsiteY563" fmla="*/ 350132 h 816873"/>
                  <a:gd name="connsiteX564" fmla="*/ 809060 w 819342"/>
                  <a:gd name="connsiteY564" fmla="*/ 352601 h 816873"/>
                  <a:gd name="connsiteX565" fmla="*/ 809060 w 819342"/>
                  <a:gd name="connsiteY565" fmla="*/ 360109 h 816873"/>
                  <a:gd name="connsiteX566" fmla="*/ 806590 w 819342"/>
                  <a:gd name="connsiteY566" fmla="*/ 362578 h 816873"/>
                  <a:gd name="connsiteX567" fmla="*/ 806590 w 819342"/>
                  <a:gd name="connsiteY567" fmla="*/ 364945 h 816873"/>
                  <a:gd name="connsiteX568" fmla="*/ 804123 w 819342"/>
                  <a:gd name="connsiteY568" fmla="*/ 364945 h 816873"/>
                  <a:gd name="connsiteX569" fmla="*/ 801652 w 819342"/>
                  <a:gd name="connsiteY569" fmla="*/ 367413 h 816873"/>
                  <a:gd name="connsiteX570" fmla="*/ 799185 w 819342"/>
                  <a:gd name="connsiteY570" fmla="*/ 369881 h 816873"/>
                  <a:gd name="connsiteX571" fmla="*/ 799185 w 819342"/>
                  <a:gd name="connsiteY571" fmla="*/ 372349 h 816873"/>
                  <a:gd name="connsiteX572" fmla="*/ 794248 w 819342"/>
                  <a:gd name="connsiteY572" fmla="*/ 374922 h 816873"/>
                  <a:gd name="connsiteX573" fmla="*/ 791780 w 819342"/>
                  <a:gd name="connsiteY573" fmla="*/ 377390 h 816873"/>
                  <a:gd name="connsiteX574" fmla="*/ 791780 w 819342"/>
                  <a:gd name="connsiteY574" fmla="*/ 379857 h 816873"/>
                  <a:gd name="connsiteX575" fmla="*/ 789310 w 819342"/>
                  <a:gd name="connsiteY575" fmla="*/ 379857 h 816873"/>
                  <a:gd name="connsiteX576" fmla="*/ 786843 w 819342"/>
                  <a:gd name="connsiteY576" fmla="*/ 382224 h 816873"/>
                  <a:gd name="connsiteX577" fmla="*/ 786843 w 819342"/>
                  <a:gd name="connsiteY577" fmla="*/ 384693 h 816873"/>
                  <a:gd name="connsiteX578" fmla="*/ 784373 w 819342"/>
                  <a:gd name="connsiteY578" fmla="*/ 387160 h 816873"/>
                  <a:gd name="connsiteX579" fmla="*/ 781906 w 819342"/>
                  <a:gd name="connsiteY579" fmla="*/ 389629 h 816873"/>
                  <a:gd name="connsiteX580" fmla="*/ 781906 w 819342"/>
                  <a:gd name="connsiteY580" fmla="*/ 392098 h 816873"/>
                  <a:gd name="connsiteX581" fmla="*/ 779435 w 819342"/>
                  <a:gd name="connsiteY581" fmla="*/ 392098 h 816873"/>
                  <a:gd name="connsiteX582" fmla="*/ 779435 w 819342"/>
                  <a:gd name="connsiteY582" fmla="*/ 416783 h 816873"/>
                  <a:gd name="connsiteX583" fmla="*/ 781906 w 819342"/>
                  <a:gd name="connsiteY583" fmla="*/ 419252 h 816873"/>
                  <a:gd name="connsiteX584" fmla="*/ 784373 w 819342"/>
                  <a:gd name="connsiteY584" fmla="*/ 421721 h 816873"/>
                  <a:gd name="connsiteX585" fmla="*/ 784373 w 819342"/>
                  <a:gd name="connsiteY585" fmla="*/ 439000 h 816873"/>
                  <a:gd name="connsiteX586" fmla="*/ 781906 w 819342"/>
                  <a:gd name="connsiteY586" fmla="*/ 439000 h 816873"/>
                  <a:gd name="connsiteX587" fmla="*/ 781906 w 819342"/>
                  <a:gd name="connsiteY587" fmla="*/ 443936 h 816873"/>
                  <a:gd name="connsiteX588" fmla="*/ 779435 w 819342"/>
                  <a:gd name="connsiteY588" fmla="*/ 446405 h 816873"/>
                  <a:gd name="connsiteX589" fmla="*/ 779435 w 819342"/>
                  <a:gd name="connsiteY589" fmla="*/ 461216 h 816873"/>
                  <a:gd name="connsiteX590" fmla="*/ 776968 w 819342"/>
                  <a:gd name="connsiteY590" fmla="*/ 466153 h 816873"/>
                  <a:gd name="connsiteX591" fmla="*/ 779435 w 819342"/>
                  <a:gd name="connsiteY591" fmla="*/ 468622 h 816873"/>
                  <a:gd name="connsiteX592" fmla="*/ 776968 w 819342"/>
                  <a:gd name="connsiteY592" fmla="*/ 471091 h 816873"/>
                  <a:gd name="connsiteX593" fmla="*/ 776968 w 819342"/>
                  <a:gd name="connsiteY593" fmla="*/ 483433 h 816873"/>
                  <a:gd name="connsiteX594" fmla="*/ 774501 w 819342"/>
                  <a:gd name="connsiteY594" fmla="*/ 485901 h 816873"/>
                  <a:gd name="connsiteX595" fmla="*/ 774501 w 819342"/>
                  <a:gd name="connsiteY595" fmla="*/ 500712 h 816873"/>
                  <a:gd name="connsiteX596" fmla="*/ 772031 w 819342"/>
                  <a:gd name="connsiteY596" fmla="*/ 503181 h 816873"/>
                  <a:gd name="connsiteX597" fmla="*/ 772031 w 819342"/>
                  <a:gd name="connsiteY597" fmla="*/ 505650 h 816873"/>
                  <a:gd name="connsiteX598" fmla="*/ 769563 w 819342"/>
                  <a:gd name="connsiteY598" fmla="*/ 508119 h 816873"/>
                  <a:gd name="connsiteX599" fmla="*/ 769563 w 819342"/>
                  <a:gd name="connsiteY599" fmla="*/ 510587 h 816873"/>
                  <a:gd name="connsiteX600" fmla="*/ 767093 w 819342"/>
                  <a:gd name="connsiteY600" fmla="*/ 513054 h 816873"/>
                  <a:gd name="connsiteX601" fmla="*/ 764626 w 819342"/>
                  <a:gd name="connsiteY601" fmla="*/ 517992 h 816873"/>
                  <a:gd name="connsiteX602" fmla="*/ 762156 w 819342"/>
                  <a:gd name="connsiteY602" fmla="*/ 520461 h 816873"/>
                  <a:gd name="connsiteX603" fmla="*/ 759689 w 819342"/>
                  <a:gd name="connsiteY603" fmla="*/ 522929 h 816873"/>
                  <a:gd name="connsiteX604" fmla="*/ 757218 w 819342"/>
                  <a:gd name="connsiteY604" fmla="*/ 525398 h 816873"/>
                  <a:gd name="connsiteX605" fmla="*/ 754751 w 819342"/>
                  <a:gd name="connsiteY605" fmla="*/ 527867 h 816873"/>
                  <a:gd name="connsiteX606" fmla="*/ 752284 w 819342"/>
                  <a:gd name="connsiteY606" fmla="*/ 527867 h 816873"/>
                  <a:gd name="connsiteX607" fmla="*/ 752284 w 819342"/>
                  <a:gd name="connsiteY607" fmla="*/ 530336 h 816873"/>
                  <a:gd name="connsiteX608" fmla="*/ 749814 w 819342"/>
                  <a:gd name="connsiteY608" fmla="*/ 530336 h 816873"/>
                  <a:gd name="connsiteX609" fmla="*/ 747346 w 819342"/>
                  <a:gd name="connsiteY609" fmla="*/ 532803 h 816873"/>
                  <a:gd name="connsiteX610" fmla="*/ 747346 w 819342"/>
                  <a:gd name="connsiteY610" fmla="*/ 542678 h 816873"/>
                  <a:gd name="connsiteX611" fmla="*/ 749814 w 819342"/>
                  <a:gd name="connsiteY611" fmla="*/ 545146 h 816873"/>
                  <a:gd name="connsiteX612" fmla="*/ 749814 w 819342"/>
                  <a:gd name="connsiteY612" fmla="*/ 547615 h 816873"/>
                  <a:gd name="connsiteX613" fmla="*/ 752284 w 819342"/>
                  <a:gd name="connsiteY613" fmla="*/ 547615 h 816873"/>
                  <a:gd name="connsiteX614" fmla="*/ 752284 w 819342"/>
                  <a:gd name="connsiteY614" fmla="*/ 559957 h 816873"/>
                  <a:gd name="connsiteX615" fmla="*/ 749814 w 819342"/>
                  <a:gd name="connsiteY615" fmla="*/ 559957 h 816873"/>
                  <a:gd name="connsiteX616" fmla="*/ 747346 w 819342"/>
                  <a:gd name="connsiteY616" fmla="*/ 562426 h 816873"/>
                  <a:gd name="connsiteX617" fmla="*/ 747346 w 819342"/>
                  <a:gd name="connsiteY617" fmla="*/ 564895 h 816873"/>
                  <a:gd name="connsiteX618" fmla="*/ 744876 w 819342"/>
                  <a:gd name="connsiteY618" fmla="*/ 564895 h 816873"/>
                  <a:gd name="connsiteX619" fmla="*/ 742409 w 819342"/>
                  <a:gd name="connsiteY619" fmla="*/ 567362 h 816873"/>
                  <a:gd name="connsiteX620" fmla="*/ 739939 w 819342"/>
                  <a:gd name="connsiteY620" fmla="*/ 567362 h 816873"/>
                  <a:gd name="connsiteX621" fmla="*/ 739939 w 819342"/>
                  <a:gd name="connsiteY621" fmla="*/ 569831 h 816873"/>
                  <a:gd name="connsiteX622" fmla="*/ 737472 w 819342"/>
                  <a:gd name="connsiteY622" fmla="*/ 569831 h 816873"/>
                  <a:gd name="connsiteX623" fmla="*/ 735004 w 819342"/>
                  <a:gd name="connsiteY623" fmla="*/ 572299 h 816873"/>
                  <a:gd name="connsiteX624" fmla="*/ 732534 w 819342"/>
                  <a:gd name="connsiteY624" fmla="*/ 572299 h 816873"/>
                  <a:gd name="connsiteX625" fmla="*/ 732534 w 819342"/>
                  <a:gd name="connsiteY625" fmla="*/ 574768 h 816873"/>
                  <a:gd name="connsiteX626" fmla="*/ 730067 w 819342"/>
                  <a:gd name="connsiteY626" fmla="*/ 577237 h 816873"/>
                  <a:gd name="connsiteX627" fmla="*/ 730067 w 819342"/>
                  <a:gd name="connsiteY627" fmla="*/ 579705 h 816873"/>
                  <a:gd name="connsiteX628" fmla="*/ 727597 w 819342"/>
                  <a:gd name="connsiteY628" fmla="*/ 579705 h 816873"/>
                  <a:gd name="connsiteX629" fmla="*/ 727597 w 819342"/>
                  <a:gd name="connsiteY629" fmla="*/ 582174 h 816873"/>
                  <a:gd name="connsiteX630" fmla="*/ 725129 w 819342"/>
                  <a:gd name="connsiteY630" fmla="*/ 584643 h 816873"/>
                  <a:gd name="connsiteX631" fmla="*/ 725129 w 819342"/>
                  <a:gd name="connsiteY631" fmla="*/ 587110 h 816873"/>
                  <a:gd name="connsiteX632" fmla="*/ 722659 w 819342"/>
                  <a:gd name="connsiteY632" fmla="*/ 589579 h 816873"/>
                  <a:gd name="connsiteX633" fmla="*/ 722659 w 819342"/>
                  <a:gd name="connsiteY633" fmla="*/ 601922 h 816873"/>
                  <a:gd name="connsiteX634" fmla="*/ 720192 w 819342"/>
                  <a:gd name="connsiteY634" fmla="*/ 604390 h 816873"/>
                  <a:gd name="connsiteX635" fmla="*/ 720192 w 819342"/>
                  <a:gd name="connsiteY635" fmla="*/ 606858 h 816873"/>
                  <a:gd name="connsiteX636" fmla="*/ 717725 w 819342"/>
                  <a:gd name="connsiteY636" fmla="*/ 609327 h 816873"/>
                  <a:gd name="connsiteX637" fmla="*/ 715254 w 819342"/>
                  <a:gd name="connsiteY637" fmla="*/ 611796 h 816873"/>
                  <a:gd name="connsiteX638" fmla="*/ 712787 w 819342"/>
                  <a:gd name="connsiteY638" fmla="*/ 614265 h 816873"/>
                  <a:gd name="connsiteX639" fmla="*/ 712787 w 819342"/>
                  <a:gd name="connsiteY639" fmla="*/ 616733 h 816873"/>
                  <a:gd name="connsiteX640" fmla="*/ 710317 w 819342"/>
                  <a:gd name="connsiteY640" fmla="*/ 619202 h 816873"/>
                  <a:gd name="connsiteX641" fmla="*/ 710317 w 819342"/>
                  <a:gd name="connsiteY641" fmla="*/ 621671 h 816873"/>
                  <a:gd name="connsiteX642" fmla="*/ 707850 w 819342"/>
                  <a:gd name="connsiteY642" fmla="*/ 624138 h 816873"/>
                  <a:gd name="connsiteX643" fmla="*/ 707850 w 819342"/>
                  <a:gd name="connsiteY643" fmla="*/ 634013 h 816873"/>
                  <a:gd name="connsiteX644" fmla="*/ 705380 w 819342"/>
                  <a:gd name="connsiteY644" fmla="*/ 636482 h 816873"/>
                  <a:gd name="connsiteX645" fmla="*/ 705380 w 819342"/>
                  <a:gd name="connsiteY645" fmla="*/ 641417 h 816873"/>
                  <a:gd name="connsiteX646" fmla="*/ 702912 w 819342"/>
                  <a:gd name="connsiteY646" fmla="*/ 643886 h 816873"/>
                  <a:gd name="connsiteX647" fmla="*/ 700445 w 819342"/>
                  <a:gd name="connsiteY647" fmla="*/ 643886 h 816873"/>
                  <a:gd name="connsiteX648" fmla="*/ 700445 w 819342"/>
                  <a:gd name="connsiteY648" fmla="*/ 646355 h 816873"/>
                  <a:gd name="connsiteX649" fmla="*/ 697975 w 819342"/>
                  <a:gd name="connsiteY649" fmla="*/ 648824 h 816873"/>
                  <a:gd name="connsiteX650" fmla="*/ 697975 w 819342"/>
                  <a:gd name="connsiteY650" fmla="*/ 651292 h 816873"/>
                  <a:gd name="connsiteX651" fmla="*/ 695508 w 819342"/>
                  <a:gd name="connsiteY651" fmla="*/ 656230 h 816873"/>
                  <a:gd name="connsiteX652" fmla="*/ 695508 w 819342"/>
                  <a:gd name="connsiteY652" fmla="*/ 666103 h 816873"/>
                  <a:gd name="connsiteX653" fmla="*/ 693037 w 819342"/>
                  <a:gd name="connsiteY653" fmla="*/ 668572 h 816873"/>
                  <a:gd name="connsiteX654" fmla="*/ 693037 w 819342"/>
                  <a:gd name="connsiteY654" fmla="*/ 675978 h 816873"/>
                  <a:gd name="connsiteX655" fmla="*/ 690570 w 819342"/>
                  <a:gd name="connsiteY655" fmla="*/ 678445 h 816873"/>
                  <a:gd name="connsiteX656" fmla="*/ 690570 w 819342"/>
                  <a:gd name="connsiteY656" fmla="*/ 700662 h 816873"/>
                  <a:gd name="connsiteX657" fmla="*/ 688100 w 819342"/>
                  <a:gd name="connsiteY657" fmla="*/ 703131 h 816873"/>
                  <a:gd name="connsiteX658" fmla="*/ 685633 w 819342"/>
                  <a:gd name="connsiteY658" fmla="*/ 708069 h 816873"/>
                  <a:gd name="connsiteX659" fmla="*/ 683166 w 819342"/>
                  <a:gd name="connsiteY659" fmla="*/ 715473 h 816873"/>
                  <a:gd name="connsiteX660" fmla="*/ 680695 w 819342"/>
                  <a:gd name="connsiteY660" fmla="*/ 717942 h 816873"/>
                  <a:gd name="connsiteX661" fmla="*/ 680695 w 819342"/>
                  <a:gd name="connsiteY661" fmla="*/ 722879 h 816873"/>
                  <a:gd name="connsiteX662" fmla="*/ 678228 w 819342"/>
                  <a:gd name="connsiteY662" fmla="*/ 725348 h 816873"/>
                  <a:gd name="connsiteX663" fmla="*/ 678228 w 819342"/>
                  <a:gd name="connsiteY663" fmla="*/ 730286 h 816873"/>
                  <a:gd name="connsiteX664" fmla="*/ 675758 w 819342"/>
                  <a:gd name="connsiteY664" fmla="*/ 735221 h 816873"/>
                  <a:gd name="connsiteX665" fmla="*/ 675758 w 819342"/>
                  <a:gd name="connsiteY665" fmla="*/ 737690 h 816873"/>
                  <a:gd name="connsiteX666" fmla="*/ 673291 w 819342"/>
                  <a:gd name="connsiteY666" fmla="*/ 740159 h 816873"/>
                  <a:gd name="connsiteX667" fmla="*/ 673291 w 819342"/>
                  <a:gd name="connsiteY667" fmla="*/ 750032 h 816873"/>
                  <a:gd name="connsiteX668" fmla="*/ 670820 w 819342"/>
                  <a:gd name="connsiteY668" fmla="*/ 752501 h 816873"/>
                  <a:gd name="connsiteX669" fmla="*/ 673291 w 819342"/>
                  <a:gd name="connsiteY669" fmla="*/ 757438 h 816873"/>
                  <a:gd name="connsiteX670" fmla="*/ 673291 w 819342"/>
                  <a:gd name="connsiteY670" fmla="*/ 769781 h 816873"/>
                  <a:gd name="connsiteX671" fmla="*/ 675758 w 819342"/>
                  <a:gd name="connsiteY671" fmla="*/ 772249 h 816873"/>
                  <a:gd name="connsiteX672" fmla="*/ 675758 w 819342"/>
                  <a:gd name="connsiteY672" fmla="*/ 774718 h 816873"/>
                  <a:gd name="connsiteX673" fmla="*/ 678228 w 819342"/>
                  <a:gd name="connsiteY673" fmla="*/ 777187 h 816873"/>
                  <a:gd name="connsiteX674" fmla="*/ 678228 w 819342"/>
                  <a:gd name="connsiteY674" fmla="*/ 787060 h 816873"/>
                  <a:gd name="connsiteX675" fmla="*/ 680695 w 819342"/>
                  <a:gd name="connsiteY675" fmla="*/ 789529 h 816873"/>
                  <a:gd name="connsiteX676" fmla="*/ 680695 w 819342"/>
                  <a:gd name="connsiteY676" fmla="*/ 804340 h 816873"/>
                  <a:gd name="connsiteX677" fmla="*/ 683166 w 819342"/>
                  <a:gd name="connsiteY677" fmla="*/ 806808 h 816873"/>
                  <a:gd name="connsiteX678" fmla="*/ 683166 w 819342"/>
                  <a:gd name="connsiteY678" fmla="*/ 816683 h 816873"/>
                  <a:gd name="connsiteX679" fmla="*/ 678228 w 819342"/>
                  <a:gd name="connsiteY679" fmla="*/ 814215 h 816873"/>
                  <a:gd name="connsiteX680" fmla="*/ 673291 w 819342"/>
                  <a:gd name="connsiteY680" fmla="*/ 811746 h 816873"/>
                  <a:gd name="connsiteX681" fmla="*/ 665886 w 819342"/>
                  <a:gd name="connsiteY681" fmla="*/ 806808 h 816873"/>
                  <a:gd name="connsiteX682" fmla="*/ 653541 w 819342"/>
                  <a:gd name="connsiteY682" fmla="*/ 796935 h 816873"/>
                  <a:gd name="connsiteX683" fmla="*/ 643669 w 819342"/>
                  <a:gd name="connsiteY683" fmla="*/ 791998 h 816873"/>
                  <a:gd name="connsiteX684" fmla="*/ 636365 w 819342"/>
                  <a:gd name="connsiteY684" fmla="*/ 787060 h 816873"/>
                  <a:gd name="connsiteX685" fmla="*/ 624023 w 819342"/>
                  <a:gd name="connsiteY685" fmla="*/ 777187 h 816873"/>
                  <a:gd name="connsiteX686" fmla="*/ 621452 w 819342"/>
                  <a:gd name="connsiteY686" fmla="*/ 772249 h 816873"/>
                  <a:gd name="connsiteX687" fmla="*/ 611577 w 819342"/>
                  <a:gd name="connsiteY687" fmla="*/ 767312 h 816873"/>
                  <a:gd name="connsiteX688" fmla="*/ 609211 w 819342"/>
                  <a:gd name="connsiteY688" fmla="*/ 764845 h 816873"/>
                  <a:gd name="connsiteX689" fmla="*/ 596868 w 819342"/>
                  <a:gd name="connsiteY689" fmla="*/ 757438 h 816873"/>
                  <a:gd name="connsiteX690" fmla="*/ 591931 w 819342"/>
                  <a:gd name="connsiteY690" fmla="*/ 752501 h 816873"/>
                  <a:gd name="connsiteX691" fmla="*/ 584526 w 819342"/>
                  <a:gd name="connsiteY691" fmla="*/ 745096 h 816873"/>
                  <a:gd name="connsiteX692" fmla="*/ 577122 w 819342"/>
                  <a:gd name="connsiteY692" fmla="*/ 742628 h 816873"/>
                  <a:gd name="connsiteX693" fmla="*/ 564780 w 819342"/>
                  <a:gd name="connsiteY693" fmla="*/ 730286 h 816873"/>
                  <a:gd name="connsiteX694" fmla="*/ 557372 w 819342"/>
                  <a:gd name="connsiteY694" fmla="*/ 725348 h 816873"/>
                  <a:gd name="connsiteX695" fmla="*/ 545030 w 819342"/>
                  <a:gd name="connsiteY695" fmla="*/ 717942 h 816873"/>
                  <a:gd name="connsiteX696" fmla="*/ 535155 w 819342"/>
                  <a:gd name="connsiteY696" fmla="*/ 710537 h 816873"/>
                  <a:gd name="connsiteX697" fmla="*/ 525283 w 819342"/>
                  <a:gd name="connsiteY697" fmla="*/ 705600 h 816873"/>
                  <a:gd name="connsiteX698" fmla="*/ 517875 w 819342"/>
                  <a:gd name="connsiteY698" fmla="*/ 700662 h 816873"/>
                  <a:gd name="connsiteX699" fmla="*/ 490724 w 819342"/>
                  <a:gd name="connsiteY699" fmla="*/ 700662 h 816873"/>
                  <a:gd name="connsiteX700" fmla="*/ 475912 w 819342"/>
                  <a:gd name="connsiteY700" fmla="*/ 703131 h 816873"/>
                  <a:gd name="connsiteX701" fmla="*/ 463569 w 819342"/>
                  <a:gd name="connsiteY701" fmla="*/ 703131 h 816873"/>
                  <a:gd name="connsiteX702" fmla="*/ 456165 w 819342"/>
                  <a:gd name="connsiteY702" fmla="*/ 700662 h 816873"/>
                  <a:gd name="connsiteX703" fmla="*/ 448757 w 819342"/>
                  <a:gd name="connsiteY703" fmla="*/ 698194 h 816873"/>
                  <a:gd name="connsiteX704" fmla="*/ 446290 w 819342"/>
                  <a:gd name="connsiteY704" fmla="*/ 695725 h 816873"/>
                  <a:gd name="connsiteX705" fmla="*/ 438885 w 819342"/>
                  <a:gd name="connsiteY705" fmla="*/ 690789 h 816873"/>
                  <a:gd name="connsiteX706" fmla="*/ 433948 w 819342"/>
                  <a:gd name="connsiteY706" fmla="*/ 678445 h 816873"/>
                  <a:gd name="connsiteX707" fmla="*/ 431478 w 819342"/>
                  <a:gd name="connsiteY707" fmla="*/ 675978 h 816873"/>
                  <a:gd name="connsiteX708" fmla="*/ 429010 w 819342"/>
                  <a:gd name="connsiteY708" fmla="*/ 668572 h 816873"/>
                  <a:gd name="connsiteX709" fmla="*/ 429010 w 819342"/>
                  <a:gd name="connsiteY709" fmla="*/ 651292 h 816873"/>
                  <a:gd name="connsiteX710" fmla="*/ 426540 w 819342"/>
                  <a:gd name="connsiteY710" fmla="*/ 646355 h 816873"/>
                  <a:gd name="connsiteX711" fmla="*/ 424073 w 819342"/>
                  <a:gd name="connsiteY711" fmla="*/ 638950 h 816873"/>
                  <a:gd name="connsiteX712" fmla="*/ 411731 w 819342"/>
                  <a:gd name="connsiteY712" fmla="*/ 634013 h 816873"/>
                  <a:gd name="connsiteX713" fmla="*/ 406793 w 819342"/>
                  <a:gd name="connsiteY713" fmla="*/ 631544 h 816873"/>
                  <a:gd name="connsiteX714" fmla="*/ 401856 w 819342"/>
                  <a:gd name="connsiteY714" fmla="*/ 629075 h 816873"/>
                  <a:gd name="connsiteX715" fmla="*/ 391981 w 819342"/>
                  <a:gd name="connsiteY715" fmla="*/ 621671 h 816873"/>
                  <a:gd name="connsiteX716" fmla="*/ 387044 w 819342"/>
                  <a:gd name="connsiteY716" fmla="*/ 616733 h 816873"/>
                  <a:gd name="connsiteX717" fmla="*/ 382109 w 819342"/>
                  <a:gd name="connsiteY717" fmla="*/ 604390 h 816873"/>
                  <a:gd name="connsiteX718" fmla="*/ 379639 w 819342"/>
                  <a:gd name="connsiteY718" fmla="*/ 596985 h 816873"/>
                  <a:gd name="connsiteX719" fmla="*/ 377172 w 819342"/>
                  <a:gd name="connsiteY719" fmla="*/ 579705 h 816873"/>
                  <a:gd name="connsiteX720" fmla="*/ 377172 w 819342"/>
                  <a:gd name="connsiteY720" fmla="*/ 567362 h 816873"/>
                  <a:gd name="connsiteX721" fmla="*/ 374701 w 819342"/>
                  <a:gd name="connsiteY721" fmla="*/ 555020 h 816873"/>
                  <a:gd name="connsiteX722" fmla="*/ 372234 w 819342"/>
                  <a:gd name="connsiteY722" fmla="*/ 547615 h 816873"/>
                  <a:gd name="connsiteX723" fmla="*/ 369764 w 819342"/>
                  <a:gd name="connsiteY723" fmla="*/ 532803 h 816873"/>
                  <a:gd name="connsiteX724" fmla="*/ 367297 w 819342"/>
                  <a:gd name="connsiteY724" fmla="*/ 527867 h 816873"/>
                  <a:gd name="connsiteX725" fmla="*/ 362359 w 819342"/>
                  <a:gd name="connsiteY725" fmla="*/ 513054 h 816873"/>
                  <a:gd name="connsiteX726" fmla="*/ 359892 w 819342"/>
                  <a:gd name="connsiteY726" fmla="*/ 508119 h 816873"/>
                  <a:gd name="connsiteX727" fmla="*/ 354955 w 819342"/>
                  <a:gd name="connsiteY727" fmla="*/ 495775 h 816873"/>
                  <a:gd name="connsiteX728" fmla="*/ 352484 w 819342"/>
                  <a:gd name="connsiteY728" fmla="*/ 488370 h 816873"/>
                  <a:gd name="connsiteX729" fmla="*/ 350017 w 819342"/>
                  <a:gd name="connsiteY729" fmla="*/ 483433 h 816873"/>
                  <a:gd name="connsiteX730" fmla="*/ 345080 w 819342"/>
                  <a:gd name="connsiteY730" fmla="*/ 476028 h 816873"/>
                  <a:gd name="connsiteX731" fmla="*/ 345080 w 819342"/>
                  <a:gd name="connsiteY731" fmla="*/ 473661 h 816873"/>
                  <a:gd name="connsiteX732" fmla="*/ 342613 w 819342"/>
                  <a:gd name="connsiteY732" fmla="*/ 468724 h 816873"/>
                  <a:gd name="connsiteX733" fmla="*/ 337675 w 819342"/>
                  <a:gd name="connsiteY733" fmla="*/ 453913 h 816873"/>
                  <a:gd name="connsiteX734" fmla="*/ 335205 w 819342"/>
                  <a:gd name="connsiteY734" fmla="*/ 444040 h 816873"/>
                  <a:gd name="connsiteX735" fmla="*/ 335205 w 819342"/>
                  <a:gd name="connsiteY735" fmla="*/ 434165 h 816873"/>
                  <a:gd name="connsiteX736" fmla="*/ 332738 w 819342"/>
                  <a:gd name="connsiteY736" fmla="*/ 424292 h 816873"/>
                  <a:gd name="connsiteX737" fmla="*/ 330271 w 819342"/>
                  <a:gd name="connsiteY737" fmla="*/ 424292 h 816873"/>
                  <a:gd name="connsiteX738" fmla="*/ 330271 w 819342"/>
                  <a:gd name="connsiteY738" fmla="*/ 421823 h 816873"/>
                  <a:gd name="connsiteX739" fmla="*/ 320396 w 819342"/>
                  <a:gd name="connsiteY739" fmla="*/ 424292 h 816873"/>
                  <a:gd name="connsiteX740" fmla="*/ 308054 w 819342"/>
                  <a:gd name="connsiteY740" fmla="*/ 424292 h 816873"/>
                  <a:gd name="connsiteX741" fmla="*/ 300646 w 819342"/>
                  <a:gd name="connsiteY741" fmla="*/ 426760 h 816873"/>
                  <a:gd name="connsiteX742" fmla="*/ 290774 w 819342"/>
                  <a:gd name="connsiteY742" fmla="*/ 429229 h 816873"/>
                  <a:gd name="connsiteX743" fmla="*/ 268557 w 819342"/>
                  <a:gd name="connsiteY743" fmla="*/ 429229 h 816873"/>
                  <a:gd name="connsiteX744" fmla="*/ 256215 w 819342"/>
                  <a:gd name="connsiteY744" fmla="*/ 424292 h 816873"/>
                  <a:gd name="connsiteX745" fmla="*/ 243870 w 819342"/>
                  <a:gd name="connsiteY745" fmla="*/ 419354 h 816873"/>
                  <a:gd name="connsiteX746" fmla="*/ 231528 w 819342"/>
                  <a:gd name="connsiteY746" fmla="*/ 414417 h 816873"/>
                  <a:gd name="connsiteX747" fmla="*/ 224123 w 819342"/>
                  <a:gd name="connsiteY747" fmla="*/ 414417 h 816873"/>
                  <a:gd name="connsiteX748" fmla="*/ 211781 w 819342"/>
                  <a:gd name="connsiteY748" fmla="*/ 416885 h 816873"/>
                  <a:gd name="connsiteX749" fmla="*/ 206843 w 819342"/>
                  <a:gd name="connsiteY749" fmla="*/ 419354 h 816873"/>
                  <a:gd name="connsiteX750" fmla="*/ 194501 w 819342"/>
                  <a:gd name="connsiteY750" fmla="*/ 421823 h 816873"/>
                  <a:gd name="connsiteX751" fmla="*/ 179689 w 819342"/>
                  <a:gd name="connsiteY751" fmla="*/ 421823 h 816873"/>
                  <a:gd name="connsiteX752" fmla="*/ 167347 w 819342"/>
                  <a:gd name="connsiteY752" fmla="*/ 416885 h 816873"/>
                  <a:gd name="connsiteX753" fmla="*/ 159942 w 819342"/>
                  <a:gd name="connsiteY753" fmla="*/ 416885 h 816873"/>
                  <a:gd name="connsiteX754" fmla="*/ 147600 w 819342"/>
                  <a:gd name="connsiteY754" fmla="*/ 414417 h 816873"/>
                  <a:gd name="connsiteX755" fmla="*/ 137725 w 819342"/>
                  <a:gd name="connsiteY755" fmla="*/ 414417 h 816873"/>
                  <a:gd name="connsiteX756" fmla="*/ 135255 w 819342"/>
                  <a:gd name="connsiteY756" fmla="*/ 416885 h 816873"/>
                  <a:gd name="connsiteX757" fmla="*/ 127850 w 819342"/>
                  <a:gd name="connsiteY757" fmla="*/ 416885 h 816873"/>
                  <a:gd name="connsiteX758" fmla="*/ 122913 w 819342"/>
                  <a:gd name="connsiteY758" fmla="*/ 419354 h 816873"/>
                  <a:gd name="connsiteX759" fmla="*/ 117975 w 819342"/>
                  <a:gd name="connsiteY759" fmla="*/ 421823 h 816873"/>
                  <a:gd name="connsiteX760" fmla="*/ 115508 w 819342"/>
                  <a:gd name="connsiteY760" fmla="*/ 424292 h 816873"/>
                  <a:gd name="connsiteX761" fmla="*/ 108104 w 819342"/>
                  <a:gd name="connsiteY761" fmla="*/ 424292 h 816873"/>
                  <a:gd name="connsiteX762" fmla="*/ 103166 w 819342"/>
                  <a:gd name="connsiteY762" fmla="*/ 421823 h 816873"/>
                  <a:gd name="connsiteX763" fmla="*/ 98229 w 819342"/>
                  <a:gd name="connsiteY763" fmla="*/ 419354 h 816873"/>
                  <a:gd name="connsiteX764" fmla="*/ 93291 w 819342"/>
                  <a:gd name="connsiteY764" fmla="*/ 414417 h 816873"/>
                  <a:gd name="connsiteX765" fmla="*/ 85887 w 819342"/>
                  <a:gd name="connsiteY765" fmla="*/ 409481 h 816873"/>
                  <a:gd name="connsiteX766" fmla="*/ 76012 w 819342"/>
                  <a:gd name="connsiteY766" fmla="*/ 402074 h 816873"/>
                  <a:gd name="connsiteX767" fmla="*/ 71178 w 819342"/>
                  <a:gd name="connsiteY767" fmla="*/ 397137 h 816873"/>
                  <a:gd name="connsiteX768" fmla="*/ 61303 w 819342"/>
                  <a:gd name="connsiteY768" fmla="*/ 389732 h 816873"/>
                  <a:gd name="connsiteX769" fmla="*/ 58836 w 819342"/>
                  <a:gd name="connsiteY769" fmla="*/ 387264 h 816873"/>
                  <a:gd name="connsiteX770" fmla="*/ 58836 w 819342"/>
                  <a:gd name="connsiteY770" fmla="*/ 374922 h 816873"/>
                  <a:gd name="connsiteX771" fmla="*/ 61303 w 819342"/>
                  <a:gd name="connsiteY771" fmla="*/ 369984 h 816873"/>
                  <a:gd name="connsiteX772" fmla="*/ 61303 w 819342"/>
                  <a:gd name="connsiteY772" fmla="*/ 360109 h 816873"/>
                  <a:gd name="connsiteX773" fmla="*/ 58836 w 819342"/>
                  <a:gd name="connsiteY773" fmla="*/ 352705 h 816873"/>
                  <a:gd name="connsiteX774" fmla="*/ 56365 w 819342"/>
                  <a:gd name="connsiteY774" fmla="*/ 342830 h 816873"/>
                  <a:gd name="connsiteX775" fmla="*/ 53898 w 819342"/>
                  <a:gd name="connsiteY775" fmla="*/ 335425 h 816873"/>
                  <a:gd name="connsiteX776" fmla="*/ 53898 w 819342"/>
                  <a:gd name="connsiteY776" fmla="*/ 323081 h 816873"/>
                  <a:gd name="connsiteX777" fmla="*/ 56365 w 819342"/>
                  <a:gd name="connsiteY777" fmla="*/ 315677 h 816873"/>
                  <a:gd name="connsiteX778" fmla="*/ 58836 w 819342"/>
                  <a:gd name="connsiteY778" fmla="*/ 303335 h 816873"/>
                  <a:gd name="connsiteX779" fmla="*/ 61303 w 819342"/>
                  <a:gd name="connsiteY779" fmla="*/ 290991 h 816873"/>
                  <a:gd name="connsiteX780" fmla="*/ 63773 w 819342"/>
                  <a:gd name="connsiteY780" fmla="*/ 278649 h 816873"/>
                  <a:gd name="connsiteX781" fmla="*/ 71178 w 819342"/>
                  <a:gd name="connsiteY781" fmla="*/ 268774 h 816873"/>
                  <a:gd name="connsiteX782" fmla="*/ 80949 w 819342"/>
                  <a:gd name="connsiteY782" fmla="*/ 258901 h 816873"/>
                  <a:gd name="connsiteX783" fmla="*/ 88457 w 819342"/>
                  <a:gd name="connsiteY783" fmla="*/ 251494 h 816873"/>
                  <a:gd name="connsiteX784" fmla="*/ 95862 w 819342"/>
                  <a:gd name="connsiteY784" fmla="*/ 244090 h 816873"/>
                  <a:gd name="connsiteX785" fmla="*/ 98229 w 819342"/>
                  <a:gd name="connsiteY785" fmla="*/ 239152 h 816873"/>
                  <a:gd name="connsiteX786" fmla="*/ 100799 w 819342"/>
                  <a:gd name="connsiteY786" fmla="*/ 234215 h 816873"/>
                  <a:gd name="connsiteX787" fmla="*/ 105737 w 819342"/>
                  <a:gd name="connsiteY787" fmla="*/ 229279 h 816873"/>
                  <a:gd name="connsiteX788" fmla="*/ 108104 w 819342"/>
                  <a:gd name="connsiteY788" fmla="*/ 221873 h 816873"/>
                  <a:gd name="connsiteX789" fmla="*/ 115508 w 819342"/>
                  <a:gd name="connsiteY789" fmla="*/ 211999 h 816873"/>
                  <a:gd name="connsiteX790" fmla="*/ 115508 w 819342"/>
                  <a:gd name="connsiteY790" fmla="*/ 204697 h 816873"/>
                  <a:gd name="connsiteX791" fmla="*/ 113041 w 819342"/>
                  <a:gd name="connsiteY791" fmla="*/ 197187 h 816873"/>
                  <a:gd name="connsiteX792" fmla="*/ 110571 w 819342"/>
                  <a:gd name="connsiteY792" fmla="*/ 192251 h 816873"/>
                  <a:gd name="connsiteX793" fmla="*/ 110571 w 819342"/>
                  <a:gd name="connsiteY793" fmla="*/ 177440 h 816873"/>
                  <a:gd name="connsiteX794" fmla="*/ 108104 w 819342"/>
                  <a:gd name="connsiteY794" fmla="*/ 174972 h 816873"/>
                  <a:gd name="connsiteX795" fmla="*/ 103166 w 819342"/>
                  <a:gd name="connsiteY795" fmla="*/ 172503 h 816873"/>
                  <a:gd name="connsiteX796" fmla="*/ 100799 w 819342"/>
                  <a:gd name="connsiteY796" fmla="*/ 170034 h 816873"/>
                  <a:gd name="connsiteX797" fmla="*/ 98229 w 819342"/>
                  <a:gd name="connsiteY797" fmla="*/ 167565 h 816873"/>
                  <a:gd name="connsiteX798" fmla="*/ 98229 w 819342"/>
                  <a:gd name="connsiteY798" fmla="*/ 165097 h 816873"/>
                  <a:gd name="connsiteX799" fmla="*/ 100799 w 819342"/>
                  <a:gd name="connsiteY799" fmla="*/ 162628 h 816873"/>
                  <a:gd name="connsiteX800" fmla="*/ 105737 w 819342"/>
                  <a:gd name="connsiteY800" fmla="*/ 157692 h 816873"/>
                  <a:gd name="connsiteX801" fmla="*/ 110571 w 819342"/>
                  <a:gd name="connsiteY801" fmla="*/ 155223 h 816873"/>
                  <a:gd name="connsiteX802" fmla="*/ 113041 w 819342"/>
                  <a:gd name="connsiteY802" fmla="*/ 147817 h 816873"/>
                  <a:gd name="connsiteX803" fmla="*/ 113041 w 819342"/>
                  <a:gd name="connsiteY803" fmla="*/ 137944 h 816873"/>
                  <a:gd name="connsiteX804" fmla="*/ 110571 w 819342"/>
                  <a:gd name="connsiteY804" fmla="*/ 130538 h 816873"/>
                  <a:gd name="connsiteX805" fmla="*/ 108104 w 819342"/>
                  <a:gd name="connsiteY805" fmla="*/ 125600 h 816873"/>
                  <a:gd name="connsiteX806" fmla="*/ 105737 w 819342"/>
                  <a:gd name="connsiteY806" fmla="*/ 123133 h 816873"/>
                  <a:gd name="connsiteX807" fmla="*/ 103166 w 819342"/>
                  <a:gd name="connsiteY807" fmla="*/ 115727 h 816873"/>
                  <a:gd name="connsiteX808" fmla="*/ 100799 w 819342"/>
                  <a:gd name="connsiteY808" fmla="*/ 113258 h 816873"/>
                  <a:gd name="connsiteX809" fmla="*/ 95862 w 819342"/>
                  <a:gd name="connsiteY809" fmla="*/ 105852 h 816873"/>
                  <a:gd name="connsiteX810" fmla="*/ 95862 w 819342"/>
                  <a:gd name="connsiteY810" fmla="*/ 95978 h 816873"/>
                  <a:gd name="connsiteX811" fmla="*/ 88457 w 819342"/>
                  <a:gd name="connsiteY811" fmla="*/ 88572 h 816873"/>
                  <a:gd name="connsiteX812" fmla="*/ 80949 w 819342"/>
                  <a:gd name="connsiteY812" fmla="*/ 81168 h 816873"/>
                  <a:gd name="connsiteX813" fmla="*/ 76012 w 819342"/>
                  <a:gd name="connsiteY813" fmla="*/ 76230 h 816873"/>
                  <a:gd name="connsiteX814" fmla="*/ 68711 w 819342"/>
                  <a:gd name="connsiteY814" fmla="*/ 73761 h 816873"/>
                  <a:gd name="connsiteX815" fmla="*/ 46494 w 819342"/>
                  <a:gd name="connsiteY815" fmla="*/ 73761 h 816873"/>
                  <a:gd name="connsiteX816" fmla="*/ 39086 w 819342"/>
                  <a:gd name="connsiteY816" fmla="*/ 71293 h 816873"/>
                  <a:gd name="connsiteX817" fmla="*/ 31681 w 819342"/>
                  <a:gd name="connsiteY817" fmla="*/ 63888 h 816873"/>
                  <a:gd name="connsiteX818" fmla="*/ 29214 w 819342"/>
                  <a:gd name="connsiteY818" fmla="*/ 56482 h 816873"/>
                  <a:gd name="connsiteX819" fmla="*/ 24277 w 819342"/>
                  <a:gd name="connsiteY819" fmla="*/ 49077 h 816873"/>
                  <a:gd name="connsiteX820" fmla="*/ 16869 w 819342"/>
                  <a:gd name="connsiteY820" fmla="*/ 44140 h 816873"/>
                  <a:gd name="connsiteX821" fmla="*/ 11935 w 819342"/>
                  <a:gd name="connsiteY821" fmla="*/ 39202 h 816873"/>
                  <a:gd name="connsiteX822" fmla="*/ 6997 w 819342"/>
                  <a:gd name="connsiteY822" fmla="*/ 31798 h 816873"/>
                  <a:gd name="connsiteX823" fmla="*/ 4527 w 819342"/>
                  <a:gd name="connsiteY823" fmla="*/ 31798 h 816873"/>
                  <a:gd name="connsiteX824" fmla="*/ -411 w 819342"/>
                  <a:gd name="connsiteY824" fmla="*/ 21923 h 816873"/>
                  <a:gd name="connsiteX825" fmla="*/ -411 w 819342"/>
                  <a:gd name="connsiteY825" fmla="*/ 9581 h 816873"/>
                  <a:gd name="connsiteX826" fmla="*/ 2060 w 819342"/>
                  <a:gd name="connsiteY826" fmla="*/ 7112 h 816873"/>
                  <a:gd name="connsiteX827" fmla="*/ 2060 w 819342"/>
                  <a:gd name="connsiteY827" fmla="*/ 7112 h 816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</a:cxnLst>
                <a:rect l="l" t="t" r="r" b="b"/>
                <a:pathLst>
                  <a:path w="819342" h="816873">
                    <a:moveTo>
                      <a:pt x="2060" y="7214"/>
                    </a:moveTo>
                    <a:lnTo>
                      <a:pt x="2060" y="9683"/>
                    </a:lnTo>
                    <a:lnTo>
                      <a:pt x="9464" y="9683"/>
                    </a:lnTo>
                    <a:lnTo>
                      <a:pt x="9464" y="12151"/>
                    </a:lnTo>
                    <a:lnTo>
                      <a:pt x="11935" y="12151"/>
                    </a:lnTo>
                    <a:lnTo>
                      <a:pt x="11935" y="7214"/>
                    </a:lnTo>
                    <a:lnTo>
                      <a:pt x="14402" y="7214"/>
                    </a:lnTo>
                    <a:lnTo>
                      <a:pt x="16869" y="4747"/>
                    </a:lnTo>
                    <a:lnTo>
                      <a:pt x="19339" y="2278"/>
                    </a:lnTo>
                    <a:lnTo>
                      <a:pt x="21806" y="-191"/>
                    </a:lnTo>
                    <a:lnTo>
                      <a:pt x="26744" y="-191"/>
                    </a:lnTo>
                    <a:lnTo>
                      <a:pt x="29214" y="2278"/>
                    </a:lnTo>
                    <a:lnTo>
                      <a:pt x="29214" y="4747"/>
                    </a:lnTo>
                    <a:lnTo>
                      <a:pt x="24277" y="4747"/>
                    </a:lnTo>
                    <a:lnTo>
                      <a:pt x="21806" y="7214"/>
                    </a:lnTo>
                    <a:lnTo>
                      <a:pt x="36619" y="7214"/>
                    </a:lnTo>
                    <a:lnTo>
                      <a:pt x="36619" y="9683"/>
                    </a:lnTo>
                    <a:lnTo>
                      <a:pt x="39086" y="9683"/>
                    </a:lnTo>
                    <a:lnTo>
                      <a:pt x="39086" y="14620"/>
                    </a:lnTo>
                    <a:lnTo>
                      <a:pt x="36619" y="17089"/>
                    </a:lnTo>
                    <a:lnTo>
                      <a:pt x="36619" y="24494"/>
                    </a:lnTo>
                    <a:lnTo>
                      <a:pt x="44023" y="24494"/>
                    </a:lnTo>
                    <a:lnTo>
                      <a:pt x="44023" y="26962"/>
                    </a:lnTo>
                    <a:lnTo>
                      <a:pt x="46494" y="29431"/>
                    </a:lnTo>
                    <a:lnTo>
                      <a:pt x="48961" y="31900"/>
                    </a:lnTo>
                    <a:lnTo>
                      <a:pt x="51428" y="34368"/>
                    </a:lnTo>
                    <a:lnTo>
                      <a:pt x="53898" y="34368"/>
                    </a:lnTo>
                    <a:lnTo>
                      <a:pt x="53898" y="36837"/>
                    </a:lnTo>
                    <a:lnTo>
                      <a:pt x="58836" y="36837"/>
                    </a:lnTo>
                    <a:lnTo>
                      <a:pt x="61303" y="39306"/>
                    </a:lnTo>
                    <a:lnTo>
                      <a:pt x="61303" y="41775"/>
                    </a:lnTo>
                    <a:lnTo>
                      <a:pt x="63773" y="41775"/>
                    </a:lnTo>
                    <a:lnTo>
                      <a:pt x="66240" y="44242"/>
                    </a:lnTo>
                    <a:lnTo>
                      <a:pt x="68711" y="44242"/>
                    </a:lnTo>
                    <a:lnTo>
                      <a:pt x="71178" y="46711"/>
                    </a:lnTo>
                    <a:lnTo>
                      <a:pt x="73645" y="46711"/>
                    </a:lnTo>
                    <a:lnTo>
                      <a:pt x="76115" y="49179"/>
                    </a:lnTo>
                    <a:lnTo>
                      <a:pt x="73645" y="51648"/>
                    </a:lnTo>
                    <a:lnTo>
                      <a:pt x="73645" y="54117"/>
                    </a:lnTo>
                    <a:lnTo>
                      <a:pt x="83520" y="54117"/>
                    </a:lnTo>
                    <a:lnTo>
                      <a:pt x="83520" y="56585"/>
                    </a:lnTo>
                    <a:lnTo>
                      <a:pt x="85990" y="56585"/>
                    </a:lnTo>
                    <a:lnTo>
                      <a:pt x="85990" y="51648"/>
                    </a:lnTo>
                    <a:lnTo>
                      <a:pt x="90925" y="51648"/>
                    </a:lnTo>
                    <a:lnTo>
                      <a:pt x="90925" y="49179"/>
                    </a:lnTo>
                    <a:lnTo>
                      <a:pt x="93395" y="46711"/>
                    </a:lnTo>
                    <a:lnTo>
                      <a:pt x="95862" y="46711"/>
                    </a:lnTo>
                    <a:lnTo>
                      <a:pt x="98332" y="49179"/>
                    </a:lnTo>
                    <a:lnTo>
                      <a:pt x="100799" y="51648"/>
                    </a:lnTo>
                    <a:lnTo>
                      <a:pt x="103270" y="54117"/>
                    </a:lnTo>
                    <a:lnTo>
                      <a:pt x="103270" y="56585"/>
                    </a:lnTo>
                    <a:lnTo>
                      <a:pt x="105737" y="56585"/>
                    </a:lnTo>
                    <a:lnTo>
                      <a:pt x="105737" y="59054"/>
                    </a:lnTo>
                    <a:lnTo>
                      <a:pt x="108204" y="59054"/>
                    </a:lnTo>
                    <a:lnTo>
                      <a:pt x="108204" y="61521"/>
                    </a:lnTo>
                    <a:lnTo>
                      <a:pt x="110674" y="61521"/>
                    </a:lnTo>
                    <a:lnTo>
                      <a:pt x="113142" y="63990"/>
                    </a:lnTo>
                    <a:lnTo>
                      <a:pt x="115612" y="63990"/>
                    </a:lnTo>
                    <a:lnTo>
                      <a:pt x="115612" y="66357"/>
                    </a:lnTo>
                    <a:lnTo>
                      <a:pt x="118079" y="66357"/>
                    </a:lnTo>
                    <a:lnTo>
                      <a:pt x="118079" y="68826"/>
                    </a:lnTo>
                    <a:lnTo>
                      <a:pt x="115612" y="68826"/>
                    </a:lnTo>
                    <a:lnTo>
                      <a:pt x="115612" y="71293"/>
                    </a:lnTo>
                    <a:lnTo>
                      <a:pt x="113142" y="71293"/>
                    </a:lnTo>
                    <a:lnTo>
                      <a:pt x="113142" y="73761"/>
                    </a:lnTo>
                    <a:lnTo>
                      <a:pt x="115612" y="73761"/>
                    </a:lnTo>
                    <a:lnTo>
                      <a:pt x="118079" y="76334"/>
                    </a:lnTo>
                    <a:lnTo>
                      <a:pt x="120549" y="76334"/>
                    </a:lnTo>
                    <a:lnTo>
                      <a:pt x="120549" y="78801"/>
                    </a:lnTo>
                    <a:lnTo>
                      <a:pt x="118079" y="78801"/>
                    </a:lnTo>
                    <a:lnTo>
                      <a:pt x="118079" y="81270"/>
                    </a:lnTo>
                    <a:lnTo>
                      <a:pt x="120549" y="81270"/>
                    </a:lnTo>
                    <a:lnTo>
                      <a:pt x="118079" y="83636"/>
                    </a:lnTo>
                    <a:lnTo>
                      <a:pt x="118079" y="88572"/>
                    </a:lnTo>
                    <a:lnTo>
                      <a:pt x="120549" y="88572"/>
                    </a:lnTo>
                    <a:lnTo>
                      <a:pt x="123016" y="91041"/>
                    </a:lnTo>
                    <a:lnTo>
                      <a:pt x="125484" y="91041"/>
                    </a:lnTo>
                    <a:lnTo>
                      <a:pt x="125484" y="93613"/>
                    </a:lnTo>
                    <a:lnTo>
                      <a:pt x="123016" y="96082"/>
                    </a:lnTo>
                    <a:lnTo>
                      <a:pt x="123016" y="100916"/>
                    </a:lnTo>
                    <a:lnTo>
                      <a:pt x="125484" y="100916"/>
                    </a:lnTo>
                    <a:lnTo>
                      <a:pt x="125484" y="103385"/>
                    </a:lnTo>
                    <a:lnTo>
                      <a:pt x="127954" y="103385"/>
                    </a:lnTo>
                    <a:lnTo>
                      <a:pt x="130421" y="105852"/>
                    </a:lnTo>
                    <a:lnTo>
                      <a:pt x="135359" y="105852"/>
                    </a:lnTo>
                    <a:lnTo>
                      <a:pt x="135359" y="108321"/>
                    </a:lnTo>
                    <a:lnTo>
                      <a:pt x="137829" y="105852"/>
                    </a:lnTo>
                    <a:lnTo>
                      <a:pt x="140296" y="108321"/>
                    </a:lnTo>
                    <a:lnTo>
                      <a:pt x="142763" y="108321"/>
                    </a:lnTo>
                    <a:lnTo>
                      <a:pt x="142763" y="105852"/>
                    </a:lnTo>
                    <a:lnTo>
                      <a:pt x="147701" y="105852"/>
                    </a:lnTo>
                    <a:lnTo>
                      <a:pt x="150171" y="108321"/>
                    </a:lnTo>
                    <a:lnTo>
                      <a:pt x="152638" y="108321"/>
                    </a:lnTo>
                    <a:lnTo>
                      <a:pt x="152638" y="110789"/>
                    </a:lnTo>
                    <a:lnTo>
                      <a:pt x="164980" y="110789"/>
                    </a:lnTo>
                    <a:lnTo>
                      <a:pt x="164980" y="120664"/>
                    </a:lnTo>
                    <a:lnTo>
                      <a:pt x="162513" y="120664"/>
                    </a:lnTo>
                    <a:lnTo>
                      <a:pt x="162513" y="118195"/>
                    </a:lnTo>
                    <a:lnTo>
                      <a:pt x="160043" y="120664"/>
                    </a:lnTo>
                    <a:lnTo>
                      <a:pt x="162513" y="120664"/>
                    </a:lnTo>
                    <a:lnTo>
                      <a:pt x="162513" y="123133"/>
                    </a:lnTo>
                    <a:lnTo>
                      <a:pt x="164980" y="123133"/>
                    </a:lnTo>
                    <a:lnTo>
                      <a:pt x="164980" y="125600"/>
                    </a:lnTo>
                    <a:lnTo>
                      <a:pt x="162513" y="125600"/>
                    </a:lnTo>
                    <a:lnTo>
                      <a:pt x="162513" y="128069"/>
                    </a:lnTo>
                    <a:lnTo>
                      <a:pt x="160043" y="128069"/>
                    </a:lnTo>
                    <a:lnTo>
                      <a:pt x="162513" y="130538"/>
                    </a:lnTo>
                    <a:lnTo>
                      <a:pt x="164980" y="130538"/>
                    </a:lnTo>
                    <a:lnTo>
                      <a:pt x="167450" y="128069"/>
                    </a:lnTo>
                    <a:lnTo>
                      <a:pt x="167450" y="130538"/>
                    </a:lnTo>
                    <a:lnTo>
                      <a:pt x="172388" y="130538"/>
                    </a:lnTo>
                    <a:lnTo>
                      <a:pt x="172388" y="133006"/>
                    </a:lnTo>
                    <a:lnTo>
                      <a:pt x="174855" y="133006"/>
                    </a:lnTo>
                    <a:lnTo>
                      <a:pt x="174855" y="130538"/>
                    </a:lnTo>
                    <a:lnTo>
                      <a:pt x="172388" y="128069"/>
                    </a:lnTo>
                    <a:lnTo>
                      <a:pt x="184730" y="128069"/>
                    </a:lnTo>
                    <a:lnTo>
                      <a:pt x="187197" y="125600"/>
                    </a:lnTo>
                    <a:lnTo>
                      <a:pt x="189667" y="125600"/>
                    </a:lnTo>
                    <a:lnTo>
                      <a:pt x="192135" y="128069"/>
                    </a:lnTo>
                    <a:lnTo>
                      <a:pt x="194605" y="130538"/>
                    </a:lnTo>
                    <a:lnTo>
                      <a:pt x="197072" y="130538"/>
                    </a:lnTo>
                    <a:lnTo>
                      <a:pt x="197072" y="133006"/>
                    </a:lnTo>
                    <a:lnTo>
                      <a:pt x="194605" y="133006"/>
                    </a:lnTo>
                    <a:lnTo>
                      <a:pt x="194605" y="135475"/>
                    </a:lnTo>
                    <a:lnTo>
                      <a:pt x="197072" y="135475"/>
                    </a:lnTo>
                    <a:lnTo>
                      <a:pt x="197072" y="137944"/>
                    </a:lnTo>
                    <a:lnTo>
                      <a:pt x="199539" y="137944"/>
                    </a:lnTo>
                    <a:lnTo>
                      <a:pt x="199539" y="135475"/>
                    </a:lnTo>
                    <a:lnTo>
                      <a:pt x="202010" y="135475"/>
                    </a:lnTo>
                    <a:lnTo>
                      <a:pt x="202010" y="137944"/>
                    </a:lnTo>
                    <a:lnTo>
                      <a:pt x="197072" y="137944"/>
                    </a:lnTo>
                    <a:lnTo>
                      <a:pt x="197072" y="142880"/>
                    </a:lnTo>
                    <a:lnTo>
                      <a:pt x="199539" y="142880"/>
                    </a:lnTo>
                    <a:lnTo>
                      <a:pt x="199539" y="140413"/>
                    </a:lnTo>
                    <a:lnTo>
                      <a:pt x="202010" y="140413"/>
                    </a:lnTo>
                    <a:lnTo>
                      <a:pt x="202010" y="142880"/>
                    </a:lnTo>
                    <a:lnTo>
                      <a:pt x="204477" y="142880"/>
                    </a:lnTo>
                    <a:lnTo>
                      <a:pt x="204477" y="145348"/>
                    </a:lnTo>
                    <a:lnTo>
                      <a:pt x="206947" y="145348"/>
                    </a:lnTo>
                    <a:lnTo>
                      <a:pt x="206947" y="142880"/>
                    </a:lnTo>
                    <a:lnTo>
                      <a:pt x="209414" y="142880"/>
                    </a:lnTo>
                    <a:lnTo>
                      <a:pt x="209414" y="140413"/>
                    </a:lnTo>
                    <a:lnTo>
                      <a:pt x="211885" y="140413"/>
                    </a:lnTo>
                    <a:lnTo>
                      <a:pt x="211885" y="140413"/>
                    </a:lnTo>
                    <a:lnTo>
                      <a:pt x="211885" y="140413"/>
                    </a:lnTo>
                    <a:lnTo>
                      <a:pt x="211885" y="142880"/>
                    </a:lnTo>
                    <a:lnTo>
                      <a:pt x="216819" y="142880"/>
                    </a:lnTo>
                    <a:lnTo>
                      <a:pt x="216819" y="145348"/>
                    </a:lnTo>
                    <a:lnTo>
                      <a:pt x="219289" y="145348"/>
                    </a:lnTo>
                    <a:lnTo>
                      <a:pt x="219289" y="140413"/>
                    </a:lnTo>
                    <a:lnTo>
                      <a:pt x="221756" y="140413"/>
                    </a:lnTo>
                    <a:lnTo>
                      <a:pt x="224227" y="142880"/>
                    </a:lnTo>
                    <a:lnTo>
                      <a:pt x="224227" y="145348"/>
                    </a:lnTo>
                    <a:lnTo>
                      <a:pt x="229164" y="145348"/>
                    </a:lnTo>
                    <a:lnTo>
                      <a:pt x="229164" y="142880"/>
                    </a:lnTo>
                    <a:lnTo>
                      <a:pt x="226694" y="142880"/>
                    </a:lnTo>
                    <a:lnTo>
                      <a:pt x="226694" y="140413"/>
                    </a:lnTo>
                    <a:lnTo>
                      <a:pt x="229164" y="140413"/>
                    </a:lnTo>
                    <a:lnTo>
                      <a:pt x="229164" y="135475"/>
                    </a:lnTo>
                    <a:lnTo>
                      <a:pt x="231631" y="135475"/>
                    </a:lnTo>
                    <a:lnTo>
                      <a:pt x="229164" y="133006"/>
                    </a:lnTo>
                    <a:lnTo>
                      <a:pt x="229164" y="130538"/>
                    </a:lnTo>
                    <a:lnTo>
                      <a:pt x="239036" y="130538"/>
                    </a:lnTo>
                    <a:lnTo>
                      <a:pt x="239036" y="133006"/>
                    </a:lnTo>
                    <a:lnTo>
                      <a:pt x="233998" y="133006"/>
                    </a:lnTo>
                    <a:lnTo>
                      <a:pt x="233998" y="135475"/>
                    </a:lnTo>
                    <a:lnTo>
                      <a:pt x="231631" y="135475"/>
                    </a:lnTo>
                    <a:lnTo>
                      <a:pt x="231631" y="137944"/>
                    </a:lnTo>
                    <a:lnTo>
                      <a:pt x="233998" y="137944"/>
                    </a:lnTo>
                    <a:lnTo>
                      <a:pt x="233998" y="142880"/>
                    </a:lnTo>
                    <a:lnTo>
                      <a:pt x="236465" y="142880"/>
                    </a:lnTo>
                    <a:lnTo>
                      <a:pt x="236465" y="137944"/>
                    </a:lnTo>
                    <a:lnTo>
                      <a:pt x="248911" y="137944"/>
                    </a:lnTo>
                    <a:lnTo>
                      <a:pt x="248911" y="140413"/>
                    </a:lnTo>
                    <a:lnTo>
                      <a:pt x="253848" y="140413"/>
                    </a:lnTo>
                    <a:lnTo>
                      <a:pt x="253848" y="145348"/>
                    </a:lnTo>
                    <a:lnTo>
                      <a:pt x="251277" y="145348"/>
                    </a:lnTo>
                    <a:lnTo>
                      <a:pt x="251277" y="147817"/>
                    </a:lnTo>
                    <a:lnTo>
                      <a:pt x="256315" y="147817"/>
                    </a:lnTo>
                    <a:lnTo>
                      <a:pt x="258682" y="150286"/>
                    </a:lnTo>
                    <a:lnTo>
                      <a:pt x="261253" y="152755"/>
                    </a:lnTo>
                    <a:lnTo>
                      <a:pt x="263620" y="152755"/>
                    </a:lnTo>
                    <a:lnTo>
                      <a:pt x="263620" y="147817"/>
                    </a:lnTo>
                    <a:lnTo>
                      <a:pt x="266190" y="147817"/>
                    </a:lnTo>
                    <a:lnTo>
                      <a:pt x="266190" y="152755"/>
                    </a:lnTo>
                    <a:lnTo>
                      <a:pt x="268557" y="152755"/>
                    </a:lnTo>
                    <a:lnTo>
                      <a:pt x="268557" y="152755"/>
                    </a:lnTo>
                    <a:lnTo>
                      <a:pt x="271128" y="150286"/>
                    </a:lnTo>
                    <a:lnTo>
                      <a:pt x="271128" y="152755"/>
                    </a:lnTo>
                    <a:lnTo>
                      <a:pt x="273494" y="155223"/>
                    </a:lnTo>
                    <a:lnTo>
                      <a:pt x="273494" y="157692"/>
                    </a:lnTo>
                    <a:lnTo>
                      <a:pt x="275962" y="157692"/>
                    </a:lnTo>
                    <a:lnTo>
                      <a:pt x="275962" y="162628"/>
                    </a:lnTo>
                    <a:lnTo>
                      <a:pt x="273494" y="162628"/>
                    </a:lnTo>
                    <a:lnTo>
                      <a:pt x="273494" y="165097"/>
                    </a:lnTo>
                    <a:lnTo>
                      <a:pt x="278532" y="165097"/>
                    </a:lnTo>
                    <a:lnTo>
                      <a:pt x="275962" y="167565"/>
                    </a:lnTo>
                    <a:lnTo>
                      <a:pt x="278532" y="167565"/>
                    </a:lnTo>
                    <a:lnTo>
                      <a:pt x="278532" y="167565"/>
                    </a:lnTo>
                    <a:lnTo>
                      <a:pt x="280899" y="167565"/>
                    </a:lnTo>
                    <a:lnTo>
                      <a:pt x="280899" y="174972"/>
                    </a:lnTo>
                    <a:lnTo>
                      <a:pt x="283366" y="174972"/>
                    </a:lnTo>
                    <a:lnTo>
                      <a:pt x="283366" y="177440"/>
                    </a:lnTo>
                    <a:lnTo>
                      <a:pt x="293241" y="177440"/>
                    </a:lnTo>
                    <a:lnTo>
                      <a:pt x="293241" y="174972"/>
                    </a:lnTo>
                    <a:lnTo>
                      <a:pt x="290774" y="174972"/>
                    </a:lnTo>
                    <a:lnTo>
                      <a:pt x="290774" y="172503"/>
                    </a:lnTo>
                    <a:lnTo>
                      <a:pt x="293241" y="172503"/>
                    </a:lnTo>
                    <a:lnTo>
                      <a:pt x="293241" y="174972"/>
                    </a:lnTo>
                    <a:lnTo>
                      <a:pt x="298179" y="174972"/>
                    </a:lnTo>
                    <a:lnTo>
                      <a:pt x="300646" y="177440"/>
                    </a:lnTo>
                    <a:lnTo>
                      <a:pt x="303116" y="177440"/>
                    </a:lnTo>
                    <a:lnTo>
                      <a:pt x="303116" y="179907"/>
                    </a:lnTo>
                    <a:lnTo>
                      <a:pt x="308054" y="179907"/>
                    </a:lnTo>
                    <a:lnTo>
                      <a:pt x="308054" y="174972"/>
                    </a:lnTo>
                    <a:lnTo>
                      <a:pt x="305583" y="172503"/>
                    </a:lnTo>
                    <a:lnTo>
                      <a:pt x="305583" y="170034"/>
                    </a:lnTo>
                    <a:lnTo>
                      <a:pt x="308054" y="170034"/>
                    </a:lnTo>
                    <a:lnTo>
                      <a:pt x="310521" y="167565"/>
                    </a:lnTo>
                    <a:lnTo>
                      <a:pt x="312991" y="167565"/>
                    </a:lnTo>
                    <a:lnTo>
                      <a:pt x="312991" y="170034"/>
                    </a:lnTo>
                    <a:lnTo>
                      <a:pt x="320396" y="170034"/>
                    </a:lnTo>
                    <a:lnTo>
                      <a:pt x="322863" y="167565"/>
                    </a:lnTo>
                    <a:lnTo>
                      <a:pt x="322863" y="162628"/>
                    </a:lnTo>
                    <a:lnTo>
                      <a:pt x="325333" y="162628"/>
                    </a:lnTo>
                    <a:lnTo>
                      <a:pt x="325333" y="160159"/>
                    </a:lnTo>
                    <a:lnTo>
                      <a:pt x="327800" y="160159"/>
                    </a:lnTo>
                    <a:lnTo>
                      <a:pt x="327800" y="157692"/>
                    </a:lnTo>
                    <a:lnTo>
                      <a:pt x="330271" y="160159"/>
                    </a:lnTo>
                    <a:lnTo>
                      <a:pt x="337675" y="160159"/>
                    </a:lnTo>
                    <a:lnTo>
                      <a:pt x="340142" y="162628"/>
                    </a:lnTo>
                    <a:lnTo>
                      <a:pt x="342613" y="162628"/>
                    </a:lnTo>
                    <a:lnTo>
                      <a:pt x="342613" y="152755"/>
                    </a:lnTo>
                    <a:lnTo>
                      <a:pt x="340142" y="150286"/>
                    </a:lnTo>
                    <a:lnTo>
                      <a:pt x="340142" y="147817"/>
                    </a:lnTo>
                    <a:lnTo>
                      <a:pt x="342613" y="147817"/>
                    </a:lnTo>
                    <a:lnTo>
                      <a:pt x="342613" y="150286"/>
                    </a:lnTo>
                    <a:lnTo>
                      <a:pt x="345080" y="150286"/>
                    </a:lnTo>
                    <a:lnTo>
                      <a:pt x="345080" y="152755"/>
                    </a:lnTo>
                    <a:lnTo>
                      <a:pt x="347550" y="152755"/>
                    </a:lnTo>
                    <a:lnTo>
                      <a:pt x="350017" y="150286"/>
                    </a:lnTo>
                    <a:lnTo>
                      <a:pt x="352484" y="150286"/>
                    </a:lnTo>
                    <a:lnTo>
                      <a:pt x="352484" y="147817"/>
                    </a:lnTo>
                    <a:lnTo>
                      <a:pt x="354955" y="145348"/>
                    </a:lnTo>
                    <a:lnTo>
                      <a:pt x="357422" y="145348"/>
                    </a:lnTo>
                    <a:lnTo>
                      <a:pt x="359892" y="142880"/>
                    </a:lnTo>
                    <a:lnTo>
                      <a:pt x="362359" y="142880"/>
                    </a:lnTo>
                    <a:lnTo>
                      <a:pt x="362359" y="157692"/>
                    </a:lnTo>
                    <a:lnTo>
                      <a:pt x="364830" y="155223"/>
                    </a:lnTo>
                    <a:lnTo>
                      <a:pt x="367297" y="155223"/>
                    </a:lnTo>
                    <a:lnTo>
                      <a:pt x="367297" y="157692"/>
                    </a:lnTo>
                    <a:lnTo>
                      <a:pt x="364830" y="160159"/>
                    </a:lnTo>
                    <a:lnTo>
                      <a:pt x="364830" y="162628"/>
                    </a:lnTo>
                    <a:lnTo>
                      <a:pt x="362359" y="162628"/>
                    </a:lnTo>
                    <a:lnTo>
                      <a:pt x="362359" y="167565"/>
                    </a:lnTo>
                    <a:lnTo>
                      <a:pt x="367297" y="167565"/>
                    </a:lnTo>
                    <a:lnTo>
                      <a:pt x="367297" y="172503"/>
                    </a:lnTo>
                    <a:lnTo>
                      <a:pt x="364830" y="174972"/>
                    </a:lnTo>
                    <a:lnTo>
                      <a:pt x="364830" y="177440"/>
                    </a:lnTo>
                    <a:lnTo>
                      <a:pt x="372234" y="177440"/>
                    </a:lnTo>
                    <a:lnTo>
                      <a:pt x="372234" y="170034"/>
                    </a:lnTo>
                    <a:lnTo>
                      <a:pt x="379639" y="170034"/>
                    </a:lnTo>
                    <a:lnTo>
                      <a:pt x="379639" y="172503"/>
                    </a:lnTo>
                    <a:lnTo>
                      <a:pt x="377172" y="174972"/>
                    </a:lnTo>
                    <a:lnTo>
                      <a:pt x="377172" y="177440"/>
                    </a:lnTo>
                    <a:lnTo>
                      <a:pt x="384576" y="177440"/>
                    </a:lnTo>
                    <a:lnTo>
                      <a:pt x="384576" y="172503"/>
                    </a:lnTo>
                    <a:lnTo>
                      <a:pt x="382109" y="172503"/>
                    </a:lnTo>
                    <a:lnTo>
                      <a:pt x="384576" y="170034"/>
                    </a:lnTo>
                    <a:lnTo>
                      <a:pt x="387044" y="170034"/>
                    </a:lnTo>
                    <a:lnTo>
                      <a:pt x="387044" y="172503"/>
                    </a:lnTo>
                    <a:lnTo>
                      <a:pt x="391981" y="172503"/>
                    </a:lnTo>
                    <a:lnTo>
                      <a:pt x="394451" y="174972"/>
                    </a:lnTo>
                    <a:lnTo>
                      <a:pt x="399389" y="174972"/>
                    </a:lnTo>
                    <a:lnTo>
                      <a:pt x="399389" y="177440"/>
                    </a:lnTo>
                    <a:lnTo>
                      <a:pt x="401856" y="177440"/>
                    </a:lnTo>
                    <a:lnTo>
                      <a:pt x="401856" y="174972"/>
                    </a:lnTo>
                    <a:lnTo>
                      <a:pt x="404323" y="174972"/>
                    </a:lnTo>
                    <a:lnTo>
                      <a:pt x="404323" y="172503"/>
                    </a:lnTo>
                    <a:lnTo>
                      <a:pt x="406793" y="172503"/>
                    </a:lnTo>
                    <a:lnTo>
                      <a:pt x="406793" y="177440"/>
                    </a:lnTo>
                    <a:lnTo>
                      <a:pt x="409261" y="177440"/>
                    </a:lnTo>
                    <a:lnTo>
                      <a:pt x="409261" y="177440"/>
                    </a:lnTo>
                    <a:lnTo>
                      <a:pt x="411731" y="177440"/>
                    </a:lnTo>
                    <a:lnTo>
                      <a:pt x="414198" y="174972"/>
                    </a:lnTo>
                    <a:lnTo>
                      <a:pt x="416668" y="174972"/>
                    </a:lnTo>
                    <a:lnTo>
                      <a:pt x="416668" y="179907"/>
                    </a:lnTo>
                    <a:lnTo>
                      <a:pt x="419135" y="179907"/>
                    </a:lnTo>
                    <a:lnTo>
                      <a:pt x="421606" y="177440"/>
                    </a:lnTo>
                    <a:lnTo>
                      <a:pt x="421606" y="174972"/>
                    </a:lnTo>
                    <a:lnTo>
                      <a:pt x="419135" y="172503"/>
                    </a:lnTo>
                    <a:lnTo>
                      <a:pt x="419135" y="170034"/>
                    </a:lnTo>
                    <a:lnTo>
                      <a:pt x="419135" y="170034"/>
                    </a:lnTo>
                    <a:lnTo>
                      <a:pt x="419135" y="167565"/>
                    </a:lnTo>
                    <a:lnTo>
                      <a:pt x="421606" y="170034"/>
                    </a:lnTo>
                    <a:lnTo>
                      <a:pt x="426540" y="172503"/>
                    </a:lnTo>
                    <a:lnTo>
                      <a:pt x="429010" y="174972"/>
                    </a:lnTo>
                    <a:lnTo>
                      <a:pt x="436415" y="174972"/>
                    </a:lnTo>
                    <a:lnTo>
                      <a:pt x="436415" y="170034"/>
                    </a:lnTo>
                    <a:lnTo>
                      <a:pt x="438885" y="172503"/>
                    </a:lnTo>
                    <a:lnTo>
                      <a:pt x="441352" y="172503"/>
                    </a:lnTo>
                    <a:lnTo>
                      <a:pt x="441352" y="172503"/>
                    </a:lnTo>
                    <a:lnTo>
                      <a:pt x="443820" y="172503"/>
                    </a:lnTo>
                    <a:lnTo>
                      <a:pt x="441352" y="170034"/>
                    </a:lnTo>
                    <a:lnTo>
                      <a:pt x="438885" y="167565"/>
                    </a:lnTo>
                    <a:lnTo>
                      <a:pt x="438885" y="165097"/>
                    </a:lnTo>
                    <a:lnTo>
                      <a:pt x="443820" y="165097"/>
                    </a:lnTo>
                    <a:lnTo>
                      <a:pt x="446290" y="162628"/>
                    </a:lnTo>
                    <a:lnTo>
                      <a:pt x="448757" y="162628"/>
                    </a:lnTo>
                    <a:lnTo>
                      <a:pt x="448757" y="157692"/>
                    </a:lnTo>
                    <a:lnTo>
                      <a:pt x="456165" y="157692"/>
                    </a:lnTo>
                    <a:lnTo>
                      <a:pt x="456165" y="160159"/>
                    </a:lnTo>
                    <a:lnTo>
                      <a:pt x="458632" y="160159"/>
                    </a:lnTo>
                    <a:lnTo>
                      <a:pt x="461099" y="157692"/>
                    </a:lnTo>
                    <a:lnTo>
                      <a:pt x="461099" y="155223"/>
                    </a:lnTo>
                    <a:lnTo>
                      <a:pt x="468507" y="155223"/>
                    </a:lnTo>
                    <a:lnTo>
                      <a:pt x="470974" y="157692"/>
                    </a:lnTo>
                    <a:lnTo>
                      <a:pt x="478379" y="157692"/>
                    </a:lnTo>
                    <a:lnTo>
                      <a:pt x="478379" y="162628"/>
                    </a:lnTo>
                    <a:lnTo>
                      <a:pt x="483316" y="162628"/>
                    </a:lnTo>
                    <a:lnTo>
                      <a:pt x="483316" y="160159"/>
                    </a:lnTo>
                    <a:lnTo>
                      <a:pt x="485787" y="160159"/>
                    </a:lnTo>
                    <a:lnTo>
                      <a:pt x="488254" y="162628"/>
                    </a:lnTo>
                    <a:lnTo>
                      <a:pt x="488254" y="167565"/>
                    </a:lnTo>
                    <a:lnTo>
                      <a:pt x="490724" y="167565"/>
                    </a:lnTo>
                    <a:lnTo>
                      <a:pt x="490724" y="165097"/>
                    </a:lnTo>
                    <a:lnTo>
                      <a:pt x="493191" y="165097"/>
                    </a:lnTo>
                    <a:lnTo>
                      <a:pt x="493191" y="160159"/>
                    </a:lnTo>
                    <a:lnTo>
                      <a:pt x="505533" y="160159"/>
                    </a:lnTo>
                    <a:lnTo>
                      <a:pt x="505533" y="155223"/>
                    </a:lnTo>
                    <a:lnTo>
                      <a:pt x="503066" y="152755"/>
                    </a:lnTo>
                    <a:lnTo>
                      <a:pt x="505533" y="152755"/>
                    </a:lnTo>
                    <a:lnTo>
                      <a:pt x="505533" y="150286"/>
                    </a:lnTo>
                    <a:lnTo>
                      <a:pt x="512938" y="150286"/>
                    </a:lnTo>
                    <a:lnTo>
                      <a:pt x="515408" y="152755"/>
                    </a:lnTo>
                    <a:lnTo>
                      <a:pt x="515408" y="157692"/>
                    </a:lnTo>
                    <a:lnTo>
                      <a:pt x="510471" y="157692"/>
                    </a:lnTo>
                    <a:lnTo>
                      <a:pt x="510471" y="162628"/>
                    </a:lnTo>
                    <a:lnTo>
                      <a:pt x="515408" y="162628"/>
                    </a:lnTo>
                    <a:lnTo>
                      <a:pt x="517875" y="165097"/>
                    </a:lnTo>
                    <a:lnTo>
                      <a:pt x="522813" y="165097"/>
                    </a:lnTo>
                    <a:lnTo>
                      <a:pt x="522813" y="170034"/>
                    </a:lnTo>
                    <a:lnTo>
                      <a:pt x="520346" y="170034"/>
                    </a:lnTo>
                    <a:lnTo>
                      <a:pt x="517875" y="172503"/>
                    </a:lnTo>
                    <a:lnTo>
                      <a:pt x="515408" y="172503"/>
                    </a:lnTo>
                    <a:lnTo>
                      <a:pt x="515408" y="182376"/>
                    </a:lnTo>
                    <a:lnTo>
                      <a:pt x="517875" y="184845"/>
                    </a:lnTo>
                    <a:lnTo>
                      <a:pt x="517875" y="187314"/>
                    </a:lnTo>
                    <a:lnTo>
                      <a:pt x="515408" y="189782"/>
                    </a:lnTo>
                    <a:lnTo>
                      <a:pt x="515408" y="199656"/>
                    </a:lnTo>
                    <a:lnTo>
                      <a:pt x="517875" y="199656"/>
                    </a:lnTo>
                    <a:lnTo>
                      <a:pt x="520346" y="197187"/>
                    </a:lnTo>
                    <a:lnTo>
                      <a:pt x="525283" y="197187"/>
                    </a:lnTo>
                    <a:lnTo>
                      <a:pt x="527750" y="199656"/>
                    </a:lnTo>
                    <a:lnTo>
                      <a:pt x="532688" y="199656"/>
                    </a:lnTo>
                    <a:lnTo>
                      <a:pt x="532688" y="202125"/>
                    </a:lnTo>
                    <a:lnTo>
                      <a:pt x="537625" y="202125"/>
                    </a:lnTo>
                    <a:lnTo>
                      <a:pt x="537625" y="204593"/>
                    </a:lnTo>
                    <a:lnTo>
                      <a:pt x="542563" y="204593"/>
                    </a:lnTo>
                    <a:lnTo>
                      <a:pt x="542563" y="199656"/>
                    </a:lnTo>
                    <a:lnTo>
                      <a:pt x="552434" y="199656"/>
                    </a:lnTo>
                    <a:lnTo>
                      <a:pt x="552434" y="192251"/>
                    </a:lnTo>
                    <a:lnTo>
                      <a:pt x="557372" y="192251"/>
                    </a:lnTo>
                    <a:lnTo>
                      <a:pt x="557372" y="189782"/>
                    </a:lnTo>
                    <a:lnTo>
                      <a:pt x="559842" y="189782"/>
                    </a:lnTo>
                    <a:lnTo>
                      <a:pt x="559842" y="187314"/>
                    </a:lnTo>
                    <a:lnTo>
                      <a:pt x="562309" y="184845"/>
                    </a:lnTo>
                    <a:lnTo>
                      <a:pt x="564780" y="184845"/>
                    </a:lnTo>
                    <a:lnTo>
                      <a:pt x="564780" y="182376"/>
                    </a:lnTo>
                    <a:lnTo>
                      <a:pt x="567247" y="182376"/>
                    </a:lnTo>
                    <a:lnTo>
                      <a:pt x="567247" y="174972"/>
                    </a:lnTo>
                    <a:lnTo>
                      <a:pt x="572184" y="174972"/>
                    </a:lnTo>
                    <a:lnTo>
                      <a:pt x="572184" y="184845"/>
                    </a:lnTo>
                    <a:lnTo>
                      <a:pt x="574651" y="184845"/>
                    </a:lnTo>
                    <a:lnTo>
                      <a:pt x="577122" y="182376"/>
                    </a:lnTo>
                    <a:lnTo>
                      <a:pt x="577122" y="177440"/>
                    </a:lnTo>
                    <a:lnTo>
                      <a:pt x="574651" y="177440"/>
                    </a:lnTo>
                    <a:lnTo>
                      <a:pt x="577122" y="174972"/>
                    </a:lnTo>
                    <a:lnTo>
                      <a:pt x="579589" y="174972"/>
                    </a:lnTo>
                    <a:lnTo>
                      <a:pt x="579589" y="179907"/>
                    </a:lnTo>
                    <a:lnTo>
                      <a:pt x="586993" y="179907"/>
                    </a:lnTo>
                    <a:lnTo>
                      <a:pt x="586993" y="177440"/>
                    </a:lnTo>
                    <a:lnTo>
                      <a:pt x="589464" y="177440"/>
                    </a:lnTo>
                    <a:lnTo>
                      <a:pt x="589464" y="182376"/>
                    </a:lnTo>
                    <a:lnTo>
                      <a:pt x="594401" y="182376"/>
                    </a:lnTo>
                    <a:lnTo>
                      <a:pt x="596868" y="179907"/>
                    </a:lnTo>
                    <a:lnTo>
                      <a:pt x="596868" y="174972"/>
                    </a:lnTo>
                    <a:lnTo>
                      <a:pt x="601806" y="174972"/>
                    </a:lnTo>
                    <a:lnTo>
                      <a:pt x="601806" y="170034"/>
                    </a:lnTo>
                    <a:lnTo>
                      <a:pt x="604273" y="170034"/>
                    </a:lnTo>
                    <a:lnTo>
                      <a:pt x="606743" y="172503"/>
                    </a:lnTo>
                    <a:lnTo>
                      <a:pt x="606743" y="170034"/>
                    </a:lnTo>
                    <a:lnTo>
                      <a:pt x="614148" y="170034"/>
                    </a:lnTo>
                    <a:lnTo>
                      <a:pt x="614148" y="172503"/>
                    </a:lnTo>
                    <a:lnTo>
                      <a:pt x="616618" y="172503"/>
                    </a:lnTo>
                    <a:lnTo>
                      <a:pt x="616618" y="170034"/>
                    </a:lnTo>
                    <a:lnTo>
                      <a:pt x="621556" y="170034"/>
                    </a:lnTo>
                    <a:lnTo>
                      <a:pt x="621556" y="165097"/>
                    </a:lnTo>
                    <a:lnTo>
                      <a:pt x="624023" y="162628"/>
                    </a:lnTo>
                    <a:lnTo>
                      <a:pt x="624023" y="160159"/>
                    </a:lnTo>
                    <a:lnTo>
                      <a:pt x="621556" y="160159"/>
                    </a:lnTo>
                    <a:lnTo>
                      <a:pt x="621556" y="162628"/>
                    </a:lnTo>
                    <a:lnTo>
                      <a:pt x="619085" y="162628"/>
                    </a:lnTo>
                    <a:lnTo>
                      <a:pt x="616618" y="160159"/>
                    </a:lnTo>
                    <a:lnTo>
                      <a:pt x="619085" y="160159"/>
                    </a:lnTo>
                    <a:lnTo>
                      <a:pt x="619085" y="157692"/>
                    </a:lnTo>
                    <a:lnTo>
                      <a:pt x="621556" y="157692"/>
                    </a:lnTo>
                    <a:lnTo>
                      <a:pt x="621556" y="152755"/>
                    </a:lnTo>
                    <a:lnTo>
                      <a:pt x="619085" y="152755"/>
                    </a:lnTo>
                    <a:lnTo>
                      <a:pt x="619085" y="150286"/>
                    </a:lnTo>
                    <a:lnTo>
                      <a:pt x="616618" y="150286"/>
                    </a:lnTo>
                    <a:lnTo>
                      <a:pt x="616618" y="152755"/>
                    </a:lnTo>
                    <a:lnTo>
                      <a:pt x="614148" y="155223"/>
                    </a:lnTo>
                    <a:lnTo>
                      <a:pt x="614148" y="157692"/>
                    </a:lnTo>
                    <a:lnTo>
                      <a:pt x="611681" y="155223"/>
                    </a:lnTo>
                    <a:lnTo>
                      <a:pt x="609211" y="152755"/>
                    </a:lnTo>
                    <a:lnTo>
                      <a:pt x="609211" y="147817"/>
                    </a:lnTo>
                    <a:lnTo>
                      <a:pt x="614148" y="147817"/>
                    </a:lnTo>
                    <a:lnTo>
                      <a:pt x="614148" y="145348"/>
                    </a:lnTo>
                    <a:lnTo>
                      <a:pt x="606743" y="145348"/>
                    </a:lnTo>
                    <a:lnTo>
                      <a:pt x="606743" y="140413"/>
                    </a:lnTo>
                    <a:lnTo>
                      <a:pt x="609211" y="137944"/>
                    </a:lnTo>
                    <a:lnTo>
                      <a:pt x="611681" y="137944"/>
                    </a:lnTo>
                    <a:lnTo>
                      <a:pt x="614148" y="135475"/>
                    </a:lnTo>
                    <a:lnTo>
                      <a:pt x="616618" y="135475"/>
                    </a:lnTo>
                    <a:lnTo>
                      <a:pt x="616618" y="133006"/>
                    </a:lnTo>
                    <a:lnTo>
                      <a:pt x="609211" y="133006"/>
                    </a:lnTo>
                    <a:lnTo>
                      <a:pt x="606743" y="130538"/>
                    </a:lnTo>
                    <a:lnTo>
                      <a:pt x="606743" y="125600"/>
                    </a:lnTo>
                    <a:lnTo>
                      <a:pt x="611681" y="125600"/>
                    </a:lnTo>
                    <a:lnTo>
                      <a:pt x="614148" y="128069"/>
                    </a:lnTo>
                    <a:lnTo>
                      <a:pt x="621556" y="128069"/>
                    </a:lnTo>
                    <a:lnTo>
                      <a:pt x="621556" y="125600"/>
                    </a:lnTo>
                    <a:lnTo>
                      <a:pt x="619085" y="125600"/>
                    </a:lnTo>
                    <a:lnTo>
                      <a:pt x="619085" y="123133"/>
                    </a:lnTo>
                    <a:lnTo>
                      <a:pt x="621556" y="120664"/>
                    </a:lnTo>
                    <a:lnTo>
                      <a:pt x="621556" y="118195"/>
                    </a:lnTo>
                    <a:lnTo>
                      <a:pt x="609211" y="118195"/>
                    </a:lnTo>
                    <a:lnTo>
                      <a:pt x="609211" y="115727"/>
                    </a:lnTo>
                    <a:lnTo>
                      <a:pt x="611577" y="113258"/>
                    </a:lnTo>
                    <a:lnTo>
                      <a:pt x="616515" y="113258"/>
                    </a:lnTo>
                    <a:lnTo>
                      <a:pt x="616515" y="110789"/>
                    </a:lnTo>
                    <a:lnTo>
                      <a:pt x="614148" y="110789"/>
                    </a:lnTo>
                    <a:lnTo>
                      <a:pt x="614148" y="108321"/>
                    </a:lnTo>
                    <a:lnTo>
                      <a:pt x="611577" y="108321"/>
                    </a:lnTo>
                    <a:lnTo>
                      <a:pt x="611577" y="105852"/>
                    </a:lnTo>
                    <a:lnTo>
                      <a:pt x="614148" y="103385"/>
                    </a:lnTo>
                    <a:lnTo>
                      <a:pt x="616515" y="103385"/>
                    </a:lnTo>
                    <a:lnTo>
                      <a:pt x="616515" y="105852"/>
                    </a:lnTo>
                    <a:lnTo>
                      <a:pt x="621452" y="105852"/>
                    </a:lnTo>
                    <a:lnTo>
                      <a:pt x="621452" y="100916"/>
                    </a:lnTo>
                    <a:lnTo>
                      <a:pt x="626490" y="100916"/>
                    </a:lnTo>
                    <a:lnTo>
                      <a:pt x="626490" y="108321"/>
                    </a:lnTo>
                    <a:lnTo>
                      <a:pt x="628857" y="108321"/>
                    </a:lnTo>
                    <a:lnTo>
                      <a:pt x="628857" y="105852"/>
                    </a:lnTo>
                    <a:lnTo>
                      <a:pt x="633794" y="105852"/>
                    </a:lnTo>
                    <a:lnTo>
                      <a:pt x="633794" y="110789"/>
                    </a:lnTo>
                    <a:lnTo>
                      <a:pt x="631428" y="110789"/>
                    </a:lnTo>
                    <a:lnTo>
                      <a:pt x="631428" y="115727"/>
                    </a:lnTo>
                    <a:lnTo>
                      <a:pt x="633794" y="115727"/>
                    </a:lnTo>
                    <a:lnTo>
                      <a:pt x="633794" y="113258"/>
                    </a:lnTo>
                    <a:lnTo>
                      <a:pt x="636365" y="113258"/>
                    </a:lnTo>
                    <a:lnTo>
                      <a:pt x="636365" y="115727"/>
                    </a:lnTo>
                    <a:lnTo>
                      <a:pt x="638732" y="115727"/>
                    </a:lnTo>
                    <a:lnTo>
                      <a:pt x="638732" y="120664"/>
                    </a:lnTo>
                    <a:lnTo>
                      <a:pt x="636365" y="120664"/>
                    </a:lnTo>
                    <a:lnTo>
                      <a:pt x="636365" y="123133"/>
                    </a:lnTo>
                    <a:lnTo>
                      <a:pt x="638732" y="123133"/>
                    </a:lnTo>
                    <a:lnTo>
                      <a:pt x="638732" y="125600"/>
                    </a:lnTo>
                    <a:lnTo>
                      <a:pt x="643669" y="125600"/>
                    </a:lnTo>
                    <a:lnTo>
                      <a:pt x="643669" y="123133"/>
                    </a:lnTo>
                    <a:lnTo>
                      <a:pt x="646136" y="123133"/>
                    </a:lnTo>
                    <a:lnTo>
                      <a:pt x="646136" y="115727"/>
                    </a:lnTo>
                    <a:lnTo>
                      <a:pt x="656011" y="115727"/>
                    </a:lnTo>
                    <a:lnTo>
                      <a:pt x="656011" y="120664"/>
                    </a:lnTo>
                    <a:lnTo>
                      <a:pt x="653541" y="125600"/>
                    </a:lnTo>
                    <a:lnTo>
                      <a:pt x="651074" y="130538"/>
                    </a:lnTo>
                    <a:lnTo>
                      <a:pt x="653541" y="135475"/>
                    </a:lnTo>
                    <a:lnTo>
                      <a:pt x="653541" y="137944"/>
                    </a:lnTo>
                    <a:lnTo>
                      <a:pt x="651074" y="140413"/>
                    </a:lnTo>
                    <a:lnTo>
                      <a:pt x="651074" y="162628"/>
                    </a:lnTo>
                    <a:lnTo>
                      <a:pt x="653541" y="165097"/>
                    </a:lnTo>
                    <a:lnTo>
                      <a:pt x="653541" y="170034"/>
                    </a:lnTo>
                    <a:lnTo>
                      <a:pt x="651074" y="172503"/>
                    </a:lnTo>
                    <a:lnTo>
                      <a:pt x="651074" y="177440"/>
                    </a:lnTo>
                    <a:lnTo>
                      <a:pt x="648603" y="177440"/>
                    </a:lnTo>
                    <a:lnTo>
                      <a:pt x="648603" y="179907"/>
                    </a:lnTo>
                    <a:lnTo>
                      <a:pt x="646136" y="179907"/>
                    </a:lnTo>
                    <a:lnTo>
                      <a:pt x="646136" y="177440"/>
                    </a:lnTo>
                    <a:lnTo>
                      <a:pt x="643669" y="177440"/>
                    </a:lnTo>
                    <a:lnTo>
                      <a:pt x="643669" y="182376"/>
                    </a:lnTo>
                    <a:lnTo>
                      <a:pt x="646136" y="182376"/>
                    </a:lnTo>
                    <a:lnTo>
                      <a:pt x="646136" y="184845"/>
                    </a:lnTo>
                    <a:lnTo>
                      <a:pt x="643669" y="187314"/>
                    </a:lnTo>
                    <a:lnTo>
                      <a:pt x="643669" y="189782"/>
                    </a:lnTo>
                    <a:lnTo>
                      <a:pt x="646136" y="192251"/>
                    </a:lnTo>
                    <a:lnTo>
                      <a:pt x="646136" y="194720"/>
                    </a:lnTo>
                    <a:lnTo>
                      <a:pt x="648603" y="199656"/>
                    </a:lnTo>
                    <a:lnTo>
                      <a:pt x="651074" y="202125"/>
                    </a:lnTo>
                    <a:lnTo>
                      <a:pt x="653541" y="204593"/>
                    </a:lnTo>
                    <a:lnTo>
                      <a:pt x="653541" y="211999"/>
                    </a:lnTo>
                    <a:lnTo>
                      <a:pt x="656011" y="211999"/>
                    </a:lnTo>
                    <a:lnTo>
                      <a:pt x="658478" y="214467"/>
                    </a:lnTo>
                    <a:lnTo>
                      <a:pt x="660949" y="219404"/>
                    </a:lnTo>
                    <a:lnTo>
                      <a:pt x="663416" y="219404"/>
                    </a:lnTo>
                    <a:lnTo>
                      <a:pt x="663416" y="221873"/>
                    </a:lnTo>
                    <a:lnTo>
                      <a:pt x="665886" y="226810"/>
                    </a:lnTo>
                    <a:lnTo>
                      <a:pt x="668353" y="229279"/>
                    </a:lnTo>
                    <a:lnTo>
                      <a:pt x="670820" y="231748"/>
                    </a:lnTo>
                    <a:lnTo>
                      <a:pt x="673291" y="236684"/>
                    </a:lnTo>
                    <a:lnTo>
                      <a:pt x="675758" y="239152"/>
                    </a:lnTo>
                    <a:lnTo>
                      <a:pt x="680695" y="241621"/>
                    </a:lnTo>
                    <a:lnTo>
                      <a:pt x="683166" y="244090"/>
                    </a:lnTo>
                    <a:lnTo>
                      <a:pt x="690570" y="244090"/>
                    </a:lnTo>
                    <a:lnTo>
                      <a:pt x="690570" y="249027"/>
                    </a:lnTo>
                    <a:lnTo>
                      <a:pt x="688100" y="249027"/>
                    </a:lnTo>
                    <a:lnTo>
                      <a:pt x="688100" y="253963"/>
                    </a:lnTo>
                    <a:lnTo>
                      <a:pt x="690570" y="253963"/>
                    </a:lnTo>
                    <a:lnTo>
                      <a:pt x="690570" y="256432"/>
                    </a:lnTo>
                    <a:lnTo>
                      <a:pt x="695508" y="256432"/>
                    </a:lnTo>
                    <a:lnTo>
                      <a:pt x="695508" y="258901"/>
                    </a:lnTo>
                    <a:lnTo>
                      <a:pt x="697975" y="261369"/>
                    </a:lnTo>
                    <a:lnTo>
                      <a:pt x="702912" y="266307"/>
                    </a:lnTo>
                    <a:lnTo>
                      <a:pt x="707850" y="271243"/>
                    </a:lnTo>
                    <a:lnTo>
                      <a:pt x="712787" y="273711"/>
                    </a:lnTo>
                    <a:lnTo>
                      <a:pt x="715254" y="278649"/>
                    </a:lnTo>
                    <a:lnTo>
                      <a:pt x="720192" y="278649"/>
                    </a:lnTo>
                    <a:lnTo>
                      <a:pt x="720192" y="276180"/>
                    </a:lnTo>
                    <a:lnTo>
                      <a:pt x="722659" y="278649"/>
                    </a:lnTo>
                    <a:lnTo>
                      <a:pt x="725129" y="281118"/>
                    </a:lnTo>
                    <a:lnTo>
                      <a:pt x="727597" y="283586"/>
                    </a:lnTo>
                    <a:lnTo>
                      <a:pt x="730067" y="286055"/>
                    </a:lnTo>
                    <a:lnTo>
                      <a:pt x="732534" y="286055"/>
                    </a:lnTo>
                    <a:lnTo>
                      <a:pt x="732534" y="283586"/>
                    </a:lnTo>
                    <a:lnTo>
                      <a:pt x="735004" y="286055"/>
                    </a:lnTo>
                    <a:lnTo>
                      <a:pt x="737472" y="288522"/>
                    </a:lnTo>
                    <a:lnTo>
                      <a:pt x="737472" y="290991"/>
                    </a:lnTo>
                    <a:lnTo>
                      <a:pt x="747346" y="290991"/>
                    </a:lnTo>
                    <a:lnTo>
                      <a:pt x="747346" y="293460"/>
                    </a:lnTo>
                    <a:lnTo>
                      <a:pt x="764626" y="293460"/>
                    </a:lnTo>
                    <a:lnTo>
                      <a:pt x="764626" y="295928"/>
                    </a:lnTo>
                    <a:lnTo>
                      <a:pt x="767093" y="298397"/>
                    </a:lnTo>
                    <a:lnTo>
                      <a:pt x="769563" y="300866"/>
                    </a:lnTo>
                    <a:lnTo>
                      <a:pt x="772031" y="303335"/>
                    </a:lnTo>
                    <a:lnTo>
                      <a:pt x="772031" y="308271"/>
                    </a:lnTo>
                    <a:lnTo>
                      <a:pt x="774501" y="310739"/>
                    </a:lnTo>
                    <a:lnTo>
                      <a:pt x="774501" y="315677"/>
                    </a:lnTo>
                    <a:lnTo>
                      <a:pt x="776968" y="320614"/>
                    </a:lnTo>
                    <a:lnTo>
                      <a:pt x="776968" y="323081"/>
                    </a:lnTo>
                    <a:lnTo>
                      <a:pt x="779435" y="325550"/>
                    </a:lnTo>
                    <a:lnTo>
                      <a:pt x="781906" y="328019"/>
                    </a:lnTo>
                    <a:lnTo>
                      <a:pt x="784373" y="330488"/>
                    </a:lnTo>
                    <a:lnTo>
                      <a:pt x="789310" y="332956"/>
                    </a:lnTo>
                    <a:lnTo>
                      <a:pt x="791780" y="335425"/>
                    </a:lnTo>
                    <a:lnTo>
                      <a:pt x="794248" y="335425"/>
                    </a:lnTo>
                    <a:lnTo>
                      <a:pt x="796715" y="337894"/>
                    </a:lnTo>
                    <a:lnTo>
                      <a:pt x="813994" y="337894"/>
                    </a:lnTo>
                    <a:lnTo>
                      <a:pt x="816465" y="340362"/>
                    </a:lnTo>
                    <a:lnTo>
                      <a:pt x="818932" y="340362"/>
                    </a:lnTo>
                    <a:lnTo>
                      <a:pt x="818932" y="342830"/>
                    </a:lnTo>
                    <a:lnTo>
                      <a:pt x="816465" y="342830"/>
                    </a:lnTo>
                    <a:lnTo>
                      <a:pt x="813994" y="345298"/>
                    </a:lnTo>
                    <a:lnTo>
                      <a:pt x="811527" y="345298"/>
                    </a:lnTo>
                    <a:lnTo>
                      <a:pt x="811527" y="350132"/>
                    </a:lnTo>
                    <a:lnTo>
                      <a:pt x="809060" y="352601"/>
                    </a:lnTo>
                    <a:lnTo>
                      <a:pt x="809060" y="360109"/>
                    </a:lnTo>
                    <a:lnTo>
                      <a:pt x="806590" y="362578"/>
                    </a:lnTo>
                    <a:lnTo>
                      <a:pt x="806590" y="364945"/>
                    </a:lnTo>
                    <a:lnTo>
                      <a:pt x="804123" y="364945"/>
                    </a:lnTo>
                    <a:lnTo>
                      <a:pt x="801652" y="367413"/>
                    </a:lnTo>
                    <a:lnTo>
                      <a:pt x="799185" y="369881"/>
                    </a:lnTo>
                    <a:lnTo>
                      <a:pt x="799185" y="372349"/>
                    </a:lnTo>
                    <a:lnTo>
                      <a:pt x="794248" y="374922"/>
                    </a:lnTo>
                    <a:lnTo>
                      <a:pt x="791780" y="377390"/>
                    </a:lnTo>
                    <a:lnTo>
                      <a:pt x="791780" y="379857"/>
                    </a:lnTo>
                    <a:lnTo>
                      <a:pt x="789310" y="379857"/>
                    </a:lnTo>
                    <a:lnTo>
                      <a:pt x="786843" y="382224"/>
                    </a:lnTo>
                    <a:lnTo>
                      <a:pt x="786843" y="384693"/>
                    </a:lnTo>
                    <a:lnTo>
                      <a:pt x="784373" y="387160"/>
                    </a:lnTo>
                    <a:lnTo>
                      <a:pt x="781906" y="389629"/>
                    </a:lnTo>
                    <a:lnTo>
                      <a:pt x="781906" y="392098"/>
                    </a:lnTo>
                    <a:lnTo>
                      <a:pt x="779435" y="392098"/>
                    </a:lnTo>
                    <a:lnTo>
                      <a:pt x="779435" y="416783"/>
                    </a:lnTo>
                    <a:lnTo>
                      <a:pt x="781906" y="419252"/>
                    </a:lnTo>
                    <a:lnTo>
                      <a:pt x="784373" y="421721"/>
                    </a:lnTo>
                    <a:lnTo>
                      <a:pt x="784373" y="439000"/>
                    </a:lnTo>
                    <a:lnTo>
                      <a:pt x="781906" y="439000"/>
                    </a:lnTo>
                    <a:lnTo>
                      <a:pt x="781906" y="443936"/>
                    </a:lnTo>
                    <a:lnTo>
                      <a:pt x="779435" y="446405"/>
                    </a:lnTo>
                    <a:lnTo>
                      <a:pt x="779435" y="461216"/>
                    </a:lnTo>
                    <a:lnTo>
                      <a:pt x="776968" y="466153"/>
                    </a:lnTo>
                    <a:lnTo>
                      <a:pt x="779435" y="468622"/>
                    </a:lnTo>
                    <a:lnTo>
                      <a:pt x="776968" y="471091"/>
                    </a:lnTo>
                    <a:lnTo>
                      <a:pt x="776968" y="483433"/>
                    </a:lnTo>
                    <a:lnTo>
                      <a:pt x="774501" y="485901"/>
                    </a:lnTo>
                    <a:lnTo>
                      <a:pt x="774501" y="500712"/>
                    </a:lnTo>
                    <a:lnTo>
                      <a:pt x="772031" y="503181"/>
                    </a:lnTo>
                    <a:lnTo>
                      <a:pt x="772031" y="505650"/>
                    </a:lnTo>
                    <a:lnTo>
                      <a:pt x="769563" y="508119"/>
                    </a:lnTo>
                    <a:lnTo>
                      <a:pt x="769563" y="510587"/>
                    </a:lnTo>
                    <a:lnTo>
                      <a:pt x="767093" y="513054"/>
                    </a:lnTo>
                    <a:lnTo>
                      <a:pt x="764626" y="517992"/>
                    </a:lnTo>
                    <a:lnTo>
                      <a:pt x="762156" y="520461"/>
                    </a:lnTo>
                    <a:lnTo>
                      <a:pt x="759689" y="522929"/>
                    </a:lnTo>
                    <a:lnTo>
                      <a:pt x="757218" y="525398"/>
                    </a:lnTo>
                    <a:lnTo>
                      <a:pt x="754751" y="527867"/>
                    </a:lnTo>
                    <a:lnTo>
                      <a:pt x="752284" y="527867"/>
                    </a:lnTo>
                    <a:lnTo>
                      <a:pt x="752284" y="530336"/>
                    </a:lnTo>
                    <a:lnTo>
                      <a:pt x="749814" y="530336"/>
                    </a:lnTo>
                    <a:lnTo>
                      <a:pt x="747346" y="532803"/>
                    </a:lnTo>
                    <a:lnTo>
                      <a:pt x="747346" y="542678"/>
                    </a:lnTo>
                    <a:lnTo>
                      <a:pt x="749814" y="545146"/>
                    </a:lnTo>
                    <a:lnTo>
                      <a:pt x="749814" y="547615"/>
                    </a:lnTo>
                    <a:lnTo>
                      <a:pt x="752284" y="547615"/>
                    </a:lnTo>
                    <a:lnTo>
                      <a:pt x="752284" y="559957"/>
                    </a:lnTo>
                    <a:lnTo>
                      <a:pt x="749814" y="559957"/>
                    </a:lnTo>
                    <a:lnTo>
                      <a:pt x="747346" y="562426"/>
                    </a:lnTo>
                    <a:lnTo>
                      <a:pt x="747346" y="564895"/>
                    </a:lnTo>
                    <a:lnTo>
                      <a:pt x="744876" y="564895"/>
                    </a:lnTo>
                    <a:lnTo>
                      <a:pt x="742409" y="567362"/>
                    </a:lnTo>
                    <a:lnTo>
                      <a:pt x="739939" y="567362"/>
                    </a:lnTo>
                    <a:lnTo>
                      <a:pt x="739939" y="569831"/>
                    </a:lnTo>
                    <a:lnTo>
                      <a:pt x="737472" y="569831"/>
                    </a:lnTo>
                    <a:lnTo>
                      <a:pt x="735004" y="572299"/>
                    </a:lnTo>
                    <a:lnTo>
                      <a:pt x="732534" y="572299"/>
                    </a:lnTo>
                    <a:lnTo>
                      <a:pt x="732534" y="574768"/>
                    </a:lnTo>
                    <a:lnTo>
                      <a:pt x="730067" y="577237"/>
                    </a:lnTo>
                    <a:lnTo>
                      <a:pt x="730067" y="579705"/>
                    </a:lnTo>
                    <a:lnTo>
                      <a:pt x="727597" y="579705"/>
                    </a:lnTo>
                    <a:lnTo>
                      <a:pt x="727597" y="582174"/>
                    </a:lnTo>
                    <a:lnTo>
                      <a:pt x="725129" y="584643"/>
                    </a:lnTo>
                    <a:lnTo>
                      <a:pt x="725129" y="587110"/>
                    </a:lnTo>
                    <a:lnTo>
                      <a:pt x="722659" y="589579"/>
                    </a:lnTo>
                    <a:lnTo>
                      <a:pt x="722659" y="601922"/>
                    </a:lnTo>
                    <a:lnTo>
                      <a:pt x="720192" y="604390"/>
                    </a:lnTo>
                    <a:lnTo>
                      <a:pt x="720192" y="606858"/>
                    </a:lnTo>
                    <a:lnTo>
                      <a:pt x="717725" y="609327"/>
                    </a:lnTo>
                    <a:lnTo>
                      <a:pt x="715254" y="611796"/>
                    </a:lnTo>
                    <a:lnTo>
                      <a:pt x="712787" y="614265"/>
                    </a:lnTo>
                    <a:lnTo>
                      <a:pt x="712787" y="616733"/>
                    </a:lnTo>
                    <a:lnTo>
                      <a:pt x="710317" y="619202"/>
                    </a:lnTo>
                    <a:lnTo>
                      <a:pt x="710317" y="621671"/>
                    </a:lnTo>
                    <a:lnTo>
                      <a:pt x="707850" y="624138"/>
                    </a:lnTo>
                    <a:lnTo>
                      <a:pt x="707850" y="634013"/>
                    </a:lnTo>
                    <a:lnTo>
                      <a:pt x="705380" y="636482"/>
                    </a:lnTo>
                    <a:lnTo>
                      <a:pt x="705380" y="641417"/>
                    </a:lnTo>
                    <a:lnTo>
                      <a:pt x="702912" y="643886"/>
                    </a:lnTo>
                    <a:lnTo>
                      <a:pt x="700445" y="643886"/>
                    </a:lnTo>
                    <a:lnTo>
                      <a:pt x="700445" y="646355"/>
                    </a:lnTo>
                    <a:lnTo>
                      <a:pt x="697975" y="648824"/>
                    </a:lnTo>
                    <a:lnTo>
                      <a:pt x="697975" y="651292"/>
                    </a:lnTo>
                    <a:lnTo>
                      <a:pt x="695508" y="656230"/>
                    </a:lnTo>
                    <a:lnTo>
                      <a:pt x="695508" y="666103"/>
                    </a:lnTo>
                    <a:lnTo>
                      <a:pt x="693037" y="668572"/>
                    </a:lnTo>
                    <a:lnTo>
                      <a:pt x="693037" y="675978"/>
                    </a:lnTo>
                    <a:lnTo>
                      <a:pt x="690570" y="678445"/>
                    </a:lnTo>
                    <a:lnTo>
                      <a:pt x="690570" y="700662"/>
                    </a:lnTo>
                    <a:lnTo>
                      <a:pt x="688100" y="703131"/>
                    </a:lnTo>
                    <a:lnTo>
                      <a:pt x="685633" y="708069"/>
                    </a:lnTo>
                    <a:lnTo>
                      <a:pt x="683166" y="715473"/>
                    </a:lnTo>
                    <a:lnTo>
                      <a:pt x="680695" y="717942"/>
                    </a:lnTo>
                    <a:lnTo>
                      <a:pt x="680695" y="722879"/>
                    </a:lnTo>
                    <a:lnTo>
                      <a:pt x="678228" y="725348"/>
                    </a:lnTo>
                    <a:lnTo>
                      <a:pt x="678228" y="730286"/>
                    </a:lnTo>
                    <a:lnTo>
                      <a:pt x="675758" y="735221"/>
                    </a:lnTo>
                    <a:lnTo>
                      <a:pt x="675758" y="737690"/>
                    </a:lnTo>
                    <a:lnTo>
                      <a:pt x="673291" y="740159"/>
                    </a:lnTo>
                    <a:lnTo>
                      <a:pt x="673291" y="750032"/>
                    </a:lnTo>
                    <a:lnTo>
                      <a:pt x="670820" y="752501"/>
                    </a:lnTo>
                    <a:lnTo>
                      <a:pt x="673291" y="757438"/>
                    </a:lnTo>
                    <a:lnTo>
                      <a:pt x="673291" y="769781"/>
                    </a:lnTo>
                    <a:lnTo>
                      <a:pt x="675758" y="772249"/>
                    </a:lnTo>
                    <a:lnTo>
                      <a:pt x="675758" y="774718"/>
                    </a:lnTo>
                    <a:lnTo>
                      <a:pt x="678228" y="777187"/>
                    </a:lnTo>
                    <a:lnTo>
                      <a:pt x="678228" y="787060"/>
                    </a:lnTo>
                    <a:lnTo>
                      <a:pt x="680695" y="789529"/>
                    </a:lnTo>
                    <a:lnTo>
                      <a:pt x="680695" y="804340"/>
                    </a:lnTo>
                    <a:lnTo>
                      <a:pt x="683166" y="806808"/>
                    </a:lnTo>
                    <a:lnTo>
                      <a:pt x="683166" y="816683"/>
                    </a:lnTo>
                    <a:lnTo>
                      <a:pt x="678228" y="814215"/>
                    </a:lnTo>
                    <a:lnTo>
                      <a:pt x="673291" y="811746"/>
                    </a:lnTo>
                    <a:lnTo>
                      <a:pt x="665886" y="806808"/>
                    </a:lnTo>
                    <a:lnTo>
                      <a:pt x="653541" y="796935"/>
                    </a:lnTo>
                    <a:lnTo>
                      <a:pt x="643669" y="791998"/>
                    </a:lnTo>
                    <a:lnTo>
                      <a:pt x="636365" y="787060"/>
                    </a:lnTo>
                    <a:lnTo>
                      <a:pt x="624023" y="777187"/>
                    </a:lnTo>
                    <a:lnTo>
                      <a:pt x="621452" y="772249"/>
                    </a:lnTo>
                    <a:lnTo>
                      <a:pt x="611577" y="767312"/>
                    </a:lnTo>
                    <a:lnTo>
                      <a:pt x="609211" y="764845"/>
                    </a:lnTo>
                    <a:lnTo>
                      <a:pt x="596868" y="757438"/>
                    </a:lnTo>
                    <a:lnTo>
                      <a:pt x="591931" y="752501"/>
                    </a:lnTo>
                    <a:lnTo>
                      <a:pt x="584526" y="745096"/>
                    </a:lnTo>
                    <a:lnTo>
                      <a:pt x="577122" y="742628"/>
                    </a:lnTo>
                    <a:lnTo>
                      <a:pt x="564780" y="730286"/>
                    </a:lnTo>
                    <a:lnTo>
                      <a:pt x="557372" y="725348"/>
                    </a:lnTo>
                    <a:lnTo>
                      <a:pt x="545030" y="717942"/>
                    </a:lnTo>
                    <a:lnTo>
                      <a:pt x="535155" y="710537"/>
                    </a:lnTo>
                    <a:lnTo>
                      <a:pt x="525283" y="705600"/>
                    </a:lnTo>
                    <a:lnTo>
                      <a:pt x="517875" y="700662"/>
                    </a:lnTo>
                    <a:lnTo>
                      <a:pt x="490724" y="700662"/>
                    </a:lnTo>
                    <a:lnTo>
                      <a:pt x="475912" y="703131"/>
                    </a:lnTo>
                    <a:lnTo>
                      <a:pt x="463569" y="703131"/>
                    </a:lnTo>
                    <a:lnTo>
                      <a:pt x="456165" y="700662"/>
                    </a:lnTo>
                    <a:lnTo>
                      <a:pt x="448757" y="698194"/>
                    </a:lnTo>
                    <a:lnTo>
                      <a:pt x="446290" y="695725"/>
                    </a:lnTo>
                    <a:lnTo>
                      <a:pt x="438885" y="690789"/>
                    </a:lnTo>
                    <a:lnTo>
                      <a:pt x="433948" y="678445"/>
                    </a:lnTo>
                    <a:lnTo>
                      <a:pt x="431478" y="675978"/>
                    </a:lnTo>
                    <a:lnTo>
                      <a:pt x="429010" y="668572"/>
                    </a:lnTo>
                    <a:lnTo>
                      <a:pt x="429010" y="651292"/>
                    </a:lnTo>
                    <a:lnTo>
                      <a:pt x="426540" y="646355"/>
                    </a:lnTo>
                    <a:lnTo>
                      <a:pt x="424073" y="638950"/>
                    </a:lnTo>
                    <a:lnTo>
                      <a:pt x="411731" y="634013"/>
                    </a:lnTo>
                    <a:lnTo>
                      <a:pt x="406793" y="631544"/>
                    </a:lnTo>
                    <a:lnTo>
                      <a:pt x="401856" y="629075"/>
                    </a:lnTo>
                    <a:lnTo>
                      <a:pt x="391981" y="621671"/>
                    </a:lnTo>
                    <a:lnTo>
                      <a:pt x="387044" y="616733"/>
                    </a:lnTo>
                    <a:lnTo>
                      <a:pt x="382109" y="604390"/>
                    </a:lnTo>
                    <a:lnTo>
                      <a:pt x="379639" y="596985"/>
                    </a:lnTo>
                    <a:lnTo>
                      <a:pt x="377172" y="579705"/>
                    </a:lnTo>
                    <a:lnTo>
                      <a:pt x="377172" y="567362"/>
                    </a:lnTo>
                    <a:lnTo>
                      <a:pt x="374701" y="555020"/>
                    </a:lnTo>
                    <a:lnTo>
                      <a:pt x="372234" y="547615"/>
                    </a:lnTo>
                    <a:lnTo>
                      <a:pt x="369764" y="532803"/>
                    </a:lnTo>
                    <a:lnTo>
                      <a:pt x="367297" y="527867"/>
                    </a:lnTo>
                    <a:lnTo>
                      <a:pt x="362359" y="513054"/>
                    </a:lnTo>
                    <a:lnTo>
                      <a:pt x="359892" y="508119"/>
                    </a:lnTo>
                    <a:lnTo>
                      <a:pt x="354955" y="495775"/>
                    </a:lnTo>
                    <a:lnTo>
                      <a:pt x="352484" y="488370"/>
                    </a:lnTo>
                    <a:lnTo>
                      <a:pt x="350017" y="483433"/>
                    </a:lnTo>
                    <a:lnTo>
                      <a:pt x="345080" y="476028"/>
                    </a:lnTo>
                    <a:lnTo>
                      <a:pt x="345080" y="473661"/>
                    </a:lnTo>
                    <a:lnTo>
                      <a:pt x="342613" y="468724"/>
                    </a:lnTo>
                    <a:lnTo>
                      <a:pt x="337675" y="453913"/>
                    </a:lnTo>
                    <a:lnTo>
                      <a:pt x="335205" y="444040"/>
                    </a:lnTo>
                    <a:lnTo>
                      <a:pt x="335205" y="434165"/>
                    </a:lnTo>
                    <a:lnTo>
                      <a:pt x="332738" y="424292"/>
                    </a:lnTo>
                    <a:lnTo>
                      <a:pt x="330271" y="424292"/>
                    </a:lnTo>
                    <a:lnTo>
                      <a:pt x="330271" y="421823"/>
                    </a:lnTo>
                    <a:lnTo>
                      <a:pt x="320396" y="424292"/>
                    </a:lnTo>
                    <a:lnTo>
                      <a:pt x="308054" y="424292"/>
                    </a:lnTo>
                    <a:lnTo>
                      <a:pt x="300646" y="426760"/>
                    </a:lnTo>
                    <a:lnTo>
                      <a:pt x="290774" y="429229"/>
                    </a:lnTo>
                    <a:lnTo>
                      <a:pt x="268557" y="429229"/>
                    </a:lnTo>
                    <a:lnTo>
                      <a:pt x="256215" y="424292"/>
                    </a:lnTo>
                    <a:lnTo>
                      <a:pt x="243870" y="419354"/>
                    </a:lnTo>
                    <a:lnTo>
                      <a:pt x="231528" y="414417"/>
                    </a:lnTo>
                    <a:lnTo>
                      <a:pt x="224123" y="414417"/>
                    </a:lnTo>
                    <a:lnTo>
                      <a:pt x="211781" y="416885"/>
                    </a:lnTo>
                    <a:lnTo>
                      <a:pt x="206843" y="419354"/>
                    </a:lnTo>
                    <a:lnTo>
                      <a:pt x="194501" y="421823"/>
                    </a:lnTo>
                    <a:lnTo>
                      <a:pt x="179689" y="421823"/>
                    </a:lnTo>
                    <a:lnTo>
                      <a:pt x="167347" y="416885"/>
                    </a:lnTo>
                    <a:lnTo>
                      <a:pt x="159942" y="416885"/>
                    </a:lnTo>
                    <a:lnTo>
                      <a:pt x="147600" y="414417"/>
                    </a:lnTo>
                    <a:lnTo>
                      <a:pt x="137725" y="414417"/>
                    </a:lnTo>
                    <a:lnTo>
                      <a:pt x="135255" y="416885"/>
                    </a:lnTo>
                    <a:lnTo>
                      <a:pt x="127850" y="416885"/>
                    </a:lnTo>
                    <a:lnTo>
                      <a:pt x="122913" y="419354"/>
                    </a:lnTo>
                    <a:lnTo>
                      <a:pt x="117975" y="421823"/>
                    </a:lnTo>
                    <a:lnTo>
                      <a:pt x="115508" y="424292"/>
                    </a:lnTo>
                    <a:lnTo>
                      <a:pt x="108104" y="424292"/>
                    </a:lnTo>
                    <a:lnTo>
                      <a:pt x="103166" y="421823"/>
                    </a:lnTo>
                    <a:lnTo>
                      <a:pt x="98229" y="419354"/>
                    </a:lnTo>
                    <a:lnTo>
                      <a:pt x="93291" y="414417"/>
                    </a:lnTo>
                    <a:lnTo>
                      <a:pt x="85887" y="409481"/>
                    </a:lnTo>
                    <a:lnTo>
                      <a:pt x="76012" y="402074"/>
                    </a:lnTo>
                    <a:lnTo>
                      <a:pt x="71178" y="397137"/>
                    </a:lnTo>
                    <a:lnTo>
                      <a:pt x="61303" y="389732"/>
                    </a:lnTo>
                    <a:lnTo>
                      <a:pt x="58836" y="387264"/>
                    </a:lnTo>
                    <a:lnTo>
                      <a:pt x="58836" y="374922"/>
                    </a:lnTo>
                    <a:lnTo>
                      <a:pt x="61303" y="369984"/>
                    </a:lnTo>
                    <a:lnTo>
                      <a:pt x="61303" y="360109"/>
                    </a:lnTo>
                    <a:lnTo>
                      <a:pt x="58836" y="352705"/>
                    </a:lnTo>
                    <a:lnTo>
                      <a:pt x="56365" y="342830"/>
                    </a:lnTo>
                    <a:lnTo>
                      <a:pt x="53898" y="335425"/>
                    </a:lnTo>
                    <a:lnTo>
                      <a:pt x="53898" y="323081"/>
                    </a:lnTo>
                    <a:lnTo>
                      <a:pt x="56365" y="315677"/>
                    </a:lnTo>
                    <a:lnTo>
                      <a:pt x="58836" y="303335"/>
                    </a:lnTo>
                    <a:lnTo>
                      <a:pt x="61303" y="290991"/>
                    </a:lnTo>
                    <a:lnTo>
                      <a:pt x="63773" y="278649"/>
                    </a:lnTo>
                    <a:lnTo>
                      <a:pt x="71178" y="268774"/>
                    </a:lnTo>
                    <a:lnTo>
                      <a:pt x="80949" y="258901"/>
                    </a:lnTo>
                    <a:lnTo>
                      <a:pt x="88457" y="251494"/>
                    </a:lnTo>
                    <a:lnTo>
                      <a:pt x="95862" y="244090"/>
                    </a:lnTo>
                    <a:lnTo>
                      <a:pt x="98229" y="239152"/>
                    </a:lnTo>
                    <a:lnTo>
                      <a:pt x="100799" y="234215"/>
                    </a:lnTo>
                    <a:lnTo>
                      <a:pt x="105737" y="229279"/>
                    </a:lnTo>
                    <a:lnTo>
                      <a:pt x="108104" y="221873"/>
                    </a:lnTo>
                    <a:lnTo>
                      <a:pt x="115508" y="211999"/>
                    </a:lnTo>
                    <a:lnTo>
                      <a:pt x="115508" y="204697"/>
                    </a:lnTo>
                    <a:lnTo>
                      <a:pt x="113041" y="197187"/>
                    </a:lnTo>
                    <a:lnTo>
                      <a:pt x="110571" y="192251"/>
                    </a:lnTo>
                    <a:lnTo>
                      <a:pt x="110571" y="177440"/>
                    </a:lnTo>
                    <a:lnTo>
                      <a:pt x="108104" y="174972"/>
                    </a:lnTo>
                    <a:lnTo>
                      <a:pt x="103166" y="172503"/>
                    </a:lnTo>
                    <a:lnTo>
                      <a:pt x="100799" y="170034"/>
                    </a:lnTo>
                    <a:lnTo>
                      <a:pt x="98229" y="167565"/>
                    </a:lnTo>
                    <a:lnTo>
                      <a:pt x="98229" y="165097"/>
                    </a:lnTo>
                    <a:lnTo>
                      <a:pt x="100799" y="162628"/>
                    </a:lnTo>
                    <a:lnTo>
                      <a:pt x="105737" y="157692"/>
                    </a:lnTo>
                    <a:lnTo>
                      <a:pt x="110571" y="155223"/>
                    </a:lnTo>
                    <a:lnTo>
                      <a:pt x="113041" y="147817"/>
                    </a:lnTo>
                    <a:lnTo>
                      <a:pt x="113041" y="137944"/>
                    </a:lnTo>
                    <a:lnTo>
                      <a:pt x="110571" y="130538"/>
                    </a:lnTo>
                    <a:lnTo>
                      <a:pt x="108104" y="125600"/>
                    </a:lnTo>
                    <a:lnTo>
                      <a:pt x="105737" y="123133"/>
                    </a:lnTo>
                    <a:lnTo>
                      <a:pt x="103166" y="115727"/>
                    </a:lnTo>
                    <a:lnTo>
                      <a:pt x="100799" y="113258"/>
                    </a:lnTo>
                    <a:lnTo>
                      <a:pt x="95862" y="105852"/>
                    </a:lnTo>
                    <a:lnTo>
                      <a:pt x="95862" y="95978"/>
                    </a:lnTo>
                    <a:lnTo>
                      <a:pt x="88457" y="88572"/>
                    </a:lnTo>
                    <a:lnTo>
                      <a:pt x="80949" y="81168"/>
                    </a:lnTo>
                    <a:lnTo>
                      <a:pt x="76012" y="76230"/>
                    </a:lnTo>
                    <a:lnTo>
                      <a:pt x="68711" y="73761"/>
                    </a:lnTo>
                    <a:lnTo>
                      <a:pt x="46494" y="73761"/>
                    </a:lnTo>
                    <a:lnTo>
                      <a:pt x="39086" y="71293"/>
                    </a:lnTo>
                    <a:lnTo>
                      <a:pt x="31681" y="63888"/>
                    </a:lnTo>
                    <a:lnTo>
                      <a:pt x="29214" y="56482"/>
                    </a:lnTo>
                    <a:lnTo>
                      <a:pt x="24277" y="49077"/>
                    </a:lnTo>
                    <a:lnTo>
                      <a:pt x="16869" y="44140"/>
                    </a:lnTo>
                    <a:lnTo>
                      <a:pt x="11935" y="39202"/>
                    </a:lnTo>
                    <a:lnTo>
                      <a:pt x="6997" y="31798"/>
                    </a:lnTo>
                    <a:lnTo>
                      <a:pt x="4527" y="31798"/>
                    </a:lnTo>
                    <a:lnTo>
                      <a:pt x="-411" y="21923"/>
                    </a:lnTo>
                    <a:lnTo>
                      <a:pt x="-411" y="9581"/>
                    </a:lnTo>
                    <a:lnTo>
                      <a:pt x="2060" y="7112"/>
                    </a:lnTo>
                    <a:lnTo>
                      <a:pt x="2060" y="7112"/>
                    </a:lnTo>
                  </a:path>
                </a:pathLst>
              </a:custGeom>
              <a:solidFill>
                <a:schemeClr val="accent5"/>
              </a:solidFill>
              <a:ln w="12884" cap="sq">
                <a:solidFill>
                  <a:schemeClr val="bg1">
                    <a:lumMod val="50000"/>
                  </a:schemeClr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A5272A04-8798-0C0E-1CB8-7B9D1566722C}"/>
                  </a:ext>
                </a:extLst>
              </p:cNvPr>
              <p:cNvSpPr/>
              <p:nvPr/>
            </p:nvSpPr>
            <p:spPr>
              <a:xfrm>
                <a:off x="3740325" y="2407145"/>
                <a:ext cx="1196924" cy="1031532"/>
              </a:xfrm>
              <a:custGeom>
                <a:avLst/>
                <a:gdLst>
                  <a:gd name="connsiteX0" fmla="*/ 113142 w 1196924"/>
                  <a:gd name="connsiteY0" fmla="*/ 621773 h 1031532"/>
                  <a:gd name="connsiteX1" fmla="*/ 113142 w 1196924"/>
                  <a:gd name="connsiteY1" fmla="*/ 619304 h 1031532"/>
                  <a:gd name="connsiteX2" fmla="*/ 115612 w 1196924"/>
                  <a:gd name="connsiteY2" fmla="*/ 614368 h 1031532"/>
                  <a:gd name="connsiteX3" fmla="*/ 118079 w 1196924"/>
                  <a:gd name="connsiteY3" fmla="*/ 606860 h 1031532"/>
                  <a:gd name="connsiteX4" fmla="*/ 118079 w 1196924"/>
                  <a:gd name="connsiteY4" fmla="*/ 602024 h 1031532"/>
                  <a:gd name="connsiteX5" fmla="*/ 120546 w 1196924"/>
                  <a:gd name="connsiteY5" fmla="*/ 599557 h 1031532"/>
                  <a:gd name="connsiteX6" fmla="*/ 123016 w 1196924"/>
                  <a:gd name="connsiteY6" fmla="*/ 599557 h 1031532"/>
                  <a:gd name="connsiteX7" fmla="*/ 125484 w 1196924"/>
                  <a:gd name="connsiteY7" fmla="*/ 602024 h 1031532"/>
                  <a:gd name="connsiteX8" fmla="*/ 130421 w 1196924"/>
                  <a:gd name="connsiteY8" fmla="*/ 599557 h 1031532"/>
                  <a:gd name="connsiteX9" fmla="*/ 132788 w 1196924"/>
                  <a:gd name="connsiteY9" fmla="*/ 599557 h 1031532"/>
                  <a:gd name="connsiteX10" fmla="*/ 135359 w 1196924"/>
                  <a:gd name="connsiteY10" fmla="*/ 597089 h 1031532"/>
                  <a:gd name="connsiteX11" fmla="*/ 137725 w 1196924"/>
                  <a:gd name="connsiteY11" fmla="*/ 597089 h 1031532"/>
                  <a:gd name="connsiteX12" fmla="*/ 142763 w 1196924"/>
                  <a:gd name="connsiteY12" fmla="*/ 594516 h 1031532"/>
                  <a:gd name="connsiteX13" fmla="*/ 147701 w 1196924"/>
                  <a:gd name="connsiteY13" fmla="*/ 589580 h 1031532"/>
                  <a:gd name="connsiteX14" fmla="*/ 150067 w 1196924"/>
                  <a:gd name="connsiteY14" fmla="*/ 587214 h 1031532"/>
                  <a:gd name="connsiteX15" fmla="*/ 150067 w 1196924"/>
                  <a:gd name="connsiteY15" fmla="*/ 572403 h 1031532"/>
                  <a:gd name="connsiteX16" fmla="*/ 152638 w 1196924"/>
                  <a:gd name="connsiteY16" fmla="*/ 564997 h 1031532"/>
                  <a:gd name="connsiteX17" fmla="*/ 152638 w 1196924"/>
                  <a:gd name="connsiteY17" fmla="*/ 555123 h 1031532"/>
                  <a:gd name="connsiteX18" fmla="*/ 150067 w 1196924"/>
                  <a:gd name="connsiteY18" fmla="*/ 547717 h 1031532"/>
                  <a:gd name="connsiteX19" fmla="*/ 145130 w 1196924"/>
                  <a:gd name="connsiteY19" fmla="*/ 537844 h 1031532"/>
                  <a:gd name="connsiteX20" fmla="*/ 145130 w 1196924"/>
                  <a:gd name="connsiteY20" fmla="*/ 530438 h 1031532"/>
                  <a:gd name="connsiteX21" fmla="*/ 147701 w 1196924"/>
                  <a:gd name="connsiteY21" fmla="*/ 527970 h 1031532"/>
                  <a:gd name="connsiteX22" fmla="*/ 147701 w 1196924"/>
                  <a:gd name="connsiteY22" fmla="*/ 518095 h 1031532"/>
                  <a:gd name="connsiteX23" fmla="*/ 145130 w 1196924"/>
                  <a:gd name="connsiteY23" fmla="*/ 515627 h 1031532"/>
                  <a:gd name="connsiteX24" fmla="*/ 145130 w 1196924"/>
                  <a:gd name="connsiteY24" fmla="*/ 510689 h 1031532"/>
                  <a:gd name="connsiteX25" fmla="*/ 142763 w 1196924"/>
                  <a:gd name="connsiteY25" fmla="*/ 508222 h 1031532"/>
                  <a:gd name="connsiteX26" fmla="*/ 137725 w 1196924"/>
                  <a:gd name="connsiteY26" fmla="*/ 505753 h 1031532"/>
                  <a:gd name="connsiteX27" fmla="*/ 132788 w 1196924"/>
                  <a:gd name="connsiteY27" fmla="*/ 500816 h 1031532"/>
                  <a:gd name="connsiteX28" fmla="*/ 130421 w 1196924"/>
                  <a:gd name="connsiteY28" fmla="*/ 493410 h 1031532"/>
                  <a:gd name="connsiteX29" fmla="*/ 127954 w 1196924"/>
                  <a:gd name="connsiteY29" fmla="*/ 490943 h 1031532"/>
                  <a:gd name="connsiteX30" fmla="*/ 123016 w 1196924"/>
                  <a:gd name="connsiteY30" fmla="*/ 483536 h 1031532"/>
                  <a:gd name="connsiteX31" fmla="*/ 115612 w 1196924"/>
                  <a:gd name="connsiteY31" fmla="*/ 478599 h 1031532"/>
                  <a:gd name="connsiteX32" fmla="*/ 110674 w 1196924"/>
                  <a:gd name="connsiteY32" fmla="*/ 473663 h 1031532"/>
                  <a:gd name="connsiteX33" fmla="*/ 103267 w 1196924"/>
                  <a:gd name="connsiteY33" fmla="*/ 468726 h 1031532"/>
                  <a:gd name="connsiteX34" fmla="*/ 95862 w 1196924"/>
                  <a:gd name="connsiteY34" fmla="*/ 463788 h 1031532"/>
                  <a:gd name="connsiteX35" fmla="*/ 93395 w 1196924"/>
                  <a:gd name="connsiteY35" fmla="*/ 458851 h 1031532"/>
                  <a:gd name="connsiteX36" fmla="*/ 88457 w 1196924"/>
                  <a:gd name="connsiteY36" fmla="*/ 453915 h 1031532"/>
                  <a:gd name="connsiteX37" fmla="*/ 88457 w 1196924"/>
                  <a:gd name="connsiteY37" fmla="*/ 444040 h 1031532"/>
                  <a:gd name="connsiteX38" fmla="*/ 85987 w 1196924"/>
                  <a:gd name="connsiteY38" fmla="*/ 441571 h 1031532"/>
                  <a:gd name="connsiteX39" fmla="*/ 85987 w 1196924"/>
                  <a:gd name="connsiteY39" fmla="*/ 434166 h 1031532"/>
                  <a:gd name="connsiteX40" fmla="*/ 83520 w 1196924"/>
                  <a:gd name="connsiteY40" fmla="*/ 424292 h 1031532"/>
                  <a:gd name="connsiteX41" fmla="*/ 83520 w 1196924"/>
                  <a:gd name="connsiteY41" fmla="*/ 419354 h 1031532"/>
                  <a:gd name="connsiteX42" fmla="*/ 81053 w 1196924"/>
                  <a:gd name="connsiteY42" fmla="*/ 416887 h 1031532"/>
                  <a:gd name="connsiteX43" fmla="*/ 78582 w 1196924"/>
                  <a:gd name="connsiteY43" fmla="*/ 407012 h 1031532"/>
                  <a:gd name="connsiteX44" fmla="*/ 76115 w 1196924"/>
                  <a:gd name="connsiteY44" fmla="*/ 402074 h 1031532"/>
                  <a:gd name="connsiteX45" fmla="*/ 76115 w 1196924"/>
                  <a:gd name="connsiteY45" fmla="*/ 399607 h 1031532"/>
                  <a:gd name="connsiteX46" fmla="*/ 83520 w 1196924"/>
                  <a:gd name="connsiteY46" fmla="*/ 399607 h 1031532"/>
                  <a:gd name="connsiteX47" fmla="*/ 88457 w 1196924"/>
                  <a:gd name="connsiteY47" fmla="*/ 397139 h 1031532"/>
                  <a:gd name="connsiteX48" fmla="*/ 95862 w 1196924"/>
                  <a:gd name="connsiteY48" fmla="*/ 392201 h 1031532"/>
                  <a:gd name="connsiteX49" fmla="*/ 98332 w 1196924"/>
                  <a:gd name="connsiteY49" fmla="*/ 389732 h 1031532"/>
                  <a:gd name="connsiteX50" fmla="*/ 103267 w 1196924"/>
                  <a:gd name="connsiteY50" fmla="*/ 384795 h 1031532"/>
                  <a:gd name="connsiteX51" fmla="*/ 105737 w 1196924"/>
                  <a:gd name="connsiteY51" fmla="*/ 384795 h 1031532"/>
                  <a:gd name="connsiteX52" fmla="*/ 108204 w 1196924"/>
                  <a:gd name="connsiteY52" fmla="*/ 377390 h 1031532"/>
                  <a:gd name="connsiteX53" fmla="*/ 110674 w 1196924"/>
                  <a:gd name="connsiteY53" fmla="*/ 372453 h 1031532"/>
                  <a:gd name="connsiteX54" fmla="*/ 110674 w 1196924"/>
                  <a:gd name="connsiteY54" fmla="*/ 365047 h 1031532"/>
                  <a:gd name="connsiteX55" fmla="*/ 108204 w 1196924"/>
                  <a:gd name="connsiteY55" fmla="*/ 357642 h 1031532"/>
                  <a:gd name="connsiteX56" fmla="*/ 110674 w 1196924"/>
                  <a:gd name="connsiteY56" fmla="*/ 357642 h 1031532"/>
                  <a:gd name="connsiteX57" fmla="*/ 115612 w 1196924"/>
                  <a:gd name="connsiteY57" fmla="*/ 360111 h 1031532"/>
                  <a:gd name="connsiteX58" fmla="*/ 115612 w 1196924"/>
                  <a:gd name="connsiteY58" fmla="*/ 362580 h 1031532"/>
                  <a:gd name="connsiteX59" fmla="*/ 120546 w 1196924"/>
                  <a:gd name="connsiteY59" fmla="*/ 362580 h 1031532"/>
                  <a:gd name="connsiteX60" fmla="*/ 120546 w 1196924"/>
                  <a:gd name="connsiteY60" fmla="*/ 360111 h 1031532"/>
                  <a:gd name="connsiteX61" fmla="*/ 125484 w 1196924"/>
                  <a:gd name="connsiteY61" fmla="*/ 360111 h 1031532"/>
                  <a:gd name="connsiteX62" fmla="*/ 127954 w 1196924"/>
                  <a:gd name="connsiteY62" fmla="*/ 362580 h 1031532"/>
                  <a:gd name="connsiteX63" fmla="*/ 130421 w 1196924"/>
                  <a:gd name="connsiteY63" fmla="*/ 362580 h 1031532"/>
                  <a:gd name="connsiteX64" fmla="*/ 132788 w 1196924"/>
                  <a:gd name="connsiteY64" fmla="*/ 357642 h 1031532"/>
                  <a:gd name="connsiteX65" fmla="*/ 135359 w 1196924"/>
                  <a:gd name="connsiteY65" fmla="*/ 355173 h 1031532"/>
                  <a:gd name="connsiteX66" fmla="*/ 137725 w 1196924"/>
                  <a:gd name="connsiteY66" fmla="*/ 352705 h 1031532"/>
                  <a:gd name="connsiteX67" fmla="*/ 140296 w 1196924"/>
                  <a:gd name="connsiteY67" fmla="*/ 352705 h 1031532"/>
                  <a:gd name="connsiteX68" fmla="*/ 140296 w 1196924"/>
                  <a:gd name="connsiteY68" fmla="*/ 347767 h 1031532"/>
                  <a:gd name="connsiteX69" fmla="*/ 137725 w 1196924"/>
                  <a:gd name="connsiteY69" fmla="*/ 345300 h 1031532"/>
                  <a:gd name="connsiteX70" fmla="*/ 140296 w 1196924"/>
                  <a:gd name="connsiteY70" fmla="*/ 337894 h 1031532"/>
                  <a:gd name="connsiteX71" fmla="*/ 142763 w 1196924"/>
                  <a:gd name="connsiteY71" fmla="*/ 335425 h 1031532"/>
                  <a:gd name="connsiteX72" fmla="*/ 145130 w 1196924"/>
                  <a:gd name="connsiteY72" fmla="*/ 335425 h 1031532"/>
                  <a:gd name="connsiteX73" fmla="*/ 147701 w 1196924"/>
                  <a:gd name="connsiteY73" fmla="*/ 332956 h 1031532"/>
                  <a:gd name="connsiteX74" fmla="*/ 147701 w 1196924"/>
                  <a:gd name="connsiteY74" fmla="*/ 330488 h 1031532"/>
                  <a:gd name="connsiteX75" fmla="*/ 150067 w 1196924"/>
                  <a:gd name="connsiteY75" fmla="*/ 328020 h 1031532"/>
                  <a:gd name="connsiteX76" fmla="*/ 150067 w 1196924"/>
                  <a:gd name="connsiteY76" fmla="*/ 325552 h 1031532"/>
                  <a:gd name="connsiteX77" fmla="*/ 152638 w 1196924"/>
                  <a:gd name="connsiteY77" fmla="*/ 325552 h 1031532"/>
                  <a:gd name="connsiteX78" fmla="*/ 157576 w 1196924"/>
                  <a:gd name="connsiteY78" fmla="*/ 323083 h 1031532"/>
                  <a:gd name="connsiteX79" fmla="*/ 169918 w 1196924"/>
                  <a:gd name="connsiteY79" fmla="*/ 315677 h 1031532"/>
                  <a:gd name="connsiteX80" fmla="*/ 177222 w 1196924"/>
                  <a:gd name="connsiteY80" fmla="*/ 313208 h 1031532"/>
                  <a:gd name="connsiteX81" fmla="*/ 189564 w 1196924"/>
                  <a:gd name="connsiteY81" fmla="*/ 308272 h 1031532"/>
                  <a:gd name="connsiteX82" fmla="*/ 199539 w 1196924"/>
                  <a:gd name="connsiteY82" fmla="*/ 300866 h 1031532"/>
                  <a:gd name="connsiteX83" fmla="*/ 206843 w 1196924"/>
                  <a:gd name="connsiteY83" fmla="*/ 295928 h 1031532"/>
                  <a:gd name="connsiteX84" fmla="*/ 214352 w 1196924"/>
                  <a:gd name="connsiteY84" fmla="*/ 278649 h 1031532"/>
                  <a:gd name="connsiteX85" fmla="*/ 216718 w 1196924"/>
                  <a:gd name="connsiteY85" fmla="*/ 268776 h 1031532"/>
                  <a:gd name="connsiteX86" fmla="*/ 221653 w 1196924"/>
                  <a:gd name="connsiteY86" fmla="*/ 261369 h 1031532"/>
                  <a:gd name="connsiteX87" fmla="*/ 229060 w 1196924"/>
                  <a:gd name="connsiteY87" fmla="*/ 256432 h 1031532"/>
                  <a:gd name="connsiteX88" fmla="*/ 241403 w 1196924"/>
                  <a:gd name="connsiteY88" fmla="*/ 253965 h 1031532"/>
                  <a:gd name="connsiteX89" fmla="*/ 246340 w 1196924"/>
                  <a:gd name="connsiteY89" fmla="*/ 253965 h 1031532"/>
                  <a:gd name="connsiteX90" fmla="*/ 263620 w 1196924"/>
                  <a:gd name="connsiteY90" fmla="*/ 251496 h 1031532"/>
                  <a:gd name="connsiteX91" fmla="*/ 268557 w 1196924"/>
                  <a:gd name="connsiteY91" fmla="*/ 251496 h 1031532"/>
                  <a:gd name="connsiteX92" fmla="*/ 278429 w 1196924"/>
                  <a:gd name="connsiteY92" fmla="*/ 249027 h 1031532"/>
                  <a:gd name="connsiteX93" fmla="*/ 300646 w 1196924"/>
                  <a:gd name="connsiteY93" fmla="*/ 249027 h 1031532"/>
                  <a:gd name="connsiteX94" fmla="*/ 305583 w 1196924"/>
                  <a:gd name="connsiteY94" fmla="*/ 251496 h 1031532"/>
                  <a:gd name="connsiteX95" fmla="*/ 310521 w 1196924"/>
                  <a:gd name="connsiteY95" fmla="*/ 253965 h 1031532"/>
                  <a:gd name="connsiteX96" fmla="*/ 315458 w 1196924"/>
                  <a:gd name="connsiteY96" fmla="*/ 258901 h 1031532"/>
                  <a:gd name="connsiteX97" fmla="*/ 317925 w 1196924"/>
                  <a:gd name="connsiteY97" fmla="*/ 261369 h 1031532"/>
                  <a:gd name="connsiteX98" fmla="*/ 322863 w 1196924"/>
                  <a:gd name="connsiteY98" fmla="*/ 268776 h 1031532"/>
                  <a:gd name="connsiteX99" fmla="*/ 325333 w 1196924"/>
                  <a:gd name="connsiteY99" fmla="*/ 273713 h 1031532"/>
                  <a:gd name="connsiteX100" fmla="*/ 335205 w 1196924"/>
                  <a:gd name="connsiteY100" fmla="*/ 278649 h 1031532"/>
                  <a:gd name="connsiteX101" fmla="*/ 342613 w 1196924"/>
                  <a:gd name="connsiteY101" fmla="*/ 283586 h 1031532"/>
                  <a:gd name="connsiteX102" fmla="*/ 345080 w 1196924"/>
                  <a:gd name="connsiteY102" fmla="*/ 286055 h 1031532"/>
                  <a:gd name="connsiteX103" fmla="*/ 352484 w 1196924"/>
                  <a:gd name="connsiteY103" fmla="*/ 290993 h 1031532"/>
                  <a:gd name="connsiteX104" fmla="*/ 357422 w 1196924"/>
                  <a:gd name="connsiteY104" fmla="*/ 293460 h 1031532"/>
                  <a:gd name="connsiteX105" fmla="*/ 359892 w 1196924"/>
                  <a:gd name="connsiteY105" fmla="*/ 295928 h 1031532"/>
                  <a:gd name="connsiteX106" fmla="*/ 369764 w 1196924"/>
                  <a:gd name="connsiteY106" fmla="*/ 298397 h 1031532"/>
                  <a:gd name="connsiteX107" fmla="*/ 374701 w 1196924"/>
                  <a:gd name="connsiteY107" fmla="*/ 298397 h 1031532"/>
                  <a:gd name="connsiteX108" fmla="*/ 379639 w 1196924"/>
                  <a:gd name="connsiteY108" fmla="*/ 300866 h 1031532"/>
                  <a:gd name="connsiteX109" fmla="*/ 384576 w 1196924"/>
                  <a:gd name="connsiteY109" fmla="*/ 305803 h 1031532"/>
                  <a:gd name="connsiteX110" fmla="*/ 387044 w 1196924"/>
                  <a:gd name="connsiteY110" fmla="*/ 310739 h 1031532"/>
                  <a:gd name="connsiteX111" fmla="*/ 391981 w 1196924"/>
                  <a:gd name="connsiteY111" fmla="*/ 313208 h 1031532"/>
                  <a:gd name="connsiteX112" fmla="*/ 396918 w 1196924"/>
                  <a:gd name="connsiteY112" fmla="*/ 315677 h 1031532"/>
                  <a:gd name="connsiteX113" fmla="*/ 409261 w 1196924"/>
                  <a:gd name="connsiteY113" fmla="*/ 323083 h 1031532"/>
                  <a:gd name="connsiteX114" fmla="*/ 419135 w 1196924"/>
                  <a:gd name="connsiteY114" fmla="*/ 330488 h 1031532"/>
                  <a:gd name="connsiteX115" fmla="*/ 424073 w 1196924"/>
                  <a:gd name="connsiteY115" fmla="*/ 330488 h 1031532"/>
                  <a:gd name="connsiteX116" fmla="*/ 433948 w 1196924"/>
                  <a:gd name="connsiteY116" fmla="*/ 337894 h 1031532"/>
                  <a:gd name="connsiteX117" fmla="*/ 463569 w 1196924"/>
                  <a:gd name="connsiteY117" fmla="*/ 337894 h 1031532"/>
                  <a:gd name="connsiteX118" fmla="*/ 478379 w 1196924"/>
                  <a:gd name="connsiteY118" fmla="*/ 332956 h 1031532"/>
                  <a:gd name="connsiteX119" fmla="*/ 483316 w 1196924"/>
                  <a:gd name="connsiteY119" fmla="*/ 332956 h 1031532"/>
                  <a:gd name="connsiteX120" fmla="*/ 490724 w 1196924"/>
                  <a:gd name="connsiteY120" fmla="*/ 328020 h 1031532"/>
                  <a:gd name="connsiteX121" fmla="*/ 500596 w 1196924"/>
                  <a:gd name="connsiteY121" fmla="*/ 323083 h 1031532"/>
                  <a:gd name="connsiteX122" fmla="*/ 503066 w 1196924"/>
                  <a:gd name="connsiteY122" fmla="*/ 318145 h 1031532"/>
                  <a:gd name="connsiteX123" fmla="*/ 510471 w 1196924"/>
                  <a:gd name="connsiteY123" fmla="*/ 303335 h 1031532"/>
                  <a:gd name="connsiteX124" fmla="*/ 515408 w 1196924"/>
                  <a:gd name="connsiteY124" fmla="*/ 290993 h 1031532"/>
                  <a:gd name="connsiteX125" fmla="*/ 520346 w 1196924"/>
                  <a:gd name="connsiteY125" fmla="*/ 283586 h 1031532"/>
                  <a:gd name="connsiteX126" fmla="*/ 522813 w 1196924"/>
                  <a:gd name="connsiteY126" fmla="*/ 278649 h 1031532"/>
                  <a:gd name="connsiteX127" fmla="*/ 525283 w 1196924"/>
                  <a:gd name="connsiteY127" fmla="*/ 276180 h 1031532"/>
                  <a:gd name="connsiteX128" fmla="*/ 527750 w 1196924"/>
                  <a:gd name="connsiteY128" fmla="*/ 273713 h 1031532"/>
                  <a:gd name="connsiteX129" fmla="*/ 530217 w 1196924"/>
                  <a:gd name="connsiteY129" fmla="*/ 271244 h 1031532"/>
                  <a:gd name="connsiteX130" fmla="*/ 537625 w 1196924"/>
                  <a:gd name="connsiteY130" fmla="*/ 263838 h 1031532"/>
                  <a:gd name="connsiteX131" fmla="*/ 542563 w 1196924"/>
                  <a:gd name="connsiteY131" fmla="*/ 258901 h 1031532"/>
                  <a:gd name="connsiteX132" fmla="*/ 549967 w 1196924"/>
                  <a:gd name="connsiteY132" fmla="*/ 253965 h 1031532"/>
                  <a:gd name="connsiteX133" fmla="*/ 557372 w 1196924"/>
                  <a:gd name="connsiteY133" fmla="*/ 244090 h 1031532"/>
                  <a:gd name="connsiteX134" fmla="*/ 567247 w 1196924"/>
                  <a:gd name="connsiteY134" fmla="*/ 234216 h 1031532"/>
                  <a:gd name="connsiteX135" fmla="*/ 574651 w 1196924"/>
                  <a:gd name="connsiteY135" fmla="*/ 231748 h 1031532"/>
                  <a:gd name="connsiteX136" fmla="*/ 582059 w 1196924"/>
                  <a:gd name="connsiteY136" fmla="*/ 231748 h 1031532"/>
                  <a:gd name="connsiteX137" fmla="*/ 586993 w 1196924"/>
                  <a:gd name="connsiteY137" fmla="*/ 229279 h 1031532"/>
                  <a:gd name="connsiteX138" fmla="*/ 594298 w 1196924"/>
                  <a:gd name="connsiteY138" fmla="*/ 226810 h 1031532"/>
                  <a:gd name="connsiteX139" fmla="*/ 604173 w 1196924"/>
                  <a:gd name="connsiteY139" fmla="*/ 221873 h 1031532"/>
                  <a:gd name="connsiteX140" fmla="*/ 611577 w 1196924"/>
                  <a:gd name="connsiteY140" fmla="*/ 216937 h 1031532"/>
                  <a:gd name="connsiteX141" fmla="*/ 614148 w 1196924"/>
                  <a:gd name="connsiteY141" fmla="*/ 214468 h 1031532"/>
                  <a:gd name="connsiteX142" fmla="*/ 619085 w 1196924"/>
                  <a:gd name="connsiteY142" fmla="*/ 207062 h 1031532"/>
                  <a:gd name="connsiteX143" fmla="*/ 621452 w 1196924"/>
                  <a:gd name="connsiteY143" fmla="*/ 204593 h 1031532"/>
                  <a:gd name="connsiteX144" fmla="*/ 623919 w 1196924"/>
                  <a:gd name="connsiteY144" fmla="*/ 197189 h 1031532"/>
                  <a:gd name="connsiteX145" fmla="*/ 623919 w 1196924"/>
                  <a:gd name="connsiteY145" fmla="*/ 194720 h 1031532"/>
                  <a:gd name="connsiteX146" fmla="*/ 628857 w 1196924"/>
                  <a:gd name="connsiteY146" fmla="*/ 184845 h 1031532"/>
                  <a:gd name="connsiteX147" fmla="*/ 633794 w 1196924"/>
                  <a:gd name="connsiteY147" fmla="*/ 179909 h 1031532"/>
                  <a:gd name="connsiteX148" fmla="*/ 641199 w 1196924"/>
                  <a:gd name="connsiteY148" fmla="*/ 177440 h 1031532"/>
                  <a:gd name="connsiteX149" fmla="*/ 643669 w 1196924"/>
                  <a:gd name="connsiteY149" fmla="*/ 175074 h 1031532"/>
                  <a:gd name="connsiteX150" fmla="*/ 658478 w 1196924"/>
                  <a:gd name="connsiteY150" fmla="*/ 177440 h 1031532"/>
                  <a:gd name="connsiteX151" fmla="*/ 717722 w 1196924"/>
                  <a:gd name="connsiteY151" fmla="*/ 177440 h 1031532"/>
                  <a:gd name="connsiteX152" fmla="*/ 722659 w 1196924"/>
                  <a:gd name="connsiteY152" fmla="*/ 175074 h 1031532"/>
                  <a:gd name="connsiteX153" fmla="*/ 776968 w 1196924"/>
                  <a:gd name="connsiteY153" fmla="*/ 175074 h 1031532"/>
                  <a:gd name="connsiteX154" fmla="*/ 781906 w 1196924"/>
                  <a:gd name="connsiteY154" fmla="*/ 172606 h 1031532"/>
                  <a:gd name="connsiteX155" fmla="*/ 786843 w 1196924"/>
                  <a:gd name="connsiteY155" fmla="*/ 170034 h 1031532"/>
                  <a:gd name="connsiteX156" fmla="*/ 789310 w 1196924"/>
                  <a:gd name="connsiteY156" fmla="*/ 165098 h 1031532"/>
                  <a:gd name="connsiteX157" fmla="*/ 791777 w 1196924"/>
                  <a:gd name="connsiteY157" fmla="*/ 157794 h 1031532"/>
                  <a:gd name="connsiteX158" fmla="*/ 796715 w 1196924"/>
                  <a:gd name="connsiteY158" fmla="*/ 147817 h 1031532"/>
                  <a:gd name="connsiteX159" fmla="*/ 796715 w 1196924"/>
                  <a:gd name="connsiteY159" fmla="*/ 140515 h 1031532"/>
                  <a:gd name="connsiteX160" fmla="*/ 799185 w 1196924"/>
                  <a:gd name="connsiteY160" fmla="*/ 135579 h 1031532"/>
                  <a:gd name="connsiteX161" fmla="*/ 801652 w 1196924"/>
                  <a:gd name="connsiteY161" fmla="*/ 130641 h 1031532"/>
                  <a:gd name="connsiteX162" fmla="*/ 804123 w 1196924"/>
                  <a:gd name="connsiteY162" fmla="*/ 125704 h 1031532"/>
                  <a:gd name="connsiteX163" fmla="*/ 806590 w 1196924"/>
                  <a:gd name="connsiteY163" fmla="*/ 123235 h 1031532"/>
                  <a:gd name="connsiteX164" fmla="*/ 809057 w 1196924"/>
                  <a:gd name="connsiteY164" fmla="*/ 120766 h 1031532"/>
                  <a:gd name="connsiteX165" fmla="*/ 826340 w 1196924"/>
                  <a:gd name="connsiteY165" fmla="*/ 108424 h 1031532"/>
                  <a:gd name="connsiteX166" fmla="*/ 833744 w 1196924"/>
                  <a:gd name="connsiteY166" fmla="*/ 105955 h 1031532"/>
                  <a:gd name="connsiteX167" fmla="*/ 841149 w 1196924"/>
                  <a:gd name="connsiteY167" fmla="*/ 101020 h 1031532"/>
                  <a:gd name="connsiteX168" fmla="*/ 843619 w 1196924"/>
                  <a:gd name="connsiteY168" fmla="*/ 101020 h 1031532"/>
                  <a:gd name="connsiteX169" fmla="*/ 848553 w 1196924"/>
                  <a:gd name="connsiteY169" fmla="*/ 96082 h 1031532"/>
                  <a:gd name="connsiteX170" fmla="*/ 858428 w 1196924"/>
                  <a:gd name="connsiteY170" fmla="*/ 93613 h 1031532"/>
                  <a:gd name="connsiteX171" fmla="*/ 868303 w 1196924"/>
                  <a:gd name="connsiteY171" fmla="*/ 88676 h 1031532"/>
                  <a:gd name="connsiteX172" fmla="*/ 878178 w 1196924"/>
                  <a:gd name="connsiteY172" fmla="*/ 83740 h 1031532"/>
                  <a:gd name="connsiteX173" fmla="*/ 885583 w 1196924"/>
                  <a:gd name="connsiteY173" fmla="*/ 78803 h 1031532"/>
                  <a:gd name="connsiteX174" fmla="*/ 890520 w 1196924"/>
                  <a:gd name="connsiteY174" fmla="*/ 76334 h 1031532"/>
                  <a:gd name="connsiteX175" fmla="*/ 902862 w 1196924"/>
                  <a:gd name="connsiteY175" fmla="*/ 71396 h 1031532"/>
                  <a:gd name="connsiteX176" fmla="*/ 910267 w 1196924"/>
                  <a:gd name="connsiteY176" fmla="*/ 63992 h 1031532"/>
                  <a:gd name="connsiteX177" fmla="*/ 915204 w 1196924"/>
                  <a:gd name="connsiteY177" fmla="*/ 59054 h 1031532"/>
                  <a:gd name="connsiteX178" fmla="*/ 922609 w 1196924"/>
                  <a:gd name="connsiteY178" fmla="*/ 51648 h 1031532"/>
                  <a:gd name="connsiteX179" fmla="*/ 932484 w 1196924"/>
                  <a:gd name="connsiteY179" fmla="*/ 41775 h 1031532"/>
                  <a:gd name="connsiteX180" fmla="*/ 939889 w 1196924"/>
                  <a:gd name="connsiteY180" fmla="*/ 34368 h 1031532"/>
                  <a:gd name="connsiteX181" fmla="*/ 952234 w 1196924"/>
                  <a:gd name="connsiteY181" fmla="*/ 26964 h 1031532"/>
                  <a:gd name="connsiteX182" fmla="*/ 959638 w 1196924"/>
                  <a:gd name="connsiteY182" fmla="*/ 19558 h 1031532"/>
                  <a:gd name="connsiteX183" fmla="*/ 964576 w 1196924"/>
                  <a:gd name="connsiteY183" fmla="*/ 14620 h 1031532"/>
                  <a:gd name="connsiteX184" fmla="*/ 971981 w 1196924"/>
                  <a:gd name="connsiteY184" fmla="*/ 7216 h 1031532"/>
                  <a:gd name="connsiteX185" fmla="*/ 976918 w 1196924"/>
                  <a:gd name="connsiteY185" fmla="*/ 2278 h 1031532"/>
                  <a:gd name="connsiteX186" fmla="*/ 989260 w 1196924"/>
                  <a:gd name="connsiteY186" fmla="*/ 2278 h 1031532"/>
                  <a:gd name="connsiteX187" fmla="*/ 1003969 w 1196924"/>
                  <a:gd name="connsiteY187" fmla="*/ -191 h 1031532"/>
                  <a:gd name="connsiteX188" fmla="*/ 1031224 w 1196924"/>
                  <a:gd name="connsiteY188" fmla="*/ -191 h 1031532"/>
                  <a:gd name="connsiteX189" fmla="*/ 1038528 w 1196924"/>
                  <a:gd name="connsiteY189" fmla="*/ 4747 h 1031532"/>
                  <a:gd name="connsiteX190" fmla="*/ 1048403 w 1196924"/>
                  <a:gd name="connsiteY190" fmla="*/ 9684 h 1031532"/>
                  <a:gd name="connsiteX191" fmla="*/ 1058275 w 1196924"/>
                  <a:gd name="connsiteY191" fmla="*/ 17089 h 1031532"/>
                  <a:gd name="connsiteX192" fmla="*/ 1070620 w 1196924"/>
                  <a:gd name="connsiteY192" fmla="*/ 24495 h 1031532"/>
                  <a:gd name="connsiteX193" fmla="*/ 1078025 w 1196924"/>
                  <a:gd name="connsiteY193" fmla="*/ 29433 h 1031532"/>
                  <a:gd name="connsiteX194" fmla="*/ 1090367 w 1196924"/>
                  <a:gd name="connsiteY194" fmla="*/ 41775 h 1031532"/>
                  <a:gd name="connsiteX195" fmla="*/ 1097771 w 1196924"/>
                  <a:gd name="connsiteY195" fmla="*/ 44243 h 1031532"/>
                  <a:gd name="connsiteX196" fmla="*/ 1105179 w 1196924"/>
                  <a:gd name="connsiteY196" fmla="*/ 51648 h 1031532"/>
                  <a:gd name="connsiteX197" fmla="*/ 1110113 w 1196924"/>
                  <a:gd name="connsiteY197" fmla="*/ 56585 h 1031532"/>
                  <a:gd name="connsiteX198" fmla="*/ 1122459 w 1196924"/>
                  <a:gd name="connsiteY198" fmla="*/ 63992 h 1031532"/>
                  <a:gd name="connsiteX199" fmla="*/ 1124926 w 1196924"/>
                  <a:gd name="connsiteY199" fmla="*/ 66459 h 1031532"/>
                  <a:gd name="connsiteX200" fmla="*/ 1134801 w 1196924"/>
                  <a:gd name="connsiteY200" fmla="*/ 71396 h 1031532"/>
                  <a:gd name="connsiteX201" fmla="*/ 1137268 w 1196924"/>
                  <a:gd name="connsiteY201" fmla="*/ 76334 h 1031532"/>
                  <a:gd name="connsiteX202" fmla="*/ 1149610 w 1196924"/>
                  <a:gd name="connsiteY202" fmla="*/ 86207 h 1031532"/>
                  <a:gd name="connsiteX203" fmla="*/ 1157018 w 1196924"/>
                  <a:gd name="connsiteY203" fmla="*/ 91145 h 1031532"/>
                  <a:gd name="connsiteX204" fmla="*/ 1166889 w 1196924"/>
                  <a:gd name="connsiteY204" fmla="*/ 96082 h 1031532"/>
                  <a:gd name="connsiteX205" fmla="*/ 1179235 w 1196924"/>
                  <a:gd name="connsiteY205" fmla="*/ 105955 h 1031532"/>
                  <a:gd name="connsiteX206" fmla="*/ 1186639 w 1196924"/>
                  <a:gd name="connsiteY206" fmla="*/ 110893 h 1031532"/>
                  <a:gd name="connsiteX207" fmla="*/ 1191577 w 1196924"/>
                  <a:gd name="connsiteY207" fmla="*/ 113362 h 1031532"/>
                  <a:gd name="connsiteX208" fmla="*/ 1196514 w 1196924"/>
                  <a:gd name="connsiteY208" fmla="*/ 115830 h 1031532"/>
                  <a:gd name="connsiteX209" fmla="*/ 1194044 w 1196924"/>
                  <a:gd name="connsiteY209" fmla="*/ 118299 h 1031532"/>
                  <a:gd name="connsiteX210" fmla="*/ 1191577 w 1196924"/>
                  <a:gd name="connsiteY210" fmla="*/ 120766 h 1031532"/>
                  <a:gd name="connsiteX211" fmla="*/ 1189106 w 1196924"/>
                  <a:gd name="connsiteY211" fmla="*/ 123235 h 1031532"/>
                  <a:gd name="connsiteX212" fmla="*/ 1181702 w 1196924"/>
                  <a:gd name="connsiteY212" fmla="*/ 123235 h 1031532"/>
                  <a:gd name="connsiteX213" fmla="*/ 1181702 w 1196924"/>
                  <a:gd name="connsiteY213" fmla="*/ 125704 h 1031532"/>
                  <a:gd name="connsiteX214" fmla="*/ 1179235 w 1196924"/>
                  <a:gd name="connsiteY214" fmla="*/ 125704 h 1031532"/>
                  <a:gd name="connsiteX215" fmla="*/ 1174297 w 1196924"/>
                  <a:gd name="connsiteY215" fmla="*/ 130641 h 1031532"/>
                  <a:gd name="connsiteX216" fmla="*/ 1171827 w 1196924"/>
                  <a:gd name="connsiteY216" fmla="*/ 133110 h 1031532"/>
                  <a:gd name="connsiteX217" fmla="*/ 1169360 w 1196924"/>
                  <a:gd name="connsiteY217" fmla="*/ 135579 h 1031532"/>
                  <a:gd name="connsiteX218" fmla="*/ 1166889 w 1196924"/>
                  <a:gd name="connsiteY218" fmla="*/ 138047 h 1031532"/>
                  <a:gd name="connsiteX219" fmla="*/ 1164422 w 1196924"/>
                  <a:gd name="connsiteY219" fmla="*/ 140515 h 1031532"/>
                  <a:gd name="connsiteX220" fmla="*/ 1161952 w 1196924"/>
                  <a:gd name="connsiteY220" fmla="*/ 142881 h 1031532"/>
                  <a:gd name="connsiteX221" fmla="*/ 1159485 w 1196924"/>
                  <a:gd name="connsiteY221" fmla="*/ 145350 h 1031532"/>
                  <a:gd name="connsiteX222" fmla="*/ 1154547 w 1196924"/>
                  <a:gd name="connsiteY222" fmla="*/ 152858 h 1031532"/>
                  <a:gd name="connsiteX223" fmla="*/ 1152080 w 1196924"/>
                  <a:gd name="connsiteY223" fmla="*/ 157794 h 1031532"/>
                  <a:gd name="connsiteX224" fmla="*/ 1152080 w 1196924"/>
                  <a:gd name="connsiteY224" fmla="*/ 160263 h 1031532"/>
                  <a:gd name="connsiteX225" fmla="*/ 1149610 w 1196924"/>
                  <a:gd name="connsiteY225" fmla="*/ 162630 h 1031532"/>
                  <a:gd name="connsiteX226" fmla="*/ 1149610 w 1196924"/>
                  <a:gd name="connsiteY226" fmla="*/ 165098 h 1031532"/>
                  <a:gd name="connsiteX227" fmla="*/ 1147143 w 1196924"/>
                  <a:gd name="connsiteY227" fmla="*/ 170034 h 1031532"/>
                  <a:gd name="connsiteX228" fmla="*/ 1144672 w 1196924"/>
                  <a:gd name="connsiteY228" fmla="*/ 172606 h 1031532"/>
                  <a:gd name="connsiteX229" fmla="*/ 1144672 w 1196924"/>
                  <a:gd name="connsiteY229" fmla="*/ 175074 h 1031532"/>
                  <a:gd name="connsiteX230" fmla="*/ 1142205 w 1196924"/>
                  <a:gd name="connsiteY230" fmla="*/ 179909 h 1031532"/>
                  <a:gd name="connsiteX231" fmla="*/ 1139738 w 1196924"/>
                  <a:gd name="connsiteY231" fmla="*/ 182378 h 1031532"/>
                  <a:gd name="connsiteX232" fmla="*/ 1137268 w 1196924"/>
                  <a:gd name="connsiteY232" fmla="*/ 187314 h 1031532"/>
                  <a:gd name="connsiteX233" fmla="*/ 1137268 w 1196924"/>
                  <a:gd name="connsiteY233" fmla="*/ 189782 h 1031532"/>
                  <a:gd name="connsiteX234" fmla="*/ 1134801 w 1196924"/>
                  <a:gd name="connsiteY234" fmla="*/ 192251 h 1031532"/>
                  <a:gd name="connsiteX235" fmla="*/ 1134801 w 1196924"/>
                  <a:gd name="connsiteY235" fmla="*/ 194720 h 1031532"/>
                  <a:gd name="connsiteX236" fmla="*/ 1132330 w 1196924"/>
                  <a:gd name="connsiteY236" fmla="*/ 197189 h 1031532"/>
                  <a:gd name="connsiteX237" fmla="*/ 1132330 w 1196924"/>
                  <a:gd name="connsiteY237" fmla="*/ 199657 h 1031532"/>
                  <a:gd name="connsiteX238" fmla="*/ 1129863 w 1196924"/>
                  <a:gd name="connsiteY238" fmla="*/ 202125 h 1031532"/>
                  <a:gd name="connsiteX239" fmla="*/ 1129863 w 1196924"/>
                  <a:gd name="connsiteY239" fmla="*/ 204593 h 1031532"/>
                  <a:gd name="connsiteX240" fmla="*/ 1127393 w 1196924"/>
                  <a:gd name="connsiteY240" fmla="*/ 207062 h 1031532"/>
                  <a:gd name="connsiteX241" fmla="*/ 1124926 w 1196924"/>
                  <a:gd name="connsiteY241" fmla="*/ 207062 h 1031532"/>
                  <a:gd name="connsiteX242" fmla="*/ 1122459 w 1196924"/>
                  <a:gd name="connsiteY242" fmla="*/ 209531 h 1031532"/>
                  <a:gd name="connsiteX243" fmla="*/ 1119988 w 1196924"/>
                  <a:gd name="connsiteY243" fmla="*/ 214468 h 1031532"/>
                  <a:gd name="connsiteX244" fmla="*/ 1117521 w 1196924"/>
                  <a:gd name="connsiteY244" fmla="*/ 216937 h 1031532"/>
                  <a:gd name="connsiteX245" fmla="*/ 1115051 w 1196924"/>
                  <a:gd name="connsiteY245" fmla="*/ 221873 h 1031532"/>
                  <a:gd name="connsiteX246" fmla="*/ 1115051 w 1196924"/>
                  <a:gd name="connsiteY246" fmla="*/ 226810 h 1031532"/>
                  <a:gd name="connsiteX247" fmla="*/ 1112584 w 1196924"/>
                  <a:gd name="connsiteY247" fmla="*/ 231748 h 1031532"/>
                  <a:gd name="connsiteX248" fmla="*/ 1107646 w 1196924"/>
                  <a:gd name="connsiteY248" fmla="*/ 236685 h 1031532"/>
                  <a:gd name="connsiteX249" fmla="*/ 1105179 w 1196924"/>
                  <a:gd name="connsiteY249" fmla="*/ 239152 h 1031532"/>
                  <a:gd name="connsiteX250" fmla="*/ 1102709 w 1196924"/>
                  <a:gd name="connsiteY250" fmla="*/ 244090 h 1031532"/>
                  <a:gd name="connsiteX251" fmla="*/ 1100242 w 1196924"/>
                  <a:gd name="connsiteY251" fmla="*/ 246559 h 1031532"/>
                  <a:gd name="connsiteX252" fmla="*/ 1097771 w 1196924"/>
                  <a:gd name="connsiteY252" fmla="*/ 251496 h 1031532"/>
                  <a:gd name="connsiteX253" fmla="*/ 1095304 w 1196924"/>
                  <a:gd name="connsiteY253" fmla="*/ 256432 h 1031532"/>
                  <a:gd name="connsiteX254" fmla="*/ 1090367 w 1196924"/>
                  <a:gd name="connsiteY254" fmla="*/ 261369 h 1031532"/>
                  <a:gd name="connsiteX255" fmla="*/ 1087899 w 1196924"/>
                  <a:gd name="connsiteY255" fmla="*/ 263838 h 1031532"/>
                  <a:gd name="connsiteX256" fmla="*/ 1085429 w 1196924"/>
                  <a:gd name="connsiteY256" fmla="*/ 266307 h 1031532"/>
                  <a:gd name="connsiteX257" fmla="*/ 1082962 w 1196924"/>
                  <a:gd name="connsiteY257" fmla="*/ 268776 h 1031532"/>
                  <a:gd name="connsiteX258" fmla="*/ 1080492 w 1196924"/>
                  <a:gd name="connsiteY258" fmla="*/ 273713 h 1031532"/>
                  <a:gd name="connsiteX259" fmla="*/ 1078025 w 1196924"/>
                  <a:gd name="connsiteY259" fmla="*/ 278649 h 1031532"/>
                  <a:gd name="connsiteX260" fmla="*/ 1075554 w 1196924"/>
                  <a:gd name="connsiteY260" fmla="*/ 281118 h 1031532"/>
                  <a:gd name="connsiteX261" fmla="*/ 1073087 w 1196924"/>
                  <a:gd name="connsiteY261" fmla="*/ 286055 h 1031532"/>
                  <a:gd name="connsiteX262" fmla="*/ 1070620 w 1196924"/>
                  <a:gd name="connsiteY262" fmla="*/ 288524 h 1031532"/>
                  <a:gd name="connsiteX263" fmla="*/ 1068150 w 1196924"/>
                  <a:gd name="connsiteY263" fmla="*/ 290993 h 1031532"/>
                  <a:gd name="connsiteX264" fmla="*/ 1065682 w 1196924"/>
                  <a:gd name="connsiteY264" fmla="*/ 295928 h 1031532"/>
                  <a:gd name="connsiteX265" fmla="*/ 1063212 w 1196924"/>
                  <a:gd name="connsiteY265" fmla="*/ 300866 h 1031532"/>
                  <a:gd name="connsiteX266" fmla="*/ 1060745 w 1196924"/>
                  <a:gd name="connsiteY266" fmla="*/ 303335 h 1031532"/>
                  <a:gd name="connsiteX267" fmla="*/ 1058275 w 1196924"/>
                  <a:gd name="connsiteY267" fmla="*/ 303335 h 1031532"/>
                  <a:gd name="connsiteX268" fmla="*/ 1055808 w 1196924"/>
                  <a:gd name="connsiteY268" fmla="*/ 308272 h 1031532"/>
                  <a:gd name="connsiteX269" fmla="*/ 1053337 w 1196924"/>
                  <a:gd name="connsiteY269" fmla="*/ 310739 h 1031532"/>
                  <a:gd name="connsiteX270" fmla="*/ 1050870 w 1196924"/>
                  <a:gd name="connsiteY270" fmla="*/ 315677 h 1031532"/>
                  <a:gd name="connsiteX271" fmla="*/ 1048403 w 1196924"/>
                  <a:gd name="connsiteY271" fmla="*/ 318145 h 1031532"/>
                  <a:gd name="connsiteX272" fmla="*/ 1045933 w 1196924"/>
                  <a:gd name="connsiteY272" fmla="*/ 320614 h 1031532"/>
                  <a:gd name="connsiteX273" fmla="*/ 1043465 w 1196924"/>
                  <a:gd name="connsiteY273" fmla="*/ 323083 h 1031532"/>
                  <a:gd name="connsiteX274" fmla="*/ 1040995 w 1196924"/>
                  <a:gd name="connsiteY274" fmla="*/ 328020 h 1031532"/>
                  <a:gd name="connsiteX275" fmla="*/ 1038528 w 1196924"/>
                  <a:gd name="connsiteY275" fmla="*/ 330488 h 1031532"/>
                  <a:gd name="connsiteX276" fmla="*/ 1036161 w 1196924"/>
                  <a:gd name="connsiteY276" fmla="*/ 335425 h 1031532"/>
                  <a:gd name="connsiteX277" fmla="*/ 1033591 w 1196924"/>
                  <a:gd name="connsiteY277" fmla="*/ 340362 h 1031532"/>
                  <a:gd name="connsiteX278" fmla="*/ 1031224 w 1196924"/>
                  <a:gd name="connsiteY278" fmla="*/ 342831 h 1031532"/>
                  <a:gd name="connsiteX279" fmla="*/ 1028757 w 1196924"/>
                  <a:gd name="connsiteY279" fmla="*/ 347767 h 1031532"/>
                  <a:gd name="connsiteX280" fmla="*/ 1023819 w 1196924"/>
                  <a:gd name="connsiteY280" fmla="*/ 352705 h 1031532"/>
                  <a:gd name="connsiteX281" fmla="*/ 1021248 w 1196924"/>
                  <a:gd name="connsiteY281" fmla="*/ 357642 h 1031532"/>
                  <a:gd name="connsiteX282" fmla="*/ 1018882 w 1196924"/>
                  <a:gd name="connsiteY282" fmla="*/ 360111 h 1031532"/>
                  <a:gd name="connsiteX283" fmla="*/ 1016311 w 1196924"/>
                  <a:gd name="connsiteY283" fmla="*/ 365047 h 1031532"/>
                  <a:gd name="connsiteX284" fmla="*/ 1013944 w 1196924"/>
                  <a:gd name="connsiteY284" fmla="*/ 369984 h 1031532"/>
                  <a:gd name="connsiteX285" fmla="*/ 1011477 w 1196924"/>
                  <a:gd name="connsiteY285" fmla="*/ 374922 h 1031532"/>
                  <a:gd name="connsiteX286" fmla="*/ 1006540 w 1196924"/>
                  <a:gd name="connsiteY286" fmla="*/ 377390 h 1031532"/>
                  <a:gd name="connsiteX287" fmla="*/ 1003969 w 1196924"/>
                  <a:gd name="connsiteY287" fmla="*/ 384795 h 1031532"/>
                  <a:gd name="connsiteX288" fmla="*/ 999135 w 1196924"/>
                  <a:gd name="connsiteY288" fmla="*/ 389732 h 1031532"/>
                  <a:gd name="connsiteX289" fmla="*/ 996665 w 1196924"/>
                  <a:gd name="connsiteY289" fmla="*/ 394670 h 1031532"/>
                  <a:gd name="connsiteX290" fmla="*/ 994094 w 1196924"/>
                  <a:gd name="connsiteY290" fmla="*/ 397139 h 1031532"/>
                  <a:gd name="connsiteX291" fmla="*/ 991727 w 1196924"/>
                  <a:gd name="connsiteY291" fmla="*/ 402074 h 1031532"/>
                  <a:gd name="connsiteX292" fmla="*/ 989260 w 1196924"/>
                  <a:gd name="connsiteY292" fmla="*/ 407012 h 1031532"/>
                  <a:gd name="connsiteX293" fmla="*/ 986793 w 1196924"/>
                  <a:gd name="connsiteY293" fmla="*/ 409481 h 1031532"/>
                  <a:gd name="connsiteX294" fmla="*/ 984323 w 1196924"/>
                  <a:gd name="connsiteY294" fmla="*/ 414418 h 1031532"/>
                  <a:gd name="connsiteX295" fmla="*/ 981855 w 1196924"/>
                  <a:gd name="connsiteY295" fmla="*/ 416887 h 1031532"/>
                  <a:gd name="connsiteX296" fmla="*/ 979385 w 1196924"/>
                  <a:gd name="connsiteY296" fmla="*/ 419354 h 1031532"/>
                  <a:gd name="connsiteX297" fmla="*/ 979385 w 1196924"/>
                  <a:gd name="connsiteY297" fmla="*/ 421823 h 1031532"/>
                  <a:gd name="connsiteX298" fmla="*/ 976918 w 1196924"/>
                  <a:gd name="connsiteY298" fmla="*/ 426760 h 1031532"/>
                  <a:gd name="connsiteX299" fmla="*/ 974448 w 1196924"/>
                  <a:gd name="connsiteY299" fmla="*/ 429229 h 1031532"/>
                  <a:gd name="connsiteX300" fmla="*/ 971981 w 1196924"/>
                  <a:gd name="connsiteY300" fmla="*/ 431698 h 1031532"/>
                  <a:gd name="connsiteX301" fmla="*/ 969513 w 1196924"/>
                  <a:gd name="connsiteY301" fmla="*/ 434166 h 1031532"/>
                  <a:gd name="connsiteX302" fmla="*/ 969513 w 1196924"/>
                  <a:gd name="connsiteY302" fmla="*/ 439102 h 1031532"/>
                  <a:gd name="connsiteX303" fmla="*/ 967043 w 1196924"/>
                  <a:gd name="connsiteY303" fmla="*/ 441571 h 1031532"/>
                  <a:gd name="connsiteX304" fmla="*/ 967043 w 1196924"/>
                  <a:gd name="connsiteY304" fmla="*/ 446509 h 1031532"/>
                  <a:gd name="connsiteX305" fmla="*/ 964576 w 1196924"/>
                  <a:gd name="connsiteY305" fmla="*/ 451446 h 1031532"/>
                  <a:gd name="connsiteX306" fmla="*/ 962106 w 1196924"/>
                  <a:gd name="connsiteY306" fmla="*/ 458851 h 1031532"/>
                  <a:gd name="connsiteX307" fmla="*/ 959638 w 1196924"/>
                  <a:gd name="connsiteY307" fmla="*/ 466257 h 1031532"/>
                  <a:gd name="connsiteX308" fmla="*/ 957168 w 1196924"/>
                  <a:gd name="connsiteY308" fmla="*/ 473663 h 1031532"/>
                  <a:gd name="connsiteX309" fmla="*/ 952234 w 1196924"/>
                  <a:gd name="connsiteY309" fmla="*/ 478599 h 1031532"/>
                  <a:gd name="connsiteX310" fmla="*/ 947296 w 1196924"/>
                  <a:gd name="connsiteY310" fmla="*/ 486005 h 1031532"/>
                  <a:gd name="connsiteX311" fmla="*/ 944826 w 1196924"/>
                  <a:gd name="connsiteY311" fmla="*/ 490943 h 1031532"/>
                  <a:gd name="connsiteX312" fmla="*/ 939889 w 1196924"/>
                  <a:gd name="connsiteY312" fmla="*/ 495878 h 1031532"/>
                  <a:gd name="connsiteX313" fmla="*/ 937421 w 1196924"/>
                  <a:gd name="connsiteY313" fmla="*/ 500816 h 1031532"/>
                  <a:gd name="connsiteX314" fmla="*/ 932484 w 1196924"/>
                  <a:gd name="connsiteY314" fmla="*/ 505753 h 1031532"/>
                  <a:gd name="connsiteX315" fmla="*/ 927547 w 1196924"/>
                  <a:gd name="connsiteY315" fmla="*/ 515627 h 1031532"/>
                  <a:gd name="connsiteX316" fmla="*/ 925079 w 1196924"/>
                  <a:gd name="connsiteY316" fmla="*/ 520564 h 1031532"/>
                  <a:gd name="connsiteX317" fmla="*/ 922609 w 1196924"/>
                  <a:gd name="connsiteY317" fmla="*/ 523033 h 1031532"/>
                  <a:gd name="connsiteX318" fmla="*/ 922609 w 1196924"/>
                  <a:gd name="connsiteY318" fmla="*/ 525502 h 1031532"/>
                  <a:gd name="connsiteX319" fmla="*/ 917672 w 1196924"/>
                  <a:gd name="connsiteY319" fmla="*/ 530438 h 1031532"/>
                  <a:gd name="connsiteX320" fmla="*/ 912737 w 1196924"/>
                  <a:gd name="connsiteY320" fmla="*/ 535375 h 1031532"/>
                  <a:gd name="connsiteX321" fmla="*/ 910267 w 1196924"/>
                  <a:gd name="connsiteY321" fmla="*/ 537844 h 1031532"/>
                  <a:gd name="connsiteX322" fmla="*/ 905329 w 1196924"/>
                  <a:gd name="connsiteY322" fmla="*/ 542781 h 1031532"/>
                  <a:gd name="connsiteX323" fmla="*/ 902862 w 1196924"/>
                  <a:gd name="connsiteY323" fmla="*/ 547717 h 1031532"/>
                  <a:gd name="connsiteX324" fmla="*/ 897925 w 1196924"/>
                  <a:gd name="connsiteY324" fmla="*/ 552553 h 1031532"/>
                  <a:gd name="connsiteX325" fmla="*/ 895458 w 1196924"/>
                  <a:gd name="connsiteY325" fmla="*/ 555020 h 1031532"/>
                  <a:gd name="connsiteX326" fmla="*/ 892987 w 1196924"/>
                  <a:gd name="connsiteY326" fmla="*/ 560061 h 1031532"/>
                  <a:gd name="connsiteX327" fmla="*/ 890520 w 1196924"/>
                  <a:gd name="connsiteY327" fmla="*/ 564997 h 1031532"/>
                  <a:gd name="connsiteX328" fmla="*/ 885583 w 1196924"/>
                  <a:gd name="connsiteY328" fmla="*/ 569832 h 1031532"/>
                  <a:gd name="connsiteX329" fmla="*/ 880645 w 1196924"/>
                  <a:gd name="connsiteY329" fmla="*/ 574768 h 1031532"/>
                  <a:gd name="connsiteX330" fmla="*/ 875708 w 1196924"/>
                  <a:gd name="connsiteY330" fmla="*/ 579809 h 1031532"/>
                  <a:gd name="connsiteX331" fmla="*/ 873241 w 1196924"/>
                  <a:gd name="connsiteY331" fmla="*/ 584643 h 1031532"/>
                  <a:gd name="connsiteX332" fmla="*/ 870770 w 1196924"/>
                  <a:gd name="connsiteY332" fmla="*/ 587112 h 1031532"/>
                  <a:gd name="connsiteX333" fmla="*/ 865833 w 1196924"/>
                  <a:gd name="connsiteY333" fmla="*/ 592048 h 1031532"/>
                  <a:gd name="connsiteX334" fmla="*/ 860899 w 1196924"/>
                  <a:gd name="connsiteY334" fmla="*/ 594516 h 1031532"/>
                  <a:gd name="connsiteX335" fmla="*/ 858428 w 1196924"/>
                  <a:gd name="connsiteY335" fmla="*/ 596985 h 1031532"/>
                  <a:gd name="connsiteX336" fmla="*/ 853491 w 1196924"/>
                  <a:gd name="connsiteY336" fmla="*/ 601922 h 1031532"/>
                  <a:gd name="connsiteX337" fmla="*/ 851024 w 1196924"/>
                  <a:gd name="connsiteY337" fmla="*/ 604391 h 1031532"/>
                  <a:gd name="connsiteX338" fmla="*/ 846086 w 1196924"/>
                  <a:gd name="connsiteY338" fmla="*/ 609327 h 1031532"/>
                  <a:gd name="connsiteX339" fmla="*/ 846086 w 1196924"/>
                  <a:gd name="connsiteY339" fmla="*/ 611796 h 1031532"/>
                  <a:gd name="connsiteX340" fmla="*/ 843619 w 1196924"/>
                  <a:gd name="connsiteY340" fmla="*/ 614265 h 1031532"/>
                  <a:gd name="connsiteX341" fmla="*/ 841149 w 1196924"/>
                  <a:gd name="connsiteY341" fmla="*/ 616733 h 1031532"/>
                  <a:gd name="connsiteX342" fmla="*/ 833744 w 1196924"/>
                  <a:gd name="connsiteY342" fmla="*/ 624139 h 1031532"/>
                  <a:gd name="connsiteX343" fmla="*/ 828807 w 1196924"/>
                  <a:gd name="connsiteY343" fmla="*/ 626608 h 1031532"/>
                  <a:gd name="connsiteX344" fmla="*/ 823869 w 1196924"/>
                  <a:gd name="connsiteY344" fmla="*/ 629075 h 1031532"/>
                  <a:gd name="connsiteX345" fmla="*/ 821402 w 1196924"/>
                  <a:gd name="connsiteY345" fmla="*/ 634013 h 1031532"/>
                  <a:gd name="connsiteX346" fmla="*/ 818932 w 1196924"/>
                  <a:gd name="connsiteY346" fmla="*/ 636482 h 1031532"/>
                  <a:gd name="connsiteX347" fmla="*/ 813994 w 1196924"/>
                  <a:gd name="connsiteY347" fmla="*/ 638950 h 1031532"/>
                  <a:gd name="connsiteX348" fmla="*/ 811527 w 1196924"/>
                  <a:gd name="connsiteY348" fmla="*/ 641419 h 1031532"/>
                  <a:gd name="connsiteX349" fmla="*/ 806590 w 1196924"/>
                  <a:gd name="connsiteY349" fmla="*/ 646355 h 1031532"/>
                  <a:gd name="connsiteX350" fmla="*/ 804123 w 1196924"/>
                  <a:gd name="connsiteY350" fmla="*/ 648824 h 1031532"/>
                  <a:gd name="connsiteX351" fmla="*/ 801652 w 1196924"/>
                  <a:gd name="connsiteY351" fmla="*/ 651292 h 1031532"/>
                  <a:gd name="connsiteX352" fmla="*/ 799185 w 1196924"/>
                  <a:gd name="connsiteY352" fmla="*/ 656230 h 1031532"/>
                  <a:gd name="connsiteX353" fmla="*/ 794248 w 1196924"/>
                  <a:gd name="connsiteY353" fmla="*/ 661167 h 1031532"/>
                  <a:gd name="connsiteX354" fmla="*/ 791777 w 1196924"/>
                  <a:gd name="connsiteY354" fmla="*/ 663634 h 1031532"/>
                  <a:gd name="connsiteX355" fmla="*/ 789310 w 1196924"/>
                  <a:gd name="connsiteY355" fmla="*/ 668572 h 1031532"/>
                  <a:gd name="connsiteX356" fmla="*/ 786843 w 1196924"/>
                  <a:gd name="connsiteY356" fmla="*/ 671041 h 1031532"/>
                  <a:gd name="connsiteX357" fmla="*/ 786843 w 1196924"/>
                  <a:gd name="connsiteY357" fmla="*/ 673509 h 1031532"/>
                  <a:gd name="connsiteX358" fmla="*/ 784373 w 1196924"/>
                  <a:gd name="connsiteY358" fmla="*/ 678447 h 1031532"/>
                  <a:gd name="connsiteX359" fmla="*/ 784373 w 1196924"/>
                  <a:gd name="connsiteY359" fmla="*/ 683383 h 1031532"/>
                  <a:gd name="connsiteX360" fmla="*/ 781906 w 1196924"/>
                  <a:gd name="connsiteY360" fmla="*/ 688320 h 1031532"/>
                  <a:gd name="connsiteX361" fmla="*/ 781906 w 1196924"/>
                  <a:gd name="connsiteY361" fmla="*/ 690789 h 1031532"/>
                  <a:gd name="connsiteX362" fmla="*/ 779435 w 1196924"/>
                  <a:gd name="connsiteY362" fmla="*/ 693258 h 1031532"/>
                  <a:gd name="connsiteX363" fmla="*/ 779435 w 1196924"/>
                  <a:gd name="connsiteY363" fmla="*/ 695726 h 1031532"/>
                  <a:gd name="connsiteX364" fmla="*/ 776968 w 1196924"/>
                  <a:gd name="connsiteY364" fmla="*/ 698195 h 1031532"/>
                  <a:gd name="connsiteX365" fmla="*/ 776968 w 1196924"/>
                  <a:gd name="connsiteY365" fmla="*/ 703131 h 1031532"/>
                  <a:gd name="connsiteX366" fmla="*/ 774498 w 1196924"/>
                  <a:gd name="connsiteY366" fmla="*/ 703131 h 1031532"/>
                  <a:gd name="connsiteX367" fmla="*/ 776968 w 1196924"/>
                  <a:gd name="connsiteY367" fmla="*/ 705600 h 1031532"/>
                  <a:gd name="connsiteX368" fmla="*/ 776968 w 1196924"/>
                  <a:gd name="connsiteY368" fmla="*/ 715475 h 1031532"/>
                  <a:gd name="connsiteX369" fmla="*/ 772031 w 1196924"/>
                  <a:gd name="connsiteY369" fmla="*/ 715475 h 1031532"/>
                  <a:gd name="connsiteX370" fmla="*/ 754751 w 1196924"/>
                  <a:gd name="connsiteY370" fmla="*/ 713006 h 1031532"/>
                  <a:gd name="connsiteX371" fmla="*/ 749814 w 1196924"/>
                  <a:gd name="connsiteY371" fmla="*/ 713006 h 1031532"/>
                  <a:gd name="connsiteX372" fmla="*/ 744876 w 1196924"/>
                  <a:gd name="connsiteY372" fmla="*/ 715475 h 1031532"/>
                  <a:gd name="connsiteX373" fmla="*/ 737472 w 1196924"/>
                  <a:gd name="connsiteY373" fmla="*/ 717943 h 1031532"/>
                  <a:gd name="connsiteX374" fmla="*/ 732534 w 1196924"/>
                  <a:gd name="connsiteY374" fmla="*/ 722879 h 1031532"/>
                  <a:gd name="connsiteX375" fmla="*/ 727597 w 1196924"/>
                  <a:gd name="connsiteY375" fmla="*/ 725348 h 1031532"/>
                  <a:gd name="connsiteX376" fmla="*/ 722659 w 1196924"/>
                  <a:gd name="connsiteY376" fmla="*/ 727817 h 1031532"/>
                  <a:gd name="connsiteX377" fmla="*/ 715254 w 1196924"/>
                  <a:gd name="connsiteY377" fmla="*/ 732754 h 1031532"/>
                  <a:gd name="connsiteX378" fmla="*/ 712787 w 1196924"/>
                  <a:gd name="connsiteY378" fmla="*/ 735223 h 1031532"/>
                  <a:gd name="connsiteX379" fmla="*/ 710317 w 1196924"/>
                  <a:gd name="connsiteY379" fmla="*/ 737690 h 1031532"/>
                  <a:gd name="connsiteX380" fmla="*/ 705380 w 1196924"/>
                  <a:gd name="connsiteY380" fmla="*/ 740159 h 1031532"/>
                  <a:gd name="connsiteX381" fmla="*/ 702912 w 1196924"/>
                  <a:gd name="connsiteY381" fmla="*/ 742628 h 1031532"/>
                  <a:gd name="connsiteX382" fmla="*/ 695508 w 1196924"/>
                  <a:gd name="connsiteY382" fmla="*/ 747565 h 1031532"/>
                  <a:gd name="connsiteX383" fmla="*/ 693037 w 1196924"/>
                  <a:gd name="connsiteY383" fmla="*/ 747565 h 1031532"/>
                  <a:gd name="connsiteX384" fmla="*/ 693037 w 1196924"/>
                  <a:gd name="connsiteY384" fmla="*/ 750034 h 1031532"/>
                  <a:gd name="connsiteX385" fmla="*/ 688100 w 1196924"/>
                  <a:gd name="connsiteY385" fmla="*/ 752503 h 1031532"/>
                  <a:gd name="connsiteX386" fmla="*/ 683163 w 1196924"/>
                  <a:gd name="connsiteY386" fmla="*/ 757438 h 1031532"/>
                  <a:gd name="connsiteX387" fmla="*/ 680695 w 1196924"/>
                  <a:gd name="connsiteY387" fmla="*/ 759907 h 1031532"/>
                  <a:gd name="connsiteX388" fmla="*/ 673291 w 1196924"/>
                  <a:gd name="connsiteY388" fmla="*/ 762376 h 1031532"/>
                  <a:gd name="connsiteX389" fmla="*/ 670820 w 1196924"/>
                  <a:gd name="connsiteY389" fmla="*/ 764845 h 1031532"/>
                  <a:gd name="connsiteX390" fmla="*/ 665883 w 1196924"/>
                  <a:gd name="connsiteY390" fmla="*/ 769782 h 1031532"/>
                  <a:gd name="connsiteX391" fmla="*/ 663416 w 1196924"/>
                  <a:gd name="connsiteY391" fmla="*/ 772251 h 1031532"/>
                  <a:gd name="connsiteX392" fmla="*/ 660949 w 1196924"/>
                  <a:gd name="connsiteY392" fmla="*/ 774718 h 1031532"/>
                  <a:gd name="connsiteX393" fmla="*/ 656011 w 1196924"/>
                  <a:gd name="connsiteY393" fmla="*/ 782124 h 1031532"/>
                  <a:gd name="connsiteX394" fmla="*/ 651074 w 1196924"/>
                  <a:gd name="connsiteY394" fmla="*/ 787062 h 1031532"/>
                  <a:gd name="connsiteX395" fmla="*/ 643669 w 1196924"/>
                  <a:gd name="connsiteY395" fmla="*/ 791998 h 1031532"/>
                  <a:gd name="connsiteX396" fmla="*/ 636261 w 1196924"/>
                  <a:gd name="connsiteY396" fmla="*/ 801872 h 1031532"/>
                  <a:gd name="connsiteX397" fmla="*/ 633794 w 1196924"/>
                  <a:gd name="connsiteY397" fmla="*/ 806810 h 1031532"/>
                  <a:gd name="connsiteX398" fmla="*/ 626390 w 1196924"/>
                  <a:gd name="connsiteY398" fmla="*/ 811746 h 1031532"/>
                  <a:gd name="connsiteX399" fmla="*/ 619085 w 1196924"/>
                  <a:gd name="connsiteY399" fmla="*/ 819152 h 1031532"/>
                  <a:gd name="connsiteX400" fmla="*/ 614148 w 1196924"/>
                  <a:gd name="connsiteY400" fmla="*/ 824089 h 1031532"/>
                  <a:gd name="connsiteX401" fmla="*/ 609211 w 1196924"/>
                  <a:gd name="connsiteY401" fmla="*/ 829025 h 1031532"/>
                  <a:gd name="connsiteX402" fmla="*/ 604173 w 1196924"/>
                  <a:gd name="connsiteY402" fmla="*/ 838900 h 1031532"/>
                  <a:gd name="connsiteX403" fmla="*/ 599235 w 1196924"/>
                  <a:gd name="connsiteY403" fmla="*/ 843838 h 1031532"/>
                  <a:gd name="connsiteX404" fmla="*/ 594298 w 1196924"/>
                  <a:gd name="connsiteY404" fmla="*/ 848774 h 1031532"/>
                  <a:gd name="connsiteX405" fmla="*/ 591931 w 1196924"/>
                  <a:gd name="connsiteY405" fmla="*/ 853711 h 1031532"/>
                  <a:gd name="connsiteX406" fmla="*/ 586993 w 1196924"/>
                  <a:gd name="connsiteY406" fmla="*/ 861117 h 1031532"/>
                  <a:gd name="connsiteX407" fmla="*/ 584526 w 1196924"/>
                  <a:gd name="connsiteY407" fmla="*/ 863584 h 1031532"/>
                  <a:gd name="connsiteX408" fmla="*/ 579589 w 1196924"/>
                  <a:gd name="connsiteY408" fmla="*/ 870991 h 1031532"/>
                  <a:gd name="connsiteX409" fmla="*/ 572184 w 1196924"/>
                  <a:gd name="connsiteY409" fmla="*/ 880866 h 1031532"/>
                  <a:gd name="connsiteX410" fmla="*/ 567247 w 1196924"/>
                  <a:gd name="connsiteY410" fmla="*/ 888270 h 1031532"/>
                  <a:gd name="connsiteX411" fmla="*/ 562309 w 1196924"/>
                  <a:gd name="connsiteY411" fmla="*/ 895676 h 1031532"/>
                  <a:gd name="connsiteX412" fmla="*/ 557372 w 1196924"/>
                  <a:gd name="connsiteY412" fmla="*/ 903081 h 1031532"/>
                  <a:gd name="connsiteX413" fmla="*/ 552434 w 1196924"/>
                  <a:gd name="connsiteY413" fmla="*/ 910487 h 1031532"/>
                  <a:gd name="connsiteX414" fmla="*/ 547497 w 1196924"/>
                  <a:gd name="connsiteY414" fmla="*/ 915425 h 1031532"/>
                  <a:gd name="connsiteX415" fmla="*/ 540092 w 1196924"/>
                  <a:gd name="connsiteY415" fmla="*/ 920361 h 1031532"/>
                  <a:gd name="connsiteX416" fmla="*/ 537625 w 1196924"/>
                  <a:gd name="connsiteY416" fmla="*/ 922829 h 1031532"/>
                  <a:gd name="connsiteX417" fmla="*/ 535155 w 1196924"/>
                  <a:gd name="connsiteY417" fmla="*/ 925298 h 1031532"/>
                  <a:gd name="connsiteX418" fmla="*/ 527750 w 1196924"/>
                  <a:gd name="connsiteY418" fmla="*/ 932704 h 1031532"/>
                  <a:gd name="connsiteX419" fmla="*/ 527750 w 1196924"/>
                  <a:gd name="connsiteY419" fmla="*/ 935173 h 1031532"/>
                  <a:gd name="connsiteX420" fmla="*/ 525283 w 1196924"/>
                  <a:gd name="connsiteY420" fmla="*/ 935173 h 1031532"/>
                  <a:gd name="connsiteX421" fmla="*/ 520346 w 1196924"/>
                  <a:gd name="connsiteY421" fmla="*/ 942578 h 1031532"/>
                  <a:gd name="connsiteX422" fmla="*/ 517875 w 1196924"/>
                  <a:gd name="connsiteY422" fmla="*/ 945046 h 1031532"/>
                  <a:gd name="connsiteX423" fmla="*/ 515408 w 1196924"/>
                  <a:gd name="connsiteY423" fmla="*/ 949984 h 1031532"/>
                  <a:gd name="connsiteX424" fmla="*/ 510471 w 1196924"/>
                  <a:gd name="connsiteY424" fmla="*/ 952453 h 1031532"/>
                  <a:gd name="connsiteX425" fmla="*/ 510471 w 1196924"/>
                  <a:gd name="connsiteY425" fmla="*/ 954920 h 1031532"/>
                  <a:gd name="connsiteX426" fmla="*/ 503066 w 1196924"/>
                  <a:gd name="connsiteY426" fmla="*/ 967160 h 1031532"/>
                  <a:gd name="connsiteX427" fmla="*/ 493191 w 1196924"/>
                  <a:gd name="connsiteY427" fmla="*/ 979503 h 1031532"/>
                  <a:gd name="connsiteX428" fmla="*/ 483316 w 1196924"/>
                  <a:gd name="connsiteY428" fmla="*/ 989480 h 1031532"/>
                  <a:gd name="connsiteX429" fmla="*/ 470974 w 1196924"/>
                  <a:gd name="connsiteY429" fmla="*/ 996783 h 1031532"/>
                  <a:gd name="connsiteX430" fmla="*/ 456162 w 1196924"/>
                  <a:gd name="connsiteY430" fmla="*/ 1006656 h 1031532"/>
                  <a:gd name="connsiteX431" fmla="*/ 446290 w 1196924"/>
                  <a:gd name="connsiteY431" fmla="*/ 1014062 h 1031532"/>
                  <a:gd name="connsiteX432" fmla="*/ 429010 w 1196924"/>
                  <a:gd name="connsiteY432" fmla="*/ 1021467 h 1031532"/>
                  <a:gd name="connsiteX433" fmla="*/ 409261 w 1196924"/>
                  <a:gd name="connsiteY433" fmla="*/ 1026405 h 1031532"/>
                  <a:gd name="connsiteX434" fmla="*/ 391981 w 1196924"/>
                  <a:gd name="connsiteY434" fmla="*/ 1028873 h 1031532"/>
                  <a:gd name="connsiteX435" fmla="*/ 374701 w 1196924"/>
                  <a:gd name="connsiteY435" fmla="*/ 1031342 h 1031532"/>
                  <a:gd name="connsiteX436" fmla="*/ 357422 w 1196924"/>
                  <a:gd name="connsiteY436" fmla="*/ 1028873 h 1031532"/>
                  <a:gd name="connsiteX437" fmla="*/ 342613 w 1196924"/>
                  <a:gd name="connsiteY437" fmla="*/ 1026405 h 1031532"/>
                  <a:gd name="connsiteX438" fmla="*/ 327800 w 1196924"/>
                  <a:gd name="connsiteY438" fmla="*/ 1023936 h 1031532"/>
                  <a:gd name="connsiteX439" fmla="*/ 320396 w 1196924"/>
                  <a:gd name="connsiteY439" fmla="*/ 1021467 h 1031532"/>
                  <a:gd name="connsiteX440" fmla="*/ 312988 w 1196924"/>
                  <a:gd name="connsiteY440" fmla="*/ 1018998 h 1031532"/>
                  <a:gd name="connsiteX441" fmla="*/ 305583 w 1196924"/>
                  <a:gd name="connsiteY441" fmla="*/ 1014062 h 1031532"/>
                  <a:gd name="connsiteX442" fmla="*/ 295708 w 1196924"/>
                  <a:gd name="connsiteY442" fmla="*/ 1014062 h 1031532"/>
                  <a:gd name="connsiteX443" fmla="*/ 285837 w 1196924"/>
                  <a:gd name="connsiteY443" fmla="*/ 1016531 h 1031532"/>
                  <a:gd name="connsiteX444" fmla="*/ 278429 w 1196924"/>
                  <a:gd name="connsiteY444" fmla="*/ 1018998 h 1031532"/>
                  <a:gd name="connsiteX445" fmla="*/ 275962 w 1196924"/>
                  <a:gd name="connsiteY445" fmla="*/ 1018998 h 1031532"/>
                  <a:gd name="connsiteX446" fmla="*/ 273494 w 1196924"/>
                  <a:gd name="connsiteY446" fmla="*/ 1016531 h 1031532"/>
                  <a:gd name="connsiteX447" fmla="*/ 266087 w 1196924"/>
                  <a:gd name="connsiteY447" fmla="*/ 1011594 h 1031532"/>
                  <a:gd name="connsiteX448" fmla="*/ 258682 w 1196924"/>
                  <a:gd name="connsiteY448" fmla="*/ 1004188 h 1031532"/>
                  <a:gd name="connsiteX449" fmla="*/ 253745 w 1196924"/>
                  <a:gd name="connsiteY449" fmla="*/ 999250 h 1031532"/>
                  <a:gd name="connsiteX450" fmla="*/ 248807 w 1196924"/>
                  <a:gd name="connsiteY450" fmla="*/ 994416 h 1031532"/>
                  <a:gd name="connsiteX451" fmla="*/ 231528 w 1196924"/>
                  <a:gd name="connsiteY451" fmla="*/ 994416 h 1031532"/>
                  <a:gd name="connsiteX452" fmla="*/ 226590 w 1196924"/>
                  <a:gd name="connsiteY452" fmla="*/ 996783 h 1031532"/>
                  <a:gd name="connsiteX453" fmla="*/ 219186 w 1196924"/>
                  <a:gd name="connsiteY453" fmla="*/ 996783 h 1031532"/>
                  <a:gd name="connsiteX454" fmla="*/ 214248 w 1196924"/>
                  <a:gd name="connsiteY454" fmla="*/ 994416 h 1031532"/>
                  <a:gd name="connsiteX455" fmla="*/ 204373 w 1196924"/>
                  <a:gd name="connsiteY455" fmla="*/ 989480 h 1031532"/>
                  <a:gd name="connsiteX456" fmla="*/ 196969 w 1196924"/>
                  <a:gd name="connsiteY456" fmla="*/ 984439 h 1031532"/>
                  <a:gd name="connsiteX457" fmla="*/ 192031 w 1196924"/>
                  <a:gd name="connsiteY457" fmla="*/ 981971 h 1031532"/>
                  <a:gd name="connsiteX458" fmla="*/ 189564 w 1196924"/>
                  <a:gd name="connsiteY458" fmla="*/ 977035 h 1031532"/>
                  <a:gd name="connsiteX459" fmla="*/ 187094 w 1196924"/>
                  <a:gd name="connsiteY459" fmla="*/ 974668 h 1031532"/>
                  <a:gd name="connsiteX460" fmla="*/ 187094 w 1196924"/>
                  <a:gd name="connsiteY460" fmla="*/ 972199 h 1031532"/>
                  <a:gd name="connsiteX461" fmla="*/ 182159 w 1196924"/>
                  <a:gd name="connsiteY461" fmla="*/ 967160 h 1031532"/>
                  <a:gd name="connsiteX462" fmla="*/ 179689 w 1196924"/>
                  <a:gd name="connsiteY462" fmla="*/ 964691 h 1031532"/>
                  <a:gd name="connsiteX463" fmla="*/ 177222 w 1196924"/>
                  <a:gd name="connsiteY463" fmla="*/ 962224 h 1031532"/>
                  <a:gd name="connsiteX464" fmla="*/ 157472 w 1196924"/>
                  <a:gd name="connsiteY464" fmla="*/ 962224 h 1031532"/>
                  <a:gd name="connsiteX465" fmla="*/ 155005 w 1196924"/>
                  <a:gd name="connsiteY465" fmla="*/ 959755 h 1031532"/>
                  <a:gd name="connsiteX466" fmla="*/ 155005 w 1196924"/>
                  <a:gd name="connsiteY466" fmla="*/ 954920 h 1031532"/>
                  <a:gd name="connsiteX467" fmla="*/ 157472 w 1196924"/>
                  <a:gd name="connsiteY467" fmla="*/ 952453 h 1031532"/>
                  <a:gd name="connsiteX468" fmla="*/ 162409 w 1196924"/>
                  <a:gd name="connsiteY468" fmla="*/ 949984 h 1031532"/>
                  <a:gd name="connsiteX469" fmla="*/ 169814 w 1196924"/>
                  <a:gd name="connsiteY469" fmla="*/ 945046 h 1031532"/>
                  <a:gd name="connsiteX470" fmla="*/ 177222 w 1196924"/>
                  <a:gd name="connsiteY470" fmla="*/ 940109 h 1031532"/>
                  <a:gd name="connsiteX471" fmla="*/ 182159 w 1196924"/>
                  <a:gd name="connsiteY471" fmla="*/ 935173 h 1031532"/>
                  <a:gd name="connsiteX472" fmla="*/ 184626 w 1196924"/>
                  <a:gd name="connsiteY472" fmla="*/ 930235 h 1031532"/>
                  <a:gd name="connsiteX473" fmla="*/ 187094 w 1196924"/>
                  <a:gd name="connsiteY473" fmla="*/ 927767 h 1031532"/>
                  <a:gd name="connsiteX474" fmla="*/ 187094 w 1196924"/>
                  <a:gd name="connsiteY474" fmla="*/ 908018 h 1031532"/>
                  <a:gd name="connsiteX475" fmla="*/ 184626 w 1196924"/>
                  <a:gd name="connsiteY475" fmla="*/ 900612 h 1031532"/>
                  <a:gd name="connsiteX476" fmla="*/ 184626 w 1196924"/>
                  <a:gd name="connsiteY476" fmla="*/ 890739 h 1031532"/>
                  <a:gd name="connsiteX477" fmla="*/ 182159 w 1196924"/>
                  <a:gd name="connsiteY477" fmla="*/ 885801 h 1031532"/>
                  <a:gd name="connsiteX478" fmla="*/ 182159 w 1196924"/>
                  <a:gd name="connsiteY478" fmla="*/ 856180 h 1031532"/>
                  <a:gd name="connsiteX479" fmla="*/ 179689 w 1196924"/>
                  <a:gd name="connsiteY479" fmla="*/ 853711 h 1031532"/>
                  <a:gd name="connsiteX480" fmla="*/ 177222 w 1196924"/>
                  <a:gd name="connsiteY480" fmla="*/ 856180 h 1031532"/>
                  <a:gd name="connsiteX481" fmla="*/ 174752 w 1196924"/>
                  <a:gd name="connsiteY481" fmla="*/ 861117 h 1031532"/>
                  <a:gd name="connsiteX482" fmla="*/ 174752 w 1196924"/>
                  <a:gd name="connsiteY482" fmla="*/ 863584 h 1031532"/>
                  <a:gd name="connsiteX483" fmla="*/ 169814 w 1196924"/>
                  <a:gd name="connsiteY483" fmla="*/ 870991 h 1031532"/>
                  <a:gd name="connsiteX484" fmla="*/ 162409 w 1196924"/>
                  <a:gd name="connsiteY484" fmla="*/ 873459 h 1031532"/>
                  <a:gd name="connsiteX485" fmla="*/ 150067 w 1196924"/>
                  <a:gd name="connsiteY485" fmla="*/ 878397 h 1031532"/>
                  <a:gd name="connsiteX486" fmla="*/ 142663 w 1196924"/>
                  <a:gd name="connsiteY486" fmla="*/ 880866 h 1031532"/>
                  <a:gd name="connsiteX487" fmla="*/ 125383 w 1196924"/>
                  <a:gd name="connsiteY487" fmla="*/ 880866 h 1031532"/>
                  <a:gd name="connsiteX488" fmla="*/ 115508 w 1196924"/>
                  <a:gd name="connsiteY488" fmla="*/ 883333 h 1031532"/>
                  <a:gd name="connsiteX489" fmla="*/ 108104 w 1196924"/>
                  <a:gd name="connsiteY489" fmla="*/ 885801 h 1031532"/>
                  <a:gd name="connsiteX490" fmla="*/ 100696 w 1196924"/>
                  <a:gd name="connsiteY490" fmla="*/ 890739 h 1031532"/>
                  <a:gd name="connsiteX491" fmla="*/ 98229 w 1196924"/>
                  <a:gd name="connsiteY491" fmla="*/ 893208 h 1031532"/>
                  <a:gd name="connsiteX492" fmla="*/ 88354 w 1196924"/>
                  <a:gd name="connsiteY492" fmla="*/ 898145 h 1031532"/>
                  <a:gd name="connsiteX493" fmla="*/ 83416 w 1196924"/>
                  <a:gd name="connsiteY493" fmla="*/ 900612 h 1031532"/>
                  <a:gd name="connsiteX494" fmla="*/ 66137 w 1196924"/>
                  <a:gd name="connsiteY494" fmla="*/ 900612 h 1031532"/>
                  <a:gd name="connsiteX495" fmla="*/ 63670 w 1196924"/>
                  <a:gd name="connsiteY495" fmla="*/ 898145 h 1031532"/>
                  <a:gd name="connsiteX496" fmla="*/ 58732 w 1196924"/>
                  <a:gd name="connsiteY496" fmla="*/ 895676 h 1031532"/>
                  <a:gd name="connsiteX497" fmla="*/ 53795 w 1196924"/>
                  <a:gd name="connsiteY497" fmla="*/ 890739 h 1031532"/>
                  <a:gd name="connsiteX498" fmla="*/ 51328 w 1196924"/>
                  <a:gd name="connsiteY498" fmla="*/ 888270 h 1031532"/>
                  <a:gd name="connsiteX499" fmla="*/ 44023 w 1196924"/>
                  <a:gd name="connsiteY499" fmla="*/ 883333 h 1031532"/>
                  <a:gd name="connsiteX500" fmla="*/ 34148 w 1196924"/>
                  <a:gd name="connsiteY500" fmla="*/ 880866 h 1031532"/>
                  <a:gd name="connsiteX501" fmla="*/ 29111 w 1196924"/>
                  <a:gd name="connsiteY501" fmla="*/ 878397 h 1031532"/>
                  <a:gd name="connsiteX502" fmla="*/ 19236 w 1196924"/>
                  <a:gd name="connsiteY502" fmla="*/ 878397 h 1031532"/>
                  <a:gd name="connsiteX503" fmla="*/ 16869 w 1196924"/>
                  <a:gd name="connsiteY503" fmla="*/ 880866 h 1031532"/>
                  <a:gd name="connsiteX504" fmla="*/ 14402 w 1196924"/>
                  <a:gd name="connsiteY504" fmla="*/ 888270 h 1031532"/>
                  <a:gd name="connsiteX505" fmla="*/ 9464 w 1196924"/>
                  <a:gd name="connsiteY505" fmla="*/ 893208 h 1031532"/>
                  <a:gd name="connsiteX506" fmla="*/ 9464 w 1196924"/>
                  <a:gd name="connsiteY506" fmla="*/ 895676 h 1031532"/>
                  <a:gd name="connsiteX507" fmla="*/ 6997 w 1196924"/>
                  <a:gd name="connsiteY507" fmla="*/ 898145 h 1031532"/>
                  <a:gd name="connsiteX508" fmla="*/ 4527 w 1196924"/>
                  <a:gd name="connsiteY508" fmla="*/ 898145 h 1031532"/>
                  <a:gd name="connsiteX509" fmla="*/ 2060 w 1196924"/>
                  <a:gd name="connsiteY509" fmla="*/ 895676 h 1031532"/>
                  <a:gd name="connsiteX510" fmla="*/ -411 w 1196924"/>
                  <a:gd name="connsiteY510" fmla="*/ 885801 h 1031532"/>
                  <a:gd name="connsiteX511" fmla="*/ -411 w 1196924"/>
                  <a:gd name="connsiteY511" fmla="*/ 873459 h 1031532"/>
                  <a:gd name="connsiteX512" fmla="*/ 2060 w 1196924"/>
                  <a:gd name="connsiteY512" fmla="*/ 870991 h 1031532"/>
                  <a:gd name="connsiteX513" fmla="*/ 4527 w 1196924"/>
                  <a:gd name="connsiteY513" fmla="*/ 866053 h 1031532"/>
                  <a:gd name="connsiteX514" fmla="*/ 6997 w 1196924"/>
                  <a:gd name="connsiteY514" fmla="*/ 861117 h 1031532"/>
                  <a:gd name="connsiteX515" fmla="*/ 11931 w 1196924"/>
                  <a:gd name="connsiteY515" fmla="*/ 858649 h 1031532"/>
                  <a:gd name="connsiteX516" fmla="*/ 16869 w 1196924"/>
                  <a:gd name="connsiteY516" fmla="*/ 851242 h 1031532"/>
                  <a:gd name="connsiteX517" fmla="*/ 19236 w 1196924"/>
                  <a:gd name="connsiteY517" fmla="*/ 846305 h 1031532"/>
                  <a:gd name="connsiteX518" fmla="*/ 21806 w 1196924"/>
                  <a:gd name="connsiteY518" fmla="*/ 838900 h 1031532"/>
                  <a:gd name="connsiteX519" fmla="*/ 26744 w 1196924"/>
                  <a:gd name="connsiteY519" fmla="*/ 833963 h 1031532"/>
                  <a:gd name="connsiteX520" fmla="*/ 31681 w 1196924"/>
                  <a:gd name="connsiteY520" fmla="*/ 829025 h 1031532"/>
                  <a:gd name="connsiteX521" fmla="*/ 34148 w 1196924"/>
                  <a:gd name="connsiteY521" fmla="*/ 821621 h 1031532"/>
                  <a:gd name="connsiteX522" fmla="*/ 34148 w 1196924"/>
                  <a:gd name="connsiteY522" fmla="*/ 816683 h 1031532"/>
                  <a:gd name="connsiteX523" fmla="*/ 39086 w 1196924"/>
                  <a:gd name="connsiteY523" fmla="*/ 806810 h 1031532"/>
                  <a:gd name="connsiteX524" fmla="*/ 41453 w 1196924"/>
                  <a:gd name="connsiteY524" fmla="*/ 801872 h 1031532"/>
                  <a:gd name="connsiteX525" fmla="*/ 41453 w 1196924"/>
                  <a:gd name="connsiteY525" fmla="*/ 799404 h 1031532"/>
                  <a:gd name="connsiteX526" fmla="*/ 39086 w 1196924"/>
                  <a:gd name="connsiteY526" fmla="*/ 794466 h 1031532"/>
                  <a:gd name="connsiteX527" fmla="*/ 41453 w 1196924"/>
                  <a:gd name="connsiteY527" fmla="*/ 787062 h 1031532"/>
                  <a:gd name="connsiteX528" fmla="*/ 44023 w 1196924"/>
                  <a:gd name="connsiteY528" fmla="*/ 782124 h 1031532"/>
                  <a:gd name="connsiteX529" fmla="*/ 44023 w 1196924"/>
                  <a:gd name="connsiteY529" fmla="*/ 779655 h 1031532"/>
                  <a:gd name="connsiteX530" fmla="*/ 36515 w 1196924"/>
                  <a:gd name="connsiteY530" fmla="*/ 774718 h 1031532"/>
                  <a:gd name="connsiteX531" fmla="*/ 29111 w 1196924"/>
                  <a:gd name="connsiteY531" fmla="*/ 772251 h 1031532"/>
                  <a:gd name="connsiteX532" fmla="*/ 19236 w 1196924"/>
                  <a:gd name="connsiteY532" fmla="*/ 767313 h 1031532"/>
                  <a:gd name="connsiteX533" fmla="*/ 16869 w 1196924"/>
                  <a:gd name="connsiteY533" fmla="*/ 764845 h 1031532"/>
                  <a:gd name="connsiteX534" fmla="*/ 14402 w 1196924"/>
                  <a:gd name="connsiteY534" fmla="*/ 757438 h 1031532"/>
                  <a:gd name="connsiteX535" fmla="*/ 11931 w 1196924"/>
                  <a:gd name="connsiteY535" fmla="*/ 757438 h 1031532"/>
                  <a:gd name="connsiteX536" fmla="*/ 9464 w 1196924"/>
                  <a:gd name="connsiteY536" fmla="*/ 750034 h 1031532"/>
                  <a:gd name="connsiteX537" fmla="*/ 9464 w 1196924"/>
                  <a:gd name="connsiteY537" fmla="*/ 745096 h 1031532"/>
                  <a:gd name="connsiteX538" fmla="*/ 14402 w 1196924"/>
                  <a:gd name="connsiteY538" fmla="*/ 740159 h 1031532"/>
                  <a:gd name="connsiteX539" fmla="*/ 21806 w 1196924"/>
                  <a:gd name="connsiteY539" fmla="*/ 740159 h 1031532"/>
                  <a:gd name="connsiteX540" fmla="*/ 24173 w 1196924"/>
                  <a:gd name="connsiteY540" fmla="*/ 735223 h 1031532"/>
                  <a:gd name="connsiteX541" fmla="*/ 24173 w 1196924"/>
                  <a:gd name="connsiteY541" fmla="*/ 732754 h 1031532"/>
                  <a:gd name="connsiteX542" fmla="*/ 26744 w 1196924"/>
                  <a:gd name="connsiteY542" fmla="*/ 730286 h 1031532"/>
                  <a:gd name="connsiteX543" fmla="*/ 29111 w 1196924"/>
                  <a:gd name="connsiteY543" fmla="*/ 727817 h 1031532"/>
                  <a:gd name="connsiteX544" fmla="*/ 31681 w 1196924"/>
                  <a:gd name="connsiteY544" fmla="*/ 722879 h 1031532"/>
                  <a:gd name="connsiteX545" fmla="*/ 34148 w 1196924"/>
                  <a:gd name="connsiteY545" fmla="*/ 720411 h 1031532"/>
                  <a:gd name="connsiteX546" fmla="*/ 51328 w 1196924"/>
                  <a:gd name="connsiteY546" fmla="*/ 720411 h 1031532"/>
                  <a:gd name="connsiteX547" fmla="*/ 61199 w 1196924"/>
                  <a:gd name="connsiteY547" fmla="*/ 715475 h 1031532"/>
                  <a:gd name="connsiteX548" fmla="*/ 66137 w 1196924"/>
                  <a:gd name="connsiteY548" fmla="*/ 715475 h 1031532"/>
                  <a:gd name="connsiteX549" fmla="*/ 68607 w 1196924"/>
                  <a:gd name="connsiteY549" fmla="*/ 717943 h 1031532"/>
                  <a:gd name="connsiteX550" fmla="*/ 73545 w 1196924"/>
                  <a:gd name="connsiteY550" fmla="*/ 717943 h 1031532"/>
                  <a:gd name="connsiteX551" fmla="*/ 78479 w 1196924"/>
                  <a:gd name="connsiteY551" fmla="*/ 715475 h 1031532"/>
                  <a:gd name="connsiteX552" fmla="*/ 88354 w 1196924"/>
                  <a:gd name="connsiteY552" fmla="*/ 715475 h 1031532"/>
                  <a:gd name="connsiteX553" fmla="*/ 90824 w 1196924"/>
                  <a:gd name="connsiteY553" fmla="*/ 720411 h 1031532"/>
                  <a:gd name="connsiteX554" fmla="*/ 90824 w 1196924"/>
                  <a:gd name="connsiteY554" fmla="*/ 722879 h 1031532"/>
                  <a:gd name="connsiteX555" fmla="*/ 93291 w 1196924"/>
                  <a:gd name="connsiteY555" fmla="*/ 725348 h 1031532"/>
                  <a:gd name="connsiteX556" fmla="*/ 93291 w 1196924"/>
                  <a:gd name="connsiteY556" fmla="*/ 727817 h 1031532"/>
                  <a:gd name="connsiteX557" fmla="*/ 98229 w 1196924"/>
                  <a:gd name="connsiteY557" fmla="*/ 727817 h 1031532"/>
                  <a:gd name="connsiteX558" fmla="*/ 103166 w 1196924"/>
                  <a:gd name="connsiteY558" fmla="*/ 725348 h 1031532"/>
                  <a:gd name="connsiteX559" fmla="*/ 110571 w 1196924"/>
                  <a:gd name="connsiteY559" fmla="*/ 722879 h 1031532"/>
                  <a:gd name="connsiteX560" fmla="*/ 113038 w 1196924"/>
                  <a:gd name="connsiteY560" fmla="*/ 725348 h 1031532"/>
                  <a:gd name="connsiteX561" fmla="*/ 113038 w 1196924"/>
                  <a:gd name="connsiteY561" fmla="*/ 727817 h 1031532"/>
                  <a:gd name="connsiteX562" fmla="*/ 117975 w 1196924"/>
                  <a:gd name="connsiteY562" fmla="*/ 727817 h 1031532"/>
                  <a:gd name="connsiteX563" fmla="*/ 120446 w 1196924"/>
                  <a:gd name="connsiteY563" fmla="*/ 725348 h 1031532"/>
                  <a:gd name="connsiteX564" fmla="*/ 122913 w 1196924"/>
                  <a:gd name="connsiteY564" fmla="*/ 725348 h 1031532"/>
                  <a:gd name="connsiteX565" fmla="*/ 127850 w 1196924"/>
                  <a:gd name="connsiteY565" fmla="*/ 722879 h 1031532"/>
                  <a:gd name="connsiteX566" fmla="*/ 130318 w 1196924"/>
                  <a:gd name="connsiteY566" fmla="*/ 717943 h 1031532"/>
                  <a:gd name="connsiteX567" fmla="*/ 132788 w 1196924"/>
                  <a:gd name="connsiteY567" fmla="*/ 710537 h 1031532"/>
                  <a:gd name="connsiteX568" fmla="*/ 135255 w 1196924"/>
                  <a:gd name="connsiteY568" fmla="*/ 708069 h 1031532"/>
                  <a:gd name="connsiteX569" fmla="*/ 137725 w 1196924"/>
                  <a:gd name="connsiteY569" fmla="*/ 703131 h 1031532"/>
                  <a:gd name="connsiteX570" fmla="*/ 137725 w 1196924"/>
                  <a:gd name="connsiteY570" fmla="*/ 693258 h 1031532"/>
                  <a:gd name="connsiteX571" fmla="*/ 140192 w 1196924"/>
                  <a:gd name="connsiteY571" fmla="*/ 688320 h 1031532"/>
                  <a:gd name="connsiteX572" fmla="*/ 142663 w 1196924"/>
                  <a:gd name="connsiteY572" fmla="*/ 685851 h 1031532"/>
                  <a:gd name="connsiteX573" fmla="*/ 145130 w 1196924"/>
                  <a:gd name="connsiteY573" fmla="*/ 680916 h 1031532"/>
                  <a:gd name="connsiteX574" fmla="*/ 140192 w 1196924"/>
                  <a:gd name="connsiteY574" fmla="*/ 678447 h 1031532"/>
                  <a:gd name="connsiteX575" fmla="*/ 132788 w 1196924"/>
                  <a:gd name="connsiteY575" fmla="*/ 678447 h 1031532"/>
                  <a:gd name="connsiteX576" fmla="*/ 132788 w 1196924"/>
                  <a:gd name="connsiteY576" fmla="*/ 675978 h 1031532"/>
                  <a:gd name="connsiteX577" fmla="*/ 130318 w 1196924"/>
                  <a:gd name="connsiteY577" fmla="*/ 673509 h 1031532"/>
                  <a:gd name="connsiteX578" fmla="*/ 130318 w 1196924"/>
                  <a:gd name="connsiteY578" fmla="*/ 671041 h 1031532"/>
                  <a:gd name="connsiteX579" fmla="*/ 127850 w 1196924"/>
                  <a:gd name="connsiteY579" fmla="*/ 668572 h 1031532"/>
                  <a:gd name="connsiteX580" fmla="*/ 125383 w 1196924"/>
                  <a:gd name="connsiteY580" fmla="*/ 666103 h 1031532"/>
                  <a:gd name="connsiteX581" fmla="*/ 120446 w 1196924"/>
                  <a:gd name="connsiteY581" fmla="*/ 661167 h 1031532"/>
                  <a:gd name="connsiteX582" fmla="*/ 115508 w 1196924"/>
                  <a:gd name="connsiteY582" fmla="*/ 656230 h 1031532"/>
                  <a:gd name="connsiteX583" fmla="*/ 110571 w 1196924"/>
                  <a:gd name="connsiteY583" fmla="*/ 651292 h 1031532"/>
                  <a:gd name="connsiteX584" fmla="*/ 105633 w 1196924"/>
                  <a:gd name="connsiteY584" fmla="*/ 648824 h 1031532"/>
                  <a:gd name="connsiteX585" fmla="*/ 105633 w 1196924"/>
                  <a:gd name="connsiteY585" fmla="*/ 631544 h 1031532"/>
                  <a:gd name="connsiteX586" fmla="*/ 108104 w 1196924"/>
                  <a:gd name="connsiteY586" fmla="*/ 626608 h 1031532"/>
                  <a:gd name="connsiteX587" fmla="*/ 110571 w 1196924"/>
                  <a:gd name="connsiteY587" fmla="*/ 624139 h 1031532"/>
                  <a:gd name="connsiteX588" fmla="*/ 113038 w 1196924"/>
                  <a:gd name="connsiteY588" fmla="*/ 621671 h 1031532"/>
                  <a:gd name="connsiteX589" fmla="*/ 113038 w 1196924"/>
                  <a:gd name="connsiteY589" fmla="*/ 621671 h 1031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</a:cxnLst>
                <a:rect l="l" t="t" r="r" b="b"/>
                <a:pathLst>
                  <a:path w="1196924" h="1031532">
                    <a:moveTo>
                      <a:pt x="113142" y="621773"/>
                    </a:moveTo>
                    <a:lnTo>
                      <a:pt x="113142" y="619304"/>
                    </a:lnTo>
                    <a:lnTo>
                      <a:pt x="115612" y="614368"/>
                    </a:lnTo>
                    <a:lnTo>
                      <a:pt x="118079" y="606860"/>
                    </a:lnTo>
                    <a:lnTo>
                      <a:pt x="118079" y="602024"/>
                    </a:lnTo>
                    <a:lnTo>
                      <a:pt x="120546" y="599557"/>
                    </a:lnTo>
                    <a:lnTo>
                      <a:pt x="123016" y="599557"/>
                    </a:lnTo>
                    <a:lnTo>
                      <a:pt x="125484" y="602024"/>
                    </a:lnTo>
                    <a:lnTo>
                      <a:pt x="130421" y="599557"/>
                    </a:lnTo>
                    <a:lnTo>
                      <a:pt x="132788" y="599557"/>
                    </a:lnTo>
                    <a:lnTo>
                      <a:pt x="135359" y="597089"/>
                    </a:lnTo>
                    <a:lnTo>
                      <a:pt x="137725" y="597089"/>
                    </a:lnTo>
                    <a:lnTo>
                      <a:pt x="142763" y="594516"/>
                    </a:lnTo>
                    <a:lnTo>
                      <a:pt x="147701" y="589580"/>
                    </a:lnTo>
                    <a:lnTo>
                      <a:pt x="150067" y="587214"/>
                    </a:lnTo>
                    <a:lnTo>
                      <a:pt x="150067" y="572403"/>
                    </a:lnTo>
                    <a:lnTo>
                      <a:pt x="152638" y="564997"/>
                    </a:lnTo>
                    <a:lnTo>
                      <a:pt x="152638" y="555123"/>
                    </a:lnTo>
                    <a:lnTo>
                      <a:pt x="150067" y="547717"/>
                    </a:lnTo>
                    <a:lnTo>
                      <a:pt x="145130" y="537844"/>
                    </a:lnTo>
                    <a:lnTo>
                      <a:pt x="145130" y="530438"/>
                    </a:lnTo>
                    <a:lnTo>
                      <a:pt x="147701" y="527970"/>
                    </a:lnTo>
                    <a:lnTo>
                      <a:pt x="147701" y="518095"/>
                    </a:lnTo>
                    <a:lnTo>
                      <a:pt x="145130" y="515627"/>
                    </a:lnTo>
                    <a:lnTo>
                      <a:pt x="145130" y="510689"/>
                    </a:lnTo>
                    <a:lnTo>
                      <a:pt x="142763" y="508222"/>
                    </a:lnTo>
                    <a:lnTo>
                      <a:pt x="137725" y="505753"/>
                    </a:lnTo>
                    <a:lnTo>
                      <a:pt x="132788" y="500816"/>
                    </a:lnTo>
                    <a:lnTo>
                      <a:pt x="130421" y="493410"/>
                    </a:lnTo>
                    <a:lnTo>
                      <a:pt x="127954" y="490943"/>
                    </a:lnTo>
                    <a:lnTo>
                      <a:pt x="123016" y="483536"/>
                    </a:lnTo>
                    <a:lnTo>
                      <a:pt x="115612" y="478599"/>
                    </a:lnTo>
                    <a:lnTo>
                      <a:pt x="110674" y="473663"/>
                    </a:lnTo>
                    <a:lnTo>
                      <a:pt x="103267" y="468726"/>
                    </a:lnTo>
                    <a:lnTo>
                      <a:pt x="95862" y="463788"/>
                    </a:lnTo>
                    <a:lnTo>
                      <a:pt x="93395" y="458851"/>
                    </a:lnTo>
                    <a:lnTo>
                      <a:pt x="88457" y="453915"/>
                    </a:lnTo>
                    <a:lnTo>
                      <a:pt x="88457" y="444040"/>
                    </a:lnTo>
                    <a:lnTo>
                      <a:pt x="85987" y="441571"/>
                    </a:lnTo>
                    <a:lnTo>
                      <a:pt x="85987" y="434166"/>
                    </a:lnTo>
                    <a:lnTo>
                      <a:pt x="83520" y="424292"/>
                    </a:lnTo>
                    <a:lnTo>
                      <a:pt x="83520" y="419354"/>
                    </a:lnTo>
                    <a:lnTo>
                      <a:pt x="81053" y="416887"/>
                    </a:lnTo>
                    <a:lnTo>
                      <a:pt x="78582" y="407012"/>
                    </a:lnTo>
                    <a:lnTo>
                      <a:pt x="76115" y="402074"/>
                    </a:lnTo>
                    <a:lnTo>
                      <a:pt x="76115" y="399607"/>
                    </a:lnTo>
                    <a:lnTo>
                      <a:pt x="83520" y="399607"/>
                    </a:lnTo>
                    <a:lnTo>
                      <a:pt x="88457" y="397139"/>
                    </a:lnTo>
                    <a:lnTo>
                      <a:pt x="95862" y="392201"/>
                    </a:lnTo>
                    <a:lnTo>
                      <a:pt x="98332" y="389732"/>
                    </a:lnTo>
                    <a:lnTo>
                      <a:pt x="103267" y="384795"/>
                    </a:lnTo>
                    <a:lnTo>
                      <a:pt x="105737" y="384795"/>
                    </a:lnTo>
                    <a:lnTo>
                      <a:pt x="108204" y="377390"/>
                    </a:lnTo>
                    <a:lnTo>
                      <a:pt x="110674" y="372453"/>
                    </a:lnTo>
                    <a:lnTo>
                      <a:pt x="110674" y="365047"/>
                    </a:lnTo>
                    <a:lnTo>
                      <a:pt x="108204" y="357642"/>
                    </a:lnTo>
                    <a:lnTo>
                      <a:pt x="110674" y="357642"/>
                    </a:lnTo>
                    <a:lnTo>
                      <a:pt x="115612" y="360111"/>
                    </a:lnTo>
                    <a:lnTo>
                      <a:pt x="115612" y="362580"/>
                    </a:lnTo>
                    <a:lnTo>
                      <a:pt x="120546" y="362580"/>
                    </a:lnTo>
                    <a:lnTo>
                      <a:pt x="120546" y="360111"/>
                    </a:lnTo>
                    <a:lnTo>
                      <a:pt x="125484" y="360111"/>
                    </a:lnTo>
                    <a:lnTo>
                      <a:pt x="127954" y="362580"/>
                    </a:lnTo>
                    <a:lnTo>
                      <a:pt x="130421" y="362580"/>
                    </a:lnTo>
                    <a:lnTo>
                      <a:pt x="132788" y="357642"/>
                    </a:lnTo>
                    <a:lnTo>
                      <a:pt x="135359" y="355173"/>
                    </a:lnTo>
                    <a:lnTo>
                      <a:pt x="137725" y="352705"/>
                    </a:lnTo>
                    <a:lnTo>
                      <a:pt x="140296" y="352705"/>
                    </a:lnTo>
                    <a:lnTo>
                      <a:pt x="140296" y="347767"/>
                    </a:lnTo>
                    <a:lnTo>
                      <a:pt x="137725" y="345300"/>
                    </a:lnTo>
                    <a:lnTo>
                      <a:pt x="140296" y="337894"/>
                    </a:lnTo>
                    <a:lnTo>
                      <a:pt x="142763" y="335425"/>
                    </a:lnTo>
                    <a:lnTo>
                      <a:pt x="145130" y="335425"/>
                    </a:lnTo>
                    <a:lnTo>
                      <a:pt x="147701" y="332956"/>
                    </a:lnTo>
                    <a:lnTo>
                      <a:pt x="147701" y="330488"/>
                    </a:lnTo>
                    <a:lnTo>
                      <a:pt x="150067" y="328020"/>
                    </a:lnTo>
                    <a:lnTo>
                      <a:pt x="150067" y="325552"/>
                    </a:lnTo>
                    <a:lnTo>
                      <a:pt x="152638" y="325552"/>
                    </a:lnTo>
                    <a:lnTo>
                      <a:pt x="157576" y="323083"/>
                    </a:lnTo>
                    <a:lnTo>
                      <a:pt x="169918" y="315677"/>
                    </a:lnTo>
                    <a:lnTo>
                      <a:pt x="177222" y="313208"/>
                    </a:lnTo>
                    <a:lnTo>
                      <a:pt x="189564" y="308272"/>
                    </a:lnTo>
                    <a:lnTo>
                      <a:pt x="199539" y="300866"/>
                    </a:lnTo>
                    <a:lnTo>
                      <a:pt x="206843" y="295928"/>
                    </a:lnTo>
                    <a:lnTo>
                      <a:pt x="214352" y="278649"/>
                    </a:lnTo>
                    <a:lnTo>
                      <a:pt x="216718" y="268776"/>
                    </a:lnTo>
                    <a:lnTo>
                      <a:pt x="221653" y="261369"/>
                    </a:lnTo>
                    <a:lnTo>
                      <a:pt x="229060" y="256432"/>
                    </a:lnTo>
                    <a:lnTo>
                      <a:pt x="241403" y="253965"/>
                    </a:lnTo>
                    <a:lnTo>
                      <a:pt x="246340" y="253965"/>
                    </a:lnTo>
                    <a:lnTo>
                      <a:pt x="263620" y="251496"/>
                    </a:lnTo>
                    <a:lnTo>
                      <a:pt x="268557" y="251496"/>
                    </a:lnTo>
                    <a:lnTo>
                      <a:pt x="278429" y="249027"/>
                    </a:lnTo>
                    <a:lnTo>
                      <a:pt x="300646" y="249027"/>
                    </a:lnTo>
                    <a:lnTo>
                      <a:pt x="305583" y="251496"/>
                    </a:lnTo>
                    <a:lnTo>
                      <a:pt x="310521" y="253965"/>
                    </a:lnTo>
                    <a:lnTo>
                      <a:pt x="315458" y="258901"/>
                    </a:lnTo>
                    <a:lnTo>
                      <a:pt x="317925" y="261369"/>
                    </a:lnTo>
                    <a:lnTo>
                      <a:pt x="322863" y="268776"/>
                    </a:lnTo>
                    <a:lnTo>
                      <a:pt x="325333" y="273713"/>
                    </a:lnTo>
                    <a:lnTo>
                      <a:pt x="335205" y="278649"/>
                    </a:lnTo>
                    <a:lnTo>
                      <a:pt x="342613" y="283586"/>
                    </a:lnTo>
                    <a:lnTo>
                      <a:pt x="345080" y="286055"/>
                    </a:lnTo>
                    <a:lnTo>
                      <a:pt x="352484" y="290993"/>
                    </a:lnTo>
                    <a:lnTo>
                      <a:pt x="357422" y="293460"/>
                    </a:lnTo>
                    <a:lnTo>
                      <a:pt x="359892" y="295928"/>
                    </a:lnTo>
                    <a:lnTo>
                      <a:pt x="369764" y="298397"/>
                    </a:lnTo>
                    <a:lnTo>
                      <a:pt x="374701" y="298397"/>
                    </a:lnTo>
                    <a:lnTo>
                      <a:pt x="379639" y="300866"/>
                    </a:lnTo>
                    <a:lnTo>
                      <a:pt x="384576" y="305803"/>
                    </a:lnTo>
                    <a:lnTo>
                      <a:pt x="387044" y="310739"/>
                    </a:lnTo>
                    <a:lnTo>
                      <a:pt x="391981" y="313208"/>
                    </a:lnTo>
                    <a:lnTo>
                      <a:pt x="396918" y="315677"/>
                    </a:lnTo>
                    <a:lnTo>
                      <a:pt x="409261" y="323083"/>
                    </a:lnTo>
                    <a:lnTo>
                      <a:pt x="419135" y="330488"/>
                    </a:lnTo>
                    <a:lnTo>
                      <a:pt x="424073" y="330488"/>
                    </a:lnTo>
                    <a:lnTo>
                      <a:pt x="433948" y="337894"/>
                    </a:lnTo>
                    <a:lnTo>
                      <a:pt x="463569" y="337894"/>
                    </a:lnTo>
                    <a:lnTo>
                      <a:pt x="478379" y="332956"/>
                    </a:lnTo>
                    <a:lnTo>
                      <a:pt x="483316" y="332956"/>
                    </a:lnTo>
                    <a:lnTo>
                      <a:pt x="490724" y="328020"/>
                    </a:lnTo>
                    <a:lnTo>
                      <a:pt x="500596" y="323083"/>
                    </a:lnTo>
                    <a:lnTo>
                      <a:pt x="503066" y="318145"/>
                    </a:lnTo>
                    <a:lnTo>
                      <a:pt x="510471" y="303335"/>
                    </a:lnTo>
                    <a:lnTo>
                      <a:pt x="515408" y="290993"/>
                    </a:lnTo>
                    <a:lnTo>
                      <a:pt x="520346" y="283586"/>
                    </a:lnTo>
                    <a:lnTo>
                      <a:pt x="522813" y="278649"/>
                    </a:lnTo>
                    <a:lnTo>
                      <a:pt x="525283" y="276180"/>
                    </a:lnTo>
                    <a:lnTo>
                      <a:pt x="527750" y="273713"/>
                    </a:lnTo>
                    <a:lnTo>
                      <a:pt x="530217" y="271244"/>
                    </a:lnTo>
                    <a:lnTo>
                      <a:pt x="537625" y="263838"/>
                    </a:lnTo>
                    <a:lnTo>
                      <a:pt x="542563" y="258901"/>
                    </a:lnTo>
                    <a:lnTo>
                      <a:pt x="549967" y="253965"/>
                    </a:lnTo>
                    <a:lnTo>
                      <a:pt x="557372" y="244090"/>
                    </a:lnTo>
                    <a:lnTo>
                      <a:pt x="567247" y="234216"/>
                    </a:lnTo>
                    <a:lnTo>
                      <a:pt x="574651" y="231748"/>
                    </a:lnTo>
                    <a:lnTo>
                      <a:pt x="582059" y="231748"/>
                    </a:lnTo>
                    <a:lnTo>
                      <a:pt x="586993" y="229279"/>
                    </a:lnTo>
                    <a:lnTo>
                      <a:pt x="594298" y="226810"/>
                    </a:lnTo>
                    <a:lnTo>
                      <a:pt x="604173" y="221873"/>
                    </a:lnTo>
                    <a:lnTo>
                      <a:pt x="611577" y="216937"/>
                    </a:lnTo>
                    <a:lnTo>
                      <a:pt x="614148" y="214468"/>
                    </a:lnTo>
                    <a:lnTo>
                      <a:pt x="619085" y="207062"/>
                    </a:lnTo>
                    <a:lnTo>
                      <a:pt x="621452" y="204593"/>
                    </a:lnTo>
                    <a:lnTo>
                      <a:pt x="623919" y="197189"/>
                    </a:lnTo>
                    <a:lnTo>
                      <a:pt x="623919" y="194720"/>
                    </a:lnTo>
                    <a:lnTo>
                      <a:pt x="628857" y="184845"/>
                    </a:lnTo>
                    <a:lnTo>
                      <a:pt x="633794" y="179909"/>
                    </a:lnTo>
                    <a:lnTo>
                      <a:pt x="641199" y="177440"/>
                    </a:lnTo>
                    <a:lnTo>
                      <a:pt x="643669" y="175074"/>
                    </a:lnTo>
                    <a:lnTo>
                      <a:pt x="658478" y="177440"/>
                    </a:lnTo>
                    <a:lnTo>
                      <a:pt x="717722" y="177440"/>
                    </a:lnTo>
                    <a:lnTo>
                      <a:pt x="722659" y="175074"/>
                    </a:lnTo>
                    <a:lnTo>
                      <a:pt x="776968" y="175074"/>
                    </a:lnTo>
                    <a:lnTo>
                      <a:pt x="781906" y="172606"/>
                    </a:lnTo>
                    <a:lnTo>
                      <a:pt x="786843" y="170034"/>
                    </a:lnTo>
                    <a:lnTo>
                      <a:pt x="789310" y="165098"/>
                    </a:lnTo>
                    <a:lnTo>
                      <a:pt x="791777" y="157794"/>
                    </a:lnTo>
                    <a:lnTo>
                      <a:pt x="796715" y="147817"/>
                    </a:lnTo>
                    <a:lnTo>
                      <a:pt x="796715" y="140515"/>
                    </a:lnTo>
                    <a:lnTo>
                      <a:pt x="799185" y="135579"/>
                    </a:lnTo>
                    <a:lnTo>
                      <a:pt x="801652" y="130641"/>
                    </a:lnTo>
                    <a:lnTo>
                      <a:pt x="804123" y="125704"/>
                    </a:lnTo>
                    <a:lnTo>
                      <a:pt x="806590" y="123235"/>
                    </a:lnTo>
                    <a:lnTo>
                      <a:pt x="809057" y="120766"/>
                    </a:lnTo>
                    <a:lnTo>
                      <a:pt x="826340" y="108424"/>
                    </a:lnTo>
                    <a:lnTo>
                      <a:pt x="833744" y="105955"/>
                    </a:lnTo>
                    <a:lnTo>
                      <a:pt x="841149" y="101020"/>
                    </a:lnTo>
                    <a:lnTo>
                      <a:pt x="843619" y="101020"/>
                    </a:lnTo>
                    <a:lnTo>
                      <a:pt x="848553" y="96082"/>
                    </a:lnTo>
                    <a:lnTo>
                      <a:pt x="858428" y="93613"/>
                    </a:lnTo>
                    <a:lnTo>
                      <a:pt x="868303" y="88676"/>
                    </a:lnTo>
                    <a:lnTo>
                      <a:pt x="878178" y="83740"/>
                    </a:lnTo>
                    <a:lnTo>
                      <a:pt x="885583" y="78803"/>
                    </a:lnTo>
                    <a:lnTo>
                      <a:pt x="890520" y="76334"/>
                    </a:lnTo>
                    <a:lnTo>
                      <a:pt x="902862" y="71396"/>
                    </a:lnTo>
                    <a:lnTo>
                      <a:pt x="910267" y="63992"/>
                    </a:lnTo>
                    <a:lnTo>
                      <a:pt x="915204" y="59054"/>
                    </a:lnTo>
                    <a:lnTo>
                      <a:pt x="922609" y="51648"/>
                    </a:lnTo>
                    <a:lnTo>
                      <a:pt x="932484" y="41775"/>
                    </a:lnTo>
                    <a:lnTo>
                      <a:pt x="939889" y="34368"/>
                    </a:lnTo>
                    <a:lnTo>
                      <a:pt x="952234" y="26964"/>
                    </a:lnTo>
                    <a:lnTo>
                      <a:pt x="959638" y="19558"/>
                    </a:lnTo>
                    <a:lnTo>
                      <a:pt x="964576" y="14620"/>
                    </a:lnTo>
                    <a:lnTo>
                      <a:pt x="971981" y="7216"/>
                    </a:lnTo>
                    <a:lnTo>
                      <a:pt x="976918" y="2278"/>
                    </a:lnTo>
                    <a:lnTo>
                      <a:pt x="989260" y="2278"/>
                    </a:lnTo>
                    <a:lnTo>
                      <a:pt x="1003969" y="-191"/>
                    </a:lnTo>
                    <a:lnTo>
                      <a:pt x="1031224" y="-191"/>
                    </a:lnTo>
                    <a:lnTo>
                      <a:pt x="1038528" y="4747"/>
                    </a:lnTo>
                    <a:lnTo>
                      <a:pt x="1048403" y="9684"/>
                    </a:lnTo>
                    <a:lnTo>
                      <a:pt x="1058275" y="17089"/>
                    </a:lnTo>
                    <a:lnTo>
                      <a:pt x="1070620" y="24495"/>
                    </a:lnTo>
                    <a:lnTo>
                      <a:pt x="1078025" y="29433"/>
                    </a:lnTo>
                    <a:lnTo>
                      <a:pt x="1090367" y="41775"/>
                    </a:lnTo>
                    <a:lnTo>
                      <a:pt x="1097771" y="44243"/>
                    </a:lnTo>
                    <a:lnTo>
                      <a:pt x="1105179" y="51648"/>
                    </a:lnTo>
                    <a:lnTo>
                      <a:pt x="1110113" y="56585"/>
                    </a:lnTo>
                    <a:lnTo>
                      <a:pt x="1122459" y="63992"/>
                    </a:lnTo>
                    <a:lnTo>
                      <a:pt x="1124926" y="66459"/>
                    </a:lnTo>
                    <a:lnTo>
                      <a:pt x="1134801" y="71396"/>
                    </a:lnTo>
                    <a:lnTo>
                      <a:pt x="1137268" y="76334"/>
                    </a:lnTo>
                    <a:lnTo>
                      <a:pt x="1149610" y="86207"/>
                    </a:lnTo>
                    <a:lnTo>
                      <a:pt x="1157018" y="91145"/>
                    </a:lnTo>
                    <a:lnTo>
                      <a:pt x="1166889" y="96082"/>
                    </a:lnTo>
                    <a:lnTo>
                      <a:pt x="1179235" y="105955"/>
                    </a:lnTo>
                    <a:lnTo>
                      <a:pt x="1186639" y="110893"/>
                    </a:lnTo>
                    <a:lnTo>
                      <a:pt x="1191577" y="113362"/>
                    </a:lnTo>
                    <a:lnTo>
                      <a:pt x="1196514" y="115830"/>
                    </a:lnTo>
                    <a:lnTo>
                      <a:pt x="1194044" y="118299"/>
                    </a:lnTo>
                    <a:lnTo>
                      <a:pt x="1191577" y="120766"/>
                    </a:lnTo>
                    <a:lnTo>
                      <a:pt x="1189106" y="123235"/>
                    </a:lnTo>
                    <a:lnTo>
                      <a:pt x="1181702" y="123235"/>
                    </a:lnTo>
                    <a:lnTo>
                      <a:pt x="1181702" y="125704"/>
                    </a:lnTo>
                    <a:lnTo>
                      <a:pt x="1179235" y="125704"/>
                    </a:lnTo>
                    <a:lnTo>
                      <a:pt x="1174297" y="130641"/>
                    </a:lnTo>
                    <a:lnTo>
                      <a:pt x="1171827" y="133110"/>
                    </a:lnTo>
                    <a:lnTo>
                      <a:pt x="1169360" y="135579"/>
                    </a:lnTo>
                    <a:lnTo>
                      <a:pt x="1166889" y="138047"/>
                    </a:lnTo>
                    <a:lnTo>
                      <a:pt x="1164422" y="140515"/>
                    </a:lnTo>
                    <a:lnTo>
                      <a:pt x="1161952" y="142881"/>
                    </a:lnTo>
                    <a:lnTo>
                      <a:pt x="1159485" y="145350"/>
                    </a:lnTo>
                    <a:lnTo>
                      <a:pt x="1154547" y="152858"/>
                    </a:lnTo>
                    <a:lnTo>
                      <a:pt x="1152080" y="157794"/>
                    </a:lnTo>
                    <a:lnTo>
                      <a:pt x="1152080" y="160263"/>
                    </a:lnTo>
                    <a:lnTo>
                      <a:pt x="1149610" y="162630"/>
                    </a:lnTo>
                    <a:lnTo>
                      <a:pt x="1149610" y="165098"/>
                    </a:lnTo>
                    <a:lnTo>
                      <a:pt x="1147143" y="170034"/>
                    </a:lnTo>
                    <a:lnTo>
                      <a:pt x="1144672" y="172606"/>
                    </a:lnTo>
                    <a:lnTo>
                      <a:pt x="1144672" y="175074"/>
                    </a:lnTo>
                    <a:lnTo>
                      <a:pt x="1142205" y="179909"/>
                    </a:lnTo>
                    <a:lnTo>
                      <a:pt x="1139738" y="182378"/>
                    </a:lnTo>
                    <a:lnTo>
                      <a:pt x="1137268" y="187314"/>
                    </a:lnTo>
                    <a:lnTo>
                      <a:pt x="1137268" y="189782"/>
                    </a:lnTo>
                    <a:lnTo>
                      <a:pt x="1134801" y="192251"/>
                    </a:lnTo>
                    <a:lnTo>
                      <a:pt x="1134801" y="194720"/>
                    </a:lnTo>
                    <a:lnTo>
                      <a:pt x="1132330" y="197189"/>
                    </a:lnTo>
                    <a:lnTo>
                      <a:pt x="1132330" y="199657"/>
                    </a:lnTo>
                    <a:lnTo>
                      <a:pt x="1129863" y="202125"/>
                    </a:lnTo>
                    <a:lnTo>
                      <a:pt x="1129863" y="204593"/>
                    </a:lnTo>
                    <a:lnTo>
                      <a:pt x="1127393" y="207062"/>
                    </a:lnTo>
                    <a:lnTo>
                      <a:pt x="1124926" y="207062"/>
                    </a:lnTo>
                    <a:lnTo>
                      <a:pt x="1122459" y="209531"/>
                    </a:lnTo>
                    <a:lnTo>
                      <a:pt x="1119988" y="214468"/>
                    </a:lnTo>
                    <a:lnTo>
                      <a:pt x="1117521" y="216937"/>
                    </a:lnTo>
                    <a:lnTo>
                      <a:pt x="1115051" y="221873"/>
                    </a:lnTo>
                    <a:lnTo>
                      <a:pt x="1115051" y="226810"/>
                    </a:lnTo>
                    <a:lnTo>
                      <a:pt x="1112584" y="231748"/>
                    </a:lnTo>
                    <a:lnTo>
                      <a:pt x="1107646" y="236685"/>
                    </a:lnTo>
                    <a:lnTo>
                      <a:pt x="1105179" y="239152"/>
                    </a:lnTo>
                    <a:lnTo>
                      <a:pt x="1102709" y="244090"/>
                    </a:lnTo>
                    <a:lnTo>
                      <a:pt x="1100242" y="246559"/>
                    </a:lnTo>
                    <a:lnTo>
                      <a:pt x="1097771" y="251496"/>
                    </a:lnTo>
                    <a:lnTo>
                      <a:pt x="1095304" y="256432"/>
                    </a:lnTo>
                    <a:lnTo>
                      <a:pt x="1090367" y="261369"/>
                    </a:lnTo>
                    <a:lnTo>
                      <a:pt x="1087899" y="263838"/>
                    </a:lnTo>
                    <a:lnTo>
                      <a:pt x="1085429" y="266307"/>
                    </a:lnTo>
                    <a:lnTo>
                      <a:pt x="1082962" y="268776"/>
                    </a:lnTo>
                    <a:lnTo>
                      <a:pt x="1080492" y="273713"/>
                    </a:lnTo>
                    <a:lnTo>
                      <a:pt x="1078025" y="278649"/>
                    </a:lnTo>
                    <a:lnTo>
                      <a:pt x="1075554" y="281118"/>
                    </a:lnTo>
                    <a:lnTo>
                      <a:pt x="1073087" y="286055"/>
                    </a:lnTo>
                    <a:lnTo>
                      <a:pt x="1070620" y="288524"/>
                    </a:lnTo>
                    <a:lnTo>
                      <a:pt x="1068150" y="290993"/>
                    </a:lnTo>
                    <a:lnTo>
                      <a:pt x="1065682" y="295928"/>
                    </a:lnTo>
                    <a:lnTo>
                      <a:pt x="1063212" y="300866"/>
                    </a:lnTo>
                    <a:lnTo>
                      <a:pt x="1060745" y="303335"/>
                    </a:lnTo>
                    <a:lnTo>
                      <a:pt x="1058275" y="303335"/>
                    </a:lnTo>
                    <a:lnTo>
                      <a:pt x="1055808" y="308272"/>
                    </a:lnTo>
                    <a:lnTo>
                      <a:pt x="1053337" y="310739"/>
                    </a:lnTo>
                    <a:lnTo>
                      <a:pt x="1050870" y="315677"/>
                    </a:lnTo>
                    <a:lnTo>
                      <a:pt x="1048403" y="318145"/>
                    </a:lnTo>
                    <a:lnTo>
                      <a:pt x="1045933" y="320614"/>
                    </a:lnTo>
                    <a:lnTo>
                      <a:pt x="1043465" y="323083"/>
                    </a:lnTo>
                    <a:lnTo>
                      <a:pt x="1040995" y="328020"/>
                    </a:lnTo>
                    <a:lnTo>
                      <a:pt x="1038528" y="330488"/>
                    </a:lnTo>
                    <a:lnTo>
                      <a:pt x="1036161" y="335425"/>
                    </a:lnTo>
                    <a:lnTo>
                      <a:pt x="1033591" y="340362"/>
                    </a:lnTo>
                    <a:lnTo>
                      <a:pt x="1031224" y="342831"/>
                    </a:lnTo>
                    <a:lnTo>
                      <a:pt x="1028757" y="347767"/>
                    </a:lnTo>
                    <a:lnTo>
                      <a:pt x="1023819" y="352705"/>
                    </a:lnTo>
                    <a:lnTo>
                      <a:pt x="1021248" y="357642"/>
                    </a:lnTo>
                    <a:lnTo>
                      <a:pt x="1018882" y="360111"/>
                    </a:lnTo>
                    <a:lnTo>
                      <a:pt x="1016311" y="365047"/>
                    </a:lnTo>
                    <a:lnTo>
                      <a:pt x="1013944" y="369984"/>
                    </a:lnTo>
                    <a:lnTo>
                      <a:pt x="1011477" y="374922"/>
                    </a:lnTo>
                    <a:lnTo>
                      <a:pt x="1006540" y="377390"/>
                    </a:lnTo>
                    <a:lnTo>
                      <a:pt x="1003969" y="384795"/>
                    </a:lnTo>
                    <a:lnTo>
                      <a:pt x="999135" y="389732"/>
                    </a:lnTo>
                    <a:lnTo>
                      <a:pt x="996665" y="394670"/>
                    </a:lnTo>
                    <a:lnTo>
                      <a:pt x="994094" y="397139"/>
                    </a:lnTo>
                    <a:lnTo>
                      <a:pt x="991727" y="402074"/>
                    </a:lnTo>
                    <a:lnTo>
                      <a:pt x="989260" y="407012"/>
                    </a:lnTo>
                    <a:lnTo>
                      <a:pt x="986793" y="409481"/>
                    </a:lnTo>
                    <a:lnTo>
                      <a:pt x="984323" y="414418"/>
                    </a:lnTo>
                    <a:lnTo>
                      <a:pt x="981855" y="416887"/>
                    </a:lnTo>
                    <a:lnTo>
                      <a:pt x="979385" y="419354"/>
                    </a:lnTo>
                    <a:lnTo>
                      <a:pt x="979385" y="421823"/>
                    </a:lnTo>
                    <a:lnTo>
                      <a:pt x="976918" y="426760"/>
                    </a:lnTo>
                    <a:lnTo>
                      <a:pt x="974448" y="429229"/>
                    </a:lnTo>
                    <a:lnTo>
                      <a:pt x="971981" y="431698"/>
                    </a:lnTo>
                    <a:lnTo>
                      <a:pt x="969513" y="434166"/>
                    </a:lnTo>
                    <a:lnTo>
                      <a:pt x="969513" y="439102"/>
                    </a:lnTo>
                    <a:lnTo>
                      <a:pt x="967043" y="441571"/>
                    </a:lnTo>
                    <a:lnTo>
                      <a:pt x="967043" y="446509"/>
                    </a:lnTo>
                    <a:lnTo>
                      <a:pt x="964576" y="451446"/>
                    </a:lnTo>
                    <a:lnTo>
                      <a:pt x="962106" y="458851"/>
                    </a:lnTo>
                    <a:lnTo>
                      <a:pt x="959638" y="466257"/>
                    </a:lnTo>
                    <a:lnTo>
                      <a:pt x="957168" y="473663"/>
                    </a:lnTo>
                    <a:lnTo>
                      <a:pt x="952234" y="478599"/>
                    </a:lnTo>
                    <a:lnTo>
                      <a:pt x="947296" y="486005"/>
                    </a:lnTo>
                    <a:lnTo>
                      <a:pt x="944826" y="490943"/>
                    </a:lnTo>
                    <a:lnTo>
                      <a:pt x="939889" y="495878"/>
                    </a:lnTo>
                    <a:lnTo>
                      <a:pt x="937421" y="500816"/>
                    </a:lnTo>
                    <a:lnTo>
                      <a:pt x="932484" y="505753"/>
                    </a:lnTo>
                    <a:lnTo>
                      <a:pt x="927547" y="515627"/>
                    </a:lnTo>
                    <a:lnTo>
                      <a:pt x="925079" y="520564"/>
                    </a:lnTo>
                    <a:lnTo>
                      <a:pt x="922609" y="523033"/>
                    </a:lnTo>
                    <a:lnTo>
                      <a:pt x="922609" y="525502"/>
                    </a:lnTo>
                    <a:lnTo>
                      <a:pt x="917672" y="530438"/>
                    </a:lnTo>
                    <a:lnTo>
                      <a:pt x="912737" y="535375"/>
                    </a:lnTo>
                    <a:lnTo>
                      <a:pt x="910267" y="537844"/>
                    </a:lnTo>
                    <a:lnTo>
                      <a:pt x="905329" y="542781"/>
                    </a:lnTo>
                    <a:lnTo>
                      <a:pt x="902862" y="547717"/>
                    </a:lnTo>
                    <a:lnTo>
                      <a:pt x="897925" y="552553"/>
                    </a:lnTo>
                    <a:lnTo>
                      <a:pt x="895458" y="555020"/>
                    </a:lnTo>
                    <a:lnTo>
                      <a:pt x="892987" y="560061"/>
                    </a:lnTo>
                    <a:lnTo>
                      <a:pt x="890520" y="564997"/>
                    </a:lnTo>
                    <a:lnTo>
                      <a:pt x="885583" y="569832"/>
                    </a:lnTo>
                    <a:lnTo>
                      <a:pt x="880645" y="574768"/>
                    </a:lnTo>
                    <a:lnTo>
                      <a:pt x="875708" y="579809"/>
                    </a:lnTo>
                    <a:lnTo>
                      <a:pt x="873241" y="584643"/>
                    </a:lnTo>
                    <a:lnTo>
                      <a:pt x="870770" y="587112"/>
                    </a:lnTo>
                    <a:lnTo>
                      <a:pt x="865833" y="592048"/>
                    </a:lnTo>
                    <a:lnTo>
                      <a:pt x="860899" y="594516"/>
                    </a:lnTo>
                    <a:lnTo>
                      <a:pt x="858428" y="596985"/>
                    </a:lnTo>
                    <a:lnTo>
                      <a:pt x="853491" y="601922"/>
                    </a:lnTo>
                    <a:lnTo>
                      <a:pt x="851024" y="604391"/>
                    </a:lnTo>
                    <a:lnTo>
                      <a:pt x="846086" y="609327"/>
                    </a:lnTo>
                    <a:lnTo>
                      <a:pt x="846086" y="611796"/>
                    </a:lnTo>
                    <a:lnTo>
                      <a:pt x="843619" y="614265"/>
                    </a:lnTo>
                    <a:lnTo>
                      <a:pt x="841149" y="616733"/>
                    </a:lnTo>
                    <a:lnTo>
                      <a:pt x="833744" y="624139"/>
                    </a:lnTo>
                    <a:lnTo>
                      <a:pt x="828807" y="626608"/>
                    </a:lnTo>
                    <a:lnTo>
                      <a:pt x="823869" y="629075"/>
                    </a:lnTo>
                    <a:lnTo>
                      <a:pt x="821402" y="634013"/>
                    </a:lnTo>
                    <a:lnTo>
                      <a:pt x="818932" y="636482"/>
                    </a:lnTo>
                    <a:lnTo>
                      <a:pt x="813994" y="638950"/>
                    </a:lnTo>
                    <a:lnTo>
                      <a:pt x="811527" y="641419"/>
                    </a:lnTo>
                    <a:lnTo>
                      <a:pt x="806590" y="646355"/>
                    </a:lnTo>
                    <a:lnTo>
                      <a:pt x="804123" y="648824"/>
                    </a:lnTo>
                    <a:lnTo>
                      <a:pt x="801652" y="651292"/>
                    </a:lnTo>
                    <a:lnTo>
                      <a:pt x="799185" y="656230"/>
                    </a:lnTo>
                    <a:lnTo>
                      <a:pt x="794248" y="661167"/>
                    </a:lnTo>
                    <a:lnTo>
                      <a:pt x="791777" y="663634"/>
                    </a:lnTo>
                    <a:lnTo>
                      <a:pt x="789310" y="668572"/>
                    </a:lnTo>
                    <a:lnTo>
                      <a:pt x="786843" y="671041"/>
                    </a:lnTo>
                    <a:lnTo>
                      <a:pt x="786843" y="673509"/>
                    </a:lnTo>
                    <a:lnTo>
                      <a:pt x="784373" y="678447"/>
                    </a:lnTo>
                    <a:lnTo>
                      <a:pt x="784373" y="683383"/>
                    </a:lnTo>
                    <a:lnTo>
                      <a:pt x="781906" y="688320"/>
                    </a:lnTo>
                    <a:lnTo>
                      <a:pt x="781906" y="690789"/>
                    </a:lnTo>
                    <a:lnTo>
                      <a:pt x="779435" y="693258"/>
                    </a:lnTo>
                    <a:lnTo>
                      <a:pt x="779435" y="695726"/>
                    </a:lnTo>
                    <a:lnTo>
                      <a:pt x="776968" y="698195"/>
                    </a:lnTo>
                    <a:lnTo>
                      <a:pt x="776968" y="703131"/>
                    </a:lnTo>
                    <a:lnTo>
                      <a:pt x="774498" y="703131"/>
                    </a:lnTo>
                    <a:lnTo>
                      <a:pt x="776968" y="705600"/>
                    </a:lnTo>
                    <a:lnTo>
                      <a:pt x="776968" y="715475"/>
                    </a:lnTo>
                    <a:lnTo>
                      <a:pt x="772031" y="715475"/>
                    </a:lnTo>
                    <a:lnTo>
                      <a:pt x="754751" y="713006"/>
                    </a:lnTo>
                    <a:lnTo>
                      <a:pt x="749814" y="713006"/>
                    </a:lnTo>
                    <a:lnTo>
                      <a:pt x="744876" y="715475"/>
                    </a:lnTo>
                    <a:lnTo>
                      <a:pt x="737472" y="717943"/>
                    </a:lnTo>
                    <a:lnTo>
                      <a:pt x="732534" y="722879"/>
                    </a:lnTo>
                    <a:lnTo>
                      <a:pt x="727597" y="725348"/>
                    </a:lnTo>
                    <a:lnTo>
                      <a:pt x="722659" y="727817"/>
                    </a:lnTo>
                    <a:lnTo>
                      <a:pt x="715254" y="732754"/>
                    </a:lnTo>
                    <a:lnTo>
                      <a:pt x="712787" y="735223"/>
                    </a:lnTo>
                    <a:lnTo>
                      <a:pt x="710317" y="737690"/>
                    </a:lnTo>
                    <a:lnTo>
                      <a:pt x="705380" y="740159"/>
                    </a:lnTo>
                    <a:lnTo>
                      <a:pt x="702912" y="742628"/>
                    </a:lnTo>
                    <a:lnTo>
                      <a:pt x="695508" y="747565"/>
                    </a:lnTo>
                    <a:lnTo>
                      <a:pt x="693037" y="747565"/>
                    </a:lnTo>
                    <a:lnTo>
                      <a:pt x="693037" y="750034"/>
                    </a:lnTo>
                    <a:lnTo>
                      <a:pt x="688100" y="752503"/>
                    </a:lnTo>
                    <a:lnTo>
                      <a:pt x="683163" y="757438"/>
                    </a:lnTo>
                    <a:lnTo>
                      <a:pt x="680695" y="759907"/>
                    </a:lnTo>
                    <a:lnTo>
                      <a:pt x="673291" y="762376"/>
                    </a:lnTo>
                    <a:lnTo>
                      <a:pt x="670820" y="764845"/>
                    </a:lnTo>
                    <a:lnTo>
                      <a:pt x="665883" y="769782"/>
                    </a:lnTo>
                    <a:lnTo>
                      <a:pt x="663416" y="772251"/>
                    </a:lnTo>
                    <a:lnTo>
                      <a:pt x="660949" y="774718"/>
                    </a:lnTo>
                    <a:lnTo>
                      <a:pt x="656011" y="782124"/>
                    </a:lnTo>
                    <a:lnTo>
                      <a:pt x="651074" y="787062"/>
                    </a:lnTo>
                    <a:lnTo>
                      <a:pt x="643669" y="791998"/>
                    </a:lnTo>
                    <a:lnTo>
                      <a:pt x="636261" y="801872"/>
                    </a:lnTo>
                    <a:lnTo>
                      <a:pt x="633794" y="806810"/>
                    </a:lnTo>
                    <a:lnTo>
                      <a:pt x="626390" y="811746"/>
                    </a:lnTo>
                    <a:lnTo>
                      <a:pt x="619085" y="819152"/>
                    </a:lnTo>
                    <a:lnTo>
                      <a:pt x="614148" y="824089"/>
                    </a:lnTo>
                    <a:lnTo>
                      <a:pt x="609211" y="829025"/>
                    </a:lnTo>
                    <a:lnTo>
                      <a:pt x="604173" y="838900"/>
                    </a:lnTo>
                    <a:lnTo>
                      <a:pt x="599235" y="843838"/>
                    </a:lnTo>
                    <a:lnTo>
                      <a:pt x="594298" y="848774"/>
                    </a:lnTo>
                    <a:lnTo>
                      <a:pt x="591931" y="853711"/>
                    </a:lnTo>
                    <a:lnTo>
                      <a:pt x="586993" y="861117"/>
                    </a:lnTo>
                    <a:lnTo>
                      <a:pt x="584526" y="863584"/>
                    </a:lnTo>
                    <a:lnTo>
                      <a:pt x="579589" y="870991"/>
                    </a:lnTo>
                    <a:lnTo>
                      <a:pt x="572184" y="880866"/>
                    </a:lnTo>
                    <a:lnTo>
                      <a:pt x="567247" y="888270"/>
                    </a:lnTo>
                    <a:lnTo>
                      <a:pt x="562309" y="895676"/>
                    </a:lnTo>
                    <a:lnTo>
                      <a:pt x="557372" y="903081"/>
                    </a:lnTo>
                    <a:lnTo>
                      <a:pt x="552434" y="910487"/>
                    </a:lnTo>
                    <a:lnTo>
                      <a:pt x="547497" y="915425"/>
                    </a:lnTo>
                    <a:lnTo>
                      <a:pt x="540092" y="920361"/>
                    </a:lnTo>
                    <a:lnTo>
                      <a:pt x="537625" y="922829"/>
                    </a:lnTo>
                    <a:lnTo>
                      <a:pt x="535155" y="925298"/>
                    </a:lnTo>
                    <a:lnTo>
                      <a:pt x="527750" y="932704"/>
                    </a:lnTo>
                    <a:lnTo>
                      <a:pt x="527750" y="935173"/>
                    </a:lnTo>
                    <a:lnTo>
                      <a:pt x="525283" y="935173"/>
                    </a:lnTo>
                    <a:lnTo>
                      <a:pt x="520346" y="942578"/>
                    </a:lnTo>
                    <a:lnTo>
                      <a:pt x="517875" y="945046"/>
                    </a:lnTo>
                    <a:lnTo>
                      <a:pt x="515408" y="949984"/>
                    </a:lnTo>
                    <a:lnTo>
                      <a:pt x="510471" y="952453"/>
                    </a:lnTo>
                    <a:lnTo>
                      <a:pt x="510471" y="954920"/>
                    </a:lnTo>
                    <a:lnTo>
                      <a:pt x="503066" y="967160"/>
                    </a:lnTo>
                    <a:lnTo>
                      <a:pt x="493191" y="979503"/>
                    </a:lnTo>
                    <a:lnTo>
                      <a:pt x="483316" y="989480"/>
                    </a:lnTo>
                    <a:lnTo>
                      <a:pt x="470974" y="996783"/>
                    </a:lnTo>
                    <a:lnTo>
                      <a:pt x="456162" y="1006656"/>
                    </a:lnTo>
                    <a:lnTo>
                      <a:pt x="446290" y="1014062"/>
                    </a:lnTo>
                    <a:lnTo>
                      <a:pt x="429010" y="1021467"/>
                    </a:lnTo>
                    <a:lnTo>
                      <a:pt x="409261" y="1026405"/>
                    </a:lnTo>
                    <a:lnTo>
                      <a:pt x="391981" y="1028873"/>
                    </a:lnTo>
                    <a:lnTo>
                      <a:pt x="374701" y="1031342"/>
                    </a:lnTo>
                    <a:lnTo>
                      <a:pt x="357422" y="1028873"/>
                    </a:lnTo>
                    <a:lnTo>
                      <a:pt x="342613" y="1026405"/>
                    </a:lnTo>
                    <a:lnTo>
                      <a:pt x="327800" y="1023936"/>
                    </a:lnTo>
                    <a:lnTo>
                      <a:pt x="320396" y="1021467"/>
                    </a:lnTo>
                    <a:lnTo>
                      <a:pt x="312988" y="1018998"/>
                    </a:lnTo>
                    <a:lnTo>
                      <a:pt x="305583" y="1014062"/>
                    </a:lnTo>
                    <a:lnTo>
                      <a:pt x="295708" y="1014062"/>
                    </a:lnTo>
                    <a:lnTo>
                      <a:pt x="285837" y="1016531"/>
                    </a:lnTo>
                    <a:lnTo>
                      <a:pt x="278429" y="1018998"/>
                    </a:lnTo>
                    <a:lnTo>
                      <a:pt x="275962" y="1018998"/>
                    </a:lnTo>
                    <a:lnTo>
                      <a:pt x="273494" y="1016531"/>
                    </a:lnTo>
                    <a:lnTo>
                      <a:pt x="266087" y="1011594"/>
                    </a:lnTo>
                    <a:lnTo>
                      <a:pt x="258682" y="1004188"/>
                    </a:lnTo>
                    <a:lnTo>
                      <a:pt x="253745" y="999250"/>
                    </a:lnTo>
                    <a:lnTo>
                      <a:pt x="248807" y="994416"/>
                    </a:lnTo>
                    <a:lnTo>
                      <a:pt x="231528" y="994416"/>
                    </a:lnTo>
                    <a:lnTo>
                      <a:pt x="226590" y="996783"/>
                    </a:lnTo>
                    <a:lnTo>
                      <a:pt x="219186" y="996783"/>
                    </a:lnTo>
                    <a:lnTo>
                      <a:pt x="214248" y="994416"/>
                    </a:lnTo>
                    <a:lnTo>
                      <a:pt x="204373" y="989480"/>
                    </a:lnTo>
                    <a:lnTo>
                      <a:pt x="196969" y="984439"/>
                    </a:lnTo>
                    <a:lnTo>
                      <a:pt x="192031" y="981971"/>
                    </a:lnTo>
                    <a:lnTo>
                      <a:pt x="189564" y="977035"/>
                    </a:lnTo>
                    <a:lnTo>
                      <a:pt x="187094" y="974668"/>
                    </a:lnTo>
                    <a:lnTo>
                      <a:pt x="187094" y="972199"/>
                    </a:lnTo>
                    <a:lnTo>
                      <a:pt x="182159" y="967160"/>
                    </a:lnTo>
                    <a:lnTo>
                      <a:pt x="179689" y="964691"/>
                    </a:lnTo>
                    <a:lnTo>
                      <a:pt x="177222" y="962224"/>
                    </a:lnTo>
                    <a:lnTo>
                      <a:pt x="157472" y="962224"/>
                    </a:lnTo>
                    <a:lnTo>
                      <a:pt x="155005" y="959755"/>
                    </a:lnTo>
                    <a:lnTo>
                      <a:pt x="155005" y="954920"/>
                    </a:lnTo>
                    <a:lnTo>
                      <a:pt x="157472" y="952453"/>
                    </a:lnTo>
                    <a:lnTo>
                      <a:pt x="162409" y="949984"/>
                    </a:lnTo>
                    <a:lnTo>
                      <a:pt x="169814" y="945046"/>
                    </a:lnTo>
                    <a:lnTo>
                      <a:pt x="177222" y="940109"/>
                    </a:lnTo>
                    <a:lnTo>
                      <a:pt x="182159" y="935173"/>
                    </a:lnTo>
                    <a:lnTo>
                      <a:pt x="184626" y="930235"/>
                    </a:lnTo>
                    <a:lnTo>
                      <a:pt x="187094" y="927767"/>
                    </a:lnTo>
                    <a:lnTo>
                      <a:pt x="187094" y="908018"/>
                    </a:lnTo>
                    <a:lnTo>
                      <a:pt x="184626" y="900612"/>
                    </a:lnTo>
                    <a:lnTo>
                      <a:pt x="184626" y="890739"/>
                    </a:lnTo>
                    <a:lnTo>
                      <a:pt x="182159" y="885801"/>
                    </a:lnTo>
                    <a:lnTo>
                      <a:pt x="182159" y="856180"/>
                    </a:lnTo>
                    <a:lnTo>
                      <a:pt x="179689" y="853711"/>
                    </a:lnTo>
                    <a:lnTo>
                      <a:pt x="177222" y="856180"/>
                    </a:lnTo>
                    <a:lnTo>
                      <a:pt x="174752" y="861117"/>
                    </a:lnTo>
                    <a:lnTo>
                      <a:pt x="174752" y="863584"/>
                    </a:lnTo>
                    <a:lnTo>
                      <a:pt x="169814" y="870991"/>
                    </a:lnTo>
                    <a:lnTo>
                      <a:pt x="162409" y="873459"/>
                    </a:lnTo>
                    <a:lnTo>
                      <a:pt x="150067" y="878397"/>
                    </a:lnTo>
                    <a:lnTo>
                      <a:pt x="142663" y="880866"/>
                    </a:lnTo>
                    <a:lnTo>
                      <a:pt x="125383" y="880866"/>
                    </a:lnTo>
                    <a:lnTo>
                      <a:pt x="115508" y="883333"/>
                    </a:lnTo>
                    <a:lnTo>
                      <a:pt x="108104" y="885801"/>
                    </a:lnTo>
                    <a:lnTo>
                      <a:pt x="100696" y="890739"/>
                    </a:lnTo>
                    <a:lnTo>
                      <a:pt x="98229" y="893208"/>
                    </a:lnTo>
                    <a:lnTo>
                      <a:pt x="88354" y="898145"/>
                    </a:lnTo>
                    <a:lnTo>
                      <a:pt x="83416" y="900612"/>
                    </a:lnTo>
                    <a:lnTo>
                      <a:pt x="66137" y="900612"/>
                    </a:lnTo>
                    <a:lnTo>
                      <a:pt x="63670" y="898145"/>
                    </a:lnTo>
                    <a:lnTo>
                      <a:pt x="58732" y="895676"/>
                    </a:lnTo>
                    <a:lnTo>
                      <a:pt x="53795" y="890739"/>
                    </a:lnTo>
                    <a:lnTo>
                      <a:pt x="51328" y="888270"/>
                    </a:lnTo>
                    <a:lnTo>
                      <a:pt x="44023" y="883333"/>
                    </a:lnTo>
                    <a:lnTo>
                      <a:pt x="34148" y="880866"/>
                    </a:lnTo>
                    <a:lnTo>
                      <a:pt x="29111" y="878397"/>
                    </a:lnTo>
                    <a:lnTo>
                      <a:pt x="19236" y="878397"/>
                    </a:lnTo>
                    <a:lnTo>
                      <a:pt x="16869" y="880866"/>
                    </a:lnTo>
                    <a:lnTo>
                      <a:pt x="14402" y="888270"/>
                    </a:lnTo>
                    <a:lnTo>
                      <a:pt x="9464" y="893208"/>
                    </a:lnTo>
                    <a:lnTo>
                      <a:pt x="9464" y="895676"/>
                    </a:lnTo>
                    <a:lnTo>
                      <a:pt x="6997" y="898145"/>
                    </a:lnTo>
                    <a:lnTo>
                      <a:pt x="4527" y="898145"/>
                    </a:lnTo>
                    <a:lnTo>
                      <a:pt x="2060" y="895676"/>
                    </a:lnTo>
                    <a:lnTo>
                      <a:pt x="-411" y="885801"/>
                    </a:lnTo>
                    <a:lnTo>
                      <a:pt x="-411" y="873459"/>
                    </a:lnTo>
                    <a:lnTo>
                      <a:pt x="2060" y="870991"/>
                    </a:lnTo>
                    <a:lnTo>
                      <a:pt x="4527" y="866053"/>
                    </a:lnTo>
                    <a:lnTo>
                      <a:pt x="6997" y="861117"/>
                    </a:lnTo>
                    <a:lnTo>
                      <a:pt x="11931" y="858649"/>
                    </a:lnTo>
                    <a:lnTo>
                      <a:pt x="16869" y="851242"/>
                    </a:lnTo>
                    <a:lnTo>
                      <a:pt x="19236" y="846305"/>
                    </a:lnTo>
                    <a:lnTo>
                      <a:pt x="21806" y="838900"/>
                    </a:lnTo>
                    <a:lnTo>
                      <a:pt x="26744" y="833963"/>
                    </a:lnTo>
                    <a:lnTo>
                      <a:pt x="31681" y="829025"/>
                    </a:lnTo>
                    <a:lnTo>
                      <a:pt x="34148" y="821621"/>
                    </a:lnTo>
                    <a:lnTo>
                      <a:pt x="34148" y="816683"/>
                    </a:lnTo>
                    <a:lnTo>
                      <a:pt x="39086" y="806810"/>
                    </a:lnTo>
                    <a:lnTo>
                      <a:pt x="41453" y="801872"/>
                    </a:lnTo>
                    <a:lnTo>
                      <a:pt x="41453" y="799404"/>
                    </a:lnTo>
                    <a:lnTo>
                      <a:pt x="39086" y="794466"/>
                    </a:lnTo>
                    <a:lnTo>
                      <a:pt x="41453" y="787062"/>
                    </a:lnTo>
                    <a:lnTo>
                      <a:pt x="44023" y="782124"/>
                    </a:lnTo>
                    <a:lnTo>
                      <a:pt x="44023" y="779655"/>
                    </a:lnTo>
                    <a:lnTo>
                      <a:pt x="36515" y="774718"/>
                    </a:lnTo>
                    <a:lnTo>
                      <a:pt x="29111" y="772251"/>
                    </a:lnTo>
                    <a:lnTo>
                      <a:pt x="19236" y="767313"/>
                    </a:lnTo>
                    <a:lnTo>
                      <a:pt x="16869" y="764845"/>
                    </a:lnTo>
                    <a:lnTo>
                      <a:pt x="14402" y="757438"/>
                    </a:lnTo>
                    <a:lnTo>
                      <a:pt x="11931" y="757438"/>
                    </a:lnTo>
                    <a:lnTo>
                      <a:pt x="9464" y="750034"/>
                    </a:lnTo>
                    <a:lnTo>
                      <a:pt x="9464" y="745096"/>
                    </a:lnTo>
                    <a:lnTo>
                      <a:pt x="14402" y="740159"/>
                    </a:lnTo>
                    <a:lnTo>
                      <a:pt x="21806" y="740159"/>
                    </a:lnTo>
                    <a:lnTo>
                      <a:pt x="24173" y="735223"/>
                    </a:lnTo>
                    <a:lnTo>
                      <a:pt x="24173" y="732754"/>
                    </a:lnTo>
                    <a:lnTo>
                      <a:pt x="26744" y="730286"/>
                    </a:lnTo>
                    <a:lnTo>
                      <a:pt x="29111" y="727817"/>
                    </a:lnTo>
                    <a:lnTo>
                      <a:pt x="31681" y="722879"/>
                    </a:lnTo>
                    <a:lnTo>
                      <a:pt x="34148" y="720411"/>
                    </a:lnTo>
                    <a:lnTo>
                      <a:pt x="51328" y="720411"/>
                    </a:lnTo>
                    <a:lnTo>
                      <a:pt x="61199" y="715475"/>
                    </a:lnTo>
                    <a:lnTo>
                      <a:pt x="66137" y="715475"/>
                    </a:lnTo>
                    <a:lnTo>
                      <a:pt x="68607" y="717943"/>
                    </a:lnTo>
                    <a:lnTo>
                      <a:pt x="73545" y="717943"/>
                    </a:lnTo>
                    <a:lnTo>
                      <a:pt x="78479" y="715475"/>
                    </a:lnTo>
                    <a:lnTo>
                      <a:pt x="88354" y="715475"/>
                    </a:lnTo>
                    <a:lnTo>
                      <a:pt x="90824" y="720411"/>
                    </a:lnTo>
                    <a:lnTo>
                      <a:pt x="90824" y="722879"/>
                    </a:lnTo>
                    <a:lnTo>
                      <a:pt x="93291" y="725348"/>
                    </a:lnTo>
                    <a:lnTo>
                      <a:pt x="93291" y="727817"/>
                    </a:lnTo>
                    <a:lnTo>
                      <a:pt x="98229" y="727817"/>
                    </a:lnTo>
                    <a:lnTo>
                      <a:pt x="103166" y="725348"/>
                    </a:lnTo>
                    <a:lnTo>
                      <a:pt x="110571" y="722879"/>
                    </a:lnTo>
                    <a:lnTo>
                      <a:pt x="113038" y="725348"/>
                    </a:lnTo>
                    <a:lnTo>
                      <a:pt x="113038" y="727817"/>
                    </a:lnTo>
                    <a:lnTo>
                      <a:pt x="117975" y="727817"/>
                    </a:lnTo>
                    <a:lnTo>
                      <a:pt x="120446" y="725348"/>
                    </a:lnTo>
                    <a:lnTo>
                      <a:pt x="122913" y="725348"/>
                    </a:lnTo>
                    <a:lnTo>
                      <a:pt x="127850" y="722879"/>
                    </a:lnTo>
                    <a:lnTo>
                      <a:pt x="130318" y="717943"/>
                    </a:lnTo>
                    <a:lnTo>
                      <a:pt x="132788" y="710537"/>
                    </a:lnTo>
                    <a:lnTo>
                      <a:pt x="135255" y="708069"/>
                    </a:lnTo>
                    <a:lnTo>
                      <a:pt x="137725" y="703131"/>
                    </a:lnTo>
                    <a:lnTo>
                      <a:pt x="137725" y="693258"/>
                    </a:lnTo>
                    <a:lnTo>
                      <a:pt x="140192" y="688320"/>
                    </a:lnTo>
                    <a:lnTo>
                      <a:pt x="142663" y="685851"/>
                    </a:lnTo>
                    <a:lnTo>
                      <a:pt x="145130" y="680916"/>
                    </a:lnTo>
                    <a:lnTo>
                      <a:pt x="140192" y="678447"/>
                    </a:lnTo>
                    <a:lnTo>
                      <a:pt x="132788" y="678447"/>
                    </a:lnTo>
                    <a:lnTo>
                      <a:pt x="132788" y="675978"/>
                    </a:lnTo>
                    <a:lnTo>
                      <a:pt x="130318" y="673509"/>
                    </a:lnTo>
                    <a:lnTo>
                      <a:pt x="130318" y="671041"/>
                    </a:lnTo>
                    <a:lnTo>
                      <a:pt x="127850" y="668572"/>
                    </a:lnTo>
                    <a:lnTo>
                      <a:pt x="125383" y="666103"/>
                    </a:lnTo>
                    <a:lnTo>
                      <a:pt x="120446" y="661167"/>
                    </a:lnTo>
                    <a:lnTo>
                      <a:pt x="115508" y="656230"/>
                    </a:lnTo>
                    <a:lnTo>
                      <a:pt x="110571" y="651292"/>
                    </a:lnTo>
                    <a:lnTo>
                      <a:pt x="105633" y="648824"/>
                    </a:lnTo>
                    <a:lnTo>
                      <a:pt x="105633" y="631544"/>
                    </a:lnTo>
                    <a:lnTo>
                      <a:pt x="108104" y="626608"/>
                    </a:lnTo>
                    <a:lnTo>
                      <a:pt x="110571" y="624139"/>
                    </a:lnTo>
                    <a:lnTo>
                      <a:pt x="113038" y="621671"/>
                    </a:lnTo>
                    <a:lnTo>
                      <a:pt x="113038" y="621671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884" cap="sq">
                <a:solidFill>
                  <a:schemeClr val="bg1">
                    <a:lumMod val="50000"/>
                  </a:schemeClr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32B5FC2-171D-425C-F436-EFFB8FFD73BF}"/>
                  </a:ext>
                </a:extLst>
              </p:cNvPr>
              <p:cNvSpPr/>
              <p:nvPr/>
            </p:nvSpPr>
            <p:spPr>
              <a:xfrm>
                <a:off x="1840084" y="975714"/>
                <a:ext cx="1994047" cy="1167402"/>
              </a:xfrm>
              <a:custGeom>
                <a:avLst/>
                <a:gdLst>
                  <a:gd name="connsiteX0" fmla="*/ 187094 w 1994047"/>
                  <a:gd name="connsiteY0" fmla="*/ 180011 h 1167402"/>
                  <a:gd name="connsiteX1" fmla="*/ 187094 w 1994047"/>
                  <a:gd name="connsiteY1" fmla="*/ 177542 h 1167402"/>
                  <a:gd name="connsiteX2" fmla="*/ 189561 w 1994047"/>
                  <a:gd name="connsiteY2" fmla="*/ 175074 h 1167402"/>
                  <a:gd name="connsiteX3" fmla="*/ 192028 w 1994047"/>
                  <a:gd name="connsiteY3" fmla="*/ 172605 h 1167402"/>
                  <a:gd name="connsiteX4" fmla="*/ 194498 w 1994047"/>
                  <a:gd name="connsiteY4" fmla="*/ 165200 h 1167402"/>
                  <a:gd name="connsiteX5" fmla="*/ 199436 w 1994047"/>
                  <a:gd name="connsiteY5" fmla="*/ 165200 h 1167402"/>
                  <a:gd name="connsiteX6" fmla="*/ 201903 w 1994047"/>
                  <a:gd name="connsiteY6" fmla="*/ 167667 h 1167402"/>
                  <a:gd name="connsiteX7" fmla="*/ 209307 w 1994047"/>
                  <a:gd name="connsiteY7" fmla="*/ 170136 h 1167402"/>
                  <a:gd name="connsiteX8" fmla="*/ 211778 w 1994047"/>
                  <a:gd name="connsiteY8" fmla="*/ 172605 h 1167402"/>
                  <a:gd name="connsiteX9" fmla="*/ 221653 w 1994047"/>
                  <a:gd name="connsiteY9" fmla="*/ 172605 h 1167402"/>
                  <a:gd name="connsiteX10" fmla="*/ 224120 w 1994047"/>
                  <a:gd name="connsiteY10" fmla="*/ 170136 h 1167402"/>
                  <a:gd name="connsiteX11" fmla="*/ 231524 w 1994047"/>
                  <a:gd name="connsiteY11" fmla="*/ 167667 h 1167402"/>
                  <a:gd name="connsiteX12" fmla="*/ 233995 w 1994047"/>
                  <a:gd name="connsiteY12" fmla="*/ 167667 h 1167402"/>
                  <a:gd name="connsiteX13" fmla="*/ 236462 w 1994047"/>
                  <a:gd name="connsiteY13" fmla="*/ 170136 h 1167402"/>
                  <a:gd name="connsiteX14" fmla="*/ 238932 w 1994047"/>
                  <a:gd name="connsiteY14" fmla="*/ 170136 h 1167402"/>
                  <a:gd name="connsiteX15" fmla="*/ 241399 w 1994047"/>
                  <a:gd name="connsiteY15" fmla="*/ 172605 h 1167402"/>
                  <a:gd name="connsiteX16" fmla="*/ 243870 w 1994047"/>
                  <a:gd name="connsiteY16" fmla="*/ 177542 h 1167402"/>
                  <a:gd name="connsiteX17" fmla="*/ 243870 w 1994047"/>
                  <a:gd name="connsiteY17" fmla="*/ 180011 h 1167402"/>
                  <a:gd name="connsiteX18" fmla="*/ 246337 w 1994047"/>
                  <a:gd name="connsiteY18" fmla="*/ 182480 h 1167402"/>
                  <a:gd name="connsiteX19" fmla="*/ 253741 w 1994047"/>
                  <a:gd name="connsiteY19" fmla="*/ 187416 h 1167402"/>
                  <a:gd name="connsiteX20" fmla="*/ 261149 w 1994047"/>
                  <a:gd name="connsiteY20" fmla="*/ 189884 h 1167402"/>
                  <a:gd name="connsiteX21" fmla="*/ 263616 w 1994047"/>
                  <a:gd name="connsiteY21" fmla="*/ 192353 h 1167402"/>
                  <a:gd name="connsiteX22" fmla="*/ 266084 w 1994047"/>
                  <a:gd name="connsiteY22" fmla="*/ 197291 h 1167402"/>
                  <a:gd name="connsiteX23" fmla="*/ 268554 w 1994047"/>
                  <a:gd name="connsiteY23" fmla="*/ 199759 h 1167402"/>
                  <a:gd name="connsiteX24" fmla="*/ 271021 w 1994047"/>
                  <a:gd name="connsiteY24" fmla="*/ 202227 h 1167402"/>
                  <a:gd name="connsiteX25" fmla="*/ 273491 w 1994047"/>
                  <a:gd name="connsiteY25" fmla="*/ 209633 h 1167402"/>
                  <a:gd name="connsiteX26" fmla="*/ 273491 w 1994047"/>
                  <a:gd name="connsiteY26" fmla="*/ 214570 h 1167402"/>
                  <a:gd name="connsiteX27" fmla="*/ 288301 w 1994047"/>
                  <a:gd name="connsiteY27" fmla="*/ 214570 h 1167402"/>
                  <a:gd name="connsiteX28" fmla="*/ 290771 w 1994047"/>
                  <a:gd name="connsiteY28" fmla="*/ 212101 h 1167402"/>
                  <a:gd name="connsiteX29" fmla="*/ 293238 w 1994047"/>
                  <a:gd name="connsiteY29" fmla="*/ 212101 h 1167402"/>
                  <a:gd name="connsiteX30" fmla="*/ 295708 w 1994047"/>
                  <a:gd name="connsiteY30" fmla="*/ 207164 h 1167402"/>
                  <a:gd name="connsiteX31" fmla="*/ 303113 w 1994047"/>
                  <a:gd name="connsiteY31" fmla="*/ 207164 h 1167402"/>
                  <a:gd name="connsiteX32" fmla="*/ 305580 w 1994047"/>
                  <a:gd name="connsiteY32" fmla="*/ 209633 h 1167402"/>
                  <a:gd name="connsiteX33" fmla="*/ 308050 w 1994047"/>
                  <a:gd name="connsiteY33" fmla="*/ 212101 h 1167402"/>
                  <a:gd name="connsiteX34" fmla="*/ 312988 w 1994047"/>
                  <a:gd name="connsiteY34" fmla="*/ 217039 h 1167402"/>
                  <a:gd name="connsiteX35" fmla="*/ 315455 w 1994047"/>
                  <a:gd name="connsiteY35" fmla="*/ 221975 h 1167402"/>
                  <a:gd name="connsiteX36" fmla="*/ 315455 w 1994047"/>
                  <a:gd name="connsiteY36" fmla="*/ 236787 h 1167402"/>
                  <a:gd name="connsiteX37" fmla="*/ 317922 w 1994047"/>
                  <a:gd name="connsiteY37" fmla="*/ 239254 h 1167402"/>
                  <a:gd name="connsiteX38" fmla="*/ 320393 w 1994047"/>
                  <a:gd name="connsiteY38" fmla="*/ 241723 h 1167402"/>
                  <a:gd name="connsiteX39" fmla="*/ 322860 w 1994047"/>
                  <a:gd name="connsiteY39" fmla="*/ 244192 h 1167402"/>
                  <a:gd name="connsiteX40" fmla="*/ 325330 w 1994047"/>
                  <a:gd name="connsiteY40" fmla="*/ 246661 h 1167402"/>
                  <a:gd name="connsiteX41" fmla="*/ 330267 w 1994047"/>
                  <a:gd name="connsiteY41" fmla="*/ 249129 h 1167402"/>
                  <a:gd name="connsiteX42" fmla="*/ 337672 w 1994047"/>
                  <a:gd name="connsiteY42" fmla="*/ 249129 h 1167402"/>
                  <a:gd name="connsiteX43" fmla="*/ 342610 w 1994047"/>
                  <a:gd name="connsiteY43" fmla="*/ 251598 h 1167402"/>
                  <a:gd name="connsiteX44" fmla="*/ 350014 w 1994047"/>
                  <a:gd name="connsiteY44" fmla="*/ 256534 h 1167402"/>
                  <a:gd name="connsiteX45" fmla="*/ 352484 w 1994047"/>
                  <a:gd name="connsiteY45" fmla="*/ 259003 h 1167402"/>
                  <a:gd name="connsiteX46" fmla="*/ 352484 w 1994047"/>
                  <a:gd name="connsiteY46" fmla="*/ 263940 h 1167402"/>
                  <a:gd name="connsiteX47" fmla="*/ 350014 w 1994047"/>
                  <a:gd name="connsiteY47" fmla="*/ 266409 h 1167402"/>
                  <a:gd name="connsiteX48" fmla="*/ 350014 w 1994047"/>
                  <a:gd name="connsiteY48" fmla="*/ 268878 h 1167402"/>
                  <a:gd name="connsiteX49" fmla="*/ 354952 w 1994047"/>
                  <a:gd name="connsiteY49" fmla="*/ 268878 h 1167402"/>
                  <a:gd name="connsiteX50" fmla="*/ 357419 w 1994047"/>
                  <a:gd name="connsiteY50" fmla="*/ 271346 h 1167402"/>
                  <a:gd name="connsiteX51" fmla="*/ 359889 w 1994047"/>
                  <a:gd name="connsiteY51" fmla="*/ 273815 h 1167402"/>
                  <a:gd name="connsiteX52" fmla="*/ 362356 w 1994047"/>
                  <a:gd name="connsiteY52" fmla="*/ 271346 h 1167402"/>
                  <a:gd name="connsiteX53" fmla="*/ 364827 w 1994047"/>
                  <a:gd name="connsiteY53" fmla="*/ 273815 h 1167402"/>
                  <a:gd name="connsiteX54" fmla="*/ 367294 w 1994047"/>
                  <a:gd name="connsiteY54" fmla="*/ 273815 h 1167402"/>
                  <a:gd name="connsiteX55" fmla="*/ 369764 w 1994047"/>
                  <a:gd name="connsiteY55" fmla="*/ 271346 h 1167402"/>
                  <a:gd name="connsiteX56" fmla="*/ 372231 w 1994047"/>
                  <a:gd name="connsiteY56" fmla="*/ 268878 h 1167402"/>
                  <a:gd name="connsiteX57" fmla="*/ 374698 w 1994047"/>
                  <a:gd name="connsiteY57" fmla="*/ 268878 h 1167402"/>
                  <a:gd name="connsiteX58" fmla="*/ 377169 w 1994047"/>
                  <a:gd name="connsiteY58" fmla="*/ 271346 h 1167402"/>
                  <a:gd name="connsiteX59" fmla="*/ 379636 w 1994047"/>
                  <a:gd name="connsiteY59" fmla="*/ 273815 h 1167402"/>
                  <a:gd name="connsiteX60" fmla="*/ 382106 w 1994047"/>
                  <a:gd name="connsiteY60" fmla="*/ 273815 h 1167402"/>
                  <a:gd name="connsiteX61" fmla="*/ 384573 w 1994047"/>
                  <a:gd name="connsiteY61" fmla="*/ 271346 h 1167402"/>
                  <a:gd name="connsiteX62" fmla="*/ 384573 w 1994047"/>
                  <a:gd name="connsiteY62" fmla="*/ 251598 h 1167402"/>
                  <a:gd name="connsiteX63" fmla="*/ 387044 w 1994047"/>
                  <a:gd name="connsiteY63" fmla="*/ 244192 h 1167402"/>
                  <a:gd name="connsiteX64" fmla="*/ 391877 w 1994047"/>
                  <a:gd name="connsiteY64" fmla="*/ 239254 h 1167402"/>
                  <a:gd name="connsiteX65" fmla="*/ 394448 w 1994047"/>
                  <a:gd name="connsiteY65" fmla="*/ 234318 h 1167402"/>
                  <a:gd name="connsiteX66" fmla="*/ 396915 w 1994047"/>
                  <a:gd name="connsiteY66" fmla="*/ 229381 h 1167402"/>
                  <a:gd name="connsiteX67" fmla="*/ 399282 w 1994047"/>
                  <a:gd name="connsiteY67" fmla="*/ 224444 h 1167402"/>
                  <a:gd name="connsiteX68" fmla="*/ 399282 w 1994047"/>
                  <a:gd name="connsiteY68" fmla="*/ 217039 h 1167402"/>
                  <a:gd name="connsiteX69" fmla="*/ 396915 w 1994047"/>
                  <a:gd name="connsiteY69" fmla="*/ 212101 h 1167402"/>
                  <a:gd name="connsiteX70" fmla="*/ 396915 w 1994047"/>
                  <a:gd name="connsiteY70" fmla="*/ 199759 h 1167402"/>
                  <a:gd name="connsiteX71" fmla="*/ 399282 w 1994047"/>
                  <a:gd name="connsiteY71" fmla="*/ 197291 h 1167402"/>
                  <a:gd name="connsiteX72" fmla="*/ 401853 w 1994047"/>
                  <a:gd name="connsiteY72" fmla="*/ 194822 h 1167402"/>
                  <a:gd name="connsiteX73" fmla="*/ 401853 w 1994047"/>
                  <a:gd name="connsiteY73" fmla="*/ 189884 h 1167402"/>
                  <a:gd name="connsiteX74" fmla="*/ 399282 w 1994047"/>
                  <a:gd name="connsiteY74" fmla="*/ 189884 h 1167402"/>
                  <a:gd name="connsiteX75" fmla="*/ 396915 w 1994047"/>
                  <a:gd name="connsiteY75" fmla="*/ 187416 h 1167402"/>
                  <a:gd name="connsiteX76" fmla="*/ 391877 w 1994047"/>
                  <a:gd name="connsiteY76" fmla="*/ 184947 h 1167402"/>
                  <a:gd name="connsiteX77" fmla="*/ 389511 w 1994047"/>
                  <a:gd name="connsiteY77" fmla="*/ 182480 h 1167402"/>
                  <a:gd name="connsiteX78" fmla="*/ 389511 w 1994047"/>
                  <a:gd name="connsiteY78" fmla="*/ 180011 h 1167402"/>
                  <a:gd name="connsiteX79" fmla="*/ 387044 w 1994047"/>
                  <a:gd name="connsiteY79" fmla="*/ 177542 h 1167402"/>
                  <a:gd name="connsiteX80" fmla="*/ 387044 w 1994047"/>
                  <a:gd name="connsiteY80" fmla="*/ 167667 h 1167402"/>
                  <a:gd name="connsiteX81" fmla="*/ 384573 w 1994047"/>
                  <a:gd name="connsiteY81" fmla="*/ 162732 h 1167402"/>
                  <a:gd name="connsiteX82" fmla="*/ 382106 w 1994047"/>
                  <a:gd name="connsiteY82" fmla="*/ 160263 h 1167402"/>
                  <a:gd name="connsiteX83" fmla="*/ 382106 w 1994047"/>
                  <a:gd name="connsiteY83" fmla="*/ 138046 h 1167402"/>
                  <a:gd name="connsiteX84" fmla="*/ 379636 w 1994047"/>
                  <a:gd name="connsiteY84" fmla="*/ 133108 h 1167402"/>
                  <a:gd name="connsiteX85" fmla="*/ 379636 w 1994047"/>
                  <a:gd name="connsiteY85" fmla="*/ 125704 h 1167402"/>
                  <a:gd name="connsiteX86" fmla="*/ 377169 w 1994047"/>
                  <a:gd name="connsiteY86" fmla="*/ 125704 h 1167402"/>
                  <a:gd name="connsiteX87" fmla="*/ 374698 w 1994047"/>
                  <a:gd name="connsiteY87" fmla="*/ 123235 h 1167402"/>
                  <a:gd name="connsiteX88" fmla="*/ 369764 w 1994047"/>
                  <a:gd name="connsiteY88" fmla="*/ 120766 h 1167402"/>
                  <a:gd name="connsiteX89" fmla="*/ 364827 w 1994047"/>
                  <a:gd name="connsiteY89" fmla="*/ 118298 h 1167402"/>
                  <a:gd name="connsiteX90" fmla="*/ 359889 w 1994047"/>
                  <a:gd name="connsiteY90" fmla="*/ 113360 h 1167402"/>
                  <a:gd name="connsiteX91" fmla="*/ 354952 w 1994047"/>
                  <a:gd name="connsiteY91" fmla="*/ 113360 h 1167402"/>
                  <a:gd name="connsiteX92" fmla="*/ 352484 w 1994047"/>
                  <a:gd name="connsiteY92" fmla="*/ 110893 h 1167402"/>
                  <a:gd name="connsiteX93" fmla="*/ 347547 w 1994047"/>
                  <a:gd name="connsiteY93" fmla="*/ 103487 h 1167402"/>
                  <a:gd name="connsiteX94" fmla="*/ 347547 w 1994047"/>
                  <a:gd name="connsiteY94" fmla="*/ 93612 h 1167402"/>
                  <a:gd name="connsiteX95" fmla="*/ 345077 w 1994047"/>
                  <a:gd name="connsiteY95" fmla="*/ 83738 h 1167402"/>
                  <a:gd name="connsiteX96" fmla="*/ 340139 w 1994047"/>
                  <a:gd name="connsiteY96" fmla="*/ 78801 h 1167402"/>
                  <a:gd name="connsiteX97" fmla="*/ 332735 w 1994047"/>
                  <a:gd name="connsiteY97" fmla="*/ 73865 h 1167402"/>
                  <a:gd name="connsiteX98" fmla="*/ 327797 w 1994047"/>
                  <a:gd name="connsiteY98" fmla="*/ 68928 h 1167402"/>
                  <a:gd name="connsiteX99" fmla="*/ 322860 w 1994047"/>
                  <a:gd name="connsiteY99" fmla="*/ 63990 h 1167402"/>
                  <a:gd name="connsiteX100" fmla="*/ 322860 w 1994047"/>
                  <a:gd name="connsiteY100" fmla="*/ 36837 h 1167402"/>
                  <a:gd name="connsiteX101" fmla="*/ 320393 w 1994047"/>
                  <a:gd name="connsiteY101" fmla="*/ 34368 h 1167402"/>
                  <a:gd name="connsiteX102" fmla="*/ 320393 w 1994047"/>
                  <a:gd name="connsiteY102" fmla="*/ 29431 h 1167402"/>
                  <a:gd name="connsiteX103" fmla="*/ 322860 w 1994047"/>
                  <a:gd name="connsiteY103" fmla="*/ 26962 h 1167402"/>
                  <a:gd name="connsiteX104" fmla="*/ 322860 w 1994047"/>
                  <a:gd name="connsiteY104" fmla="*/ 24494 h 1167402"/>
                  <a:gd name="connsiteX105" fmla="*/ 325330 w 1994047"/>
                  <a:gd name="connsiteY105" fmla="*/ 22025 h 1167402"/>
                  <a:gd name="connsiteX106" fmla="*/ 325330 w 1994047"/>
                  <a:gd name="connsiteY106" fmla="*/ 17089 h 1167402"/>
                  <a:gd name="connsiteX107" fmla="*/ 322860 w 1994047"/>
                  <a:gd name="connsiteY107" fmla="*/ 9683 h 1167402"/>
                  <a:gd name="connsiteX108" fmla="*/ 322860 w 1994047"/>
                  <a:gd name="connsiteY108" fmla="*/ 7214 h 1167402"/>
                  <a:gd name="connsiteX109" fmla="*/ 325330 w 1994047"/>
                  <a:gd name="connsiteY109" fmla="*/ 4745 h 1167402"/>
                  <a:gd name="connsiteX110" fmla="*/ 327797 w 1994047"/>
                  <a:gd name="connsiteY110" fmla="*/ 2278 h 1167402"/>
                  <a:gd name="connsiteX111" fmla="*/ 330267 w 1994047"/>
                  <a:gd name="connsiteY111" fmla="*/ 2278 h 1167402"/>
                  <a:gd name="connsiteX112" fmla="*/ 335205 w 1994047"/>
                  <a:gd name="connsiteY112" fmla="*/ -191 h 1167402"/>
                  <a:gd name="connsiteX113" fmla="*/ 345077 w 1994047"/>
                  <a:gd name="connsiteY113" fmla="*/ -191 h 1167402"/>
                  <a:gd name="connsiteX114" fmla="*/ 347547 w 1994047"/>
                  <a:gd name="connsiteY114" fmla="*/ 2278 h 1167402"/>
                  <a:gd name="connsiteX115" fmla="*/ 352484 w 1994047"/>
                  <a:gd name="connsiteY115" fmla="*/ 7214 h 1167402"/>
                  <a:gd name="connsiteX116" fmla="*/ 352484 w 1994047"/>
                  <a:gd name="connsiteY116" fmla="*/ 9683 h 1167402"/>
                  <a:gd name="connsiteX117" fmla="*/ 357419 w 1994047"/>
                  <a:gd name="connsiteY117" fmla="*/ 12151 h 1167402"/>
                  <a:gd name="connsiteX118" fmla="*/ 362356 w 1994047"/>
                  <a:gd name="connsiteY118" fmla="*/ 14620 h 1167402"/>
                  <a:gd name="connsiteX119" fmla="*/ 367294 w 1994047"/>
                  <a:gd name="connsiteY119" fmla="*/ 14620 h 1167402"/>
                  <a:gd name="connsiteX120" fmla="*/ 377169 w 1994047"/>
                  <a:gd name="connsiteY120" fmla="*/ 17089 h 1167402"/>
                  <a:gd name="connsiteX121" fmla="*/ 384573 w 1994047"/>
                  <a:gd name="connsiteY121" fmla="*/ 19558 h 1167402"/>
                  <a:gd name="connsiteX122" fmla="*/ 389511 w 1994047"/>
                  <a:gd name="connsiteY122" fmla="*/ 19558 h 1167402"/>
                  <a:gd name="connsiteX123" fmla="*/ 394448 w 1994047"/>
                  <a:gd name="connsiteY123" fmla="*/ 14620 h 1167402"/>
                  <a:gd name="connsiteX124" fmla="*/ 396915 w 1994047"/>
                  <a:gd name="connsiteY124" fmla="*/ 12151 h 1167402"/>
                  <a:gd name="connsiteX125" fmla="*/ 399282 w 1994047"/>
                  <a:gd name="connsiteY125" fmla="*/ 12151 h 1167402"/>
                  <a:gd name="connsiteX126" fmla="*/ 404220 w 1994047"/>
                  <a:gd name="connsiteY126" fmla="*/ 14620 h 1167402"/>
                  <a:gd name="connsiteX127" fmla="*/ 414195 w 1994047"/>
                  <a:gd name="connsiteY127" fmla="*/ 19558 h 1167402"/>
                  <a:gd name="connsiteX128" fmla="*/ 424070 w 1994047"/>
                  <a:gd name="connsiteY128" fmla="*/ 19558 h 1167402"/>
                  <a:gd name="connsiteX129" fmla="*/ 428904 w 1994047"/>
                  <a:gd name="connsiteY129" fmla="*/ 22025 h 1167402"/>
                  <a:gd name="connsiteX130" fmla="*/ 431474 w 1994047"/>
                  <a:gd name="connsiteY130" fmla="*/ 24494 h 1167402"/>
                  <a:gd name="connsiteX131" fmla="*/ 436308 w 1994047"/>
                  <a:gd name="connsiteY131" fmla="*/ 31900 h 1167402"/>
                  <a:gd name="connsiteX132" fmla="*/ 436308 w 1994047"/>
                  <a:gd name="connsiteY132" fmla="*/ 34368 h 1167402"/>
                  <a:gd name="connsiteX133" fmla="*/ 438779 w 1994047"/>
                  <a:gd name="connsiteY133" fmla="*/ 34368 h 1167402"/>
                  <a:gd name="connsiteX134" fmla="*/ 443716 w 1994047"/>
                  <a:gd name="connsiteY134" fmla="*/ 36837 h 1167402"/>
                  <a:gd name="connsiteX135" fmla="*/ 446183 w 1994047"/>
                  <a:gd name="connsiteY135" fmla="*/ 36837 h 1167402"/>
                  <a:gd name="connsiteX136" fmla="*/ 446183 w 1994047"/>
                  <a:gd name="connsiteY136" fmla="*/ 51648 h 1167402"/>
                  <a:gd name="connsiteX137" fmla="*/ 443716 w 1994047"/>
                  <a:gd name="connsiteY137" fmla="*/ 61521 h 1167402"/>
                  <a:gd name="connsiteX138" fmla="*/ 443716 w 1994047"/>
                  <a:gd name="connsiteY138" fmla="*/ 68928 h 1167402"/>
                  <a:gd name="connsiteX139" fmla="*/ 446183 w 1994047"/>
                  <a:gd name="connsiteY139" fmla="*/ 71396 h 1167402"/>
                  <a:gd name="connsiteX140" fmla="*/ 456058 w 1994047"/>
                  <a:gd name="connsiteY140" fmla="*/ 73865 h 1167402"/>
                  <a:gd name="connsiteX141" fmla="*/ 463463 w 1994047"/>
                  <a:gd name="connsiteY141" fmla="*/ 76332 h 1167402"/>
                  <a:gd name="connsiteX142" fmla="*/ 473338 w 1994047"/>
                  <a:gd name="connsiteY142" fmla="*/ 73865 h 1167402"/>
                  <a:gd name="connsiteX143" fmla="*/ 485680 w 1994047"/>
                  <a:gd name="connsiteY143" fmla="*/ 73865 h 1167402"/>
                  <a:gd name="connsiteX144" fmla="*/ 485680 w 1994047"/>
                  <a:gd name="connsiteY144" fmla="*/ 76332 h 1167402"/>
                  <a:gd name="connsiteX145" fmla="*/ 488150 w 1994047"/>
                  <a:gd name="connsiteY145" fmla="*/ 76332 h 1167402"/>
                  <a:gd name="connsiteX146" fmla="*/ 488150 w 1994047"/>
                  <a:gd name="connsiteY146" fmla="*/ 81270 h 1167402"/>
                  <a:gd name="connsiteX147" fmla="*/ 490617 w 1994047"/>
                  <a:gd name="connsiteY147" fmla="*/ 86207 h 1167402"/>
                  <a:gd name="connsiteX148" fmla="*/ 495555 w 1994047"/>
                  <a:gd name="connsiteY148" fmla="*/ 93612 h 1167402"/>
                  <a:gd name="connsiteX149" fmla="*/ 500492 w 1994047"/>
                  <a:gd name="connsiteY149" fmla="*/ 98549 h 1167402"/>
                  <a:gd name="connsiteX150" fmla="*/ 505430 w 1994047"/>
                  <a:gd name="connsiteY150" fmla="*/ 108424 h 1167402"/>
                  <a:gd name="connsiteX151" fmla="*/ 507897 w 1994047"/>
                  <a:gd name="connsiteY151" fmla="*/ 115829 h 1167402"/>
                  <a:gd name="connsiteX152" fmla="*/ 510364 w 1994047"/>
                  <a:gd name="connsiteY152" fmla="*/ 123235 h 1167402"/>
                  <a:gd name="connsiteX153" fmla="*/ 517772 w 1994047"/>
                  <a:gd name="connsiteY153" fmla="*/ 133108 h 1167402"/>
                  <a:gd name="connsiteX154" fmla="*/ 522709 w 1994047"/>
                  <a:gd name="connsiteY154" fmla="*/ 138046 h 1167402"/>
                  <a:gd name="connsiteX155" fmla="*/ 527644 w 1994047"/>
                  <a:gd name="connsiteY155" fmla="*/ 145452 h 1167402"/>
                  <a:gd name="connsiteX156" fmla="*/ 530114 w 1994047"/>
                  <a:gd name="connsiteY156" fmla="*/ 147919 h 1167402"/>
                  <a:gd name="connsiteX157" fmla="*/ 542456 w 1994047"/>
                  <a:gd name="connsiteY157" fmla="*/ 147919 h 1167402"/>
                  <a:gd name="connsiteX158" fmla="*/ 547393 w 1994047"/>
                  <a:gd name="connsiteY158" fmla="*/ 150388 h 1167402"/>
                  <a:gd name="connsiteX159" fmla="*/ 554798 w 1994047"/>
                  <a:gd name="connsiteY159" fmla="*/ 152857 h 1167402"/>
                  <a:gd name="connsiteX160" fmla="*/ 559735 w 1994047"/>
                  <a:gd name="connsiteY160" fmla="*/ 152857 h 1167402"/>
                  <a:gd name="connsiteX161" fmla="*/ 564673 w 1994047"/>
                  <a:gd name="connsiteY161" fmla="*/ 150388 h 1167402"/>
                  <a:gd name="connsiteX162" fmla="*/ 569610 w 1994047"/>
                  <a:gd name="connsiteY162" fmla="*/ 157794 h 1167402"/>
                  <a:gd name="connsiteX163" fmla="*/ 574548 w 1994047"/>
                  <a:gd name="connsiteY163" fmla="*/ 162732 h 1167402"/>
                  <a:gd name="connsiteX164" fmla="*/ 591827 w 1994047"/>
                  <a:gd name="connsiteY164" fmla="*/ 162732 h 1167402"/>
                  <a:gd name="connsiteX165" fmla="*/ 596765 w 1994047"/>
                  <a:gd name="connsiteY165" fmla="*/ 160263 h 1167402"/>
                  <a:gd name="connsiteX166" fmla="*/ 601699 w 1994047"/>
                  <a:gd name="connsiteY166" fmla="*/ 157794 h 1167402"/>
                  <a:gd name="connsiteX167" fmla="*/ 609107 w 1994047"/>
                  <a:gd name="connsiteY167" fmla="*/ 157794 h 1167402"/>
                  <a:gd name="connsiteX168" fmla="*/ 611574 w 1994047"/>
                  <a:gd name="connsiteY168" fmla="*/ 155325 h 1167402"/>
                  <a:gd name="connsiteX169" fmla="*/ 616512 w 1994047"/>
                  <a:gd name="connsiteY169" fmla="*/ 155325 h 1167402"/>
                  <a:gd name="connsiteX170" fmla="*/ 618979 w 1994047"/>
                  <a:gd name="connsiteY170" fmla="*/ 152857 h 1167402"/>
                  <a:gd name="connsiteX171" fmla="*/ 623916 w 1994047"/>
                  <a:gd name="connsiteY171" fmla="*/ 147919 h 1167402"/>
                  <a:gd name="connsiteX172" fmla="*/ 626386 w 1994047"/>
                  <a:gd name="connsiteY172" fmla="*/ 145452 h 1167402"/>
                  <a:gd name="connsiteX173" fmla="*/ 628854 w 1994047"/>
                  <a:gd name="connsiteY173" fmla="*/ 140515 h 1167402"/>
                  <a:gd name="connsiteX174" fmla="*/ 638729 w 1994047"/>
                  <a:gd name="connsiteY174" fmla="*/ 140515 h 1167402"/>
                  <a:gd name="connsiteX175" fmla="*/ 641196 w 1994047"/>
                  <a:gd name="connsiteY175" fmla="*/ 138046 h 1167402"/>
                  <a:gd name="connsiteX176" fmla="*/ 646133 w 1994047"/>
                  <a:gd name="connsiteY176" fmla="*/ 135577 h 1167402"/>
                  <a:gd name="connsiteX177" fmla="*/ 653538 w 1994047"/>
                  <a:gd name="connsiteY177" fmla="*/ 135577 h 1167402"/>
                  <a:gd name="connsiteX178" fmla="*/ 653538 w 1994047"/>
                  <a:gd name="connsiteY178" fmla="*/ 138046 h 1167402"/>
                  <a:gd name="connsiteX179" fmla="*/ 656008 w 1994047"/>
                  <a:gd name="connsiteY179" fmla="*/ 140515 h 1167402"/>
                  <a:gd name="connsiteX180" fmla="*/ 658475 w 1994047"/>
                  <a:gd name="connsiteY180" fmla="*/ 140515 h 1167402"/>
                  <a:gd name="connsiteX181" fmla="*/ 663413 w 1994047"/>
                  <a:gd name="connsiteY181" fmla="*/ 138046 h 1167402"/>
                  <a:gd name="connsiteX182" fmla="*/ 665883 w 1994047"/>
                  <a:gd name="connsiteY182" fmla="*/ 135577 h 1167402"/>
                  <a:gd name="connsiteX183" fmla="*/ 675755 w 1994047"/>
                  <a:gd name="connsiteY183" fmla="*/ 135577 h 1167402"/>
                  <a:gd name="connsiteX184" fmla="*/ 675755 w 1994047"/>
                  <a:gd name="connsiteY184" fmla="*/ 140515 h 1167402"/>
                  <a:gd name="connsiteX185" fmla="*/ 678225 w 1994047"/>
                  <a:gd name="connsiteY185" fmla="*/ 142983 h 1167402"/>
                  <a:gd name="connsiteX186" fmla="*/ 678225 w 1994047"/>
                  <a:gd name="connsiteY186" fmla="*/ 145452 h 1167402"/>
                  <a:gd name="connsiteX187" fmla="*/ 680692 w 1994047"/>
                  <a:gd name="connsiteY187" fmla="*/ 145452 h 1167402"/>
                  <a:gd name="connsiteX188" fmla="*/ 685630 w 1994047"/>
                  <a:gd name="connsiteY188" fmla="*/ 140515 h 1167402"/>
                  <a:gd name="connsiteX189" fmla="*/ 688100 w 1994047"/>
                  <a:gd name="connsiteY189" fmla="*/ 140515 h 1167402"/>
                  <a:gd name="connsiteX190" fmla="*/ 690567 w 1994047"/>
                  <a:gd name="connsiteY190" fmla="*/ 142983 h 1167402"/>
                  <a:gd name="connsiteX191" fmla="*/ 695505 w 1994047"/>
                  <a:gd name="connsiteY191" fmla="*/ 142983 h 1167402"/>
                  <a:gd name="connsiteX192" fmla="*/ 697972 w 1994047"/>
                  <a:gd name="connsiteY192" fmla="*/ 140515 h 1167402"/>
                  <a:gd name="connsiteX193" fmla="*/ 700442 w 1994047"/>
                  <a:gd name="connsiteY193" fmla="*/ 138046 h 1167402"/>
                  <a:gd name="connsiteX194" fmla="*/ 702909 w 1994047"/>
                  <a:gd name="connsiteY194" fmla="*/ 138046 h 1167402"/>
                  <a:gd name="connsiteX195" fmla="*/ 705380 w 1994047"/>
                  <a:gd name="connsiteY195" fmla="*/ 140515 h 1167402"/>
                  <a:gd name="connsiteX196" fmla="*/ 707847 w 1994047"/>
                  <a:gd name="connsiteY196" fmla="*/ 138046 h 1167402"/>
                  <a:gd name="connsiteX197" fmla="*/ 710314 w 1994047"/>
                  <a:gd name="connsiteY197" fmla="*/ 140515 h 1167402"/>
                  <a:gd name="connsiteX198" fmla="*/ 712784 w 1994047"/>
                  <a:gd name="connsiteY198" fmla="*/ 142983 h 1167402"/>
                  <a:gd name="connsiteX199" fmla="*/ 712784 w 1994047"/>
                  <a:gd name="connsiteY199" fmla="*/ 138046 h 1167402"/>
                  <a:gd name="connsiteX200" fmla="*/ 715251 w 1994047"/>
                  <a:gd name="connsiteY200" fmla="*/ 138046 h 1167402"/>
                  <a:gd name="connsiteX201" fmla="*/ 717722 w 1994047"/>
                  <a:gd name="connsiteY201" fmla="*/ 135577 h 1167402"/>
                  <a:gd name="connsiteX202" fmla="*/ 722659 w 1994047"/>
                  <a:gd name="connsiteY202" fmla="*/ 135577 h 1167402"/>
                  <a:gd name="connsiteX203" fmla="*/ 722659 w 1994047"/>
                  <a:gd name="connsiteY203" fmla="*/ 140515 h 1167402"/>
                  <a:gd name="connsiteX204" fmla="*/ 720189 w 1994047"/>
                  <a:gd name="connsiteY204" fmla="*/ 142983 h 1167402"/>
                  <a:gd name="connsiteX205" fmla="*/ 720189 w 1994047"/>
                  <a:gd name="connsiteY205" fmla="*/ 145452 h 1167402"/>
                  <a:gd name="connsiteX206" fmla="*/ 722659 w 1994047"/>
                  <a:gd name="connsiteY206" fmla="*/ 147919 h 1167402"/>
                  <a:gd name="connsiteX207" fmla="*/ 725126 w 1994047"/>
                  <a:gd name="connsiteY207" fmla="*/ 147919 h 1167402"/>
                  <a:gd name="connsiteX208" fmla="*/ 730064 w 1994047"/>
                  <a:gd name="connsiteY208" fmla="*/ 142983 h 1167402"/>
                  <a:gd name="connsiteX209" fmla="*/ 730064 w 1994047"/>
                  <a:gd name="connsiteY209" fmla="*/ 140515 h 1167402"/>
                  <a:gd name="connsiteX210" fmla="*/ 732531 w 1994047"/>
                  <a:gd name="connsiteY210" fmla="*/ 138046 h 1167402"/>
                  <a:gd name="connsiteX211" fmla="*/ 732531 w 1994047"/>
                  <a:gd name="connsiteY211" fmla="*/ 135577 h 1167402"/>
                  <a:gd name="connsiteX212" fmla="*/ 735001 w 1994047"/>
                  <a:gd name="connsiteY212" fmla="*/ 135577 h 1167402"/>
                  <a:gd name="connsiteX213" fmla="*/ 735001 w 1994047"/>
                  <a:gd name="connsiteY213" fmla="*/ 138046 h 1167402"/>
                  <a:gd name="connsiteX214" fmla="*/ 737468 w 1994047"/>
                  <a:gd name="connsiteY214" fmla="*/ 138046 h 1167402"/>
                  <a:gd name="connsiteX215" fmla="*/ 739939 w 1994047"/>
                  <a:gd name="connsiteY215" fmla="*/ 140515 h 1167402"/>
                  <a:gd name="connsiteX216" fmla="*/ 742406 w 1994047"/>
                  <a:gd name="connsiteY216" fmla="*/ 145452 h 1167402"/>
                  <a:gd name="connsiteX217" fmla="*/ 742406 w 1994047"/>
                  <a:gd name="connsiteY217" fmla="*/ 147919 h 1167402"/>
                  <a:gd name="connsiteX218" fmla="*/ 747343 w 1994047"/>
                  <a:gd name="connsiteY218" fmla="*/ 147919 h 1167402"/>
                  <a:gd name="connsiteX219" fmla="*/ 749810 w 1994047"/>
                  <a:gd name="connsiteY219" fmla="*/ 145452 h 1167402"/>
                  <a:gd name="connsiteX220" fmla="*/ 752281 w 1994047"/>
                  <a:gd name="connsiteY220" fmla="*/ 142983 h 1167402"/>
                  <a:gd name="connsiteX221" fmla="*/ 754748 w 1994047"/>
                  <a:gd name="connsiteY221" fmla="*/ 140515 h 1167402"/>
                  <a:gd name="connsiteX222" fmla="*/ 754748 w 1994047"/>
                  <a:gd name="connsiteY222" fmla="*/ 142983 h 1167402"/>
                  <a:gd name="connsiteX223" fmla="*/ 757218 w 1994047"/>
                  <a:gd name="connsiteY223" fmla="*/ 142983 h 1167402"/>
                  <a:gd name="connsiteX224" fmla="*/ 757218 w 1994047"/>
                  <a:gd name="connsiteY224" fmla="*/ 147919 h 1167402"/>
                  <a:gd name="connsiteX225" fmla="*/ 759685 w 1994047"/>
                  <a:gd name="connsiteY225" fmla="*/ 150388 h 1167402"/>
                  <a:gd name="connsiteX226" fmla="*/ 772027 w 1994047"/>
                  <a:gd name="connsiteY226" fmla="*/ 150388 h 1167402"/>
                  <a:gd name="connsiteX227" fmla="*/ 774498 w 1994047"/>
                  <a:gd name="connsiteY227" fmla="*/ 157794 h 1167402"/>
                  <a:gd name="connsiteX228" fmla="*/ 774498 w 1994047"/>
                  <a:gd name="connsiteY228" fmla="*/ 160263 h 1167402"/>
                  <a:gd name="connsiteX229" fmla="*/ 776965 w 1994047"/>
                  <a:gd name="connsiteY229" fmla="*/ 160263 h 1167402"/>
                  <a:gd name="connsiteX230" fmla="*/ 779432 w 1994047"/>
                  <a:gd name="connsiteY230" fmla="*/ 162732 h 1167402"/>
                  <a:gd name="connsiteX231" fmla="*/ 784370 w 1994047"/>
                  <a:gd name="connsiteY231" fmla="*/ 162732 h 1167402"/>
                  <a:gd name="connsiteX232" fmla="*/ 784370 w 1994047"/>
                  <a:gd name="connsiteY232" fmla="*/ 170136 h 1167402"/>
                  <a:gd name="connsiteX233" fmla="*/ 786840 w 1994047"/>
                  <a:gd name="connsiteY233" fmla="*/ 172605 h 1167402"/>
                  <a:gd name="connsiteX234" fmla="*/ 789307 w 1994047"/>
                  <a:gd name="connsiteY234" fmla="*/ 170136 h 1167402"/>
                  <a:gd name="connsiteX235" fmla="*/ 791777 w 1994047"/>
                  <a:gd name="connsiteY235" fmla="*/ 170136 h 1167402"/>
                  <a:gd name="connsiteX236" fmla="*/ 791777 w 1994047"/>
                  <a:gd name="connsiteY236" fmla="*/ 165200 h 1167402"/>
                  <a:gd name="connsiteX237" fmla="*/ 794244 w 1994047"/>
                  <a:gd name="connsiteY237" fmla="*/ 162732 h 1167402"/>
                  <a:gd name="connsiteX238" fmla="*/ 794244 w 1994047"/>
                  <a:gd name="connsiteY238" fmla="*/ 165200 h 1167402"/>
                  <a:gd name="connsiteX239" fmla="*/ 796715 w 1994047"/>
                  <a:gd name="connsiteY239" fmla="*/ 165200 h 1167402"/>
                  <a:gd name="connsiteX240" fmla="*/ 794244 w 1994047"/>
                  <a:gd name="connsiteY240" fmla="*/ 170136 h 1167402"/>
                  <a:gd name="connsiteX241" fmla="*/ 794244 w 1994047"/>
                  <a:gd name="connsiteY241" fmla="*/ 175074 h 1167402"/>
                  <a:gd name="connsiteX242" fmla="*/ 796715 w 1994047"/>
                  <a:gd name="connsiteY242" fmla="*/ 177542 h 1167402"/>
                  <a:gd name="connsiteX243" fmla="*/ 801649 w 1994047"/>
                  <a:gd name="connsiteY243" fmla="*/ 182480 h 1167402"/>
                  <a:gd name="connsiteX244" fmla="*/ 801649 w 1994047"/>
                  <a:gd name="connsiteY244" fmla="*/ 187416 h 1167402"/>
                  <a:gd name="connsiteX245" fmla="*/ 799182 w 1994047"/>
                  <a:gd name="connsiteY245" fmla="*/ 189884 h 1167402"/>
                  <a:gd name="connsiteX246" fmla="*/ 799182 w 1994047"/>
                  <a:gd name="connsiteY246" fmla="*/ 199759 h 1167402"/>
                  <a:gd name="connsiteX247" fmla="*/ 801649 w 1994047"/>
                  <a:gd name="connsiteY247" fmla="*/ 199759 h 1167402"/>
                  <a:gd name="connsiteX248" fmla="*/ 804016 w 1994047"/>
                  <a:gd name="connsiteY248" fmla="*/ 197291 h 1167402"/>
                  <a:gd name="connsiteX249" fmla="*/ 808953 w 1994047"/>
                  <a:gd name="connsiteY249" fmla="*/ 192353 h 1167402"/>
                  <a:gd name="connsiteX250" fmla="*/ 813891 w 1994047"/>
                  <a:gd name="connsiteY250" fmla="*/ 192353 h 1167402"/>
                  <a:gd name="connsiteX251" fmla="*/ 813891 w 1994047"/>
                  <a:gd name="connsiteY251" fmla="*/ 202227 h 1167402"/>
                  <a:gd name="connsiteX252" fmla="*/ 816461 w 1994047"/>
                  <a:gd name="connsiteY252" fmla="*/ 207164 h 1167402"/>
                  <a:gd name="connsiteX253" fmla="*/ 816461 w 1994047"/>
                  <a:gd name="connsiteY253" fmla="*/ 209633 h 1167402"/>
                  <a:gd name="connsiteX254" fmla="*/ 818828 w 1994047"/>
                  <a:gd name="connsiteY254" fmla="*/ 209633 h 1167402"/>
                  <a:gd name="connsiteX255" fmla="*/ 821295 w 1994047"/>
                  <a:gd name="connsiteY255" fmla="*/ 207164 h 1167402"/>
                  <a:gd name="connsiteX256" fmla="*/ 826233 w 1994047"/>
                  <a:gd name="connsiteY256" fmla="*/ 207164 h 1167402"/>
                  <a:gd name="connsiteX257" fmla="*/ 828804 w 1994047"/>
                  <a:gd name="connsiteY257" fmla="*/ 211998 h 1167402"/>
                  <a:gd name="connsiteX258" fmla="*/ 831170 w 1994047"/>
                  <a:gd name="connsiteY258" fmla="*/ 211998 h 1167402"/>
                  <a:gd name="connsiteX259" fmla="*/ 833741 w 1994047"/>
                  <a:gd name="connsiteY259" fmla="*/ 217039 h 1167402"/>
                  <a:gd name="connsiteX260" fmla="*/ 836108 w 1994047"/>
                  <a:gd name="connsiteY260" fmla="*/ 221975 h 1167402"/>
                  <a:gd name="connsiteX261" fmla="*/ 838575 w 1994047"/>
                  <a:gd name="connsiteY261" fmla="*/ 224342 h 1167402"/>
                  <a:gd name="connsiteX262" fmla="*/ 843512 w 1994047"/>
                  <a:gd name="connsiteY262" fmla="*/ 226810 h 1167402"/>
                  <a:gd name="connsiteX263" fmla="*/ 845980 w 1994047"/>
                  <a:gd name="connsiteY263" fmla="*/ 229277 h 1167402"/>
                  <a:gd name="connsiteX264" fmla="*/ 845980 w 1994047"/>
                  <a:gd name="connsiteY264" fmla="*/ 239254 h 1167402"/>
                  <a:gd name="connsiteX265" fmla="*/ 848450 w 1994047"/>
                  <a:gd name="connsiteY265" fmla="*/ 239254 h 1167402"/>
                  <a:gd name="connsiteX266" fmla="*/ 850917 w 1994047"/>
                  <a:gd name="connsiteY266" fmla="*/ 236787 h 1167402"/>
                  <a:gd name="connsiteX267" fmla="*/ 850917 w 1994047"/>
                  <a:gd name="connsiteY267" fmla="*/ 239254 h 1167402"/>
                  <a:gd name="connsiteX268" fmla="*/ 855854 w 1994047"/>
                  <a:gd name="connsiteY268" fmla="*/ 241723 h 1167402"/>
                  <a:gd name="connsiteX269" fmla="*/ 858325 w 1994047"/>
                  <a:gd name="connsiteY269" fmla="*/ 244090 h 1167402"/>
                  <a:gd name="connsiteX270" fmla="*/ 860792 w 1994047"/>
                  <a:gd name="connsiteY270" fmla="*/ 249026 h 1167402"/>
                  <a:gd name="connsiteX271" fmla="*/ 865729 w 1994047"/>
                  <a:gd name="connsiteY271" fmla="*/ 249026 h 1167402"/>
                  <a:gd name="connsiteX272" fmla="*/ 868197 w 1994047"/>
                  <a:gd name="connsiteY272" fmla="*/ 251494 h 1167402"/>
                  <a:gd name="connsiteX273" fmla="*/ 870667 w 1994047"/>
                  <a:gd name="connsiteY273" fmla="*/ 253963 h 1167402"/>
                  <a:gd name="connsiteX274" fmla="*/ 878071 w 1994047"/>
                  <a:gd name="connsiteY274" fmla="*/ 253963 h 1167402"/>
                  <a:gd name="connsiteX275" fmla="*/ 885476 w 1994047"/>
                  <a:gd name="connsiteY275" fmla="*/ 251494 h 1167402"/>
                  <a:gd name="connsiteX276" fmla="*/ 892884 w 1994047"/>
                  <a:gd name="connsiteY276" fmla="*/ 251494 h 1167402"/>
                  <a:gd name="connsiteX277" fmla="*/ 895351 w 1994047"/>
                  <a:gd name="connsiteY277" fmla="*/ 249026 h 1167402"/>
                  <a:gd name="connsiteX278" fmla="*/ 895351 w 1994047"/>
                  <a:gd name="connsiteY278" fmla="*/ 246559 h 1167402"/>
                  <a:gd name="connsiteX279" fmla="*/ 892884 w 1994047"/>
                  <a:gd name="connsiteY279" fmla="*/ 241723 h 1167402"/>
                  <a:gd name="connsiteX280" fmla="*/ 892884 w 1994047"/>
                  <a:gd name="connsiteY280" fmla="*/ 234318 h 1167402"/>
                  <a:gd name="connsiteX281" fmla="*/ 895351 w 1994047"/>
                  <a:gd name="connsiteY281" fmla="*/ 234318 h 1167402"/>
                  <a:gd name="connsiteX282" fmla="*/ 900288 w 1994047"/>
                  <a:gd name="connsiteY282" fmla="*/ 231746 h 1167402"/>
                  <a:gd name="connsiteX283" fmla="*/ 905226 w 1994047"/>
                  <a:gd name="connsiteY283" fmla="*/ 231746 h 1167402"/>
                  <a:gd name="connsiteX284" fmla="*/ 905226 w 1994047"/>
                  <a:gd name="connsiteY284" fmla="*/ 229277 h 1167402"/>
                  <a:gd name="connsiteX285" fmla="*/ 907693 w 1994047"/>
                  <a:gd name="connsiteY285" fmla="*/ 226810 h 1167402"/>
                  <a:gd name="connsiteX286" fmla="*/ 910163 w 1994047"/>
                  <a:gd name="connsiteY286" fmla="*/ 221975 h 1167402"/>
                  <a:gd name="connsiteX287" fmla="*/ 912631 w 1994047"/>
                  <a:gd name="connsiteY287" fmla="*/ 221975 h 1167402"/>
                  <a:gd name="connsiteX288" fmla="*/ 917568 w 1994047"/>
                  <a:gd name="connsiteY288" fmla="*/ 226810 h 1167402"/>
                  <a:gd name="connsiteX289" fmla="*/ 922505 w 1994047"/>
                  <a:gd name="connsiteY289" fmla="*/ 226810 h 1167402"/>
                  <a:gd name="connsiteX290" fmla="*/ 924973 w 1994047"/>
                  <a:gd name="connsiteY290" fmla="*/ 224342 h 1167402"/>
                  <a:gd name="connsiteX291" fmla="*/ 924973 w 1994047"/>
                  <a:gd name="connsiteY291" fmla="*/ 221975 h 1167402"/>
                  <a:gd name="connsiteX292" fmla="*/ 927443 w 1994047"/>
                  <a:gd name="connsiteY292" fmla="*/ 217039 h 1167402"/>
                  <a:gd name="connsiteX293" fmla="*/ 927443 w 1994047"/>
                  <a:gd name="connsiteY293" fmla="*/ 199759 h 1167402"/>
                  <a:gd name="connsiteX294" fmla="*/ 929910 w 1994047"/>
                  <a:gd name="connsiteY294" fmla="*/ 197291 h 1167402"/>
                  <a:gd name="connsiteX295" fmla="*/ 932380 w 1994047"/>
                  <a:gd name="connsiteY295" fmla="*/ 194822 h 1167402"/>
                  <a:gd name="connsiteX296" fmla="*/ 939785 w 1994047"/>
                  <a:gd name="connsiteY296" fmla="*/ 194822 h 1167402"/>
                  <a:gd name="connsiteX297" fmla="*/ 942252 w 1994047"/>
                  <a:gd name="connsiteY297" fmla="*/ 197291 h 1167402"/>
                  <a:gd name="connsiteX298" fmla="*/ 949660 w 1994047"/>
                  <a:gd name="connsiteY298" fmla="*/ 197291 h 1167402"/>
                  <a:gd name="connsiteX299" fmla="*/ 952127 w 1994047"/>
                  <a:gd name="connsiteY299" fmla="*/ 199759 h 1167402"/>
                  <a:gd name="connsiteX300" fmla="*/ 954594 w 1994047"/>
                  <a:gd name="connsiteY300" fmla="*/ 199759 h 1167402"/>
                  <a:gd name="connsiteX301" fmla="*/ 954594 w 1994047"/>
                  <a:gd name="connsiteY301" fmla="*/ 202227 h 1167402"/>
                  <a:gd name="connsiteX302" fmla="*/ 957065 w 1994047"/>
                  <a:gd name="connsiteY302" fmla="*/ 202227 h 1167402"/>
                  <a:gd name="connsiteX303" fmla="*/ 957065 w 1994047"/>
                  <a:gd name="connsiteY303" fmla="*/ 204695 h 1167402"/>
                  <a:gd name="connsiteX304" fmla="*/ 954594 w 1994047"/>
                  <a:gd name="connsiteY304" fmla="*/ 207164 h 1167402"/>
                  <a:gd name="connsiteX305" fmla="*/ 954594 w 1994047"/>
                  <a:gd name="connsiteY305" fmla="*/ 209633 h 1167402"/>
                  <a:gd name="connsiteX306" fmla="*/ 952127 w 1994047"/>
                  <a:gd name="connsiteY306" fmla="*/ 209633 h 1167402"/>
                  <a:gd name="connsiteX307" fmla="*/ 952127 w 1994047"/>
                  <a:gd name="connsiteY307" fmla="*/ 211998 h 1167402"/>
                  <a:gd name="connsiteX308" fmla="*/ 954594 w 1994047"/>
                  <a:gd name="connsiteY308" fmla="*/ 211998 h 1167402"/>
                  <a:gd name="connsiteX309" fmla="*/ 954594 w 1994047"/>
                  <a:gd name="connsiteY309" fmla="*/ 217039 h 1167402"/>
                  <a:gd name="connsiteX310" fmla="*/ 957065 w 1994047"/>
                  <a:gd name="connsiteY310" fmla="*/ 217039 h 1167402"/>
                  <a:gd name="connsiteX311" fmla="*/ 957065 w 1994047"/>
                  <a:gd name="connsiteY311" fmla="*/ 226810 h 1167402"/>
                  <a:gd name="connsiteX312" fmla="*/ 954594 w 1994047"/>
                  <a:gd name="connsiteY312" fmla="*/ 229277 h 1167402"/>
                  <a:gd name="connsiteX313" fmla="*/ 954594 w 1994047"/>
                  <a:gd name="connsiteY313" fmla="*/ 231746 h 1167402"/>
                  <a:gd name="connsiteX314" fmla="*/ 952127 w 1994047"/>
                  <a:gd name="connsiteY314" fmla="*/ 234318 h 1167402"/>
                  <a:gd name="connsiteX315" fmla="*/ 952127 w 1994047"/>
                  <a:gd name="connsiteY315" fmla="*/ 239254 h 1167402"/>
                  <a:gd name="connsiteX316" fmla="*/ 954594 w 1994047"/>
                  <a:gd name="connsiteY316" fmla="*/ 241723 h 1167402"/>
                  <a:gd name="connsiteX317" fmla="*/ 954594 w 1994047"/>
                  <a:gd name="connsiteY317" fmla="*/ 244090 h 1167402"/>
                  <a:gd name="connsiteX318" fmla="*/ 962002 w 1994047"/>
                  <a:gd name="connsiteY318" fmla="*/ 244090 h 1167402"/>
                  <a:gd name="connsiteX319" fmla="*/ 962002 w 1994047"/>
                  <a:gd name="connsiteY319" fmla="*/ 249026 h 1167402"/>
                  <a:gd name="connsiteX320" fmla="*/ 964469 w 1994047"/>
                  <a:gd name="connsiteY320" fmla="*/ 249026 h 1167402"/>
                  <a:gd name="connsiteX321" fmla="*/ 964469 w 1994047"/>
                  <a:gd name="connsiteY321" fmla="*/ 249026 h 1167402"/>
                  <a:gd name="connsiteX322" fmla="*/ 966939 w 1994047"/>
                  <a:gd name="connsiteY322" fmla="*/ 249026 h 1167402"/>
                  <a:gd name="connsiteX323" fmla="*/ 966939 w 1994047"/>
                  <a:gd name="connsiteY323" fmla="*/ 246559 h 1167402"/>
                  <a:gd name="connsiteX324" fmla="*/ 979282 w 1994047"/>
                  <a:gd name="connsiteY324" fmla="*/ 246559 h 1167402"/>
                  <a:gd name="connsiteX325" fmla="*/ 979282 w 1994047"/>
                  <a:gd name="connsiteY325" fmla="*/ 249026 h 1167402"/>
                  <a:gd name="connsiteX326" fmla="*/ 986686 w 1994047"/>
                  <a:gd name="connsiteY326" fmla="*/ 249026 h 1167402"/>
                  <a:gd name="connsiteX327" fmla="*/ 986686 w 1994047"/>
                  <a:gd name="connsiteY327" fmla="*/ 246559 h 1167402"/>
                  <a:gd name="connsiteX328" fmla="*/ 989153 w 1994047"/>
                  <a:gd name="connsiteY328" fmla="*/ 246559 h 1167402"/>
                  <a:gd name="connsiteX329" fmla="*/ 991624 w 1994047"/>
                  <a:gd name="connsiteY329" fmla="*/ 244090 h 1167402"/>
                  <a:gd name="connsiteX330" fmla="*/ 994091 w 1994047"/>
                  <a:gd name="connsiteY330" fmla="*/ 241723 h 1167402"/>
                  <a:gd name="connsiteX331" fmla="*/ 996561 w 1994047"/>
                  <a:gd name="connsiteY331" fmla="*/ 241723 h 1167402"/>
                  <a:gd name="connsiteX332" fmla="*/ 996561 w 1994047"/>
                  <a:gd name="connsiteY332" fmla="*/ 241723 h 1167402"/>
                  <a:gd name="connsiteX333" fmla="*/ 999028 w 1994047"/>
                  <a:gd name="connsiteY333" fmla="*/ 241723 h 1167402"/>
                  <a:gd name="connsiteX334" fmla="*/ 1001499 w 1994047"/>
                  <a:gd name="connsiteY334" fmla="*/ 244090 h 1167402"/>
                  <a:gd name="connsiteX335" fmla="*/ 1003966 w 1994047"/>
                  <a:gd name="connsiteY335" fmla="*/ 244090 h 1167402"/>
                  <a:gd name="connsiteX336" fmla="*/ 1003966 w 1994047"/>
                  <a:gd name="connsiteY336" fmla="*/ 246559 h 1167402"/>
                  <a:gd name="connsiteX337" fmla="*/ 1013841 w 1994047"/>
                  <a:gd name="connsiteY337" fmla="*/ 246559 h 1167402"/>
                  <a:gd name="connsiteX338" fmla="*/ 1013841 w 1994047"/>
                  <a:gd name="connsiteY338" fmla="*/ 249026 h 1167402"/>
                  <a:gd name="connsiteX339" fmla="*/ 1016308 w 1994047"/>
                  <a:gd name="connsiteY339" fmla="*/ 249026 h 1167402"/>
                  <a:gd name="connsiteX340" fmla="*/ 1016308 w 1994047"/>
                  <a:gd name="connsiteY340" fmla="*/ 251494 h 1167402"/>
                  <a:gd name="connsiteX341" fmla="*/ 1021245 w 1994047"/>
                  <a:gd name="connsiteY341" fmla="*/ 251494 h 1167402"/>
                  <a:gd name="connsiteX342" fmla="*/ 1021245 w 1994047"/>
                  <a:gd name="connsiteY342" fmla="*/ 249026 h 1167402"/>
                  <a:gd name="connsiteX343" fmla="*/ 1023712 w 1994047"/>
                  <a:gd name="connsiteY343" fmla="*/ 249026 h 1167402"/>
                  <a:gd name="connsiteX344" fmla="*/ 1023712 w 1994047"/>
                  <a:gd name="connsiteY344" fmla="*/ 251494 h 1167402"/>
                  <a:gd name="connsiteX345" fmla="*/ 1026183 w 1994047"/>
                  <a:gd name="connsiteY345" fmla="*/ 251494 h 1167402"/>
                  <a:gd name="connsiteX346" fmla="*/ 1026183 w 1994047"/>
                  <a:gd name="connsiteY346" fmla="*/ 253963 h 1167402"/>
                  <a:gd name="connsiteX347" fmla="*/ 1023712 w 1994047"/>
                  <a:gd name="connsiteY347" fmla="*/ 256432 h 1167402"/>
                  <a:gd name="connsiteX348" fmla="*/ 1023712 w 1994047"/>
                  <a:gd name="connsiteY348" fmla="*/ 261369 h 1167402"/>
                  <a:gd name="connsiteX349" fmla="*/ 1026183 w 1994047"/>
                  <a:gd name="connsiteY349" fmla="*/ 261369 h 1167402"/>
                  <a:gd name="connsiteX350" fmla="*/ 1026183 w 1994047"/>
                  <a:gd name="connsiteY350" fmla="*/ 263838 h 1167402"/>
                  <a:gd name="connsiteX351" fmla="*/ 1028650 w 1994047"/>
                  <a:gd name="connsiteY351" fmla="*/ 263838 h 1167402"/>
                  <a:gd name="connsiteX352" fmla="*/ 1031120 w 1994047"/>
                  <a:gd name="connsiteY352" fmla="*/ 266305 h 1167402"/>
                  <a:gd name="connsiteX353" fmla="*/ 1033587 w 1994047"/>
                  <a:gd name="connsiteY353" fmla="*/ 266305 h 1167402"/>
                  <a:gd name="connsiteX354" fmla="*/ 1033587 w 1994047"/>
                  <a:gd name="connsiteY354" fmla="*/ 263838 h 1167402"/>
                  <a:gd name="connsiteX355" fmla="*/ 1038525 w 1994047"/>
                  <a:gd name="connsiteY355" fmla="*/ 263838 h 1167402"/>
                  <a:gd name="connsiteX356" fmla="*/ 1038525 w 1994047"/>
                  <a:gd name="connsiteY356" fmla="*/ 268774 h 1167402"/>
                  <a:gd name="connsiteX357" fmla="*/ 1040995 w 1994047"/>
                  <a:gd name="connsiteY357" fmla="*/ 268774 h 1167402"/>
                  <a:gd name="connsiteX358" fmla="*/ 1040995 w 1994047"/>
                  <a:gd name="connsiteY358" fmla="*/ 266305 h 1167402"/>
                  <a:gd name="connsiteX359" fmla="*/ 1043462 w 1994047"/>
                  <a:gd name="connsiteY359" fmla="*/ 266305 h 1167402"/>
                  <a:gd name="connsiteX360" fmla="*/ 1043462 w 1994047"/>
                  <a:gd name="connsiteY360" fmla="*/ 271243 h 1167402"/>
                  <a:gd name="connsiteX361" fmla="*/ 1040995 w 1994047"/>
                  <a:gd name="connsiteY361" fmla="*/ 271243 h 1167402"/>
                  <a:gd name="connsiteX362" fmla="*/ 1040995 w 1994047"/>
                  <a:gd name="connsiteY362" fmla="*/ 273711 h 1167402"/>
                  <a:gd name="connsiteX363" fmla="*/ 1038525 w 1994047"/>
                  <a:gd name="connsiteY363" fmla="*/ 273711 h 1167402"/>
                  <a:gd name="connsiteX364" fmla="*/ 1038525 w 1994047"/>
                  <a:gd name="connsiteY364" fmla="*/ 276180 h 1167402"/>
                  <a:gd name="connsiteX365" fmla="*/ 1040995 w 1994047"/>
                  <a:gd name="connsiteY365" fmla="*/ 276180 h 1167402"/>
                  <a:gd name="connsiteX366" fmla="*/ 1040995 w 1994047"/>
                  <a:gd name="connsiteY366" fmla="*/ 281118 h 1167402"/>
                  <a:gd name="connsiteX367" fmla="*/ 1038525 w 1994047"/>
                  <a:gd name="connsiteY367" fmla="*/ 281118 h 1167402"/>
                  <a:gd name="connsiteX368" fmla="*/ 1036058 w 1994047"/>
                  <a:gd name="connsiteY368" fmla="*/ 283585 h 1167402"/>
                  <a:gd name="connsiteX369" fmla="*/ 1033587 w 1994047"/>
                  <a:gd name="connsiteY369" fmla="*/ 283585 h 1167402"/>
                  <a:gd name="connsiteX370" fmla="*/ 1033587 w 1994047"/>
                  <a:gd name="connsiteY370" fmla="*/ 286054 h 1167402"/>
                  <a:gd name="connsiteX371" fmla="*/ 1031120 w 1994047"/>
                  <a:gd name="connsiteY371" fmla="*/ 286054 h 1167402"/>
                  <a:gd name="connsiteX372" fmla="*/ 1031120 w 1994047"/>
                  <a:gd name="connsiteY372" fmla="*/ 293460 h 1167402"/>
                  <a:gd name="connsiteX373" fmla="*/ 1033587 w 1994047"/>
                  <a:gd name="connsiteY373" fmla="*/ 293460 h 1167402"/>
                  <a:gd name="connsiteX374" fmla="*/ 1033587 w 1994047"/>
                  <a:gd name="connsiteY374" fmla="*/ 298397 h 1167402"/>
                  <a:gd name="connsiteX375" fmla="*/ 1031120 w 1994047"/>
                  <a:gd name="connsiteY375" fmla="*/ 298397 h 1167402"/>
                  <a:gd name="connsiteX376" fmla="*/ 1031120 w 1994047"/>
                  <a:gd name="connsiteY376" fmla="*/ 300866 h 1167402"/>
                  <a:gd name="connsiteX377" fmla="*/ 1028650 w 1994047"/>
                  <a:gd name="connsiteY377" fmla="*/ 300866 h 1167402"/>
                  <a:gd name="connsiteX378" fmla="*/ 1028650 w 1994047"/>
                  <a:gd name="connsiteY378" fmla="*/ 303333 h 1167402"/>
                  <a:gd name="connsiteX379" fmla="*/ 1031120 w 1994047"/>
                  <a:gd name="connsiteY379" fmla="*/ 303333 h 1167402"/>
                  <a:gd name="connsiteX380" fmla="*/ 1031120 w 1994047"/>
                  <a:gd name="connsiteY380" fmla="*/ 305802 h 1167402"/>
                  <a:gd name="connsiteX381" fmla="*/ 1028650 w 1994047"/>
                  <a:gd name="connsiteY381" fmla="*/ 308271 h 1167402"/>
                  <a:gd name="connsiteX382" fmla="*/ 1028650 w 1994047"/>
                  <a:gd name="connsiteY382" fmla="*/ 325550 h 1167402"/>
                  <a:gd name="connsiteX383" fmla="*/ 1031120 w 1994047"/>
                  <a:gd name="connsiteY383" fmla="*/ 325550 h 1167402"/>
                  <a:gd name="connsiteX384" fmla="*/ 1031120 w 1994047"/>
                  <a:gd name="connsiteY384" fmla="*/ 328019 h 1167402"/>
                  <a:gd name="connsiteX385" fmla="*/ 1033587 w 1994047"/>
                  <a:gd name="connsiteY385" fmla="*/ 325550 h 1167402"/>
                  <a:gd name="connsiteX386" fmla="*/ 1033587 w 1994047"/>
                  <a:gd name="connsiteY386" fmla="*/ 323081 h 1167402"/>
                  <a:gd name="connsiteX387" fmla="*/ 1036058 w 1994047"/>
                  <a:gd name="connsiteY387" fmla="*/ 323081 h 1167402"/>
                  <a:gd name="connsiteX388" fmla="*/ 1036058 w 1994047"/>
                  <a:gd name="connsiteY388" fmla="*/ 320613 h 1167402"/>
                  <a:gd name="connsiteX389" fmla="*/ 1038525 w 1994047"/>
                  <a:gd name="connsiteY389" fmla="*/ 318145 h 1167402"/>
                  <a:gd name="connsiteX390" fmla="*/ 1038525 w 1994047"/>
                  <a:gd name="connsiteY390" fmla="*/ 315677 h 1167402"/>
                  <a:gd name="connsiteX391" fmla="*/ 1040995 w 1994047"/>
                  <a:gd name="connsiteY391" fmla="*/ 313208 h 1167402"/>
                  <a:gd name="connsiteX392" fmla="*/ 1043462 w 1994047"/>
                  <a:gd name="connsiteY392" fmla="*/ 313208 h 1167402"/>
                  <a:gd name="connsiteX393" fmla="*/ 1045929 w 1994047"/>
                  <a:gd name="connsiteY393" fmla="*/ 310739 h 1167402"/>
                  <a:gd name="connsiteX394" fmla="*/ 1048400 w 1994047"/>
                  <a:gd name="connsiteY394" fmla="*/ 308271 h 1167402"/>
                  <a:gd name="connsiteX395" fmla="*/ 1050867 w 1994047"/>
                  <a:gd name="connsiteY395" fmla="*/ 308271 h 1167402"/>
                  <a:gd name="connsiteX396" fmla="*/ 1053337 w 1994047"/>
                  <a:gd name="connsiteY396" fmla="*/ 305802 h 1167402"/>
                  <a:gd name="connsiteX397" fmla="*/ 1058275 w 1994047"/>
                  <a:gd name="connsiteY397" fmla="*/ 305802 h 1167402"/>
                  <a:gd name="connsiteX398" fmla="*/ 1060742 w 1994047"/>
                  <a:gd name="connsiteY398" fmla="*/ 303333 h 1167402"/>
                  <a:gd name="connsiteX399" fmla="*/ 1060742 w 1994047"/>
                  <a:gd name="connsiteY399" fmla="*/ 300866 h 1167402"/>
                  <a:gd name="connsiteX400" fmla="*/ 1065679 w 1994047"/>
                  <a:gd name="connsiteY400" fmla="*/ 300866 h 1167402"/>
                  <a:gd name="connsiteX401" fmla="*/ 1065679 w 1994047"/>
                  <a:gd name="connsiteY401" fmla="*/ 290991 h 1167402"/>
                  <a:gd name="connsiteX402" fmla="*/ 1068146 w 1994047"/>
                  <a:gd name="connsiteY402" fmla="*/ 290991 h 1167402"/>
                  <a:gd name="connsiteX403" fmla="*/ 1068146 w 1994047"/>
                  <a:gd name="connsiteY403" fmla="*/ 288522 h 1167402"/>
                  <a:gd name="connsiteX404" fmla="*/ 1082959 w 1994047"/>
                  <a:gd name="connsiteY404" fmla="*/ 288522 h 1167402"/>
                  <a:gd name="connsiteX405" fmla="*/ 1085426 w 1994047"/>
                  <a:gd name="connsiteY405" fmla="*/ 286054 h 1167402"/>
                  <a:gd name="connsiteX406" fmla="*/ 1090363 w 1994047"/>
                  <a:gd name="connsiteY406" fmla="*/ 286054 h 1167402"/>
                  <a:gd name="connsiteX407" fmla="*/ 1090363 w 1994047"/>
                  <a:gd name="connsiteY407" fmla="*/ 283585 h 1167402"/>
                  <a:gd name="connsiteX408" fmla="*/ 1092834 w 1994047"/>
                  <a:gd name="connsiteY408" fmla="*/ 283585 h 1167402"/>
                  <a:gd name="connsiteX409" fmla="*/ 1092834 w 1994047"/>
                  <a:gd name="connsiteY409" fmla="*/ 281118 h 1167402"/>
                  <a:gd name="connsiteX410" fmla="*/ 1095301 w 1994047"/>
                  <a:gd name="connsiteY410" fmla="*/ 278649 h 1167402"/>
                  <a:gd name="connsiteX411" fmla="*/ 1095301 w 1994047"/>
                  <a:gd name="connsiteY411" fmla="*/ 273711 h 1167402"/>
                  <a:gd name="connsiteX412" fmla="*/ 1097768 w 1994047"/>
                  <a:gd name="connsiteY412" fmla="*/ 273711 h 1167402"/>
                  <a:gd name="connsiteX413" fmla="*/ 1097768 w 1994047"/>
                  <a:gd name="connsiteY413" fmla="*/ 271243 h 1167402"/>
                  <a:gd name="connsiteX414" fmla="*/ 1100238 w 1994047"/>
                  <a:gd name="connsiteY414" fmla="*/ 271243 h 1167402"/>
                  <a:gd name="connsiteX415" fmla="*/ 1100238 w 1994047"/>
                  <a:gd name="connsiteY415" fmla="*/ 268774 h 1167402"/>
                  <a:gd name="connsiteX416" fmla="*/ 1107643 w 1994047"/>
                  <a:gd name="connsiteY416" fmla="*/ 268774 h 1167402"/>
                  <a:gd name="connsiteX417" fmla="*/ 1107643 w 1994047"/>
                  <a:gd name="connsiteY417" fmla="*/ 268774 h 1167402"/>
                  <a:gd name="connsiteX418" fmla="*/ 1110113 w 1994047"/>
                  <a:gd name="connsiteY418" fmla="*/ 268774 h 1167402"/>
                  <a:gd name="connsiteX419" fmla="*/ 1110113 w 1994047"/>
                  <a:gd name="connsiteY419" fmla="*/ 266305 h 1167402"/>
                  <a:gd name="connsiteX420" fmla="*/ 1112580 w 1994047"/>
                  <a:gd name="connsiteY420" fmla="*/ 263838 h 1167402"/>
                  <a:gd name="connsiteX421" fmla="*/ 1112580 w 1994047"/>
                  <a:gd name="connsiteY421" fmla="*/ 256432 h 1167402"/>
                  <a:gd name="connsiteX422" fmla="*/ 1115048 w 1994047"/>
                  <a:gd name="connsiteY422" fmla="*/ 256432 h 1167402"/>
                  <a:gd name="connsiteX423" fmla="*/ 1115048 w 1994047"/>
                  <a:gd name="connsiteY423" fmla="*/ 258901 h 1167402"/>
                  <a:gd name="connsiteX424" fmla="*/ 1119985 w 1994047"/>
                  <a:gd name="connsiteY424" fmla="*/ 258901 h 1167402"/>
                  <a:gd name="connsiteX425" fmla="*/ 1119985 w 1994047"/>
                  <a:gd name="connsiteY425" fmla="*/ 261369 h 1167402"/>
                  <a:gd name="connsiteX426" fmla="*/ 1124923 w 1994047"/>
                  <a:gd name="connsiteY426" fmla="*/ 261369 h 1167402"/>
                  <a:gd name="connsiteX427" fmla="*/ 1124923 w 1994047"/>
                  <a:gd name="connsiteY427" fmla="*/ 258901 h 1167402"/>
                  <a:gd name="connsiteX428" fmla="*/ 1129860 w 1994047"/>
                  <a:gd name="connsiteY428" fmla="*/ 258901 h 1167402"/>
                  <a:gd name="connsiteX429" fmla="*/ 1129860 w 1994047"/>
                  <a:gd name="connsiteY429" fmla="*/ 253963 h 1167402"/>
                  <a:gd name="connsiteX430" fmla="*/ 1127393 w 1994047"/>
                  <a:gd name="connsiteY430" fmla="*/ 251494 h 1167402"/>
                  <a:gd name="connsiteX431" fmla="*/ 1127393 w 1994047"/>
                  <a:gd name="connsiteY431" fmla="*/ 246661 h 1167402"/>
                  <a:gd name="connsiteX432" fmla="*/ 1132330 w 1994047"/>
                  <a:gd name="connsiteY432" fmla="*/ 246661 h 1167402"/>
                  <a:gd name="connsiteX433" fmla="*/ 1132330 w 1994047"/>
                  <a:gd name="connsiteY433" fmla="*/ 249129 h 1167402"/>
                  <a:gd name="connsiteX434" fmla="*/ 1134798 w 1994047"/>
                  <a:gd name="connsiteY434" fmla="*/ 249129 h 1167402"/>
                  <a:gd name="connsiteX435" fmla="*/ 1137265 w 1994047"/>
                  <a:gd name="connsiteY435" fmla="*/ 251598 h 1167402"/>
                  <a:gd name="connsiteX436" fmla="*/ 1144672 w 1994047"/>
                  <a:gd name="connsiteY436" fmla="*/ 251598 h 1167402"/>
                  <a:gd name="connsiteX437" fmla="*/ 1147140 w 1994047"/>
                  <a:gd name="connsiteY437" fmla="*/ 249129 h 1167402"/>
                  <a:gd name="connsiteX438" fmla="*/ 1149610 w 1994047"/>
                  <a:gd name="connsiteY438" fmla="*/ 246661 h 1167402"/>
                  <a:gd name="connsiteX439" fmla="*/ 1152077 w 1994047"/>
                  <a:gd name="connsiteY439" fmla="*/ 246661 h 1167402"/>
                  <a:gd name="connsiteX440" fmla="*/ 1152077 w 1994047"/>
                  <a:gd name="connsiteY440" fmla="*/ 244192 h 1167402"/>
                  <a:gd name="connsiteX441" fmla="*/ 1171824 w 1994047"/>
                  <a:gd name="connsiteY441" fmla="*/ 244192 h 1167402"/>
                  <a:gd name="connsiteX442" fmla="*/ 1171824 w 1994047"/>
                  <a:gd name="connsiteY442" fmla="*/ 241723 h 1167402"/>
                  <a:gd name="connsiteX443" fmla="*/ 1179232 w 1994047"/>
                  <a:gd name="connsiteY443" fmla="*/ 241723 h 1167402"/>
                  <a:gd name="connsiteX444" fmla="*/ 1179232 w 1994047"/>
                  <a:gd name="connsiteY444" fmla="*/ 246661 h 1167402"/>
                  <a:gd name="connsiteX445" fmla="*/ 1181699 w 1994047"/>
                  <a:gd name="connsiteY445" fmla="*/ 249129 h 1167402"/>
                  <a:gd name="connsiteX446" fmla="*/ 1181699 w 1994047"/>
                  <a:gd name="connsiteY446" fmla="*/ 254067 h 1167402"/>
                  <a:gd name="connsiteX447" fmla="*/ 1184169 w 1994047"/>
                  <a:gd name="connsiteY447" fmla="*/ 254067 h 1167402"/>
                  <a:gd name="connsiteX448" fmla="*/ 1186636 w 1994047"/>
                  <a:gd name="connsiteY448" fmla="*/ 251598 h 1167402"/>
                  <a:gd name="connsiteX449" fmla="*/ 1184169 w 1994047"/>
                  <a:gd name="connsiteY449" fmla="*/ 249129 h 1167402"/>
                  <a:gd name="connsiteX450" fmla="*/ 1184169 w 1994047"/>
                  <a:gd name="connsiteY450" fmla="*/ 246661 h 1167402"/>
                  <a:gd name="connsiteX451" fmla="*/ 1189103 w 1994047"/>
                  <a:gd name="connsiteY451" fmla="*/ 246661 h 1167402"/>
                  <a:gd name="connsiteX452" fmla="*/ 1191574 w 1994047"/>
                  <a:gd name="connsiteY452" fmla="*/ 244192 h 1167402"/>
                  <a:gd name="connsiteX453" fmla="*/ 1191574 w 1994047"/>
                  <a:gd name="connsiteY453" fmla="*/ 241723 h 1167402"/>
                  <a:gd name="connsiteX454" fmla="*/ 1194041 w 1994047"/>
                  <a:gd name="connsiteY454" fmla="*/ 239254 h 1167402"/>
                  <a:gd name="connsiteX455" fmla="*/ 1196511 w 1994047"/>
                  <a:gd name="connsiteY455" fmla="*/ 239254 h 1167402"/>
                  <a:gd name="connsiteX456" fmla="*/ 1198978 w 1994047"/>
                  <a:gd name="connsiteY456" fmla="*/ 236787 h 1167402"/>
                  <a:gd name="connsiteX457" fmla="*/ 1196511 w 1994047"/>
                  <a:gd name="connsiteY457" fmla="*/ 234318 h 1167402"/>
                  <a:gd name="connsiteX458" fmla="*/ 1194041 w 1994047"/>
                  <a:gd name="connsiteY458" fmla="*/ 234318 h 1167402"/>
                  <a:gd name="connsiteX459" fmla="*/ 1194041 w 1994047"/>
                  <a:gd name="connsiteY459" fmla="*/ 229381 h 1167402"/>
                  <a:gd name="connsiteX460" fmla="*/ 1211320 w 1994047"/>
                  <a:gd name="connsiteY460" fmla="*/ 229381 h 1167402"/>
                  <a:gd name="connsiteX461" fmla="*/ 1213687 w 1994047"/>
                  <a:gd name="connsiteY461" fmla="*/ 226912 h 1167402"/>
                  <a:gd name="connsiteX462" fmla="*/ 1221195 w 1994047"/>
                  <a:gd name="connsiteY462" fmla="*/ 226912 h 1167402"/>
                  <a:gd name="connsiteX463" fmla="*/ 1223562 w 1994047"/>
                  <a:gd name="connsiteY463" fmla="*/ 229381 h 1167402"/>
                  <a:gd name="connsiteX464" fmla="*/ 1230967 w 1994047"/>
                  <a:gd name="connsiteY464" fmla="*/ 229381 h 1167402"/>
                  <a:gd name="connsiteX465" fmla="*/ 1230967 w 1994047"/>
                  <a:gd name="connsiteY465" fmla="*/ 231850 h 1167402"/>
                  <a:gd name="connsiteX466" fmla="*/ 1233537 w 1994047"/>
                  <a:gd name="connsiteY466" fmla="*/ 234318 h 1167402"/>
                  <a:gd name="connsiteX467" fmla="*/ 1238475 w 1994047"/>
                  <a:gd name="connsiteY467" fmla="*/ 234318 h 1167402"/>
                  <a:gd name="connsiteX468" fmla="*/ 1238475 w 1994047"/>
                  <a:gd name="connsiteY468" fmla="*/ 239254 h 1167402"/>
                  <a:gd name="connsiteX469" fmla="*/ 1250817 w 1994047"/>
                  <a:gd name="connsiteY469" fmla="*/ 239254 h 1167402"/>
                  <a:gd name="connsiteX470" fmla="*/ 1253184 w 1994047"/>
                  <a:gd name="connsiteY470" fmla="*/ 236787 h 1167402"/>
                  <a:gd name="connsiteX471" fmla="*/ 1263059 w 1994047"/>
                  <a:gd name="connsiteY471" fmla="*/ 236787 h 1167402"/>
                  <a:gd name="connsiteX472" fmla="*/ 1263059 w 1994047"/>
                  <a:gd name="connsiteY472" fmla="*/ 239254 h 1167402"/>
                  <a:gd name="connsiteX473" fmla="*/ 1265526 w 1994047"/>
                  <a:gd name="connsiteY473" fmla="*/ 236787 h 1167402"/>
                  <a:gd name="connsiteX474" fmla="*/ 1267993 w 1994047"/>
                  <a:gd name="connsiteY474" fmla="*/ 236787 h 1167402"/>
                  <a:gd name="connsiteX475" fmla="*/ 1267993 w 1994047"/>
                  <a:gd name="connsiteY475" fmla="*/ 234318 h 1167402"/>
                  <a:gd name="connsiteX476" fmla="*/ 1270463 w 1994047"/>
                  <a:gd name="connsiteY476" fmla="*/ 234318 h 1167402"/>
                  <a:gd name="connsiteX477" fmla="*/ 1272930 w 1994047"/>
                  <a:gd name="connsiteY477" fmla="*/ 231850 h 1167402"/>
                  <a:gd name="connsiteX478" fmla="*/ 1275401 w 1994047"/>
                  <a:gd name="connsiteY478" fmla="*/ 231850 h 1167402"/>
                  <a:gd name="connsiteX479" fmla="*/ 1275401 w 1994047"/>
                  <a:gd name="connsiteY479" fmla="*/ 234318 h 1167402"/>
                  <a:gd name="connsiteX480" fmla="*/ 1277868 w 1994047"/>
                  <a:gd name="connsiteY480" fmla="*/ 234318 h 1167402"/>
                  <a:gd name="connsiteX481" fmla="*/ 1277868 w 1994047"/>
                  <a:gd name="connsiteY481" fmla="*/ 229381 h 1167402"/>
                  <a:gd name="connsiteX482" fmla="*/ 1280338 w 1994047"/>
                  <a:gd name="connsiteY482" fmla="*/ 231850 h 1167402"/>
                  <a:gd name="connsiteX483" fmla="*/ 1280338 w 1994047"/>
                  <a:gd name="connsiteY483" fmla="*/ 234318 h 1167402"/>
                  <a:gd name="connsiteX484" fmla="*/ 1282805 w 1994047"/>
                  <a:gd name="connsiteY484" fmla="*/ 234318 h 1167402"/>
                  <a:gd name="connsiteX485" fmla="*/ 1282805 w 1994047"/>
                  <a:gd name="connsiteY485" fmla="*/ 236787 h 1167402"/>
                  <a:gd name="connsiteX486" fmla="*/ 1280338 w 1994047"/>
                  <a:gd name="connsiteY486" fmla="*/ 236787 h 1167402"/>
                  <a:gd name="connsiteX487" fmla="*/ 1280338 w 1994047"/>
                  <a:gd name="connsiteY487" fmla="*/ 239254 h 1167402"/>
                  <a:gd name="connsiteX488" fmla="*/ 1282805 w 1994047"/>
                  <a:gd name="connsiteY488" fmla="*/ 241723 h 1167402"/>
                  <a:gd name="connsiteX489" fmla="*/ 1282805 w 1994047"/>
                  <a:gd name="connsiteY489" fmla="*/ 249129 h 1167402"/>
                  <a:gd name="connsiteX490" fmla="*/ 1285276 w 1994047"/>
                  <a:gd name="connsiteY490" fmla="*/ 249129 h 1167402"/>
                  <a:gd name="connsiteX491" fmla="*/ 1285276 w 1994047"/>
                  <a:gd name="connsiteY491" fmla="*/ 244192 h 1167402"/>
                  <a:gd name="connsiteX492" fmla="*/ 1287743 w 1994047"/>
                  <a:gd name="connsiteY492" fmla="*/ 244192 h 1167402"/>
                  <a:gd name="connsiteX493" fmla="*/ 1287743 w 1994047"/>
                  <a:gd name="connsiteY493" fmla="*/ 249129 h 1167402"/>
                  <a:gd name="connsiteX494" fmla="*/ 1285276 w 1994047"/>
                  <a:gd name="connsiteY494" fmla="*/ 249129 h 1167402"/>
                  <a:gd name="connsiteX495" fmla="*/ 1285276 w 1994047"/>
                  <a:gd name="connsiteY495" fmla="*/ 254067 h 1167402"/>
                  <a:gd name="connsiteX496" fmla="*/ 1300085 w 1994047"/>
                  <a:gd name="connsiteY496" fmla="*/ 254067 h 1167402"/>
                  <a:gd name="connsiteX497" fmla="*/ 1300085 w 1994047"/>
                  <a:gd name="connsiteY497" fmla="*/ 256534 h 1167402"/>
                  <a:gd name="connsiteX498" fmla="*/ 1302555 w 1994047"/>
                  <a:gd name="connsiteY498" fmla="*/ 256534 h 1167402"/>
                  <a:gd name="connsiteX499" fmla="*/ 1302555 w 1994047"/>
                  <a:gd name="connsiteY499" fmla="*/ 254067 h 1167402"/>
                  <a:gd name="connsiteX500" fmla="*/ 1307489 w 1994047"/>
                  <a:gd name="connsiteY500" fmla="*/ 254067 h 1167402"/>
                  <a:gd name="connsiteX501" fmla="*/ 1307489 w 1994047"/>
                  <a:gd name="connsiteY501" fmla="*/ 259003 h 1167402"/>
                  <a:gd name="connsiteX502" fmla="*/ 1309960 w 1994047"/>
                  <a:gd name="connsiteY502" fmla="*/ 259003 h 1167402"/>
                  <a:gd name="connsiteX503" fmla="*/ 1312427 w 1994047"/>
                  <a:gd name="connsiteY503" fmla="*/ 256534 h 1167402"/>
                  <a:gd name="connsiteX504" fmla="*/ 1317364 w 1994047"/>
                  <a:gd name="connsiteY504" fmla="*/ 256534 h 1167402"/>
                  <a:gd name="connsiteX505" fmla="*/ 1317364 w 1994047"/>
                  <a:gd name="connsiteY505" fmla="*/ 263940 h 1167402"/>
                  <a:gd name="connsiteX506" fmla="*/ 1319835 w 1994047"/>
                  <a:gd name="connsiteY506" fmla="*/ 263940 h 1167402"/>
                  <a:gd name="connsiteX507" fmla="*/ 1319835 w 1994047"/>
                  <a:gd name="connsiteY507" fmla="*/ 261471 h 1167402"/>
                  <a:gd name="connsiteX508" fmla="*/ 1327239 w 1994047"/>
                  <a:gd name="connsiteY508" fmla="*/ 261471 h 1167402"/>
                  <a:gd name="connsiteX509" fmla="*/ 1327239 w 1994047"/>
                  <a:gd name="connsiteY509" fmla="*/ 259003 h 1167402"/>
                  <a:gd name="connsiteX510" fmla="*/ 1329706 w 1994047"/>
                  <a:gd name="connsiteY510" fmla="*/ 259003 h 1167402"/>
                  <a:gd name="connsiteX511" fmla="*/ 1329706 w 1994047"/>
                  <a:gd name="connsiteY511" fmla="*/ 256534 h 1167402"/>
                  <a:gd name="connsiteX512" fmla="*/ 1332177 w 1994047"/>
                  <a:gd name="connsiteY512" fmla="*/ 254067 h 1167402"/>
                  <a:gd name="connsiteX513" fmla="*/ 1332177 w 1994047"/>
                  <a:gd name="connsiteY513" fmla="*/ 256534 h 1167402"/>
                  <a:gd name="connsiteX514" fmla="*/ 1334644 w 1994047"/>
                  <a:gd name="connsiteY514" fmla="*/ 256534 h 1167402"/>
                  <a:gd name="connsiteX515" fmla="*/ 1334644 w 1994047"/>
                  <a:gd name="connsiteY515" fmla="*/ 261471 h 1167402"/>
                  <a:gd name="connsiteX516" fmla="*/ 1337114 w 1994047"/>
                  <a:gd name="connsiteY516" fmla="*/ 263940 h 1167402"/>
                  <a:gd name="connsiteX517" fmla="*/ 1337114 w 1994047"/>
                  <a:gd name="connsiteY517" fmla="*/ 268878 h 1167402"/>
                  <a:gd name="connsiteX518" fmla="*/ 1339581 w 1994047"/>
                  <a:gd name="connsiteY518" fmla="*/ 268878 h 1167402"/>
                  <a:gd name="connsiteX519" fmla="*/ 1339581 w 1994047"/>
                  <a:gd name="connsiteY519" fmla="*/ 271346 h 1167402"/>
                  <a:gd name="connsiteX520" fmla="*/ 1342048 w 1994047"/>
                  <a:gd name="connsiteY520" fmla="*/ 271346 h 1167402"/>
                  <a:gd name="connsiteX521" fmla="*/ 1342048 w 1994047"/>
                  <a:gd name="connsiteY521" fmla="*/ 273815 h 1167402"/>
                  <a:gd name="connsiteX522" fmla="*/ 1344519 w 1994047"/>
                  <a:gd name="connsiteY522" fmla="*/ 276282 h 1167402"/>
                  <a:gd name="connsiteX523" fmla="*/ 1346986 w 1994047"/>
                  <a:gd name="connsiteY523" fmla="*/ 276282 h 1167402"/>
                  <a:gd name="connsiteX524" fmla="*/ 1346986 w 1994047"/>
                  <a:gd name="connsiteY524" fmla="*/ 278751 h 1167402"/>
                  <a:gd name="connsiteX525" fmla="*/ 1349456 w 1994047"/>
                  <a:gd name="connsiteY525" fmla="*/ 278751 h 1167402"/>
                  <a:gd name="connsiteX526" fmla="*/ 1349456 w 1994047"/>
                  <a:gd name="connsiteY526" fmla="*/ 271346 h 1167402"/>
                  <a:gd name="connsiteX527" fmla="*/ 1351923 w 1994047"/>
                  <a:gd name="connsiteY527" fmla="*/ 268878 h 1167402"/>
                  <a:gd name="connsiteX528" fmla="*/ 1354394 w 1994047"/>
                  <a:gd name="connsiteY528" fmla="*/ 268878 h 1167402"/>
                  <a:gd name="connsiteX529" fmla="*/ 1354394 w 1994047"/>
                  <a:gd name="connsiteY529" fmla="*/ 273815 h 1167402"/>
                  <a:gd name="connsiteX530" fmla="*/ 1356861 w 1994047"/>
                  <a:gd name="connsiteY530" fmla="*/ 273815 h 1167402"/>
                  <a:gd name="connsiteX531" fmla="*/ 1359328 w 1994047"/>
                  <a:gd name="connsiteY531" fmla="*/ 271346 h 1167402"/>
                  <a:gd name="connsiteX532" fmla="*/ 1364265 w 1994047"/>
                  <a:gd name="connsiteY532" fmla="*/ 271346 h 1167402"/>
                  <a:gd name="connsiteX533" fmla="*/ 1364265 w 1994047"/>
                  <a:gd name="connsiteY533" fmla="*/ 268878 h 1167402"/>
                  <a:gd name="connsiteX534" fmla="*/ 1366736 w 1994047"/>
                  <a:gd name="connsiteY534" fmla="*/ 268878 h 1167402"/>
                  <a:gd name="connsiteX535" fmla="*/ 1366736 w 1994047"/>
                  <a:gd name="connsiteY535" fmla="*/ 266409 h 1167402"/>
                  <a:gd name="connsiteX536" fmla="*/ 1369203 w 1994047"/>
                  <a:gd name="connsiteY536" fmla="*/ 266409 h 1167402"/>
                  <a:gd name="connsiteX537" fmla="*/ 1371673 w 1994047"/>
                  <a:gd name="connsiteY537" fmla="*/ 268878 h 1167402"/>
                  <a:gd name="connsiteX538" fmla="*/ 1374140 w 1994047"/>
                  <a:gd name="connsiteY538" fmla="*/ 268878 h 1167402"/>
                  <a:gd name="connsiteX539" fmla="*/ 1374140 w 1994047"/>
                  <a:gd name="connsiteY539" fmla="*/ 271346 h 1167402"/>
                  <a:gd name="connsiteX540" fmla="*/ 1376611 w 1994047"/>
                  <a:gd name="connsiteY540" fmla="*/ 271346 h 1167402"/>
                  <a:gd name="connsiteX541" fmla="*/ 1376611 w 1994047"/>
                  <a:gd name="connsiteY541" fmla="*/ 273815 h 1167402"/>
                  <a:gd name="connsiteX542" fmla="*/ 1379078 w 1994047"/>
                  <a:gd name="connsiteY542" fmla="*/ 273815 h 1167402"/>
                  <a:gd name="connsiteX543" fmla="*/ 1379078 w 1994047"/>
                  <a:gd name="connsiteY543" fmla="*/ 271346 h 1167402"/>
                  <a:gd name="connsiteX544" fmla="*/ 1381545 w 1994047"/>
                  <a:gd name="connsiteY544" fmla="*/ 271346 h 1167402"/>
                  <a:gd name="connsiteX545" fmla="*/ 1381545 w 1994047"/>
                  <a:gd name="connsiteY545" fmla="*/ 268878 h 1167402"/>
                  <a:gd name="connsiteX546" fmla="*/ 1393890 w 1994047"/>
                  <a:gd name="connsiteY546" fmla="*/ 268878 h 1167402"/>
                  <a:gd name="connsiteX547" fmla="*/ 1393890 w 1994047"/>
                  <a:gd name="connsiteY547" fmla="*/ 271346 h 1167402"/>
                  <a:gd name="connsiteX548" fmla="*/ 1396357 w 1994047"/>
                  <a:gd name="connsiteY548" fmla="*/ 271346 h 1167402"/>
                  <a:gd name="connsiteX549" fmla="*/ 1396357 w 1994047"/>
                  <a:gd name="connsiteY549" fmla="*/ 268878 h 1167402"/>
                  <a:gd name="connsiteX550" fmla="*/ 1398825 w 1994047"/>
                  <a:gd name="connsiteY550" fmla="*/ 268878 h 1167402"/>
                  <a:gd name="connsiteX551" fmla="*/ 1401295 w 1994047"/>
                  <a:gd name="connsiteY551" fmla="*/ 271346 h 1167402"/>
                  <a:gd name="connsiteX552" fmla="*/ 1403762 w 1994047"/>
                  <a:gd name="connsiteY552" fmla="*/ 276282 h 1167402"/>
                  <a:gd name="connsiteX553" fmla="*/ 1406232 w 1994047"/>
                  <a:gd name="connsiteY553" fmla="*/ 276282 h 1167402"/>
                  <a:gd name="connsiteX554" fmla="*/ 1406232 w 1994047"/>
                  <a:gd name="connsiteY554" fmla="*/ 281220 h 1167402"/>
                  <a:gd name="connsiteX555" fmla="*/ 1408699 w 1994047"/>
                  <a:gd name="connsiteY555" fmla="*/ 281220 h 1167402"/>
                  <a:gd name="connsiteX556" fmla="*/ 1408699 w 1994047"/>
                  <a:gd name="connsiteY556" fmla="*/ 286157 h 1167402"/>
                  <a:gd name="connsiteX557" fmla="*/ 1416104 w 1994047"/>
                  <a:gd name="connsiteY557" fmla="*/ 286157 h 1167402"/>
                  <a:gd name="connsiteX558" fmla="*/ 1416104 w 1994047"/>
                  <a:gd name="connsiteY558" fmla="*/ 283688 h 1167402"/>
                  <a:gd name="connsiteX559" fmla="*/ 1418574 w 1994047"/>
                  <a:gd name="connsiteY559" fmla="*/ 286157 h 1167402"/>
                  <a:gd name="connsiteX560" fmla="*/ 1421042 w 1994047"/>
                  <a:gd name="connsiteY560" fmla="*/ 286157 h 1167402"/>
                  <a:gd name="connsiteX561" fmla="*/ 1421042 w 1994047"/>
                  <a:gd name="connsiteY561" fmla="*/ 288626 h 1167402"/>
                  <a:gd name="connsiteX562" fmla="*/ 1423512 w 1994047"/>
                  <a:gd name="connsiteY562" fmla="*/ 288626 h 1167402"/>
                  <a:gd name="connsiteX563" fmla="*/ 1425979 w 1994047"/>
                  <a:gd name="connsiteY563" fmla="*/ 286157 h 1167402"/>
                  <a:gd name="connsiteX564" fmla="*/ 1428449 w 1994047"/>
                  <a:gd name="connsiteY564" fmla="*/ 286157 h 1167402"/>
                  <a:gd name="connsiteX565" fmla="*/ 1428449 w 1994047"/>
                  <a:gd name="connsiteY565" fmla="*/ 288626 h 1167402"/>
                  <a:gd name="connsiteX566" fmla="*/ 1425979 w 1994047"/>
                  <a:gd name="connsiteY566" fmla="*/ 291095 h 1167402"/>
                  <a:gd name="connsiteX567" fmla="*/ 1428449 w 1994047"/>
                  <a:gd name="connsiteY567" fmla="*/ 293562 h 1167402"/>
                  <a:gd name="connsiteX568" fmla="*/ 1428449 w 1994047"/>
                  <a:gd name="connsiteY568" fmla="*/ 296030 h 1167402"/>
                  <a:gd name="connsiteX569" fmla="*/ 1430917 w 1994047"/>
                  <a:gd name="connsiteY569" fmla="*/ 293562 h 1167402"/>
                  <a:gd name="connsiteX570" fmla="*/ 1430917 w 1994047"/>
                  <a:gd name="connsiteY570" fmla="*/ 291095 h 1167402"/>
                  <a:gd name="connsiteX571" fmla="*/ 1433384 w 1994047"/>
                  <a:gd name="connsiteY571" fmla="*/ 291095 h 1167402"/>
                  <a:gd name="connsiteX572" fmla="*/ 1433384 w 1994047"/>
                  <a:gd name="connsiteY572" fmla="*/ 288626 h 1167402"/>
                  <a:gd name="connsiteX573" fmla="*/ 1435854 w 1994047"/>
                  <a:gd name="connsiteY573" fmla="*/ 288626 h 1167402"/>
                  <a:gd name="connsiteX574" fmla="*/ 1438321 w 1994047"/>
                  <a:gd name="connsiteY574" fmla="*/ 291095 h 1167402"/>
                  <a:gd name="connsiteX575" fmla="*/ 1440791 w 1994047"/>
                  <a:gd name="connsiteY575" fmla="*/ 291095 h 1167402"/>
                  <a:gd name="connsiteX576" fmla="*/ 1440791 w 1994047"/>
                  <a:gd name="connsiteY576" fmla="*/ 296030 h 1167402"/>
                  <a:gd name="connsiteX577" fmla="*/ 1438321 w 1994047"/>
                  <a:gd name="connsiteY577" fmla="*/ 296030 h 1167402"/>
                  <a:gd name="connsiteX578" fmla="*/ 1438321 w 1994047"/>
                  <a:gd name="connsiteY578" fmla="*/ 300968 h 1167402"/>
                  <a:gd name="connsiteX579" fmla="*/ 1440791 w 1994047"/>
                  <a:gd name="connsiteY579" fmla="*/ 300968 h 1167402"/>
                  <a:gd name="connsiteX580" fmla="*/ 1440791 w 1994047"/>
                  <a:gd name="connsiteY580" fmla="*/ 303437 h 1167402"/>
                  <a:gd name="connsiteX581" fmla="*/ 1445729 w 1994047"/>
                  <a:gd name="connsiteY581" fmla="*/ 303437 h 1167402"/>
                  <a:gd name="connsiteX582" fmla="*/ 1445729 w 1994047"/>
                  <a:gd name="connsiteY582" fmla="*/ 298499 h 1167402"/>
                  <a:gd name="connsiteX583" fmla="*/ 1448196 w 1994047"/>
                  <a:gd name="connsiteY583" fmla="*/ 298499 h 1167402"/>
                  <a:gd name="connsiteX584" fmla="*/ 1448196 w 1994047"/>
                  <a:gd name="connsiteY584" fmla="*/ 300968 h 1167402"/>
                  <a:gd name="connsiteX585" fmla="*/ 1450663 w 1994047"/>
                  <a:gd name="connsiteY585" fmla="*/ 300968 h 1167402"/>
                  <a:gd name="connsiteX586" fmla="*/ 1450663 w 1994047"/>
                  <a:gd name="connsiteY586" fmla="*/ 303437 h 1167402"/>
                  <a:gd name="connsiteX587" fmla="*/ 1448196 w 1994047"/>
                  <a:gd name="connsiteY587" fmla="*/ 305905 h 1167402"/>
                  <a:gd name="connsiteX588" fmla="*/ 1448196 w 1994047"/>
                  <a:gd name="connsiteY588" fmla="*/ 318247 h 1167402"/>
                  <a:gd name="connsiteX589" fmla="*/ 1445729 w 1994047"/>
                  <a:gd name="connsiteY589" fmla="*/ 318247 h 1167402"/>
                  <a:gd name="connsiteX590" fmla="*/ 1445729 w 1994047"/>
                  <a:gd name="connsiteY590" fmla="*/ 320716 h 1167402"/>
                  <a:gd name="connsiteX591" fmla="*/ 1448196 w 1994047"/>
                  <a:gd name="connsiteY591" fmla="*/ 323185 h 1167402"/>
                  <a:gd name="connsiteX592" fmla="*/ 1450663 w 1994047"/>
                  <a:gd name="connsiteY592" fmla="*/ 323185 h 1167402"/>
                  <a:gd name="connsiteX593" fmla="*/ 1450663 w 1994047"/>
                  <a:gd name="connsiteY593" fmla="*/ 315779 h 1167402"/>
                  <a:gd name="connsiteX594" fmla="*/ 1458071 w 1994047"/>
                  <a:gd name="connsiteY594" fmla="*/ 315779 h 1167402"/>
                  <a:gd name="connsiteX595" fmla="*/ 1458071 w 1994047"/>
                  <a:gd name="connsiteY595" fmla="*/ 318247 h 1167402"/>
                  <a:gd name="connsiteX596" fmla="*/ 1460538 w 1994047"/>
                  <a:gd name="connsiteY596" fmla="*/ 320716 h 1167402"/>
                  <a:gd name="connsiteX597" fmla="*/ 1460538 w 1994047"/>
                  <a:gd name="connsiteY597" fmla="*/ 323185 h 1167402"/>
                  <a:gd name="connsiteX598" fmla="*/ 1463008 w 1994047"/>
                  <a:gd name="connsiteY598" fmla="*/ 323185 h 1167402"/>
                  <a:gd name="connsiteX599" fmla="*/ 1465476 w 1994047"/>
                  <a:gd name="connsiteY599" fmla="*/ 320716 h 1167402"/>
                  <a:gd name="connsiteX600" fmla="*/ 1467943 w 1994047"/>
                  <a:gd name="connsiteY600" fmla="*/ 318247 h 1167402"/>
                  <a:gd name="connsiteX601" fmla="*/ 1467943 w 1994047"/>
                  <a:gd name="connsiteY601" fmla="*/ 315779 h 1167402"/>
                  <a:gd name="connsiteX602" fmla="*/ 1465476 w 1994047"/>
                  <a:gd name="connsiteY602" fmla="*/ 315779 h 1167402"/>
                  <a:gd name="connsiteX603" fmla="*/ 1465476 w 1994047"/>
                  <a:gd name="connsiteY603" fmla="*/ 313310 h 1167402"/>
                  <a:gd name="connsiteX604" fmla="*/ 1463008 w 1994047"/>
                  <a:gd name="connsiteY604" fmla="*/ 313310 h 1167402"/>
                  <a:gd name="connsiteX605" fmla="*/ 1463008 w 1994047"/>
                  <a:gd name="connsiteY605" fmla="*/ 305905 h 1167402"/>
                  <a:gd name="connsiteX606" fmla="*/ 1470413 w 1994047"/>
                  <a:gd name="connsiteY606" fmla="*/ 305905 h 1167402"/>
                  <a:gd name="connsiteX607" fmla="*/ 1470413 w 1994047"/>
                  <a:gd name="connsiteY607" fmla="*/ 303437 h 1167402"/>
                  <a:gd name="connsiteX608" fmla="*/ 1475351 w 1994047"/>
                  <a:gd name="connsiteY608" fmla="*/ 303437 h 1167402"/>
                  <a:gd name="connsiteX609" fmla="*/ 1475351 w 1994047"/>
                  <a:gd name="connsiteY609" fmla="*/ 305905 h 1167402"/>
                  <a:gd name="connsiteX610" fmla="*/ 1477818 w 1994047"/>
                  <a:gd name="connsiteY610" fmla="*/ 305905 h 1167402"/>
                  <a:gd name="connsiteX611" fmla="*/ 1477818 w 1994047"/>
                  <a:gd name="connsiteY611" fmla="*/ 308374 h 1167402"/>
                  <a:gd name="connsiteX612" fmla="*/ 1480288 w 1994047"/>
                  <a:gd name="connsiteY612" fmla="*/ 308374 h 1167402"/>
                  <a:gd name="connsiteX613" fmla="*/ 1477818 w 1994047"/>
                  <a:gd name="connsiteY613" fmla="*/ 310843 h 1167402"/>
                  <a:gd name="connsiteX614" fmla="*/ 1480288 w 1994047"/>
                  <a:gd name="connsiteY614" fmla="*/ 313310 h 1167402"/>
                  <a:gd name="connsiteX615" fmla="*/ 1487693 w 1994047"/>
                  <a:gd name="connsiteY615" fmla="*/ 313310 h 1167402"/>
                  <a:gd name="connsiteX616" fmla="*/ 1487693 w 1994047"/>
                  <a:gd name="connsiteY616" fmla="*/ 315779 h 1167402"/>
                  <a:gd name="connsiteX617" fmla="*/ 1490160 w 1994047"/>
                  <a:gd name="connsiteY617" fmla="*/ 315779 h 1167402"/>
                  <a:gd name="connsiteX618" fmla="*/ 1490160 w 1994047"/>
                  <a:gd name="connsiteY618" fmla="*/ 320716 h 1167402"/>
                  <a:gd name="connsiteX619" fmla="*/ 1492630 w 1994047"/>
                  <a:gd name="connsiteY619" fmla="*/ 323185 h 1167402"/>
                  <a:gd name="connsiteX620" fmla="*/ 1492630 w 1994047"/>
                  <a:gd name="connsiteY620" fmla="*/ 325654 h 1167402"/>
                  <a:gd name="connsiteX621" fmla="*/ 1497568 w 1994047"/>
                  <a:gd name="connsiteY621" fmla="*/ 325654 h 1167402"/>
                  <a:gd name="connsiteX622" fmla="*/ 1497568 w 1994047"/>
                  <a:gd name="connsiteY622" fmla="*/ 320716 h 1167402"/>
                  <a:gd name="connsiteX623" fmla="*/ 1495097 w 1994047"/>
                  <a:gd name="connsiteY623" fmla="*/ 318247 h 1167402"/>
                  <a:gd name="connsiteX624" fmla="*/ 1495097 w 1994047"/>
                  <a:gd name="connsiteY624" fmla="*/ 313310 h 1167402"/>
                  <a:gd name="connsiteX625" fmla="*/ 1504972 w 1994047"/>
                  <a:gd name="connsiteY625" fmla="*/ 313310 h 1167402"/>
                  <a:gd name="connsiteX626" fmla="*/ 1504972 w 1994047"/>
                  <a:gd name="connsiteY626" fmla="*/ 310843 h 1167402"/>
                  <a:gd name="connsiteX627" fmla="*/ 1507439 w 1994047"/>
                  <a:gd name="connsiteY627" fmla="*/ 310843 h 1167402"/>
                  <a:gd name="connsiteX628" fmla="*/ 1509910 w 1994047"/>
                  <a:gd name="connsiteY628" fmla="*/ 308374 h 1167402"/>
                  <a:gd name="connsiteX629" fmla="*/ 1509910 w 1994047"/>
                  <a:gd name="connsiteY629" fmla="*/ 305905 h 1167402"/>
                  <a:gd name="connsiteX630" fmla="*/ 1512377 w 1994047"/>
                  <a:gd name="connsiteY630" fmla="*/ 305905 h 1167402"/>
                  <a:gd name="connsiteX631" fmla="*/ 1514847 w 1994047"/>
                  <a:gd name="connsiteY631" fmla="*/ 303437 h 1167402"/>
                  <a:gd name="connsiteX632" fmla="*/ 1527189 w 1994047"/>
                  <a:gd name="connsiteY632" fmla="*/ 303437 h 1167402"/>
                  <a:gd name="connsiteX633" fmla="*/ 1529656 w 1994047"/>
                  <a:gd name="connsiteY633" fmla="*/ 305905 h 1167402"/>
                  <a:gd name="connsiteX634" fmla="*/ 1527189 w 1994047"/>
                  <a:gd name="connsiteY634" fmla="*/ 308374 h 1167402"/>
                  <a:gd name="connsiteX635" fmla="*/ 1529656 w 1994047"/>
                  <a:gd name="connsiteY635" fmla="*/ 308374 h 1167402"/>
                  <a:gd name="connsiteX636" fmla="*/ 1529656 w 1994047"/>
                  <a:gd name="connsiteY636" fmla="*/ 313310 h 1167402"/>
                  <a:gd name="connsiteX637" fmla="*/ 1532127 w 1994047"/>
                  <a:gd name="connsiteY637" fmla="*/ 313310 h 1167402"/>
                  <a:gd name="connsiteX638" fmla="*/ 1534594 w 1994047"/>
                  <a:gd name="connsiteY638" fmla="*/ 310843 h 1167402"/>
                  <a:gd name="connsiteX639" fmla="*/ 1537064 w 1994047"/>
                  <a:gd name="connsiteY639" fmla="*/ 310843 h 1167402"/>
                  <a:gd name="connsiteX640" fmla="*/ 1539531 w 1994047"/>
                  <a:gd name="connsiteY640" fmla="*/ 308374 h 1167402"/>
                  <a:gd name="connsiteX641" fmla="*/ 1539531 w 1994047"/>
                  <a:gd name="connsiteY641" fmla="*/ 305905 h 1167402"/>
                  <a:gd name="connsiteX642" fmla="*/ 1541998 w 1994047"/>
                  <a:gd name="connsiteY642" fmla="*/ 303437 h 1167402"/>
                  <a:gd name="connsiteX643" fmla="*/ 1541998 w 1994047"/>
                  <a:gd name="connsiteY643" fmla="*/ 308374 h 1167402"/>
                  <a:gd name="connsiteX644" fmla="*/ 1544469 w 1994047"/>
                  <a:gd name="connsiteY644" fmla="*/ 308374 h 1167402"/>
                  <a:gd name="connsiteX645" fmla="*/ 1546936 w 1994047"/>
                  <a:gd name="connsiteY645" fmla="*/ 310843 h 1167402"/>
                  <a:gd name="connsiteX646" fmla="*/ 1549406 w 1994047"/>
                  <a:gd name="connsiteY646" fmla="*/ 310843 h 1167402"/>
                  <a:gd name="connsiteX647" fmla="*/ 1549406 w 1994047"/>
                  <a:gd name="connsiteY647" fmla="*/ 308374 h 1167402"/>
                  <a:gd name="connsiteX648" fmla="*/ 1551873 w 1994047"/>
                  <a:gd name="connsiteY648" fmla="*/ 308374 h 1167402"/>
                  <a:gd name="connsiteX649" fmla="*/ 1551873 w 1994047"/>
                  <a:gd name="connsiteY649" fmla="*/ 305905 h 1167402"/>
                  <a:gd name="connsiteX650" fmla="*/ 1556811 w 1994047"/>
                  <a:gd name="connsiteY650" fmla="*/ 305905 h 1167402"/>
                  <a:gd name="connsiteX651" fmla="*/ 1556811 w 1994047"/>
                  <a:gd name="connsiteY651" fmla="*/ 303437 h 1167402"/>
                  <a:gd name="connsiteX652" fmla="*/ 1554344 w 1994047"/>
                  <a:gd name="connsiteY652" fmla="*/ 303437 h 1167402"/>
                  <a:gd name="connsiteX653" fmla="*/ 1554344 w 1994047"/>
                  <a:gd name="connsiteY653" fmla="*/ 296030 h 1167402"/>
                  <a:gd name="connsiteX654" fmla="*/ 1556811 w 1994047"/>
                  <a:gd name="connsiteY654" fmla="*/ 296030 h 1167402"/>
                  <a:gd name="connsiteX655" fmla="*/ 1559278 w 1994047"/>
                  <a:gd name="connsiteY655" fmla="*/ 298499 h 1167402"/>
                  <a:gd name="connsiteX656" fmla="*/ 1566686 w 1994047"/>
                  <a:gd name="connsiteY656" fmla="*/ 298499 h 1167402"/>
                  <a:gd name="connsiteX657" fmla="*/ 1569153 w 1994047"/>
                  <a:gd name="connsiteY657" fmla="*/ 296030 h 1167402"/>
                  <a:gd name="connsiteX658" fmla="*/ 1571623 w 1994047"/>
                  <a:gd name="connsiteY658" fmla="*/ 296030 h 1167402"/>
                  <a:gd name="connsiteX659" fmla="*/ 1574090 w 1994047"/>
                  <a:gd name="connsiteY659" fmla="*/ 298499 h 1167402"/>
                  <a:gd name="connsiteX660" fmla="*/ 1576557 w 1994047"/>
                  <a:gd name="connsiteY660" fmla="*/ 298499 h 1167402"/>
                  <a:gd name="connsiteX661" fmla="*/ 1576557 w 1994047"/>
                  <a:gd name="connsiteY661" fmla="*/ 303437 h 1167402"/>
                  <a:gd name="connsiteX662" fmla="*/ 1579028 w 1994047"/>
                  <a:gd name="connsiteY662" fmla="*/ 305905 h 1167402"/>
                  <a:gd name="connsiteX663" fmla="*/ 1581495 w 1994047"/>
                  <a:gd name="connsiteY663" fmla="*/ 305905 h 1167402"/>
                  <a:gd name="connsiteX664" fmla="*/ 1581495 w 1994047"/>
                  <a:gd name="connsiteY664" fmla="*/ 308374 h 1167402"/>
                  <a:gd name="connsiteX665" fmla="*/ 1586432 w 1994047"/>
                  <a:gd name="connsiteY665" fmla="*/ 308374 h 1167402"/>
                  <a:gd name="connsiteX666" fmla="*/ 1586432 w 1994047"/>
                  <a:gd name="connsiteY666" fmla="*/ 303437 h 1167402"/>
                  <a:gd name="connsiteX667" fmla="*/ 1583965 w 1994047"/>
                  <a:gd name="connsiteY667" fmla="*/ 303437 h 1167402"/>
                  <a:gd name="connsiteX668" fmla="*/ 1583965 w 1994047"/>
                  <a:gd name="connsiteY668" fmla="*/ 300968 h 1167402"/>
                  <a:gd name="connsiteX669" fmla="*/ 1588903 w 1994047"/>
                  <a:gd name="connsiteY669" fmla="*/ 300968 h 1167402"/>
                  <a:gd name="connsiteX670" fmla="*/ 1588903 w 1994047"/>
                  <a:gd name="connsiteY670" fmla="*/ 303437 h 1167402"/>
                  <a:gd name="connsiteX671" fmla="*/ 1591370 w 1994047"/>
                  <a:gd name="connsiteY671" fmla="*/ 303437 h 1167402"/>
                  <a:gd name="connsiteX672" fmla="*/ 1591370 w 1994047"/>
                  <a:gd name="connsiteY672" fmla="*/ 305905 h 1167402"/>
                  <a:gd name="connsiteX673" fmla="*/ 1593840 w 1994047"/>
                  <a:gd name="connsiteY673" fmla="*/ 305905 h 1167402"/>
                  <a:gd name="connsiteX674" fmla="*/ 1596307 w 1994047"/>
                  <a:gd name="connsiteY674" fmla="*/ 308374 h 1167402"/>
                  <a:gd name="connsiteX675" fmla="*/ 1598775 w 1994047"/>
                  <a:gd name="connsiteY675" fmla="*/ 308374 h 1167402"/>
                  <a:gd name="connsiteX676" fmla="*/ 1598775 w 1994047"/>
                  <a:gd name="connsiteY676" fmla="*/ 310843 h 1167402"/>
                  <a:gd name="connsiteX677" fmla="*/ 1601245 w 1994047"/>
                  <a:gd name="connsiteY677" fmla="*/ 313310 h 1167402"/>
                  <a:gd name="connsiteX678" fmla="*/ 1608649 w 1994047"/>
                  <a:gd name="connsiteY678" fmla="*/ 313310 h 1167402"/>
                  <a:gd name="connsiteX679" fmla="*/ 1608649 w 1994047"/>
                  <a:gd name="connsiteY679" fmla="*/ 318247 h 1167402"/>
                  <a:gd name="connsiteX680" fmla="*/ 1611120 w 1994047"/>
                  <a:gd name="connsiteY680" fmla="*/ 318247 h 1167402"/>
                  <a:gd name="connsiteX681" fmla="*/ 1611120 w 1994047"/>
                  <a:gd name="connsiteY681" fmla="*/ 323185 h 1167402"/>
                  <a:gd name="connsiteX682" fmla="*/ 1613587 w 1994047"/>
                  <a:gd name="connsiteY682" fmla="*/ 323185 h 1167402"/>
                  <a:gd name="connsiteX683" fmla="*/ 1611120 w 1994047"/>
                  <a:gd name="connsiteY683" fmla="*/ 325654 h 1167402"/>
                  <a:gd name="connsiteX684" fmla="*/ 1608649 w 1994047"/>
                  <a:gd name="connsiteY684" fmla="*/ 328122 h 1167402"/>
                  <a:gd name="connsiteX685" fmla="*/ 1606182 w 1994047"/>
                  <a:gd name="connsiteY685" fmla="*/ 328122 h 1167402"/>
                  <a:gd name="connsiteX686" fmla="*/ 1606182 w 1994047"/>
                  <a:gd name="connsiteY686" fmla="*/ 330590 h 1167402"/>
                  <a:gd name="connsiteX687" fmla="*/ 1603712 w 1994047"/>
                  <a:gd name="connsiteY687" fmla="*/ 330590 h 1167402"/>
                  <a:gd name="connsiteX688" fmla="*/ 1603712 w 1994047"/>
                  <a:gd name="connsiteY688" fmla="*/ 333058 h 1167402"/>
                  <a:gd name="connsiteX689" fmla="*/ 1601245 w 1994047"/>
                  <a:gd name="connsiteY689" fmla="*/ 335527 h 1167402"/>
                  <a:gd name="connsiteX690" fmla="*/ 1598775 w 1994047"/>
                  <a:gd name="connsiteY690" fmla="*/ 335527 h 1167402"/>
                  <a:gd name="connsiteX691" fmla="*/ 1598775 w 1994047"/>
                  <a:gd name="connsiteY691" fmla="*/ 337996 h 1167402"/>
                  <a:gd name="connsiteX692" fmla="*/ 1596307 w 1994047"/>
                  <a:gd name="connsiteY692" fmla="*/ 337996 h 1167402"/>
                  <a:gd name="connsiteX693" fmla="*/ 1596307 w 1994047"/>
                  <a:gd name="connsiteY693" fmla="*/ 342933 h 1167402"/>
                  <a:gd name="connsiteX694" fmla="*/ 1598775 w 1994047"/>
                  <a:gd name="connsiteY694" fmla="*/ 342933 h 1167402"/>
                  <a:gd name="connsiteX695" fmla="*/ 1598775 w 1994047"/>
                  <a:gd name="connsiteY695" fmla="*/ 345402 h 1167402"/>
                  <a:gd name="connsiteX696" fmla="*/ 1601245 w 1994047"/>
                  <a:gd name="connsiteY696" fmla="*/ 345402 h 1167402"/>
                  <a:gd name="connsiteX697" fmla="*/ 1601245 w 1994047"/>
                  <a:gd name="connsiteY697" fmla="*/ 347869 h 1167402"/>
                  <a:gd name="connsiteX698" fmla="*/ 1603712 w 1994047"/>
                  <a:gd name="connsiteY698" fmla="*/ 347869 h 1167402"/>
                  <a:gd name="connsiteX699" fmla="*/ 1603712 w 1994047"/>
                  <a:gd name="connsiteY699" fmla="*/ 342933 h 1167402"/>
                  <a:gd name="connsiteX700" fmla="*/ 1601245 w 1994047"/>
                  <a:gd name="connsiteY700" fmla="*/ 342933 h 1167402"/>
                  <a:gd name="connsiteX701" fmla="*/ 1601245 w 1994047"/>
                  <a:gd name="connsiteY701" fmla="*/ 340465 h 1167402"/>
                  <a:gd name="connsiteX702" fmla="*/ 1606182 w 1994047"/>
                  <a:gd name="connsiteY702" fmla="*/ 340465 h 1167402"/>
                  <a:gd name="connsiteX703" fmla="*/ 1608649 w 1994047"/>
                  <a:gd name="connsiteY703" fmla="*/ 342933 h 1167402"/>
                  <a:gd name="connsiteX704" fmla="*/ 1606182 w 1994047"/>
                  <a:gd name="connsiteY704" fmla="*/ 342933 h 1167402"/>
                  <a:gd name="connsiteX705" fmla="*/ 1606182 w 1994047"/>
                  <a:gd name="connsiteY705" fmla="*/ 345402 h 1167402"/>
                  <a:gd name="connsiteX706" fmla="*/ 1608649 w 1994047"/>
                  <a:gd name="connsiteY706" fmla="*/ 345402 h 1167402"/>
                  <a:gd name="connsiteX707" fmla="*/ 1608649 w 1994047"/>
                  <a:gd name="connsiteY707" fmla="*/ 347869 h 1167402"/>
                  <a:gd name="connsiteX708" fmla="*/ 1611120 w 1994047"/>
                  <a:gd name="connsiteY708" fmla="*/ 347869 h 1167402"/>
                  <a:gd name="connsiteX709" fmla="*/ 1611120 w 1994047"/>
                  <a:gd name="connsiteY709" fmla="*/ 350338 h 1167402"/>
                  <a:gd name="connsiteX710" fmla="*/ 1606182 w 1994047"/>
                  <a:gd name="connsiteY710" fmla="*/ 350338 h 1167402"/>
                  <a:gd name="connsiteX711" fmla="*/ 1606182 w 1994047"/>
                  <a:gd name="connsiteY711" fmla="*/ 347869 h 1167402"/>
                  <a:gd name="connsiteX712" fmla="*/ 1603712 w 1994047"/>
                  <a:gd name="connsiteY712" fmla="*/ 350338 h 1167402"/>
                  <a:gd name="connsiteX713" fmla="*/ 1603712 w 1994047"/>
                  <a:gd name="connsiteY713" fmla="*/ 352807 h 1167402"/>
                  <a:gd name="connsiteX714" fmla="*/ 1606182 w 1994047"/>
                  <a:gd name="connsiteY714" fmla="*/ 352807 h 1167402"/>
                  <a:gd name="connsiteX715" fmla="*/ 1606182 w 1994047"/>
                  <a:gd name="connsiteY715" fmla="*/ 355275 h 1167402"/>
                  <a:gd name="connsiteX716" fmla="*/ 1608649 w 1994047"/>
                  <a:gd name="connsiteY716" fmla="*/ 357744 h 1167402"/>
                  <a:gd name="connsiteX717" fmla="*/ 1611120 w 1994047"/>
                  <a:gd name="connsiteY717" fmla="*/ 357744 h 1167402"/>
                  <a:gd name="connsiteX718" fmla="*/ 1611120 w 1994047"/>
                  <a:gd name="connsiteY718" fmla="*/ 360213 h 1167402"/>
                  <a:gd name="connsiteX719" fmla="*/ 1613587 w 1994047"/>
                  <a:gd name="connsiteY719" fmla="*/ 360213 h 1167402"/>
                  <a:gd name="connsiteX720" fmla="*/ 1616054 w 1994047"/>
                  <a:gd name="connsiteY720" fmla="*/ 357744 h 1167402"/>
                  <a:gd name="connsiteX721" fmla="*/ 1618524 w 1994047"/>
                  <a:gd name="connsiteY721" fmla="*/ 355275 h 1167402"/>
                  <a:gd name="connsiteX722" fmla="*/ 1618524 w 1994047"/>
                  <a:gd name="connsiteY722" fmla="*/ 352807 h 1167402"/>
                  <a:gd name="connsiteX723" fmla="*/ 1616054 w 1994047"/>
                  <a:gd name="connsiteY723" fmla="*/ 350338 h 1167402"/>
                  <a:gd name="connsiteX724" fmla="*/ 1618524 w 1994047"/>
                  <a:gd name="connsiteY724" fmla="*/ 350338 h 1167402"/>
                  <a:gd name="connsiteX725" fmla="*/ 1618524 w 1994047"/>
                  <a:gd name="connsiteY725" fmla="*/ 347869 h 1167402"/>
                  <a:gd name="connsiteX726" fmla="*/ 1620992 w 1994047"/>
                  <a:gd name="connsiteY726" fmla="*/ 350338 h 1167402"/>
                  <a:gd name="connsiteX727" fmla="*/ 1623358 w 1994047"/>
                  <a:gd name="connsiteY727" fmla="*/ 352807 h 1167402"/>
                  <a:gd name="connsiteX728" fmla="*/ 1625929 w 1994047"/>
                  <a:gd name="connsiteY728" fmla="*/ 352807 h 1167402"/>
                  <a:gd name="connsiteX729" fmla="*/ 1625929 w 1994047"/>
                  <a:gd name="connsiteY729" fmla="*/ 355275 h 1167402"/>
                  <a:gd name="connsiteX730" fmla="*/ 1628296 w 1994047"/>
                  <a:gd name="connsiteY730" fmla="*/ 357744 h 1167402"/>
                  <a:gd name="connsiteX731" fmla="*/ 1628296 w 1994047"/>
                  <a:gd name="connsiteY731" fmla="*/ 360213 h 1167402"/>
                  <a:gd name="connsiteX732" fmla="*/ 1625929 w 1994047"/>
                  <a:gd name="connsiteY732" fmla="*/ 360213 h 1167402"/>
                  <a:gd name="connsiteX733" fmla="*/ 1628296 w 1994047"/>
                  <a:gd name="connsiteY733" fmla="*/ 362682 h 1167402"/>
                  <a:gd name="connsiteX734" fmla="*/ 1628296 w 1994047"/>
                  <a:gd name="connsiteY734" fmla="*/ 365150 h 1167402"/>
                  <a:gd name="connsiteX735" fmla="*/ 1630866 w 1994047"/>
                  <a:gd name="connsiteY735" fmla="*/ 362682 h 1167402"/>
                  <a:gd name="connsiteX736" fmla="*/ 1633233 w 1994047"/>
                  <a:gd name="connsiteY736" fmla="*/ 360213 h 1167402"/>
                  <a:gd name="connsiteX737" fmla="*/ 1633233 w 1994047"/>
                  <a:gd name="connsiteY737" fmla="*/ 357744 h 1167402"/>
                  <a:gd name="connsiteX738" fmla="*/ 1635700 w 1994047"/>
                  <a:gd name="connsiteY738" fmla="*/ 357744 h 1167402"/>
                  <a:gd name="connsiteX739" fmla="*/ 1635700 w 1994047"/>
                  <a:gd name="connsiteY739" fmla="*/ 365150 h 1167402"/>
                  <a:gd name="connsiteX740" fmla="*/ 1638271 w 1994047"/>
                  <a:gd name="connsiteY740" fmla="*/ 365150 h 1167402"/>
                  <a:gd name="connsiteX741" fmla="*/ 1640638 w 1994047"/>
                  <a:gd name="connsiteY741" fmla="*/ 362682 h 1167402"/>
                  <a:gd name="connsiteX742" fmla="*/ 1643209 w 1994047"/>
                  <a:gd name="connsiteY742" fmla="*/ 362682 h 1167402"/>
                  <a:gd name="connsiteX743" fmla="*/ 1643209 w 1994047"/>
                  <a:gd name="connsiteY743" fmla="*/ 357744 h 1167402"/>
                  <a:gd name="connsiteX744" fmla="*/ 1638271 w 1994047"/>
                  <a:gd name="connsiteY744" fmla="*/ 357744 h 1167402"/>
                  <a:gd name="connsiteX745" fmla="*/ 1638271 w 1994047"/>
                  <a:gd name="connsiteY745" fmla="*/ 350338 h 1167402"/>
                  <a:gd name="connsiteX746" fmla="*/ 1640638 w 1994047"/>
                  <a:gd name="connsiteY746" fmla="*/ 350338 h 1167402"/>
                  <a:gd name="connsiteX747" fmla="*/ 1640638 w 1994047"/>
                  <a:gd name="connsiteY747" fmla="*/ 352807 h 1167402"/>
                  <a:gd name="connsiteX748" fmla="*/ 1648146 w 1994047"/>
                  <a:gd name="connsiteY748" fmla="*/ 352807 h 1167402"/>
                  <a:gd name="connsiteX749" fmla="*/ 1648146 w 1994047"/>
                  <a:gd name="connsiteY749" fmla="*/ 355275 h 1167402"/>
                  <a:gd name="connsiteX750" fmla="*/ 1650513 w 1994047"/>
                  <a:gd name="connsiteY750" fmla="*/ 355275 h 1167402"/>
                  <a:gd name="connsiteX751" fmla="*/ 1650513 w 1994047"/>
                  <a:gd name="connsiteY751" fmla="*/ 357744 h 1167402"/>
                  <a:gd name="connsiteX752" fmla="*/ 1653083 w 1994047"/>
                  <a:gd name="connsiteY752" fmla="*/ 357744 h 1167402"/>
                  <a:gd name="connsiteX753" fmla="*/ 1653083 w 1994047"/>
                  <a:gd name="connsiteY753" fmla="*/ 355275 h 1167402"/>
                  <a:gd name="connsiteX754" fmla="*/ 1657917 w 1994047"/>
                  <a:gd name="connsiteY754" fmla="*/ 355275 h 1167402"/>
                  <a:gd name="connsiteX755" fmla="*/ 1657917 w 1994047"/>
                  <a:gd name="connsiteY755" fmla="*/ 360213 h 1167402"/>
                  <a:gd name="connsiteX756" fmla="*/ 1660488 w 1994047"/>
                  <a:gd name="connsiteY756" fmla="*/ 362682 h 1167402"/>
                  <a:gd name="connsiteX757" fmla="*/ 1660488 w 1994047"/>
                  <a:gd name="connsiteY757" fmla="*/ 365150 h 1167402"/>
                  <a:gd name="connsiteX758" fmla="*/ 1653083 w 1994047"/>
                  <a:gd name="connsiteY758" fmla="*/ 365150 h 1167402"/>
                  <a:gd name="connsiteX759" fmla="*/ 1653083 w 1994047"/>
                  <a:gd name="connsiteY759" fmla="*/ 367617 h 1167402"/>
                  <a:gd name="connsiteX760" fmla="*/ 1650513 w 1994047"/>
                  <a:gd name="connsiteY760" fmla="*/ 367617 h 1167402"/>
                  <a:gd name="connsiteX761" fmla="*/ 1650513 w 1994047"/>
                  <a:gd name="connsiteY761" fmla="*/ 370086 h 1167402"/>
                  <a:gd name="connsiteX762" fmla="*/ 1653083 w 1994047"/>
                  <a:gd name="connsiteY762" fmla="*/ 372555 h 1167402"/>
                  <a:gd name="connsiteX763" fmla="*/ 1653083 w 1994047"/>
                  <a:gd name="connsiteY763" fmla="*/ 375024 h 1167402"/>
                  <a:gd name="connsiteX764" fmla="*/ 1655551 w 1994047"/>
                  <a:gd name="connsiteY764" fmla="*/ 377492 h 1167402"/>
                  <a:gd name="connsiteX765" fmla="*/ 1657917 w 1994047"/>
                  <a:gd name="connsiteY765" fmla="*/ 377492 h 1167402"/>
                  <a:gd name="connsiteX766" fmla="*/ 1655551 w 1994047"/>
                  <a:gd name="connsiteY766" fmla="*/ 375024 h 1167402"/>
                  <a:gd name="connsiteX767" fmla="*/ 1657917 w 1994047"/>
                  <a:gd name="connsiteY767" fmla="*/ 372555 h 1167402"/>
                  <a:gd name="connsiteX768" fmla="*/ 1657917 w 1994047"/>
                  <a:gd name="connsiteY768" fmla="*/ 370086 h 1167402"/>
                  <a:gd name="connsiteX769" fmla="*/ 1660488 w 1994047"/>
                  <a:gd name="connsiteY769" fmla="*/ 370086 h 1167402"/>
                  <a:gd name="connsiteX770" fmla="*/ 1660488 w 1994047"/>
                  <a:gd name="connsiteY770" fmla="*/ 367617 h 1167402"/>
                  <a:gd name="connsiteX771" fmla="*/ 1662855 w 1994047"/>
                  <a:gd name="connsiteY771" fmla="*/ 365150 h 1167402"/>
                  <a:gd name="connsiteX772" fmla="*/ 1665426 w 1994047"/>
                  <a:gd name="connsiteY772" fmla="*/ 365150 h 1167402"/>
                  <a:gd name="connsiteX773" fmla="*/ 1665426 w 1994047"/>
                  <a:gd name="connsiteY773" fmla="*/ 367617 h 1167402"/>
                  <a:gd name="connsiteX774" fmla="*/ 1667792 w 1994047"/>
                  <a:gd name="connsiteY774" fmla="*/ 367617 h 1167402"/>
                  <a:gd name="connsiteX775" fmla="*/ 1670259 w 1994047"/>
                  <a:gd name="connsiteY775" fmla="*/ 370086 h 1167402"/>
                  <a:gd name="connsiteX776" fmla="*/ 1670259 w 1994047"/>
                  <a:gd name="connsiteY776" fmla="*/ 372555 h 1167402"/>
                  <a:gd name="connsiteX777" fmla="*/ 1675197 w 1994047"/>
                  <a:gd name="connsiteY777" fmla="*/ 372555 h 1167402"/>
                  <a:gd name="connsiteX778" fmla="*/ 1675197 w 1994047"/>
                  <a:gd name="connsiteY778" fmla="*/ 377492 h 1167402"/>
                  <a:gd name="connsiteX779" fmla="*/ 1677664 w 1994047"/>
                  <a:gd name="connsiteY779" fmla="*/ 377492 h 1167402"/>
                  <a:gd name="connsiteX780" fmla="*/ 1677664 w 1994047"/>
                  <a:gd name="connsiteY780" fmla="*/ 379961 h 1167402"/>
                  <a:gd name="connsiteX781" fmla="*/ 1680134 w 1994047"/>
                  <a:gd name="connsiteY781" fmla="*/ 379961 h 1167402"/>
                  <a:gd name="connsiteX782" fmla="*/ 1680134 w 1994047"/>
                  <a:gd name="connsiteY782" fmla="*/ 387366 h 1167402"/>
                  <a:gd name="connsiteX783" fmla="*/ 1682601 w 1994047"/>
                  <a:gd name="connsiteY783" fmla="*/ 387366 h 1167402"/>
                  <a:gd name="connsiteX784" fmla="*/ 1682601 w 1994047"/>
                  <a:gd name="connsiteY784" fmla="*/ 389834 h 1167402"/>
                  <a:gd name="connsiteX785" fmla="*/ 1685072 w 1994047"/>
                  <a:gd name="connsiteY785" fmla="*/ 389834 h 1167402"/>
                  <a:gd name="connsiteX786" fmla="*/ 1682601 w 1994047"/>
                  <a:gd name="connsiteY786" fmla="*/ 392303 h 1167402"/>
                  <a:gd name="connsiteX787" fmla="*/ 1677664 w 1994047"/>
                  <a:gd name="connsiteY787" fmla="*/ 392303 h 1167402"/>
                  <a:gd name="connsiteX788" fmla="*/ 1677664 w 1994047"/>
                  <a:gd name="connsiteY788" fmla="*/ 397241 h 1167402"/>
                  <a:gd name="connsiteX789" fmla="*/ 1675197 w 1994047"/>
                  <a:gd name="connsiteY789" fmla="*/ 397241 h 1167402"/>
                  <a:gd name="connsiteX790" fmla="*/ 1675197 w 1994047"/>
                  <a:gd name="connsiteY790" fmla="*/ 402177 h 1167402"/>
                  <a:gd name="connsiteX791" fmla="*/ 1677664 w 1994047"/>
                  <a:gd name="connsiteY791" fmla="*/ 402177 h 1167402"/>
                  <a:gd name="connsiteX792" fmla="*/ 1680134 w 1994047"/>
                  <a:gd name="connsiteY792" fmla="*/ 399709 h 1167402"/>
                  <a:gd name="connsiteX793" fmla="*/ 1682601 w 1994047"/>
                  <a:gd name="connsiteY793" fmla="*/ 399709 h 1167402"/>
                  <a:gd name="connsiteX794" fmla="*/ 1682601 w 1994047"/>
                  <a:gd name="connsiteY794" fmla="*/ 402177 h 1167402"/>
                  <a:gd name="connsiteX795" fmla="*/ 1687539 w 1994047"/>
                  <a:gd name="connsiteY795" fmla="*/ 402177 h 1167402"/>
                  <a:gd name="connsiteX796" fmla="*/ 1687539 w 1994047"/>
                  <a:gd name="connsiteY796" fmla="*/ 407114 h 1167402"/>
                  <a:gd name="connsiteX797" fmla="*/ 1690009 w 1994047"/>
                  <a:gd name="connsiteY797" fmla="*/ 409583 h 1167402"/>
                  <a:gd name="connsiteX798" fmla="*/ 1687539 w 1994047"/>
                  <a:gd name="connsiteY798" fmla="*/ 409583 h 1167402"/>
                  <a:gd name="connsiteX799" fmla="*/ 1687539 w 1994047"/>
                  <a:gd name="connsiteY799" fmla="*/ 414520 h 1167402"/>
                  <a:gd name="connsiteX800" fmla="*/ 1692476 w 1994047"/>
                  <a:gd name="connsiteY800" fmla="*/ 414520 h 1167402"/>
                  <a:gd name="connsiteX801" fmla="*/ 1692476 w 1994047"/>
                  <a:gd name="connsiteY801" fmla="*/ 416989 h 1167402"/>
                  <a:gd name="connsiteX802" fmla="*/ 1690009 w 1994047"/>
                  <a:gd name="connsiteY802" fmla="*/ 416989 h 1167402"/>
                  <a:gd name="connsiteX803" fmla="*/ 1690009 w 1994047"/>
                  <a:gd name="connsiteY803" fmla="*/ 419458 h 1167402"/>
                  <a:gd name="connsiteX804" fmla="*/ 1694944 w 1994047"/>
                  <a:gd name="connsiteY804" fmla="*/ 419458 h 1167402"/>
                  <a:gd name="connsiteX805" fmla="*/ 1694944 w 1994047"/>
                  <a:gd name="connsiteY805" fmla="*/ 419458 h 1167402"/>
                  <a:gd name="connsiteX806" fmla="*/ 1697414 w 1994047"/>
                  <a:gd name="connsiteY806" fmla="*/ 421925 h 1167402"/>
                  <a:gd name="connsiteX807" fmla="*/ 1697414 w 1994047"/>
                  <a:gd name="connsiteY807" fmla="*/ 424394 h 1167402"/>
                  <a:gd name="connsiteX808" fmla="*/ 1699881 w 1994047"/>
                  <a:gd name="connsiteY808" fmla="*/ 426862 h 1167402"/>
                  <a:gd name="connsiteX809" fmla="*/ 1699881 w 1994047"/>
                  <a:gd name="connsiteY809" fmla="*/ 429331 h 1167402"/>
                  <a:gd name="connsiteX810" fmla="*/ 1697414 w 1994047"/>
                  <a:gd name="connsiteY810" fmla="*/ 431800 h 1167402"/>
                  <a:gd name="connsiteX811" fmla="*/ 1692476 w 1994047"/>
                  <a:gd name="connsiteY811" fmla="*/ 431800 h 1167402"/>
                  <a:gd name="connsiteX812" fmla="*/ 1692476 w 1994047"/>
                  <a:gd name="connsiteY812" fmla="*/ 434268 h 1167402"/>
                  <a:gd name="connsiteX813" fmla="*/ 1690009 w 1994047"/>
                  <a:gd name="connsiteY813" fmla="*/ 436737 h 1167402"/>
                  <a:gd name="connsiteX814" fmla="*/ 1687539 w 1994047"/>
                  <a:gd name="connsiteY814" fmla="*/ 436737 h 1167402"/>
                  <a:gd name="connsiteX815" fmla="*/ 1687539 w 1994047"/>
                  <a:gd name="connsiteY815" fmla="*/ 439204 h 1167402"/>
                  <a:gd name="connsiteX816" fmla="*/ 1690009 w 1994047"/>
                  <a:gd name="connsiteY816" fmla="*/ 441673 h 1167402"/>
                  <a:gd name="connsiteX817" fmla="*/ 1694944 w 1994047"/>
                  <a:gd name="connsiteY817" fmla="*/ 441673 h 1167402"/>
                  <a:gd name="connsiteX818" fmla="*/ 1697414 w 1994047"/>
                  <a:gd name="connsiteY818" fmla="*/ 444142 h 1167402"/>
                  <a:gd name="connsiteX819" fmla="*/ 1699881 w 1994047"/>
                  <a:gd name="connsiteY819" fmla="*/ 444142 h 1167402"/>
                  <a:gd name="connsiteX820" fmla="*/ 1699881 w 1994047"/>
                  <a:gd name="connsiteY820" fmla="*/ 446611 h 1167402"/>
                  <a:gd name="connsiteX821" fmla="*/ 1694944 w 1994047"/>
                  <a:gd name="connsiteY821" fmla="*/ 446611 h 1167402"/>
                  <a:gd name="connsiteX822" fmla="*/ 1694944 w 1994047"/>
                  <a:gd name="connsiteY822" fmla="*/ 444142 h 1167402"/>
                  <a:gd name="connsiteX823" fmla="*/ 1692476 w 1994047"/>
                  <a:gd name="connsiteY823" fmla="*/ 444142 h 1167402"/>
                  <a:gd name="connsiteX824" fmla="*/ 1692476 w 1994047"/>
                  <a:gd name="connsiteY824" fmla="*/ 446611 h 1167402"/>
                  <a:gd name="connsiteX825" fmla="*/ 1690009 w 1994047"/>
                  <a:gd name="connsiteY825" fmla="*/ 446611 h 1167402"/>
                  <a:gd name="connsiteX826" fmla="*/ 1690009 w 1994047"/>
                  <a:gd name="connsiteY826" fmla="*/ 451548 h 1167402"/>
                  <a:gd name="connsiteX827" fmla="*/ 1685072 w 1994047"/>
                  <a:gd name="connsiteY827" fmla="*/ 451548 h 1167402"/>
                  <a:gd name="connsiteX828" fmla="*/ 1685072 w 1994047"/>
                  <a:gd name="connsiteY828" fmla="*/ 454017 h 1167402"/>
                  <a:gd name="connsiteX829" fmla="*/ 1682601 w 1994047"/>
                  <a:gd name="connsiteY829" fmla="*/ 454017 h 1167402"/>
                  <a:gd name="connsiteX830" fmla="*/ 1682601 w 1994047"/>
                  <a:gd name="connsiteY830" fmla="*/ 456484 h 1167402"/>
                  <a:gd name="connsiteX831" fmla="*/ 1687539 w 1994047"/>
                  <a:gd name="connsiteY831" fmla="*/ 456484 h 1167402"/>
                  <a:gd name="connsiteX832" fmla="*/ 1690009 w 1994047"/>
                  <a:gd name="connsiteY832" fmla="*/ 454017 h 1167402"/>
                  <a:gd name="connsiteX833" fmla="*/ 1690009 w 1994047"/>
                  <a:gd name="connsiteY833" fmla="*/ 456484 h 1167402"/>
                  <a:gd name="connsiteX834" fmla="*/ 1697414 w 1994047"/>
                  <a:gd name="connsiteY834" fmla="*/ 456484 h 1167402"/>
                  <a:gd name="connsiteX835" fmla="*/ 1694944 w 1994047"/>
                  <a:gd name="connsiteY835" fmla="*/ 458953 h 1167402"/>
                  <a:gd name="connsiteX836" fmla="*/ 1694944 w 1994047"/>
                  <a:gd name="connsiteY836" fmla="*/ 463788 h 1167402"/>
                  <a:gd name="connsiteX837" fmla="*/ 1697414 w 1994047"/>
                  <a:gd name="connsiteY837" fmla="*/ 463788 h 1167402"/>
                  <a:gd name="connsiteX838" fmla="*/ 1697414 w 1994047"/>
                  <a:gd name="connsiteY838" fmla="*/ 458953 h 1167402"/>
                  <a:gd name="connsiteX839" fmla="*/ 1699881 w 1994047"/>
                  <a:gd name="connsiteY839" fmla="*/ 458953 h 1167402"/>
                  <a:gd name="connsiteX840" fmla="*/ 1702351 w 1994047"/>
                  <a:gd name="connsiteY840" fmla="*/ 461319 h 1167402"/>
                  <a:gd name="connsiteX841" fmla="*/ 1702351 w 1994047"/>
                  <a:gd name="connsiteY841" fmla="*/ 463788 h 1167402"/>
                  <a:gd name="connsiteX842" fmla="*/ 1699881 w 1994047"/>
                  <a:gd name="connsiteY842" fmla="*/ 463788 h 1167402"/>
                  <a:gd name="connsiteX843" fmla="*/ 1699881 w 1994047"/>
                  <a:gd name="connsiteY843" fmla="*/ 468724 h 1167402"/>
                  <a:gd name="connsiteX844" fmla="*/ 1704818 w 1994047"/>
                  <a:gd name="connsiteY844" fmla="*/ 468724 h 1167402"/>
                  <a:gd name="connsiteX845" fmla="*/ 1704818 w 1994047"/>
                  <a:gd name="connsiteY845" fmla="*/ 468724 h 1167402"/>
                  <a:gd name="connsiteX846" fmla="*/ 1707289 w 1994047"/>
                  <a:gd name="connsiteY846" fmla="*/ 468724 h 1167402"/>
                  <a:gd name="connsiteX847" fmla="*/ 1707289 w 1994047"/>
                  <a:gd name="connsiteY847" fmla="*/ 471296 h 1167402"/>
                  <a:gd name="connsiteX848" fmla="*/ 1709756 w 1994047"/>
                  <a:gd name="connsiteY848" fmla="*/ 471296 h 1167402"/>
                  <a:gd name="connsiteX849" fmla="*/ 1709756 w 1994047"/>
                  <a:gd name="connsiteY849" fmla="*/ 468724 h 1167402"/>
                  <a:gd name="connsiteX850" fmla="*/ 1712223 w 1994047"/>
                  <a:gd name="connsiteY850" fmla="*/ 468724 h 1167402"/>
                  <a:gd name="connsiteX851" fmla="*/ 1712223 w 1994047"/>
                  <a:gd name="connsiteY851" fmla="*/ 466255 h 1167402"/>
                  <a:gd name="connsiteX852" fmla="*/ 1712223 w 1994047"/>
                  <a:gd name="connsiteY852" fmla="*/ 466255 h 1167402"/>
                  <a:gd name="connsiteX853" fmla="*/ 1712223 w 1994047"/>
                  <a:gd name="connsiteY853" fmla="*/ 458953 h 1167402"/>
                  <a:gd name="connsiteX854" fmla="*/ 1714693 w 1994047"/>
                  <a:gd name="connsiteY854" fmla="*/ 458953 h 1167402"/>
                  <a:gd name="connsiteX855" fmla="*/ 1714693 w 1994047"/>
                  <a:gd name="connsiteY855" fmla="*/ 461319 h 1167402"/>
                  <a:gd name="connsiteX856" fmla="*/ 1717161 w 1994047"/>
                  <a:gd name="connsiteY856" fmla="*/ 461319 h 1167402"/>
                  <a:gd name="connsiteX857" fmla="*/ 1717161 w 1994047"/>
                  <a:gd name="connsiteY857" fmla="*/ 463788 h 1167402"/>
                  <a:gd name="connsiteX858" fmla="*/ 1714693 w 1994047"/>
                  <a:gd name="connsiteY858" fmla="*/ 463788 h 1167402"/>
                  <a:gd name="connsiteX859" fmla="*/ 1714693 w 1994047"/>
                  <a:gd name="connsiteY859" fmla="*/ 466255 h 1167402"/>
                  <a:gd name="connsiteX860" fmla="*/ 1727036 w 1994047"/>
                  <a:gd name="connsiteY860" fmla="*/ 466255 h 1167402"/>
                  <a:gd name="connsiteX861" fmla="*/ 1727036 w 1994047"/>
                  <a:gd name="connsiteY861" fmla="*/ 463788 h 1167402"/>
                  <a:gd name="connsiteX862" fmla="*/ 1729506 w 1994047"/>
                  <a:gd name="connsiteY862" fmla="*/ 463788 h 1167402"/>
                  <a:gd name="connsiteX863" fmla="*/ 1729506 w 1994047"/>
                  <a:gd name="connsiteY863" fmla="*/ 468724 h 1167402"/>
                  <a:gd name="connsiteX864" fmla="*/ 1727036 w 1994047"/>
                  <a:gd name="connsiteY864" fmla="*/ 471296 h 1167402"/>
                  <a:gd name="connsiteX865" fmla="*/ 1727036 w 1994047"/>
                  <a:gd name="connsiteY865" fmla="*/ 476232 h 1167402"/>
                  <a:gd name="connsiteX866" fmla="*/ 1724568 w 1994047"/>
                  <a:gd name="connsiteY866" fmla="*/ 476232 h 1167402"/>
                  <a:gd name="connsiteX867" fmla="*/ 1724568 w 1994047"/>
                  <a:gd name="connsiteY867" fmla="*/ 473765 h 1167402"/>
                  <a:gd name="connsiteX868" fmla="*/ 1717161 w 1994047"/>
                  <a:gd name="connsiteY868" fmla="*/ 473765 h 1167402"/>
                  <a:gd name="connsiteX869" fmla="*/ 1717161 w 1994047"/>
                  <a:gd name="connsiteY869" fmla="*/ 481068 h 1167402"/>
                  <a:gd name="connsiteX870" fmla="*/ 1719631 w 1994047"/>
                  <a:gd name="connsiteY870" fmla="*/ 483535 h 1167402"/>
                  <a:gd name="connsiteX871" fmla="*/ 1722098 w 1994047"/>
                  <a:gd name="connsiteY871" fmla="*/ 483535 h 1167402"/>
                  <a:gd name="connsiteX872" fmla="*/ 1722098 w 1994047"/>
                  <a:gd name="connsiteY872" fmla="*/ 481068 h 1167402"/>
                  <a:gd name="connsiteX873" fmla="*/ 1724568 w 1994047"/>
                  <a:gd name="connsiteY873" fmla="*/ 478599 h 1167402"/>
                  <a:gd name="connsiteX874" fmla="*/ 1727036 w 1994047"/>
                  <a:gd name="connsiteY874" fmla="*/ 481068 h 1167402"/>
                  <a:gd name="connsiteX875" fmla="*/ 1729506 w 1994047"/>
                  <a:gd name="connsiteY875" fmla="*/ 483535 h 1167402"/>
                  <a:gd name="connsiteX876" fmla="*/ 1729506 w 1994047"/>
                  <a:gd name="connsiteY876" fmla="*/ 486004 h 1167402"/>
                  <a:gd name="connsiteX877" fmla="*/ 1727036 w 1994047"/>
                  <a:gd name="connsiteY877" fmla="*/ 486004 h 1167402"/>
                  <a:gd name="connsiteX878" fmla="*/ 1724568 w 1994047"/>
                  <a:gd name="connsiteY878" fmla="*/ 488576 h 1167402"/>
                  <a:gd name="connsiteX879" fmla="*/ 1722098 w 1994047"/>
                  <a:gd name="connsiteY879" fmla="*/ 488576 h 1167402"/>
                  <a:gd name="connsiteX880" fmla="*/ 1722098 w 1994047"/>
                  <a:gd name="connsiteY880" fmla="*/ 486004 h 1167402"/>
                  <a:gd name="connsiteX881" fmla="*/ 1714693 w 1994047"/>
                  <a:gd name="connsiteY881" fmla="*/ 486004 h 1167402"/>
                  <a:gd name="connsiteX882" fmla="*/ 1714693 w 1994047"/>
                  <a:gd name="connsiteY882" fmla="*/ 488576 h 1167402"/>
                  <a:gd name="connsiteX883" fmla="*/ 1717161 w 1994047"/>
                  <a:gd name="connsiteY883" fmla="*/ 491045 h 1167402"/>
                  <a:gd name="connsiteX884" fmla="*/ 1719631 w 1994047"/>
                  <a:gd name="connsiteY884" fmla="*/ 491045 h 1167402"/>
                  <a:gd name="connsiteX885" fmla="*/ 1719631 w 1994047"/>
                  <a:gd name="connsiteY885" fmla="*/ 495980 h 1167402"/>
                  <a:gd name="connsiteX886" fmla="*/ 1717161 w 1994047"/>
                  <a:gd name="connsiteY886" fmla="*/ 495980 h 1167402"/>
                  <a:gd name="connsiteX887" fmla="*/ 1717161 w 1994047"/>
                  <a:gd name="connsiteY887" fmla="*/ 498347 h 1167402"/>
                  <a:gd name="connsiteX888" fmla="*/ 1714693 w 1994047"/>
                  <a:gd name="connsiteY888" fmla="*/ 498347 h 1167402"/>
                  <a:gd name="connsiteX889" fmla="*/ 1712223 w 1994047"/>
                  <a:gd name="connsiteY889" fmla="*/ 500814 h 1167402"/>
                  <a:gd name="connsiteX890" fmla="*/ 1719631 w 1994047"/>
                  <a:gd name="connsiteY890" fmla="*/ 500814 h 1167402"/>
                  <a:gd name="connsiteX891" fmla="*/ 1719631 w 1994047"/>
                  <a:gd name="connsiteY891" fmla="*/ 508221 h 1167402"/>
                  <a:gd name="connsiteX892" fmla="*/ 1717161 w 1994047"/>
                  <a:gd name="connsiteY892" fmla="*/ 508221 h 1167402"/>
                  <a:gd name="connsiteX893" fmla="*/ 1717161 w 1994047"/>
                  <a:gd name="connsiteY893" fmla="*/ 505752 h 1167402"/>
                  <a:gd name="connsiteX894" fmla="*/ 1712223 w 1994047"/>
                  <a:gd name="connsiteY894" fmla="*/ 505752 h 1167402"/>
                  <a:gd name="connsiteX895" fmla="*/ 1712223 w 1994047"/>
                  <a:gd name="connsiteY895" fmla="*/ 508221 h 1167402"/>
                  <a:gd name="connsiteX896" fmla="*/ 1717161 w 1994047"/>
                  <a:gd name="connsiteY896" fmla="*/ 508221 h 1167402"/>
                  <a:gd name="connsiteX897" fmla="*/ 1719631 w 1994047"/>
                  <a:gd name="connsiteY897" fmla="*/ 510689 h 1167402"/>
                  <a:gd name="connsiteX898" fmla="*/ 1724568 w 1994047"/>
                  <a:gd name="connsiteY898" fmla="*/ 510689 h 1167402"/>
                  <a:gd name="connsiteX899" fmla="*/ 1724568 w 1994047"/>
                  <a:gd name="connsiteY899" fmla="*/ 513158 h 1167402"/>
                  <a:gd name="connsiteX900" fmla="*/ 1722098 w 1994047"/>
                  <a:gd name="connsiteY900" fmla="*/ 513158 h 1167402"/>
                  <a:gd name="connsiteX901" fmla="*/ 1722098 w 1994047"/>
                  <a:gd name="connsiteY901" fmla="*/ 515627 h 1167402"/>
                  <a:gd name="connsiteX902" fmla="*/ 1719631 w 1994047"/>
                  <a:gd name="connsiteY902" fmla="*/ 515627 h 1167402"/>
                  <a:gd name="connsiteX903" fmla="*/ 1719631 w 1994047"/>
                  <a:gd name="connsiteY903" fmla="*/ 518095 h 1167402"/>
                  <a:gd name="connsiteX904" fmla="*/ 1719631 w 1994047"/>
                  <a:gd name="connsiteY904" fmla="*/ 518095 h 1167402"/>
                  <a:gd name="connsiteX905" fmla="*/ 1719631 w 1994047"/>
                  <a:gd name="connsiteY905" fmla="*/ 523031 h 1167402"/>
                  <a:gd name="connsiteX906" fmla="*/ 1719631 w 1994047"/>
                  <a:gd name="connsiteY906" fmla="*/ 523031 h 1167402"/>
                  <a:gd name="connsiteX907" fmla="*/ 1719631 w 1994047"/>
                  <a:gd name="connsiteY907" fmla="*/ 525500 h 1167402"/>
                  <a:gd name="connsiteX908" fmla="*/ 1722098 w 1994047"/>
                  <a:gd name="connsiteY908" fmla="*/ 525500 h 1167402"/>
                  <a:gd name="connsiteX909" fmla="*/ 1722098 w 1994047"/>
                  <a:gd name="connsiteY909" fmla="*/ 523031 h 1167402"/>
                  <a:gd name="connsiteX910" fmla="*/ 1727036 w 1994047"/>
                  <a:gd name="connsiteY910" fmla="*/ 523031 h 1167402"/>
                  <a:gd name="connsiteX911" fmla="*/ 1724568 w 1994047"/>
                  <a:gd name="connsiteY911" fmla="*/ 525500 h 1167402"/>
                  <a:gd name="connsiteX912" fmla="*/ 1724568 w 1994047"/>
                  <a:gd name="connsiteY912" fmla="*/ 530438 h 1167402"/>
                  <a:gd name="connsiteX913" fmla="*/ 1727036 w 1994047"/>
                  <a:gd name="connsiteY913" fmla="*/ 530438 h 1167402"/>
                  <a:gd name="connsiteX914" fmla="*/ 1729506 w 1994047"/>
                  <a:gd name="connsiteY914" fmla="*/ 527969 h 1167402"/>
                  <a:gd name="connsiteX915" fmla="*/ 1731973 w 1994047"/>
                  <a:gd name="connsiteY915" fmla="*/ 527969 h 1167402"/>
                  <a:gd name="connsiteX916" fmla="*/ 1734440 w 1994047"/>
                  <a:gd name="connsiteY916" fmla="*/ 530438 h 1167402"/>
                  <a:gd name="connsiteX917" fmla="*/ 1741848 w 1994047"/>
                  <a:gd name="connsiteY917" fmla="*/ 530438 h 1167402"/>
                  <a:gd name="connsiteX918" fmla="*/ 1741848 w 1994047"/>
                  <a:gd name="connsiteY918" fmla="*/ 532906 h 1167402"/>
                  <a:gd name="connsiteX919" fmla="*/ 1739378 w 1994047"/>
                  <a:gd name="connsiteY919" fmla="*/ 535375 h 1167402"/>
                  <a:gd name="connsiteX920" fmla="*/ 1739378 w 1994047"/>
                  <a:gd name="connsiteY920" fmla="*/ 537842 h 1167402"/>
                  <a:gd name="connsiteX921" fmla="*/ 1736910 w 1994047"/>
                  <a:gd name="connsiteY921" fmla="*/ 537842 h 1167402"/>
                  <a:gd name="connsiteX922" fmla="*/ 1736910 w 1994047"/>
                  <a:gd name="connsiteY922" fmla="*/ 540311 h 1167402"/>
                  <a:gd name="connsiteX923" fmla="*/ 1739378 w 1994047"/>
                  <a:gd name="connsiteY923" fmla="*/ 540311 h 1167402"/>
                  <a:gd name="connsiteX924" fmla="*/ 1739378 w 1994047"/>
                  <a:gd name="connsiteY924" fmla="*/ 537842 h 1167402"/>
                  <a:gd name="connsiteX925" fmla="*/ 1744315 w 1994047"/>
                  <a:gd name="connsiteY925" fmla="*/ 537842 h 1167402"/>
                  <a:gd name="connsiteX926" fmla="*/ 1744315 w 1994047"/>
                  <a:gd name="connsiteY926" fmla="*/ 535375 h 1167402"/>
                  <a:gd name="connsiteX927" fmla="*/ 1746785 w 1994047"/>
                  <a:gd name="connsiteY927" fmla="*/ 535375 h 1167402"/>
                  <a:gd name="connsiteX928" fmla="*/ 1746785 w 1994047"/>
                  <a:gd name="connsiteY928" fmla="*/ 527969 h 1167402"/>
                  <a:gd name="connsiteX929" fmla="*/ 1749253 w 1994047"/>
                  <a:gd name="connsiteY929" fmla="*/ 527969 h 1167402"/>
                  <a:gd name="connsiteX930" fmla="*/ 1749253 w 1994047"/>
                  <a:gd name="connsiteY930" fmla="*/ 530438 h 1167402"/>
                  <a:gd name="connsiteX931" fmla="*/ 1749253 w 1994047"/>
                  <a:gd name="connsiteY931" fmla="*/ 530438 h 1167402"/>
                  <a:gd name="connsiteX932" fmla="*/ 1749253 w 1994047"/>
                  <a:gd name="connsiteY932" fmla="*/ 537842 h 1167402"/>
                  <a:gd name="connsiteX933" fmla="*/ 1751720 w 1994047"/>
                  <a:gd name="connsiteY933" fmla="*/ 537842 h 1167402"/>
                  <a:gd name="connsiteX934" fmla="*/ 1754190 w 1994047"/>
                  <a:gd name="connsiteY934" fmla="*/ 535375 h 1167402"/>
                  <a:gd name="connsiteX935" fmla="*/ 1754190 w 1994047"/>
                  <a:gd name="connsiteY935" fmla="*/ 532906 h 1167402"/>
                  <a:gd name="connsiteX936" fmla="*/ 1756657 w 1994047"/>
                  <a:gd name="connsiteY936" fmla="*/ 532906 h 1167402"/>
                  <a:gd name="connsiteX937" fmla="*/ 1756657 w 1994047"/>
                  <a:gd name="connsiteY937" fmla="*/ 535375 h 1167402"/>
                  <a:gd name="connsiteX938" fmla="*/ 1761595 w 1994047"/>
                  <a:gd name="connsiteY938" fmla="*/ 535375 h 1167402"/>
                  <a:gd name="connsiteX939" fmla="*/ 1764065 w 1994047"/>
                  <a:gd name="connsiteY939" fmla="*/ 537842 h 1167402"/>
                  <a:gd name="connsiteX940" fmla="*/ 1761595 w 1994047"/>
                  <a:gd name="connsiteY940" fmla="*/ 540311 h 1167402"/>
                  <a:gd name="connsiteX941" fmla="*/ 1761595 w 1994047"/>
                  <a:gd name="connsiteY941" fmla="*/ 537842 h 1167402"/>
                  <a:gd name="connsiteX942" fmla="*/ 1759127 w 1994047"/>
                  <a:gd name="connsiteY942" fmla="*/ 540311 h 1167402"/>
                  <a:gd name="connsiteX943" fmla="*/ 1759127 w 1994047"/>
                  <a:gd name="connsiteY943" fmla="*/ 540311 h 1167402"/>
                  <a:gd name="connsiteX944" fmla="*/ 1759127 w 1994047"/>
                  <a:gd name="connsiteY944" fmla="*/ 542780 h 1167402"/>
                  <a:gd name="connsiteX945" fmla="*/ 1764065 w 1994047"/>
                  <a:gd name="connsiteY945" fmla="*/ 542780 h 1167402"/>
                  <a:gd name="connsiteX946" fmla="*/ 1766532 w 1994047"/>
                  <a:gd name="connsiteY946" fmla="*/ 545248 h 1167402"/>
                  <a:gd name="connsiteX947" fmla="*/ 1771470 w 1994047"/>
                  <a:gd name="connsiteY947" fmla="*/ 545248 h 1167402"/>
                  <a:gd name="connsiteX948" fmla="*/ 1771470 w 1994047"/>
                  <a:gd name="connsiteY948" fmla="*/ 547717 h 1167402"/>
                  <a:gd name="connsiteX949" fmla="*/ 1773937 w 1994047"/>
                  <a:gd name="connsiteY949" fmla="*/ 547717 h 1167402"/>
                  <a:gd name="connsiteX950" fmla="*/ 1773937 w 1994047"/>
                  <a:gd name="connsiteY950" fmla="*/ 552655 h 1167402"/>
                  <a:gd name="connsiteX951" fmla="*/ 1776407 w 1994047"/>
                  <a:gd name="connsiteY951" fmla="*/ 552655 h 1167402"/>
                  <a:gd name="connsiteX952" fmla="*/ 1778874 w 1994047"/>
                  <a:gd name="connsiteY952" fmla="*/ 550186 h 1167402"/>
                  <a:gd name="connsiteX953" fmla="*/ 1783812 w 1994047"/>
                  <a:gd name="connsiteY953" fmla="*/ 550186 h 1167402"/>
                  <a:gd name="connsiteX954" fmla="*/ 1786279 w 1994047"/>
                  <a:gd name="connsiteY954" fmla="*/ 547717 h 1167402"/>
                  <a:gd name="connsiteX955" fmla="*/ 1788749 w 1994047"/>
                  <a:gd name="connsiteY955" fmla="*/ 547717 h 1167402"/>
                  <a:gd name="connsiteX956" fmla="*/ 1788749 w 1994047"/>
                  <a:gd name="connsiteY956" fmla="*/ 545248 h 1167402"/>
                  <a:gd name="connsiteX957" fmla="*/ 1791216 w 1994047"/>
                  <a:gd name="connsiteY957" fmla="*/ 547717 h 1167402"/>
                  <a:gd name="connsiteX958" fmla="*/ 1791216 w 1994047"/>
                  <a:gd name="connsiteY958" fmla="*/ 550186 h 1167402"/>
                  <a:gd name="connsiteX959" fmla="*/ 1803558 w 1994047"/>
                  <a:gd name="connsiteY959" fmla="*/ 550186 h 1167402"/>
                  <a:gd name="connsiteX960" fmla="*/ 1801091 w 1994047"/>
                  <a:gd name="connsiteY960" fmla="*/ 552655 h 1167402"/>
                  <a:gd name="connsiteX961" fmla="*/ 1801091 w 1994047"/>
                  <a:gd name="connsiteY961" fmla="*/ 555123 h 1167402"/>
                  <a:gd name="connsiteX962" fmla="*/ 1803558 w 1994047"/>
                  <a:gd name="connsiteY962" fmla="*/ 552655 h 1167402"/>
                  <a:gd name="connsiteX963" fmla="*/ 1806029 w 1994047"/>
                  <a:gd name="connsiteY963" fmla="*/ 552655 h 1167402"/>
                  <a:gd name="connsiteX964" fmla="*/ 1808496 w 1994047"/>
                  <a:gd name="connsiteY964" fmla="*/ 550186 h 1167402"/>
                  <a:gd name="connsiteX965" fmla="*/ 1810966 w 1994047"/>
                  <a:gd name="connsiteY965" fmla="*/ 550186 h 1167402"/>
                  <a:gd name="connsiteX966" fmla="*/ 1810966 w 1994047"/>
                  <a:gd name="connsiteY966" fmla="*/ 545248 h 1167402"/>
                  <a:gd name="connsiteX967" fmla="*/ 1815904 w 1994047"/>
                  <a:gd name="connsiteY967" fmla="*/ 545248 h 1167402"/>
                  <a:gd name="connsiteX968" fmla="*/ 1815904 w 1994047"/>
                  <a:gd name="connsiteY968" fmla="*/ 555123 h 1167402"/>
                  <a:gd name="connsiteX969" fmla="*/ 1818371 w 1994047"/>
                  <a:gd name="connsiteY969" fmla="*/ 555123 h 1167402"/>
                  <a:gd name="connsiteX970" fmla="*/ 1818371 w 1994047"/>
                  <a:gd name="connsiteY970" fmla="*/ 552655 h 1167402"/>
                  <a:gd name="connsiteX971" fmla="*/ 1820838 w 1994047"/>
                  <a:gd name="connsiteY971" fmla="*/ 552655 h 1167402"/>
                  <a:gd name="connsiteX972" fmla="*/ 1820838 w 1994047"/>
                  <a:gd name="connsiteY972" fmla="*/ 557590 h 1167402"/>
                  <a:gd name="connsiteX973" fmla="*/ 1825775 w 1994047"/>
                  <a:gd name="connsiteY973" fmla="*/ 557590 h 1167402"/>
                  <a:gd name="connsiteX974" fmla="*/ 1825775 w 1994047"/>
                  <a:gd name="connsiteY974" fmla="*/ 555123 h 1167402"/>
                  <a:gd name="connsiteX975" fmla="*/ 1823308 w 1994047"/>
                  <a:gd name="connsiteY975" fmla="*/ 555123 h 1167402"/>
                  <a:gd name="connsiteX976" fmla="*/ 1823308 w 1994047"/>
                  <a:gd name="connsiteY976" fmla="*/ 552655 h 1167402"/>
                  <a:gd name="connsiteX977" fmla="*/ 1825775 w 1994047"/>
                  <a:gd name="connsiteY977" fmla="*/ 552655 h 1167402"/>
                  <a:gd name="connsiteX978" fmla="*/ 1828246 w 1994047"/>
                  <a:gd name="connsiteY978" fmla="*/ 550186 h 1167402"/>
                  <a:gd name="connsiteX979" fmla="*/ 1828246 w 1994047"/>
                  <a:gd name="connsiteY979" fmla="*/ 547717 h 1167402"/>
                  <a:gd name="connsiteX980" fmla="*/ 1830713 w 1994047"/>
                  <a:gd name="connsiteY980" fmla="*/ 547717 h 1167402"/>
                  <a:gd name="connsiteX981" fmla="*/ 1830713 w 1994047"/>
                  <a:gd name="connsiteY981" fmla="*/ 550186 h 1167402"/>
                  <a:gd name="connsiteX982" fmla="*/ 1828246 w 1994047"/>
                  <a:gd name="connsiteY982" fmla="*/ 552655 h 1167402"/>
                  <a:gd name="connsiteX983" fmla="*/ 1828246 w 1994047"/>
                  <a:gd name="connsiteY983" fmla="*/ 555123 h 1167402"/>
                  <a:gd name="connsiteX984" fmla="*/ 1833183 w 1994047"/>
                  <a:gd name="connsiteY984" fmla="*/ 555123 h 1167402"/>
                  <a:gd name="connsiteX985" fmla="*/ 1833183 w 1994047"/>
                  <a:gd name="connsiteY985" fmla="*/ 555123 h 1167402"/>
                  <a:gd name="connsiteX986" fmla="*/ 1830713 w 1994047"/>
                  <a:gd name="connsiteY986" fmla="*/ 557590 h 1167402"/>
                  <a:gd name="connsiteX987" fmla="*/ 1830713 w 1994047"/>
                  <a:gd name="connsiteY987" fmla="*/ 562528 h 1167402"/>
                  <a:gd name="connsiteX988" fmla="*/ 1828246 w 1994047"/>
                  <a:gd name="connsiteY988" fmla="*/ 562528 h 1167402"/>
                  <a:gd name="connsiteX989" fmla="*/ 1825775 w 1994047"/>
                  <a:gd name="connsiteY989" fmla="*/ 564997 h 1167402"/>
                  <a:gd name="connsiteX990" fmla="*/ 1828246 w 1994047"/>
                  <a:gd name="connsiteY990" fmla="*/ 567465 h 1167402"/>
                  <a:gd name="connsiteX991" fmla="*/ 1828246 w 1994047"/>
                  <a:gd name="connsiteY991" fmla="*/ 569934 h 1167402"/>
                  <a:gd name="connsiteX992" fmla="*/ 1830713 w 1994047"/>
                  <a:gd name="connsiteY992" fmla="*/ 569934 h 1167402"/>
                  <a:gd name="connsiteX993" fmla="*/ 1830713 w 1994047"/>
                  <a:gd name="connsiteY993" fmla="*/ 572403 h 1167402"/>
                  <a:gd name="connsiteX994" fmla="*/ 1828246 w 1994047"/>
                  <a:gd name="connsiteY994" fmla="*/ 572403 h 1167402"/>
                  <a:gd name="connsiteX995" fmla="*/ 1828246 w 1994047"/>
                  <a:gd name="connsiteY995" fmla="*/ 574870 h 1167402"/>
                  <a:gd name="connsiteX996" fmla="*/ 1830713 w 1994047"/>
                  <a:gd name="connsiteY996" fmla="*/ 574870 h 1167402"/>
                  <a:gd name="connsiteX997" fmla="*/ 1830713 w 1994047"/>
                  <a:gd name="connsiteY997" fmla="*/ 577339 h 1167402"/>
                  <a:gd name="connsiteX998" fmla="*/ 1833183 w 1994047"/>
                  <a:gd name="connsiteY998" fmla="*/ 577339 h 1167402"/>
                  <a:gd name="connsiteX999" fmla="*/ 1833183 w 1994047"/>
                  <a:gd name="connsiteY999" fmla="*/ 582276 h 1167402"/>
                  <a:gd name="connsiteX1000" fmla="*/ 1835650 w 1994047"/>
                  <a:gd name="connsiteY1000" fmla="*/ 584745 h 1167402"/>
                  <a:gd name="connsiteX1001" fmla="*/ 1835650 w 1994047"/>
                  <a:gd name="connsiteY1001" fmla="*/ 587214 h 1167402"/>
                  <a:gd name="connsiteX1002" fmla="*/ 1838121 w 1994047"/>
                  <a:gd name="connsiteY1002" fmla="*/ 587214 h 1167402"/>
                  <a:gd name="connsiteX1003" fmla="*/ 1840588 w 1994047"/>
                  <a:gd name="connsiteY1003" fmla="*/ 589682 h 1167402"/>
                  <a:gd name="connsiteX1004" fmla="*/ 1838121 w 1994047"/>
                  <a:gd name="connsiteY1004" fmla="*/ 589682 h 1167402"/>
                  <a:gd name="connsiteX1005" fmla="*/ 1838121 w 1994047"/>
                  <a:gd name="connsiteY1005" fmla="*/ 592150 h 1167402"/>
                  <a:gd name="connsiteX1006" fmla="*/ 1833183 w 1994047"/>
                  <a:gd name="connsiteY1006" fmla="*/ 592150 h 1167402"/>
                  <a:gd name="connsiteX1007" fmla="*/ 1833183 w 1994047"/>
                  <a:gd name="connsiteY1007" fmla="*/ 594618 h 1167402"/>
                  <a:gd name="connsiteX1008" fmla="*/ 1840588 w 1994047"/>
                  <a:gd name="connsiteY1008" fmla="*/ 594618 h 1167402"/>
                  <a:gd name="connsiteX1009" fmla="*/ 1840588 w 1994047"/>
                  <a:gd name="connsiteY1009" fmla="*/ 592150 h 1167402"/>
                  <a:gd name="connsiteX1010" fmla="*/ 1843055 w 1994047"/>
                  <a:gd name="connsiteY1010" fmla="*/ 592150 h 1167402"/>
                  <a:gd name="connsiteX1011" fmla="*/ 1843055 w 1994047"/>
                  <a:gd name="connsiteY1011" fmla="*/ 594618 h 1167402"/>
                  <a:gd name="connsiteX1012" fmla="*/ 1845525 w 1994047"/>
                  <a:gd name="connsiteY1012" fmla="*/ 594618 h 1167402"/>
                  <a:gd name="connsiteX1013" fmla="*/ 1845525 w 1994047"/>
                  <a:gd name="connsiteY1013" fmla="*/ 597087 h 1167402"/>
                  <a:gd name="connsiteX1014" fmla="*/ 1847992 w 1994047"/>
                  <a:gd name="connsiteY1014" fmla="*/ 599556 h 1167402"/>
                  <a:gd name="connsiteX1015" fmla="*/ 1847992 w 1994047"/>
                  <a:gd name="connsiteY1015" fmla="*/ 602024 h 1167402"/>
                  <a:gd name="connsiteX1016" fmla="*/ 1850463 w 1994047"/>
                  <a:gd name="connsiteY1016" fmla="*/ 602024 h 1167402"/>
                  <a:gd name="connsiteX1017" fmla="*/ 1850463 w 1994047"/>
                  <a:gd name="connsiteY1017" fmla="*/ 599556 h 1167402"/>
                  <a:gd name="connsiteX1018" fmla="*/ 1852930 w 1994047"/>
                  <a:gd name="connsiteY1018" fmla="*/ 599556 h 1167402"/>
                  <a:gd name="connsiteX1019" fmla="*/ 1852930 w 1994047"/>
                  <a:gd name="connsiteY1019" fmla="*/ 602024 h 1167402"/>
                  <a:gd name="connsiteX1020" fmla="*/ 1857867 w 1994047"/>
                  <a:gd name="connsiteY1020" fmla="*/ 602024 h 1167402"/>
                  <a:gd name="connsiteX1021" fmla="*/ 1857867 w 1994047"/>
                  <a:gd name="connsiteY1021" fmla="*/ 604493 h 1167402"/>
                  <a:gd name="connsiteX1022" fmla="*/ 1860334 w 1994047"/>
                  <a:gd name="connsiteY1022" fmla="*/ 604493 h 1167402"/>
                  <a:gd name="connsiteX1023" fmla="*/ 1860334 w 1994047"/>
                  <a:gd name="connsiteY1023" fmla="*/ 606962 h 1167402"/>
                  <a:gd name="connsiteX1024" fmla="*/ 1857867 w 1994047"/>
                  <a:gd name="connsiteY1024" fmla="*/ 606962 h 1167402"/>
                  <a:gd name="connsiteX1025" fmla="*/ 1857867 w 1994047"/>
                  <a:gd name="connsiteY1025" fmla="*/ 609431 h 1167402"/>
                  <a:gd name="connsiteX1026" fmla="*/ 1855400 w 1994047"/>
                  <a:gd name="connsiteY1026" fmla="*/ 611898 h 1167402"/>
                  <a:gd name="connsiteX1027" fmla="*/ 1852930 w 1994047"/>
                  <a:gd name="connsiteY1027" fmla="*/ 611898 h 1167402"/>
                  <a:gd name="connsiteX1028" fmla="*/ 1852930 w 1994047"/>
                  <a:gd name="connsiteY1028" fmla="*/ 606962 h 1167402"/>
                  <a:gd name="connsiteX1029" fmla="*/ 1850463 w 1994047"/>
                  <a:gd name="connsiteY1029" fmla="*/ 604493 h 1167402"/>
                  <a:gd name="connsiteX1030" fmla="*/ 1847992 w 1994047"/>
                  <a:gd name="connsiteY1030" fmla="*/ 606962 h 1167402"/>
                  <a:gd name="connsiteX1031" fmla="*/ 1845525 w 1994047"/>
                  <a:gd name="connsiteY1031" fmla="*/ 606962 h 1167402"/>
                  <a:gd name="connsiteX1032" fmla="*/ 1845525 w 1994047"/>
                  <a:gd name="connsiteY1032" fmla="*/ 606962 h 1167402"/>
                  <a:gd name="connsiteX1033" fmla="*/ 1847992 w 1994047"/>
                  <a:gd name="connsiteY1033" fmla="*/ 606962 h 1167402"/>
                  <a:gd name="connsiteX1034" fmla="*/ 1847992 w 1994047"/>
                  <a:gd name="connsiteY1034" fmla="*/ 611898 h 1167402"/>
                  <a:gd name="connsiteX1035" fmla="*/ 1845525 w 1994047"/>
                  <a:gd name="connsiteY1035" fmla="*/ 611898 h 1167402"/>
                  <a:gd name="connsiteX1036" fmla="*/ 1845525 w 1994047"/>
                  <a:gd name="connsiteY1036" fmla="*/ 614367 h 1167402"/>
                  <a:gd name="connsiteX1037" fmla="*/ 1847992 w 1994047"/>
                  <a:gd name="connsiteY1037" fmla="*/ 614367 h 1167402"/>
                  <a:gd name="connsiteX1038" fmla="*/ 1850463 w 1994047"/>
                  <a:gd name="connsiteY1038" fmla="*/ 616835 h 1167402"/>
                  <a:gd name="connsiteX1039" fmla="*/ 1852930 w 1994047"/>
                  <a:gd name="connsiteY1039" fmla="*/ 616835 h 1167402"/>
                  <a:gd name="connsiteX1040" fmla="*/ 1852930 w 1994047"/>
                  <a:gd name="connsiteY1040" fmla="*/ 614367 h 1167402"/>
                  <a:gd name="connsiteX1041" fmla="*/ 1855400 w 1994047"/>
                  <a:gd name="connsiteY1041" fmla="*/ 614367 h 1167402"/>
                  <a:gd name="connsiteX1042" fmla="*/ 1857867 w 1994047"/>
                  <a:gd name="connsiteY1042" fmla="*/ 616835 h 1167402"/>
                  <a:gd name="connsiteX1043" fmla="*/ 1860334 w 1994047"/>
                  <a:gd name="connsiteY1043" fmla="*/ 616835 h 1167402"/>
                  <a:gd name="connsiteX1044" fmla="*/ 1860334 w 1994047"/>
                  <a:gd name="connsiteY1044" fmla="*/ 634115 h 1167402"/>
                  <a:gd name="connsiteX1045" fmla="*/ 1862805 w 1994047"/>
                  <a:gd name="connsiteY1045" fmla="*/ 634115 h 1167402"/>
                  <a:gd name="connsiteX1046" fmla="*/ 1862805 w 1994047"/>
                  <a:gd name="connsiteY1046" fmla="*/ 639052 h 1167402"/>
                  <a:gd name="connsiteX1047" fmla="*/ 1860334 w 1994047"/>
                  <a:gd name="connsiteY1047" fmla="*/ 641521 h 1167402"/>
                  <a:gd name="connsiteX1048" fmla="*/ 1857867 w 1994047"/>
                  <a:gd name="connsiteY1048" fmla="*/ 641521 h 1167402"/>
                  <a:gd name="connsiteX1049" fmla="*/ 1857867 w 1994047"/>
                  <a:gd name="connsiteY1049" fmla="*/ 643990 h 1167402"/>
                  <a:gd name="connsiteX1050" fmla="*/ 1855400 w 1994047"/>
                  <a:gd name="connsiteY1050" fmla="*/ 646457 h 1167402"/>
                  <a:gd name="connsiteX1051" fmla="*/ 1855400 w 1994047"/>
                  <a:gd name="connsiteY1051" fmla="*/ 648926 h 1167402"/>
                  <a:gd name="connsiteX1052" fmla="*/ 1852930 w 1994047"/>
                  <a:gd name="connsiteY1052" fmla="*/ 651394 h 1167402"/>
                  <a:gd name="connsiteX1053" fmla="*/ 1852930 w 1994047"/>
                  <a:gd name="connsiteY1053" fmla="*/ 661269 h 1167402"/>
                  <a:gd name="connsiteX1054" fmla="*/ 1855400 w 1994047"/>
                  <a:gd name="connsiteY1054" fmla="*/ 663738 h 1167402"/>
                  <a:gd name="connsiteX1055" fmla="*/ 1857867 w 1994047"/>
                  <a:gd name="connsiteY1055" fmla="*/ 663738 h 1167402"/>
                  <a:gd name="connsiteX1056" fmla="*/ 1857867 w 1994047"/>
                  <a:gd name="connsiteY1056" fmla="*/ 673611 h 1167402"/>
                  <a:gd name="connsiteX1057" fmla="*/ 1860334 w 1994047"/>
                  <a:gd name="connsiteY1057" fmla="*/ 673611 h 1167402"/>
                  <a:gd name="connsiteX1058" fmla="*/ 1862805 w 1994047"/>
                  <a:gd name="connsiteY1058" fmla="*/ 676080 h 1167402"/>
                  <a:gd name="connsiteX1059" fmla="*/ 1865272 w 1994047"/>
                  <a:gd name="connsiteY1059" fmla="*/ 678549 h 1167402"/>
                  <a:gd name="connsiteX1060" fmla="*/ 1867742 w 1994047"/>
                  <a:gd name="connsiteY1060" fmla="*/ 681018 h 1167402"/>
                  <a:gd name="connsiteX1061" fmla="*/ 1867742 w 1994047"/>
                  <a:gd name="connsiteY1061" fmla="*/ 685954 h 1167402"/>
                  <a:gd name="connsiteX1062" fmla="*/ 1870209 w 1994047"/>
                  <a:gd name="connsiteY1062" fmla="*/ 685954 h 1167402"/>
                  <a:gd name="connsiteX1063" fmla="*/ 1872680 w 1994047"/>
                  <a:gd name="connsiteY1063" fmla="*/ 688422 h 1167402"/>
                  <a:gd name="connsiteX1064" fmla="*/ 1872680 w 1994047"/>
                  <a:gd name="connsiteY1064" fmla="*/ 693360 h 1167402"/>
                  <a:gd name="connsiteX1065" fmla="*/ 1875147 w 1994047"/>
                  <a:gd name="connsiteY1065" fmla="*/ 693360 h 1167402"/>
                  <a:gd name="connsiteX1066" fmla="*/ 1875147 w 1994047"/>
                  <a:gd name="connsiteY1066" fmla="*/ 695828 h 1167402"/>
                  <a:gd name="connsiteX1067" fmla="*/ 1877614 w 1994047"/>
                  <a:gd name="connsiteY1067" fmla="*/ 695828 h 1167402"/>
                  <a:gd name="connsiteX1068" fmla="*/ 1877614 w 1994047"/>
                  <a:gd name="connsiteY1068" fmla="*/ 700764 h 1167402"/>
                  <a:gd name="connsiteX1069" fmla="*/ 1880084 w 1994047"/>
                  <a:gd name="connsiteY1069" fmla="*/ 703233 h 1167402"/>
                  <a:gd name="connsiteX1070" fmla="*/ 1882551 w 1994047"/>
                  <a:gd name="connsiteY1070" fmla="*/ 703233 h 1167402"/>
                  <a:gd name="connsiteX1071" fmla="*/ 1882551 w 1994047"/>
                  <a:gd name="connsiteY1071" fmla="*/ 705702 h 1167402"/>
                  <a:gd name="connsiteX1072" fmla="*/ 1885022 w 1994047"/>
                  <a:gd name="connsiteY1072" fmla="*/ 708171 h 1167402"/>
                  <a:gd name="connsiteX1073" fmla="*/ 1889959 w 1994047"/>
                  <a:gd name="connsiteY1073" fmla="*/ 708171 h 1167402"/>
                  <a:gd name="connsiteX1074" fmla="*/ 1889959 w 1994047"/>
                  <a:gd name="connsiteY1074" fmla="*/ 710639 h 1167402"/>
                  <a:gd name="connsiteX1075" fmla="*/ 1892426 w 1994047"/>
                  <a:gd name="connsiteY1075" fmla="*/ 710639 h 1167402"/>
                  <a:gd name="connsiteX1076" fmla="*/ 1892426 w 1994047"/>
                  <a:gd name="connsiteY1076" fmla="*/ 715577 h 1167402"/>
                  <a:gd name="connsiteX1077" fmla="*/ 1899831 w 1994047"/>
                  <a:gd name="connsiteY1077" fmla="*/ 715577 h 1167402"/>
                  <a:gd name="connsiteX1078" fmla="*/ 1899831 w 1994047"/>
                  <a:gd name="connsiteY1078" fmla="*/ 710639 h 1167402"/>
                  <a:gd name="connsiteX1079" fmla="*/ 1897364 w 1994047"/>
                  <a:gd name="connsiteY1079" fmla="*/ 710639 h 1167402"/>
                  <a:gd name="connsiteX1080" fmla="*/ 1899831 w 1994047"/>
                  <a:gd name="connsiteY1080" fmla="*/ 708171 h 1167402"/>
                  <a:gd name="connsiteX1081" fmla="*/ 1902301 w 1994047"/>
                  <a:gd name="connsiteY1081" fmla="*/ 710639 h 1167402"/>
                  <a:gd name="connsiteX1082" fmla="*/ 1902301 w 1994047"/>
                  <a:gd name="connsiteY1082" fmla="*/ 708171 h 1167402"/>
                  <a:gd name="connsiteX1083" fmla="*/ 1904768 w 1994047"/>
                  <a:gd name="connsiteY1083" fmla="*/ 708171 h 1167402"/>
                  <a:gd name="connsiteX1084" fmla="*/ 1904768 w 1994047"/>
                  <a:gd name="connsiteY1084" fmla="*/ 710639 h 1167402"/>
                  <a:gd name="connsiteX1085" fmla="*/ 1902301 w 1994047"/>
                  <a:gd name="connsiteY1085" fmla="*/ 710639 h 1167402"/>
                  <a:gd name="connsiteX1086" fmla="*/ 1902301 w 1994047"/>
                  <a:gd name="connsiteY1086" fmla="*/ 713108 h 1167402"/>
                  <a:gd name="connsiteX1087" fmla="*/ 1904768 w 1994047"/>
                  <a:gd name="connsiteY1087" fmla="*/ 713108 h 1167402"/>
                  <a:gd name="connsiteX1088" fmla="*/ 1904768 w 1994047"/>
                  <a:gd name="connsiteY1088" fmla="*/ 715577 h 1167402"/>
                  <a:gd name="connsiteX1089" fmla="*/ 1907239 w 1994047"/>
                  <a:gd name="connsiteY1089" fmla="*/ 713108 h 1167402"/>
                  <a:gd name="connsiteX1090" fmla="*/ 1907239 w 1994047"/>
                  <a:gd name="connsiteY1090" fmla="*/ 710639 h 1167402"/>
                  <a:gd name="connsiteX1091" fmla="*/ 1909706 w 1994047"/>
                  <a:gd name="connsiteY1091" fmla="*/ 710639 h 1167402"/>
                  <a:gd name="connsiteX1092" fmla="*/ 1912173 w 1994047"/>
                  <a:gd name="connsiteY1092" fmla="*/ 713108 h 1167402"/>
                  <a:gd name="connsiteX1093" fmla="*/ 1909706 w 1994047"/>
                  <a:gd name="connsiteY1093" fmla="*/ 713108 h 1167402"/>
                  <a:gd name="connsiteX1094" fmla="*/ 1909706 w 1994047"/>
                  <a:gd name="connsiteY1094" fmla="*/ 715577 h 1167402"/>
                  <a:gd name="connsiteX1095" fmla="*/ 1912173 w 1994047"/>
                  <a:gd name="connsiteY1095" fmla="*/ 718045 h 1167402"/>
                  <a:gd name="connsiteX1096" fmla="*/ 1914643 w 1994047"/>
                  <a:gd name="connsiteY1096" fmla="*/ 718045 h 1167402"/>
                  <a:gd name="connsiteX1097" fmla="*/ 1914643 w 1994047"/>
                  <a:gd name="connsiteY1097" fmla="*/ 720513 h 1167402"/>
                  <a:gd name="connsiteX1098" fmla="*/ 1917111 w 1994047"/>
                  <a:gd name="connsiteY1098" fmla="*/ 718045 h 1167402"/>
                  <a:gd name="connsiteX1099" fmla="*/ 1919581 w 1994047"/>
                  <a:gd name="connsiteY1099" fmla="*/ 715577 h 1167402"/>
                  <a:gd name="connsiteX1100" fmla="*/ 1922048 w 1994047"/>
                  <a:gd name="connsiteY1100" fmla="*/ 713108 h 1167402"/>
                  <a:gd name="connsiteX1101" fmla="*/ 1926985 w 1994047"/>
                  <a:gd name="connsiteY1101" fmla="*/ 713108 h 1167402"/>
                  <a:gd name="connsiteX1102" fmla="*/ 1926985 w 1994047"/>
                  <a:gd name="connsiteY1102" fmla="*/ 715577 h 1167402"/>
                  <a:gd name="connsiteX1103" fmla="*/ 1924518 w 1994047"/>
                  <a:gd name="connsiteY1103" fmla="*/ 715577 h 1167402"/>
                  <a:gd name="connsiteX1104" fmla="*/ 1926985 w 1994047"/>
                  <a:gd name="connsiteY1104" fmla="*/ 718045 h 1167402"/>
                  <a:gd name="connsiteX1105" fmla="*/ 1924518 w 1994047"/>
                  <a:gd name="connsiteY1105" fmla="*/ 718045 h 1167402"/>
                  <a:gd name="connsiteX1106" fmla="*/ 1924518 w 1994047"/>
                  <a:gd name="connsiteY1106" fmla="*/ 720513 h 1167402"/>
                  <a:gd name="connsiteX1107" fmla="*/ 1929456 w 1994047"/>
                  <a:gd name="connsiteY1107" fmla="*/ 720513 h 1167402"/>
                  <a:gd name="connsiteX1108" fmla="*/ 1929456 w 1994047"/>
                  <a:gd name="connsiteY1108" fmla="*/ 722981 h 1167402"/>
                  <a:gd name="connsiteX1109" fmla="*/ 1931923 w 1994047"/>
                  <a:gd name="connsiteY1109" fmla="*/ 722981 h 1167402"/>
                  <a:gd name="connsiteX1110" fmla="*/ 1931923 w 1994047"/>
                  <a:gd name="connsiteY1110" fmla="*/ 725450 h 1167402"/>
                  <a:gd name="connsiteX1111" fmla="*/ 1936860 w 1994047"/>
                  <a:gd name="connsiteY1111" fmla="*/ 725450 h 1167402"/>
                  <a:gd name="connsiteX1112" fmla="*/ 1936860 w 1994047"/>
                  <a:gd name="connsiteY1112" fmla="*/ 720513 h 1167402"/>
                  <a:gd name="connsiteX1113" fmla="*/ 1939328 w 1994047"/>
                  <a:gd name="connsiteY1113" fmla="*/ 720513 h 1167402"/>
                  <a:gd name="connsiteX1114" fmla="*/ 1939328 w 1994047"/>
                  <a:gd name="connsiteY1114" fmla="*/ 722981 h 1167402"/>
                  <a:gd name="connsiteX1115" fmla="*/ 1944265 w 1994047"/>
                  <a:gd name="connsiteY1115" fmla="*/ 722981 h 1167402"/>
                  <a:gd name="connsiteX1116" fmla="*/ 1944265 w 1994047"/>
                  <a:gd name="connsiteY1116" fmla="*/ 720513 h 1167402"/>
                  <a:gd name="connsiteX1117" fmla="*/ 1946735 w 1994047"/>
                  <a:gd name="connsiteY1117" fmla="*/ 718045 h 1167402"/>
                  <a:gd name="connsiteX1118" fmla="*/ 1949202 w 1994047"/>
                  <a:gd name="connsiteY1118" fmla="*/ 718045 h 1167402"/>
                  <a:gd name="connsiteX1119" fmla="*/ 1949202 w 1994047"/>
                  <a:gd name="connsiteY1119" fmla="*/ 720513 h 1167402"/>
                  <a:gd name="connsiteX1120" fmla="*/ 1951670 w 1994047"/>
                  <a:gd name="connsiteY1120" fmla="*/ 720513 h 1167402"/>
                  <a:gd name="connsiteX1121" fmla="*/ 1951670 w 1994047"/>
                  <a:gd name="connsiteY1121" fmla="*/ 730388 h 1167402"/>
                  <a:gd name="connsiteX1122" fmla="*/ 1954140 w 1994047"/>
                  <a:gd name="connsiteY1122" fmla="*/ 727919 h 1167402"/>
                  <a:gd name="connsiteX1123" fmla="*/ 1956607 w 1994047"/>
                  <a:gd name="connsiteY1123" fmla="*/ 727919 h 1167402"/>
                  <a:gd name="connsiteX1124" fmla="*/ 1956607 w 1994047"/>
                  <a:gd name="connsiteY1124" fmla="*/ 725450 h 1167402"/>
                  <a:gd name="connsiteX1125" fmla="*/ 1954140 w 1994047"/>
                  <a:gd name="connsiteY1125" fmla="*/ 725450 h 1167402"/>
                  <a:gd name="connsiteX1126" fmla="*/ 1954140 w 1994047"/>
                  <a:gd name="connsiteY1126" fmla="*/ 722981 h 1167402"/>
                  <a:gd name="connsiteX1127" fmla="*/ 1956607 w 1994047"/>
                  <a:gd name="connsiteY1127" fmla="*/ 722981 h 1167402"/>
                  <a:gd name="connsiteX1128" fmla="*/ 1956607 w 1994047"/>
                  <a:gd name="connsiteY1128" fmla="*/ 720513 h 1167402"/>
                  <a:gd name="connsiteX1129" fmla="*/ 1959077 w 1994047"/>
                  <a:gd name="connsiteY1129" fmla="*/ 720513 h 1167402"/>
                  <a:gd name="connsiteX1130" fmla="*/ 1959077 w 1994047"/>
                  <a:gd name="connsiteY1130" fmla="*/ 718045 h 1167402"/>
                  <a:gd name="connsiteX1131" fmla="*/ 1961545 w 1994047"/>
                  <a:gd name="connsiteY1131" fmla="*/ 720513 h 1167402"/>
                  <a:gd name="connsiteX1132" fmla="*/ 1959077 w 1994047"/>
                  <a:gd name="connsiteY1132" fmla="*/ 722981 h 1167402"/>
                  <a:gd name="connsiteX1133" fmla="*/ 1961545 w 1994047"/>
                  <a:gd name="connsiteY1133" fmla="*/ 722981 h 1167402"/>
                  <a:gd name="connsiteX1134" fmla="*/ 1961545 w 1994047"/>
                  <a:gd name="connsiteY1134" fmla="*/ 722981 h 1167402"/>
                  <a:gd name="connsiteX1135" fmla="*/ 1966482 w 1994047"/>
                  <a:gd name="connsiteY1135" fmla="*/ 722981 h 1167402"/>
                  <a:gd name="connsiteX1136" fmla="*/ 1966482 w 1994047"/>
                  <a:gd name="connsiteY1136" fmla="*/ 725450 h 1167402"/>
                  <a:gd name="connsiteX1137" fmla="*/ 1968949 w 1994047"/>
                  <a:gd name="connsiteY1137" fmla="*/ 727919 h 1167402"/>
                  <a:gd name="connsiteX1138" fmla="*/ 1973887 w 1994047"/>
                  <a:gd name="connsiteY1138" fmla="*/ 727919 h 1167402"/>
                  <a:gd name="connsiteX1139" fmla="*/ 1973887 w 1994047"/>
                  <a:gd name="connsiteY1139" fmla="*/ 730388 h 1167402"/>
                  <a:gd name="connsiteX1140" fmla="*/ 1978824 w 1994047"/>
                  <a:gd name="connsiteY1140" fmla="*/ 730388 h 1167402"/>
                  <a:gd name="connsiteX1141" fmla="*/ 1978824 w 1994047"/>
                  <a:gd name="connsiteY1141" fmla="*/ 727919 h 1167402"/>
                  <a:gd name="connsiteX1142" fmla="*/ 1981294 w 1994047"/>
                  <a:gd name="connsiteY1142" fmla="*/ 730388 h 1167402"/>
                  <a:gd name="connsiteX1143" fmla="*/ 1978824 w 1994047"/>
                  <a:gd name="connsiteY1143" fmla="*/ 732856 h 1167402"/>
                  <a:gd name="connsiteX1144" fmla="*/ 1976357 w 1994047"/>
                  <a:gd name="connsiteY1144" fmla="*/ 732856 h 1167402"/>
                  <a:gd name="connsiteX1145" fmla="*/ 1976357 w 1994047"/>
                  <a:gd name="connsiteY1145" fmla="*/ 735325 h 1167402"/>
                  <a:gd name="connsiteX1146" fmla="*/ 1981294 w 1994047"/>
                  <a:gd name="connsiteY1146" fmla="*/ 735325 h 1167402"/>
                  <a:gd name="connsiteX1147" fmla="*/ 1981294 w 1994047"/>
                  <a:gd name="connsiteY1147" fmla="*/ 732856 h 1167402"/>
                  <a:gd name="connsiteX1148" fmla="*/ 1983762 w 1994047"/>
                  <a:gd name="connsiteY1148" fmla="*/ 732856 h 1167402"/>
                  <a:gd name="connsiteX1149" fmla="*/ 1986229 w 1994047"/>
                  <a:gd name="connsiteY1149" fmla="*/ 730388 h 1167402"/>
                  <a:gd name="connsiteX1150" fmla="*/ 1991166 w 1994047"/>
                  <a:gd name="connsiteY1150" fmla="*/ 730388 h 1167402"/>
                  <a:gd name="connsiteX1151" fmla="*/ 1991166 w 1994047"/>
                  <a:gd name="connsiteY1151" fmla="*/ 732856 h 1167402"/>
                  <a:gd name="connsiteX1152" fmla="*/ 1993636 w 1994047"/>
                  <a:gd name="connsiteY1152" fmla="*/ 735325 h 1167402"/>
                  <a:gd name="connsiteX1153" fmla="*/ 1993636 w 1994047"/>
                  <a:gd name="connsiteY1153" fmla="*/ 737792 h 1167402"/>
                  <a:gd name="connsiteX1154" fmla="*/ 1988699 w 1994047"/>
                  <a:gd name="connsiteY1154" fmla="*/ 737792 h 1167402"/>
                  <a:gd name="connsiteX1155" fmla="*/ 1988699 w 1994047"/>
                  <a:gd name="connsiteY1155" fmla="*/ 735325 h 1167402"/>
                  <a:gd name="connsiteX1156" fmla="*/ 1983762 w 1994047"/>
                  <a:gd name="connsiteY1156" fmla="*/ 735325 h 1167402"/>
                  <a:gd name="connsiteX1157" fmla="*/ 1983762 w 1994047"/>
                  <a:gd name="connsiteY1157" fmla="*/ 742730 h 1167402"/>
                  <a:gd name="connsiteX1158" fmla="*/ 1981294 w 1994047"/>
                  <a:gd name="connsiteY1158" fmla="*/ 742730 h 1167402"/>
                  <a:gd name="connsiteX1159" fmla="*/ 1981294 w 1994047"/>
                  <a:gd name="connsiteY1159" fmla="*/ 745198 h 1167402"/>
                  <a:gd name="connsiteX1160" fmla="*/ 1981294 w 1994047"/>
                  <a:gd name="connsiteY1160" fmla="*/ 745198 h 1167402"/>
                  <a:gd name="connsiteX1161" fmla="*/ 1981294 w 1994047"/>
                  <a:gd name="connsiteY1161" fmla="*/ 747667 h 1167402"/>
                  <a:gd name="connsiteX1162" fmla="*/ 1983762 w 1994047"/>
                  <a:gd name="connsiteY1162" fmla="*/ 745198 h 1167402"/>
                  <a:gd name="connsiteX1163" fmla="*/ 1986229 w 1994047"/>
                  <a:gd name="connsiteY1163" fmla="*/ 745198 h 1167402"/>
                  <a:gd name="connsiteX1164" fmla="*/ 1986229 w 1994047"/>
                  <a:gd name="connsiteY1164" fmla="*/ 750136 h 1167402"/>
                  <a:gd name="connsiteX1165" fmla="*/ 1983762 w 1994047"/>
                  <a:gd name="connsiteY1165" fmla="*/ 750136 h 1167402"/>
                  <a:gd name="connsiteX1166" fmla="*/ 1981294 w 1994047"/>
                  <a:gd name="connsiteY1166" fmla="*/ 752605 h 1167402"/>
                  <a:gd name="connsiteX1167" fmla="*/ 1978824 w 1994047"/>
                  <a:gd name="connsiteY1167" fmla="*/ 752605 h 1167402"/>
                  <a:gd name="connsiteX1168" fmla="*/ 1978824 w 1994047"/>
                  <a:gd name="connsiteY1168" fmla="*/ 755072 h 1167402"/>
                  <a:gd name="connsiteX1169" fmla="*/ 1976357 w 1994047"/>
                  <a:gd name="connsiteY1169" fmla="*/ 755072 h 1167402"/>
                  <a:gd name="connsiteX1170" fmla="*/ 1973887 w 1994047"/>
                  <a:gd name="connsiteY1170" fmla="*/ 757540 h 1167402"/>
                  <a:gd name="connsiteX1171" fmla="*/ 1973887 w 1994047"/>
                  <a:gd name="connsiteY1171" fmla="*/ 762478 h 1167402"/>
                  <a:gd name="connsiteX1172" fmla="*/ 1971419 w 1994047"/>
                  <a:gd name="connsiteY1172" fmla="*/ 764947 h 1167402"/>
                  <a:gd name="connsiteX1173" fmla="*/ 1961545 w 1994047"/>
                  <a:gd name="connsiteY1173" fmla="*/ 772353 h 1167402"/>
                  <a:gd name="connsiteX1174" fmla="*/ 1959077 w 1994047"/>
                  <a:gd name="connsiteY1174" fmla="*/ 777289 h 1167402"/>
                  <a:gd name="connsiteX1175" fmla="*/ 1954140 w 1994047"/>
                  <a:gd name="connsiteY1175" fmla="*/ 784695 h 1167402"/>
                  <a:gd name="connsiteX1176" fmla="*/ 1946735 w 1994047"/>
                  <a:gd name="connsiteY1176" fmla="*/ 794568 h 1167402"/>
                  <a:gd name="connsiteX1177" fmla="*/ 1939328 w 1994047"/>
                  <a:gd name="connsiteY1177" fmla="*/ 806912 h 1167402"/>
                  <a:gd name="connsiteX1178" fmla="*/ 1931923 w 1994047"/>
                  <a:gd name="connsiteY1178" fmla="*/ 814317 h 1167402"/>
                  <a:gd name="connsiteX1179" fmla="*/ 1926985 w 1994047"/>
                  <a:gd name="connsiteY1179" fmla="*/ 819254 h 1167402"/>
                  <a:gd name="connsiteX1180" fmla="*/ 1924518 w 1994047"/>
                  <a:gd name="connsiteY1180" fmla="*/ 824191 h 1167402"/>
                  <a:gd name="connsiteX1181" fmla="*/ 1922048 w 1994047"/>
                  <a:gd name="connsiteY1181" fmla="*/ 829127 h 1167402"/>
                  <a:gd name="connsiteX1182" fmla="*/ 1919581 w 1994047"/>
                  <a:gd name="connsiteY1182" fmla="*/ 836534 h 1167402"/>
                  <a:gd name="connsiteX1183" fmla="*/ 1914643 w 1994047"/>
                  <a:gd name="connsiteY1183" fmla="*/ 843940 h 1167402"/>
                  <a:gd name="connsiteX1184" fmla="*/ 1909706 w 1994047"/>
                  <a:gd name="connsiteY1184" fmla="*/ 853813 h 1167402"/>
                  <a:gd name="connsiteX1185" fmla="*/ 1902301 w 1994047"/>
                  <a:gd name="connsiteY1185" fmla="*/ 858751 h 1167402"/>
                  <a:gd name="connsiteX1186" fmla="*/ 1902301 w 1994047"/>
                  <a:gd name="connsiteY1186" fmla="*/ 863688 h 1167402"/>
                  <a:gd name="connsiteX1187" fmla="*/ 1899831 w 1994047"/>
                  <a:gd name="connsiteY1187" fmla="*/ 866155 h 1167402"/>
                  <a:gd name="connsiteX1188" fmla="*/ 1897364 w 1994047"/>
                  <a:gd name="connsiteY1188" fmla="*/ 870991 h 1167402"/>
                  <a:gd name="connsiteX1189" fmla="*/ 1897364 w 1994047"/>
                  <a:gd name="connsiteY1189" fmla="*/ 873458 h 1167402"/>
                  <a:gd name="connsiteX1190" fmla="*/ 1894894 w 1994047"/>
                  <a:gd name="connsiteY1190" fmla="*/ 875927 h 1167402"/>
                  <a:gd name="connsiteX1191" fmla="*/ 1885022 w 1994047"/>
                  <a:gd name="connsiteY1191" fmla="*/ 878499 h 1167402"/>
                  <a:gd name="connsiteX1192" fmla="*/ 1872680 w 1994047"/>
                  <a:gd name="connsiteY1192" fmla="*/ 878499 h 1167402"/>
                  <a:gd name="connsiteX1193" fmla="*/ 1870209 w 1994047"/>
                  <a:gd name="connsiteY1193" fmla="*/ 880968 h 1167402"/>
                  <a:gd name="connsiteX1194" fmla="*/ 1860334 w 1994047"/>
                  <a:gd name="connsiteY1194" fmla="*/ 885903 h 1167402"/>
                  <a:gd name="connsiteX1195" fmla="*/ 1843055 w 1994047"/>
                  <a:gd name="connsiteY1195" fmla="*/ 885903 h 1167402"/>
                  <a:gd name="connsiteX1196" fmla="*/ 1835650 w 1994047"/>
                  <a:gd name="connsiteY1196" fmla="*/ 883435 h 1167402"/>
                  <a:gd name="connsiteX1197" fmla="*/ 1828246 w 1994047"/>
                  <a:gd name="connsiteY1197" fmla="*/ 883435 h 1167402"/>
                  <a:gd name="connsiteX1198" fmla="*/ 1820838 w 1994047"/>
                  <a:gd name="connsiteY1198" fmla="*/ 885903 h 1167402"/>
                  <a:gd name="connsiteX1199" fmla="*/ 1810966 w 1994047"/>
                  <a:gd name="connsiteY1199" fmla="*/ 885903 h 1167402"/>
                  <a:gd name="connsiteX1200" fmla="*/ 1808496 w 1994047"/>
                  <a:gd name="connsiteY1200" fmla="*/ 883435 h 1167402"/>
                  <a:gd name="connsiteX1201" fmla="*/ 1801091 w 1994047"/>
                  <a:gd name="connsiteY1201" fmla="*/ 880968 h 1167402"/>
                  <a:gd name="connsiteX1202" fmla="*/ 1793687 w 1994047"/>
                  <a:gd name="connsiteY1202" fmla="*/ 878499 h 1167402"/>
                  <a:gd name="connsiteX1203" fmla="*/ 1783812 w 1994047"/>
                  <a:gd name="connsiteY1203" fmla="*/ 878499 h 1167402"/>
                  <a:gd name="connsiteX1204" fmla="*/ 1778874 w 1994047"/>
                  <a:gd name="connsiteY1204" fmla="*/ 875927 h 1167402"/>
                  <a:gd name="connsiteX1205" fmla="*/ 1773937 w 1994047"/>
                  <a:gd name="connsiteY1205" fmla="*/ 870991 h 1167402"/>
                  <a:gd name="connsiteX1206" fmla="*/ 1771470 w 1994047"/>
                  <a:gd name="connsiteY1206" fmla="*/ 868522 h 1167402"/>
                  <a:gd name="connsiteX1207" fmla="*/ 1766532 w 1994047"/>
                  <a:gd name="connsiteY1207" fmla="*/ 866155 h 1167402"/>
                  <a:gd name="connsiteX1208" fmla="*/ 1756657 w 1994047"/>
                  <a:gd name="connsiteY1208" fmla="*/ 866155 h 1167402"/>
                  <a:gd name="connsiteX1209" fmla="*/ 1754190 w 1994047"/>
                  <a:gd name="connsiteY1209" fmla="*/ 868522 h 1167402"/>
                  <a:gd name="connsiteX1210" fmla="*/ 1751720 w 1994047"/>
                  <a:gd name="connsiteY1210" fmla="*/ 870991 h 1167402"/>
                  <a:gd name="connsiteX1211" fmla="*/ 1744315 w 1994047"/>
                  <a:gd name="connsiteY1211" fmla="*/ 870991 h 1167402"/>
                  <a:gd name="connsiteX1212" fmla="*/ 1741848 w 1994047"/>
                  <a:gd name="connsiteY1212" fmla="*/ 868522 h 1167402"/>
                  <a:gd name="connsiteX1213" fmla="*/ 1739378 w 1994047"/>
                  <a:gd name="connsiteY1213" fmla="*/ 866155 h 1167402"/>
                  <a:gd name="connsiteX1214" fmla="*/ 1734440 w 1994047"/>
                  <a:gd name="connsiteY1214" fmla="*/ 866155 h 1167402"/>
                  <a:gd name="connsiteX1215" fmla="*/ 1727036 w 1994047"/>
                  <a:gd name="connsiteY1215" fmla="*/ 863688 h 1167402"/>
                  <a:gd name="connsiteX1216" fmla="*/ 1717161 w 1994047"/>
                  <a:gd name="connsiteY1216" fmla="*/ 861219 h 1167402"/>
                  <a:gd name="connsiteX1217" fmla="*/ 1707289 w 1994047"/>
                  <a:gd name="connsiteY1217" fmla="*/ 858751 h 1167402"/>
                  <a:gd name="connsiteX1218" fmla="*/ 1697414 w 1994047"/>
                  <a:gd name="connsiteY1218" fmla="*/ 856282 h 1167402"/>
                  <a:gd name="connsiteX1219" fmla="*/ 1687539 w 1994047"/>
                  <a:gd name="connsiteY1219" fmla="*/ 853813 h 1167402"/>
                  <a:gd name="connsiteX1220" fmla="*/ 1680134 w 1994047"/>
                  <a:gd name="connsiteY1220" fmla="*/ 851344 h 1167402"/>
                  <a:gd name="connsiteX1221" fmla="*/ 1670259 w 1994047"/>
                  <a:gd name="connsiteY1221" fmla="*/ 853813 h 1167402"/>
                  <a:gd name="connsiteX1222" fmla="*/ 1662855 w 1994047"/>
                  <a:gd name="connsiteY1222" fmla="*/ 858751 h 1167402"/>
                  <a:gd name="connsiteX1223" fmla="*/ 1657917 w 1994047"/>
                  <a:gd name="connsiteY1223" fmla="*/ 863688 h 1167402"/>
                  <a:gd name="connsiteX1224" fmla="*/ 1655551 w 1994047"/>
                  <a:gd name="connsiteY1224" fmla="*/ 863688 h 1167402"/>
                  <a:gd name="connsiteX1225" fmla="*/ 1655551 w 1994047"/>
                  <a:gd name="connsiteY1225" fmla="*/ 861219 h 1167402"/>
                  <a:gd name="connsiteX1226" fmla="*/ 1653083 w 1994047"/>
                  <a:gd name="connsiteY1226" fmla="*/ 858751 h 1167402"/>
                  <a:gd name="connsiteX1227" fmla="*/ 1650513 w 1994047"/>
                  <a:gd name="connsiteY1227" fmla="*/ 851344 h 1167402"/>
                  <a:gd name="connsiteX1228" fmla="*/ 1645575 w 1994047"/>
                  <a:gd name="connsiteY1228" fmla="*/ 846407 h 1167402"/>
                  <a:gd name="connsiteX1229" fmla="*/ 1645575 w 1994047"/>
                  <a:gd name="connsiteY1229" fmla="*/ 843940 h 1167402"/>
                  <a:gd name="connsiteX1230" fmla="*/ 1640638 w 1994047"/>
                  <a:gd name="connsiteY1230" fmla="*/ 834065 h 1167402"/>
                  <a:gd name="connsiteX1231" fmla="*/ 1638271 w 1994047"/>
                  <a:gd name="connsiteY1231" fmla="*/ 829127 h 1167402"/>
                  <a:gd name="connsiteX1232" fmla="*/ 1635700 w 1994047"/>
                  <a:gd name="connsiteY1232" fmla="*/ 824191 h 1167402"/>
                  <a:gd name="connsiteX1233" fmla="*/ 1633233 w 1994047"/>
                  <a:gd name="connsiteY1233" fmla="*/ 811848 h 1167402"/>
                  <a:gd name="connsiteX1234" fmla="*/ 1630866 w 1994047"/>
                  <a:gd name="connsiteY1234" fmla="*/ 806912 h 1167402"/>
                  <a:gd name="connsiteX1235" fmla="*/ 1625929 w 1994047"/>
                  <a:gd name="connsiteY1235" fmla="*/ 804443 h 1167402"/>
                  <a:gd name="connsiteX1236" fmla="*/ 1623358 w 1994047"/>
                  <a:gd name="connsiteY1236" fmla="*/ 801974 h 1167402"/>
                  <a:gd name="connsiteX1237" fmla="*/ 1611016 w 1994047"/>
                  <a:gd name="connsiteY1237" fmla="*/ 801974 h 1167402"/>
                  <a:gd name="connsiteX1238" fmla="*/ 1598775 w 1994047"/>
                  <a:gd name="connsiteY1238" fmla="*/ 804443 h 1167402"/>
                  <a:gd name="connsiteX1239" fmla="*/ 1588799 w 1994047"/>
                  <a:gd name="connsiteY1239" fmla="*/ 804443 h 1167402"/>
                  <a:gd name="connsiteX1240" fmla="*/ 1579028 w 1994047"/>
                  <a:gd name="connsiteY1240" fmla="*/ 806912 h 1167402"/>
                  <a:gd name="connsiteX1241" fmla="*/ 1571623 w 1994047"/>
                  <a:gd name="connsiteY1241" fmla="*/ 809379 h 1167402"/>
                  <a:gd name="connsiteX1242" fmla="*/ 1561748 w 1994047"/>
                  <a:gd name="connsiteY1242" fmla="*/ 811848 h 1167402"/>
                  <a:gd name="connsiteX1243" fmla="*/ 1524719 w 1994047"/>
                  <a:gd name="connsiteY1243" fmla="*/ 811848 h 1167402"/>
                  <a:gd name="connsiteX1244" fmla="*/ 1519785 w 1994047"/>
                  <a:gd name="connsiteY1244" fmla="*/ 809379 h 1167402"/>
                  <a:gd name="connsiteX1245" fmla="*/ 1512377 w 1994047"/>
                  <a:gd name="connsiteY1245" fmla="*/ 804443 h 1167402"/>
                  <a:gd name="connsiteX1246" fmla="*/ 1507439 w 1994047"/>
                  <a:gd name="connsiteY1246" fmla="*/ 801974 h 1167402"/>
                  <a:gd name="connsiteX1247" fmla="*/ 1502505 w 1994047"/>
                  <a:gd name="connsiteY1247" fmla="*/ 794568 h 1167402"/>
                  <a:gd name="connsiteX1248" fmla="*/ 1500035 w 1994047"/>
                  <a:gd name="connsiteY1248" fmla="*/ 792100 h 1167402"/>
                  <a:gd name="connsiteX1249" fmla="*/ 1490160 w 1994047"/>
                  <a:gd name="connsiteY1249" fmla="*/ 784695 h 1167402"/>
                  <a:gd name="connsiteX1250" fmla="*/ 1485225 w 1994047"/>
                  <a:gd name="connsiteY1250" fmla="*/ 782226 h 1167402"/>
                  <a:gd name="connsiteX1251" fmla="*/ 1477818 w 1994047"/>
                  <a:gd name="connsiteY1251" fmla="*/ 779757 h 1167402"/>
                  <a:gd name="connsiteX1252" fmla="*/ 1467943 w 1994047"/>
                  <a:gd name="connsiteY1252" fmla="*/ 774820 h 1167402"/>
                  <a:gd name="connsiteX1253" fmla="*/ 1463008 w 1994047"/>
                  <a:gd name="connsiteY1253" fmla="*/ 772353 h 1167402"/>
                  <a:gd name="connsiteX1254" fmla="*/ 1458071 w 1994047"/>
                  <a:gd name="connsiteY1254" fmla="*/ 769884 h 1167402"/>
                  <a:gd name="connsiteX1255" fmla="*/ 1448196 w 1994047"/>
                  <a:gd name="connsiteY1255" fmla="*/ 767415 h 1167402"/>
                  <a:gd name="connsiteX1256" fmla="*/ 1440791 w 1994047"/>
                  <a:gd name="connsiteY1256" fmla="*/ 764947 h 1167402"/>
                  <a:gd name="connsiteX1257" fmla="*/ 1425979 w 1994047"/>
                  <a:gd name="connsiteY1257" fmla="*/ 764947 h 1167402"/>
                  <a:gd name="connsiteX1258" fmla="*/ 1421042 w 1994047"/>
                  <a:gd name="connsiteY1258" fmla="*/ 762478 h 1167402"/>
                  <a:gd name="connsiteX1259" fmla="*/ 1398825 w 1994047"/>
                  <a:gd name="connsiteY1259" fmla="*/ 762478 h 1167402"/>
                  <a:gd name="connsiteX1260" fmla="*/ 1391420 w 1994047"/>
                  <a:gd name="connsiteY1260" fmla="*/ 764947 h 1167402"/>
                  <a:gd name="connsiteX1261" fmla="*/ 1381545 w 1994047"/>
                  <a:gd name="connsiteY1261" fmla="*/ 767415 h 1167402"/>
                  <a:gd name="connsiteX1262" fmla="*/ 1374140 w 1994047"/>
                  <a:gd name="connsiteY1262" fmla="*/ 769884 h 1167402"/>
                  <a:gd name="connsiteX1263" fmla="*/ 1366736 w 1994047"/>
                  <a:gd name="connsiteY1263" fmla="*/ 772353 h 1167402"/>
                  <a:gd name="connsiteX1264" fmla="*/ 1364265 w 1994047"/>
                  <a:gd name="connsiteY1264" fmla="*/ 772353 h 1167402"/>
                  <a:gd name="connsiteX1265" fmla="*/ 1359328 w 1994047"/>
                  <a:gd name="connsiteY1265" fmla="*/ 769884 h 1167402"/>
                  <a:gd name="connsiteX1266" fmla="*/ 1356861 w 1994047"/>
                  <a:gd name="connsiteY1266" fmla="*/ 764947 h 1167402"/>
                  <a:gd name="connsiteX1267" fmla="*/ 1354394 w 1994047"/>
                  <a:gd name="connsiteY1267" fmla="*/ 764947 h 1167402"/>
                  <a:gd name="connsiteX1268" fmla="*/ 1351923 w 1994047"/>
                  <a:gd name="connsiteY1268" fmla="*/ 767415 h 1167402"/>
                  <a:gd name="connsiteX1269" fmla="*/ 1349456 w 1994047"/>
                  <a:gd name="connsiteY1269" fmla="*/ 769884 h 1167402"/>
                  <a:gd name="connsiteX1270" fmla="*/ 1344519 w 1994047"/>
                  <a:gd name="connsiteY1270" fmla="*/ 772353 h 1167402"/>
                  <a:gd name="connsiteX1271" fmla="*/ 1337114 w 1994047"/>
                  <a:gd name="connsiteY1271" fmla="*/ 769884 h 1167402"/>
                  <a:gd name="connsiteX1272" fmla="*/ 1332177 w 1994047"/>
                  <a:gd name="connsiteY1272" fmla="*/ 767415 h 1167402"/>
                  <a:gd name="connsiteX1273" fmla="*/ 1329706 w 1994047"/>
                  <a:gd name="connsiteY1273" fmla="*/ 769884 h 1167402"/>
                  <a:gd name="connsiteX1274" fmla="*/ 1327239 w 1994047"/>
                  <a:gd name="connsiteY1274" fmla="*/ 772353 h 1167402"/>
                  <a:gd name="connsiteX1275" fmla="*/ 1324769 w 1994047"/>
                  <a:gd name="connsiteY1275" fmla="*/ 774820 h 1167402"/>
                  <a:gd name="connsiteX1276" fmla="*/ 1319835 w 1994047"/>
                  <a:gd name="connsiteY1276" fmla="*/ 774820 h 1167402"/>
                  <a:gd name="connsiteX1277" fmla="*/ 1312427 w 1994047"/>
                  <a:gd name="connsiteY1277" fmla="*/ 777289 h 1167402"/>
                  <a:gd name="connsiteX1278" fmla="*/ 1309960 w 1994047"/>
                  <a:gd name="connsiteY1278" fmla="*/ 779757 h 1167402"/>
                  <a:gd name="connsiteX1279" fmla="*/ 1305022 w 1994047"/>
                  <a:gd name="connsiteY1279" fmla="*/ 782226 h 1167402"/>
                  <a:gd name="connsiteX1280" fmla="*/ 1297618 w 1994047"/>
                  <a:gd name="connsiteY1280" fmla="*/ 782226 h 1167402"/>
                  <a:gd name="connsiteX1281" fmla="*/ 1295147 w 1994047"/>
                  <a:gd name="connsiteY1281" fmla="*/ 779757 h 1167402"/>
                  <a:gd name="connsiteX1282" fmla="*/ 1295147 w 1994047"/>
                  <a:gd name="connsiteY1282" fmla="*/ 777289 h 1167402"/>
                  <a:gd name="connsiteX1283" fmla="*/ 1292680 w 1994047"/>
                  <a:gd name="connsiteY1283" fmla="*/ 774820 h 1167402"/>
                  <a:gd name="connsiteX1284" fmla="*/ 1287743 w 1994047"/>
                  <a:gd name="connsiteY1284" fmla="*/ 774820 h 1167402"/>
                  <a:gd name="connsiteX1285" fmla="*/ 1285276 w 1994047"/>
                  <a:gd name="connsiteY1285" fmla="*/ 779757 h 1167402"/>
                  <a:gd name="connsiteX1286" fmla="*/ 1285276 w 1994047"/>
                  <a:gd name="connsiteY1286" fmla="*/ 784695 h 1167402"/>
                  <a:gd name="connsiteX1287" fmla="*/ 1280338 w 1994047"/>
                  <a:gd name="connsiteY1287" fmla="*/ 789632 h 1167402"/>
                  <a:gd name="connsiteX1288" fmla="*/ 1272930 w 1994047"/>
                  <a:gd name="connsiteY1288" fmla="*/ 792100 h 1167402"/>
                  <a:gd name="connsiteX1289" fmla="*/ 1267993 w 1994047"/>
                  <a:gd name="connsiteY1289" fmla="*/ 797037 h 1167402"/>
                  <a:gd name="connsiteX1290" fmla="*/ 1265526 w 1994047"/>
                  <a:gd name="connsiteY1290" fmla="*/ 799506 h 1167402"/>
                  <a:gd name="connsiteX1291" fmla="*/ 1260588 w 1994047"/>
                  <a:gd name="connsiteY1291" fmla="*/ 804443 h 1167402"/>
                  <a:gd name="connsiteX1292" fmla="*/ 1258121 w 1994047"/>
                  <a:gd name="connsiteY1292" fmla="*/ 806912 h 1167402"/>
                  <a:gd name="connsiteX1293" fmla="*/ 1253184 w 1994047"/>
                  <a:gd name="connsiteY1293" fmla="*/ 809379 h 1167402"/>
                  <a:gd name="connsiteX1294" fmla="*/ 1245779 w 1994047"/>
                  <a:gd name="connsiteY1294" fmla="*/ 814317 h 1167402"/>
                  <a:gd name="connsiteX1295" fmla="*/ 1238371 w 1994047"/>
                  <a:gd name="connsiteY1295" fmla="*/ 819254 h 1167402"/>
                  <a:gd name="connsiteX1296" fmla="*/ 1230967 w 1994047"/>
                  <a:gd name="connsiteY1296" fmla="*/ 819254 h 1167402"/>
                  <a:gd name="connsiteX1297" fmla="*/ 1228499 w 1994047"/>
                  <a:gd name="connsiteY1297" fmla="*/ 821723 h 1167402"/>
                  <a:gd name="connsiteX1298" fmla="*/ 1221092 w 1994047"/>
                  <a:gd name="connsiteY1298" fmla="*/ 819254 h 1167402"/>
                  <a:gd name="connsiteX1299" fmla="*/ 1213687 w 1994047"/>
                  <a:gd name="connsiteY1299" fmla="*/ 819254 h 1167402"/>
                  <a:gd name="connsiteX1300" fmla="*/ 1206282 w 1994047"/>
                  <a:gd name="connsiteY1300" fmla="*/ 821723 h 1167402"/>
                  <a:gd name="connsiteX1301" fmla="*/ 1203812 w 1994047"/>
                  <a:gd name="connsiteY1301" fmla="*/ 824191 h 1167402"/>
                  <a:gd name="connsiteX1302" fmla="*/ 1201345 w 1994047"/>
                  <a:gd name="connsiteY1302" fmla="*/ 826660 h 1167402"/>
                  <a:gd name="connsiteX1303" fmla="*/ 1196407 w 1994047"/>
                  <a:gd name="connsiteY1303" fmla="*/ 829127 h 1167402"/>
                  <a:gd name="connsiteX1304" fmla="*/ 1191470 w 1994047"/>
                  <a:gd name="connsiteY1304" fmla="*/ 831596 h 1167402"/>
                  <a:gd name="connsiteX1305" fmla="*/ 1186533 w 1994047"/>
                  <a:gd name="connsiteY1305" fmla="*/ 831596 h 1167402"/>
                  <a:gd name="connsiteX1306" fmla="*/ 1179128 w 1994047"/>
                  <a:gd name="connsiteY1306" fmla="*/ 829127 h 1167402"/>
                  <a:gd name="connsiteX1307" fmla="*/ 1176661 w 1994047"/>
                  <a:gd name="connsiteY1307" fmla="*/ 826660 h 1167402"/>
                  <a:gd name="connsiteX1308" fmla="*/ 1174190 w 1994047"/>
                  <a:gd name="connsiteY1308" fmla="*/ 826660 h 1167402"/>
                  <a:gd name="connsiteX1309" fmla="*/ 1171723 w 1994047"/>
                  <a:gd name="connsiteY1309" fmla="*/ 824191 h 1167402"/>
                  <a:gd name="connsiteX1310" fmla="*/ 1164419 w 1994047"/>
                  <a:gd name="connsiteY1310" fmla="*/ 824191 h 1167402"/>
                  <a:gd name="connsiteX1311" fmla="*/ 1161848 w 1994047"/>
                  <a:gd name="connsiteY1311" fmla="*/ 829127 h 1167402"/>
                  <a:gd name="connsiteX1312" fmla="*/ 1156911 w 1994047"/>
                  <a:gd name="connsiteY1312" fmla="*/ 836534 h 1167402"/>
                  <a:gd name="connsiteX1313" fmla="*/ 1156911 w 1994047"/>
                  <a:gd name="connsiteY1313" fmla="*/ 843940 h 1167402"/>
                  <a:gd name="connsiteX1314" fmla="*/ 1154444 w 1994047"/>
                  <a:gd name="connsiteY1314" fmla="*/ 848876 h 1167402"/>
                  <a:gd name="connsiteX1315" fmla="*/ 1152077 w 1994047"/>
                  <a:gd name="connsiteY1315" fmla="*/ 851344 h 1167402"/>
                  <a:gd name="connsiteX1316" fmla="*/ 1152077 w 1994047"/>
                  <a:gd name="connsiteY1316" fmla="*/ 856282 h 1167402"/>
                  <a:gd name="connsiteX1317" fmla="*/ 1149506 w 1994047"/>
                  <a:gd name="connsiteY1317" fmla="*/ 863688 h 1167402"/>
                  <a:gd name="connsiteX1318" fmla="*/ 1149506 w 1994047"/>
                  <a:gd name="connsiteY1318" fmla="*/ 866155 h 1167402"/>
                  <a:gd name="connsiteX1319" fmla="*/ 1152077 w 1994047"/>
                  <a:gd name="connsiteY1319" fmla="*/ 873458 h 1167402"/>
                  <a:gd name="connsiteX1320" fmla="*/ 1152077 w 1994047"/>
                  <a:gd name="connsiteY1320" fmla="*/ 878499 h 1167402"/>
                  <a:gd name="connsiteX1321" fmla="*/ 1154444 w 1994047"/>
                  <a:gd name="connsiteY1321" fmla="*/ 883435 h 1167402"/>
                  <a:gd name="connsiteX1322" fmla="*/ 1154444 w 1994047"/>
                  <a:gd name="connsiteY1322" fmla="*/ 890737 h 1167402"/>
                  <a:gd name="connsiteX1323" fmla="*/ 1152077 w 1994047"/>
                  <a:gd name="connsiteY1323" fmla="*/ 898247 h 1167402"/>
                  <a:gd name="connsiteX1324" fmla="*/ 1152077 w 1994047"/>
                  <a:gd name="connsiteY1324" fmla="*/ 915423 h 1167402"/>
                  <a:gd name="connsiteX1325" fmla="*/ 1154444 w 1994047"/>
                  <a:gd name="connsiteY1325" fmla="*/ 920361 h 1167402"/>
                  <a:gd name="connsiteX1326" fmla="*/ 1154444 w 1994047"/>
                  <a:gd name="connsiteY1326" fmla="*/ 935171 h 1167402"/>
                  <a:gd name="connsiteX1327" fmla="*/ 1152077 w 1994047"/>
                  <a:gd name="connsiteY1327" fmla="*/ 937640 h 1167402"/>
                  <a:gd name="connsiteX1328" fmla="*/ 1149506 w 1994047"/>
                  <a:gd name="connsiteY1328" fmla="*/ 940109 h 1167402"/>
                  <a:gd name="connsiteX1329" fmla="*/ 1147140 w 1994047"/>
                  <a:gd name="connsiteY1329" fmla="*/ 942578 h 1167402"/>
                  <a:gd name="connsiteX1330" fmla="*/ 1142202 w 1994047"/>
                  <a:gd name="connsiteY1330" fmla="*/ 945045 h 1167402"/>
                  <a:gd name="connsiteX1331" fmla="*/ 1139631 w 1994047"/>
                  <a:gd name="connsiteY1331" fmla="*/ 947513 h 1167402"/>
                  <a:gd name="connsiteX1332" fmla="*/ 1137265 w 1994047"/>
                  <a:gd name="connsiteY1332" fmla="*/ 947513 h 1167402"/>
                  <a:gd name="connsiteX1333" fmla="*/ 1134798 w 1994047"/>
                  <a:gd name="connsiteY1333" fmla="*/ 945045 h 1167402"/>
                  <a:gd name="connsiteX1334" fmla="*/ 1134798 w 1994047"/>
                  <a:gd name="connsiteY1334" fmla="*/ 942578 h 1167402"/>
                  <a:gd name="connsiteX1335" fmla="*/ 1119985 w 1994047"/>
                  <a:gd name="connsiteY1335" fmla="*/ 942578 h 1167402"/>
                  <a:gd name="connsiteX1336" fmla="*/ 1117518 w 1994047"/>
                  <a:gd name="connsiteY1336" fmla="*/ 940109 h 1167402"/>
                  <a:gd name="connsiteX1337" fmla="*/ 1115048 w 1994047"/>
                  <a:gd name="connsiteY1337" fmla="*/ 940109 h 1167402"/>
                  <a:gd name="connsiteX1338" fmla="*/ 1110113 w 1994047"/>
                  <a:gd name="connsiteY1338" fmla="*/ 935171 h 1167402"/>
                  <a:gd name="connsiteX1339" fmla="*/ 1110113 w 1994047"/>
                  <a:gd name="connsiteY1339" fmla="*/ 932703 h 1167402"/>
                  <a:gd name="connsiteX1340" fmla="*/ 1107643 w 1994047"/>
                  <a:gd name="connsiteY1340" fmla="*/ 927765 h 1167402"/>
                  <a:gd name="connsiteX1341" fmla="*/ 1107643 w 1994047"/>
                  <a:gd name="connsiteY1341" fmla="*/ 912954 h 1167402"/>
                  <a:gd name="connsiteX1342" fmla="*/ 1102706 w 1994047"/>
                  <a:gd name="connsiteY1342" fmla="*/ 910486 h 1167402"/>
                  <a:gd name="connsiteX1343" fmla="*/ 1097768 w 1994047"/>
                  <a:gd name="connsiteY1343" fmla="*/ 908018 h 1167402"/>
                  <a:gd name="connsiteX1344" fmla="*/ 1092834 w 1994047"/>
                  <a:gd name="connsiteY1344" fmla="*/ 903183 h 1167402"/>
                  <a:gd name="connsiteX1345" fmla="*/ 1090363 w 1994047"/>
                  <a:gd name="connsiteY1345" fmla="*/ 903183 h 1167402"/>
                  <a:gd name="connsiteX1346" fmla="*/ 1087896 w 1994047"/>
                  <a:gd name="connsiteY1346" fmla="*/ 900714 h 1167402"/>
                  <a:gd name="connsiteX1347" fmla="*/ 1085426 w 1994047"/>
                  <a:gd name="connsiteY1347" fmla="*/ 900714 h 1167402"/>
                  <a:gd name="connsiteX1348" fmla="*/ 1082959 w 1994047"/>
                  <a:gd name="connsiteY1348" fmla="*/ 903183 h 1167402"/>
                  <a:gd name="connsiteX1349" fmla="*/ 1078021 w 1994047"/>
                  <a:gd name="connsiteY1349" fmla="*/ 903183 h 1167402"/>
                  <a:gd name="connsiteX1350" fmla="*/ 1078021 w 1994047"/>
                  <a:gd name="connsiteY1350" fmla="*/ 900714 h 1167402"/>
                  <a:gd name="connsiteX1351" fmla="*/ 1075554 w 1994047"/>
                  <a:gd name="connsiteY1351" fmla="*/ 898247 h 1167402"/>
                  <a:gd name="connsiteX1352" fmla="*/ 1070617 w 1994047"/>
                  <a:gd name="connsiteY1352" fmla="*/ 895778 h 1167402"/>
                  <a:gd name="connsiteX1353" fmla="*/ 1068146 w 1994047"/>
                  <a:gd name="connsiteY1353" fmla="*/ 893206 h 1167402"/>
                  <a:gd name="connsiteX1354" fmla="*/ 1060742 w 1994047"/>
                  <a:gd name="connsiteY1354" fmla="*/ 888270 h 1167402"/>
                  <a:gd name="connsiteX1355" fmla="*/ 1058275 w 1994047"/>
                  <a:gd name="connsiteY1355" fmla="*/ 885903 h 1167402"/>
                  <a:gd name="connsiteX1356" fmla="*/ 1053337 w 1994047"/>
                  <a:gd name="connsiteY1356" fmla="*/ 883435 h 1167402"/>
                  <a:gd name="connsiteX1357" fmla="*/ 1048400 w 1994047"/>
                  <a:gd name="connsiteY1357" fmla="*/ 880968 h 1167402"/>
                  <a:gd name="connsiteX1358" fmla="*/ 1045929 w 1994047"/>
                  <a:gd name="connsiteY1358" fmla="*/ 878499 h 1167402"/>
                  <a:gd name="connsiteX1359" fmla="*/ 1043462 w 1994047"/>
                  <a:gd name="connsiteY1359" fmla="*/ 875927 h 1167402"/>
                  <a:gd name="connsiteX1360" fmla="*/ 1038525 w 1994047"/>
                  <a:gd name="connsiteY1360" fmla="*/ 870991 h 1167402"/>
                  <a:gd name="connsiteX1361" fmla="*/ 1031120 w 1994047"/>
                  <a:gd name="connsiteY1361" fmla="*/ 868522 h 1167402"/>
                  <a:gd name="connsiteX1362" fmla="*/ 1028650 w 1994047"/>
                  <a:gd name="connsiteY1362" fmla="*/ 866155 h 1167402"/>
                  <a:gd name="connsiteX1363" fmla="*/ 1026183 w 1994047"/>
                  <a:gd name="connsiteY1363" fmla="*/ 866155 h 1167402"/>
                  <a:gd name="connsiteX1364" fmla="*/ 1021245 w 1994047"/>
                  <a:gd name="connsiteY1364" fmla="*/ 863688 h 1167402"/>
                  <a:gd name="connsiteX1365" fmla="*/ 1018778 w 1994047"/>
                  <a:gd name="connsiteY1365" fmla="*/ 861219 h 1167402"/>
                  <a:gd name="connsiteX1366" fmla="*/ 1016308 w 1994047"/>
                  <a:gd name="connsiteY1366" fmla="*/ 858751 h 1167402"/>
                  <a:gd name="connsiteX1367" fmla="*/ 1008903 w 1994047"/>
                  <a:gd name="connsiteY1367" fmla="*/ 853813 h 1167402"/>
                  <a:gd name="connsiteX1368" fmla="*/ 1006433 w 1994047"/>
                  <a:gd name="connsiteY1368" fmla="*/ 853813 h 1167402"/>
                  <a:gd name="connsiteX1369" fmla="*/ 1001499 w 1994047"/>
                  <a:gd name="connsiteY1369" fmla="*/ 851344 h 1167402"/>
                  <a:gd name="connsiteX1370" fmla="*/ 1001499 w 1994047"/>
                  <a:gd name="connsiteY1370" fmla="*/ 848876 h 1167402"/>
                  <a:gd name="connsiteX1371" fmla="*/ 994091 w 1994047"/>
                  <a:gd name="connsiteY1371" fmla="*/ 846407 h 1167402"/>
                  <a:gd name="connsiteX1372" fmla="*/ 989153 w 1994047"/>
                  <a:gd name="connsiteY1372" fmla="*/ 843940 h 1167402"/>
                  <a:gd name="connsiteX1373" fmla="*/ 984219 w 1994047"/>
                  <a:gd name="connsiteY1373" fmla="*/ 839002 h 1167402"/>
                  <a:gd name="connsiteX1374" fmla="*/ 981749 w 1994047"/>
                  <a:gd name="connsiteY1374" fmla="*/ 836534 h 1167402"/>
                  <a:gd name="connsiteX1375" fmla="*/ 979282 w 1994047"/>
                  <a:gd name="connsiteY1375" fmla="*/ 834065 h 1167402"/>
                  <a:gd name="connsiteX1376" fmla="*/ 976811 w 1994047"/>
                  <a:gd name="connsiteY1376" fmla="*/ 829127 h 1167402"/>
                  <a:gd name="connsiteX1377" fmla="*/ 971874 w 1994047"/>
                  <a:gd name="connsiteY1377" fmla="*/ 824191 h 1167402"/>
                  <a:gd name="connsiteX1378" fmla="*/ 966939 w 1994047"/>
                  <a:gd name="connsiteY1378" fmla="*/ 819254 h 1167402"/>
                  <a:gd name="connsiteX1379" fmla="*/ 962002 w 1994047"/>
                  <a:gd name="connsiteY1379" fmla="*/ 814317 h 1167402"/>
                  <a:gd name="connsiteX1380" fmla="*/ 957065 w 1994047"/>
                  <a:gd name="connsiteY1380" fmla="*/ 811848 h 1167402"/>
                  <a:gd name="connsiteX1381" fmla="*/ 957065 w 1994047"/>
                  <a:gd name="connsiteY1381" fmla="*/ 809379 h 1167402"/>
                  <a:gd name="connsiteX1382" fmla="*/ 952127 w 1994047"/>
                  <a:gd name="connsiteY1382" fmla="*/ 809379 h 1167402"/>
                  <a:gd name="connsiteX1383" fmla="*/ 952127 w 1994047"/>
                  <a:gd name="connsiteY1383" fmla="*/ 829127 h 1167402"/>
                  <a:gd name="connsiteX1384" fmla="*/ 954594 w 1994047"/>
                  <a:gd name="connsiteY1384" fmla="*/ 834065 h 1167402"/>
                  <a:gd name="connsiteX1385" fmla="*/ 957065 w 1994047"/>
                  <a:gd name="connsiteY1385" fmla="*/ 841471 h 1167402"/>
                  <a:gd name="connsiteX1386" fmla="*/ 957065 w 1994047"/>
                  <a:gd name="connsiteY1386" fmla="*/ 856282 h 1167402"/>
                  <a:gd name="connsiteX1387" fmla="*/ 959532 w 1994047"/>
                  <a:gd name="connsiteY1387" fmla="*/ 863688 h 1167402"/>
                  <a:gd name="connsiteX1388" fmla="*/ 959532 w 1994047"/>
                  <a:gd name="connsiteY1388" fmla="*/ 870991 h 1167402"/>
                  <a:gd name="connsiteX1389" fmla="*/ 962002 w 1994047"/>
                  <a:gd name="connsiteY1389" fmla="*/ 878499 h 1167402"/>
                  <a:gd name="connsiteX1390" fmla="*/ 959532 w 1994047"/>
                  <a:gd name="connsiteY1390" fmla="*/ 880968 h 1167402"/>
                  <a:gd name="connsiteX1391" fmla="*/ 959532 w 1994047"/>
                  <a:gd name="connsiteY1391" fmla="*/ 885903 h 1167402"/>
                  <a:gd name="connsiteX1392" fmla="*/ 957065 w 1994047"/>
                  <a:gd name="connsiteY1392" fmla="*/ 888270 h 1167402"/>
                  <a:gd name="connsiteX1393" fmla="*/ 954594 w 1994047"/>
                  <a:gd name="connsiteY1393" fmla="*/ 888270 h 1167402"/>
                  <a:gd name="connsiteX1394" fmla="*/ 954594 w 1994047"/>
                  <a:gd name="connsiteY1394" fmla="*/ 890737 h 1167402"/>
                  <a:gd name="connsiteX1395" fmla="*/ 942252 w 1994047"/>
                  <a:gd name="connsiteY1395" fmla="*/ 890737 h 1167402"/>
                  <a:gd name="connsiteX1396" fmla="*/ 934848 w 1994047"/>
                  <a:gd name="connsiteY1396" fmla="*/ 888270 h 1167402"/>
                  <a:gd name="connsiteX1397" fmla="*/ 922505 w 1994047"/>
                  <a:gd name="connsiteY1397" fmla="*/ 883435 h 1167402"/>
                  <a:gd name="connsiteX1398" fmla="*/ 907693 w 1994047"/>
                  <a:gd name="connsiteY1398" fmla="*/ 883435 h 1167402"/>
                  <a:gd name="connsiteX1399" fmla="*/ 905226 w 1994047"/>
                  <a:gd name="connsiteY1399" fmla="*/ 878499 h 1167402"/>
                  <a:gd name="connsiteX1400" fmla="*/ 902756 w 1994047"/>
                  <a:gd name="connsiteY1400" fmla="*/ 873458 h 1167402"/>
                  <a:gd name="connsiteX1401" fmla="*/ 900288 w 1994047"/>
                  <a:gd name="connsiteY1401" fmla="*/ 875927 h 1167402"/>
                  <a:gd name="connsiteX1402" fmla="*/ 900288 w 1994047"/>
                  <a:gd name="connsiteY1402" fmla="*/ 878499 h 1167402"/>
                  <a:gd name="connsiteX1403" fmla="*/ 897818 w 1994047"/>
                  <a:gd name="connsiteY1403" fmla="*/ 883435 h 1167402"/>
                  <a:gd name="connsiteX1404" fmla="*/ 897818 w 1994047"/>
                  <a:gd name="connsiteY1404" fmla="*/ 885903 h 1167402"/>
                  <a:gd name="connsiteX1405" fmla="*/ 895351 w 1994047"/>
                  <a:gd name="connsiteY1405" fmla="*/ 895778 h 1167402"/>
                  <a:gd name="connsiteX1406" fmla="*/ 890414 w 1994047"/>
                  <a:gd name="connsiteY1406" fmla="*/ 900714 h 1167402"/>
                  <a:gd name="connsiteX1407" fmla="*/ 885476 w 1994047"/>
                  <a:gd name="connsiteY1407" fmla="*/ 903183 h 1167402"/>
                  <a:gd name="connsiteX1408" fmla="*/ 883009 w 1994047"/>
                  <a:gd name="connsiteY1408" fmla="*/ 900714 h 1167402"/>
                  <a:gd name="connsiteX1409" fmla="*/ 883009 w 1994047"/>
                  <a:gd name="connsiteY1409" fmla="*/ 898247 h 1167402"/>
                  <a:gd name="connsiteX1410" fmla="*/ 885476 w 1994047"/>
                  <a:gd name="connsiteY1410" fmla="*/ 893206 h 1167402"/>
                  <a:gd name="connsiteX1411" fmla="*/ 887946 w 1994047"/>
                  <a:gd name="connsiteY1411" fmla="*/ 888270 h 1167402"/>
                  <a:gd name="connsiteX1412" fmla="*/ 887946 w 1994047"/>
                  <a:gd name="connsiteY1412" fmla="*/ 885903 h 1167402"/>
                  <a:gd name="connsiteX1413" fmla="*/ 885476 w 1994047"/>
                  <a:gd name="connsiteY1413" fmla="*/ 880968 h 1167402"/>
                  <a:gd name="connsiteX1414" fmla="*/ 885476 w 1994047"/>
                  <a:gd name="connsiteY1414" fmla="*/ 875927 h 1167402"/>
                  <a:gd name="connsiteX1415" fmla="*/ 880539 w 1994047"/>
                  <a:gd name="connsiteY1415" fmla="*/ 868522 h 1167402"/>
                  <a:gd name="connsiteX1416" fmla="*/ 878071 w 1994047"/>
                  <a:gd name="connsiteY1416" fmla="*/ 863688 h 1167402"/>
                  <a:gd name="connsiteX1417" fmla="*/ 873134 w 1994047"/>
                  <a:gd name="connsiteY1417" fmla="*/ 861219 h 1167402"/>
                  <a:gd name="connsiteX1418" fmla="*/ 865729 w 1994047"/>
                  <a:gd name="connsiteY1418" fmla="*/ 858751 h 1167402"/>
                  <a:gd name="connsiteX1419" fmla="*/ 860792 w 1994047"/>
                  <a:gd name="connsiteY1419" fmla="*/ 858751 h 1167402"/>
                  <a:gd name="connsiteX1420" fmla="*/ 853387 w 1994047"/>
                  <a:gd name="connsiteY1420" fmla="*/ 856282 h 1167402"/>
                  <a:gd name="connsiteX1421" fmla="*/ 843512 w 1994047"/>
                  <a:gd name="connsiteY1421" fmla="*/ 856282 h 1167402"/>
                  <a:gd name="connsiteX1422" fmla="*/ 836108 w 1994047"/>
                  <a:gd name="connsiteY1422" fmla="*/ 858751 h 1167402"/>
                  <a:gd name="connsiteX1423" fmla="*/ 828700 w 1994047"/>
                  <a:gd name="connsiteY1423" fmla="*/ 861219 h 1167402"/>
                  <a:gd name="connsiteX1424" fmla="*/ 821295 w 1994047"/>
                  <a:gd name="connsiteY1424" fmla="*/ 861219 h 1167402"/>
                  <a:gd name="connsiteX1425" fmla="*/ 818828 w 1994047"/>
                  <a:gd name="connsiteY1425" fmla="*/ 863688 h 1167402"/>
                  <a:gd name="connsiteX1426" fmla="*/ 813891 w 1994047"/>
                  <a:gd name="connsiteY1426" fmla="*/ 868522 h 1167402"/>
                  <a:gd name="connsiteX1427" fmla="*/ 813891 w 1994047"/>
                  <a:gd name="connsiteY1427" fmla="*/ 870991 h 1167402"/>
                  <a:gd name="connsiteX1428" fmla="*/ 816358 w 1994047"/>
                  <a:gd name="connsiteY1428" fmla="*/ 878499 h 1167402"/>
                  <a:gd name="connsiteX1429" fmla="*/ 818828 w 1994047"/>
                  <a:gd name="connsiteY1429" fmla="*/ 880968 h 1167402"/>
                  <a:gd name="connsiteX1430" fmla="*/ 818828 w 1994047"/>
                  <a:gd name="connsiteY1430" fmla="*/ 885903 h 1167402"/>
                  <a:gd name="connsiteX1431" fmla="*/ 816358 w 1994047"/>
                  <a:gd name="connsiteY1431" fmla="*/ 888270 h 1167402"/>
                  <a:gd name="connsiteX1432" fmla="*/ 813891 w 1994047"/>
                  <a:gd name="connsiteY1432" fmla="*/ 890737 h 1167402"/>
                  <a:gd name="connsiteX1433" fmla="*/ 811420 w 1994047"/>
                  <a:gd name="connsiteY1433" fmla="*/ 893206 h 1167402"/>
                  <a:gd name="connsiteX1434" fmla="*/ 808953 w 1994047"/>
                  <a:gd name="connsiteY1434" fmla="*/ 900714 h 1167402"/>
                  <a:gd name="connsiteX1435" fmla="*/ 804016 w 1994047"/>
                  <a:gd name="connsiteY1435" fmla="*/ 903183 h 1167402"/>
                  <a:gd name="connsiteX1436" fmla="*/ 796715 w 1994047"/>
                  <a:gd name="connsiteY1436" fmla="*/ 903183 h 1167402"/>
                  <a:gd name="connsiteX1437" fmla="*/ 791777 w 1994047"/>
                  <a:gd name="connsiteY1437" fmla="*/ 908018 h 1167402"/>
                  <a:gd name="connsiteX1438" fmla="*/ 784370 w 1994047"/>
                  <a:gd name="connsiteY1438" fmla="*/ 915423 h 1167402"/>
                  <a:gd name="connsiteX1439" fmla="*/ 779432 w 1994047"/>
                  <a:gd name="connsiteY1439" fmla="*/ 915423 h 1167402"/>
                  <a:gd name="connsiteX1440" fmla="*/ 774498 w 1994047"/>
                  <a:gd name="connsiteY1440" fmla="*/ 912954 h 1167402"/>
                  <a:gd name="connsiteX1441" fmla="*/ 772027 w 1994047"/>
                  <a:gd name="connsiteY1441" fmla="*/ 910486 h 1167402"/>
                  <a:gd name="connsiteX1442" fmla="*/ 764623 w 1994047"/>
                  <a:gd name="connsiteY1442" fmla="*/ 908018 h 1167402"/>
                  <a:gd name="connsiteX1443" fmla="*/ 759685 w 1994047"/>
                  <a:gd name="connsiteY1443" fmla="*/ 912954 h 1167402"/>
                  <a:gd name="connsiteX1444" fmla="*/ 752281 w 1994047"/>
                  <a:gd name="connsiteY1444" fmla="*/ 920361 h 1167402"/>
                  <a:gd name="connsiteX1445" fmla="*/ 747343 w 1994047"/>
                  <a:gd name="connsiteY1445" fmla="*/ 925298 h 1167402"/>
                  <a:gd name="connsiteX1446" fmla="*/ 744873 w 1994047"/>
                  <a:gd name="connsiteY1446" fmla="*/ 922829 h 1167402"/>
                  <a:gd name="connsiteX1447" fmla="*/ 742406 w 1994047"/>
                  <a:gd name="connsiteY1447" fmla="*/ 920361 h 1167402"/>
                  <a:gd name="connsiteX1448" fmla="*/ 739939 w 1994047"/>
                  <a:gd name="connsiteY1448" fmla="*/ 920361 h 1167402"/>
                  <a:gd name="connsiteX1449" fmla="*/ 742406 w 1994047"/>
                  <a:gd name="connsiteY1449" fmla="*/ 927765 h 1167402"/>
                  <a:gd name="connsiteX1450" fmla="*/ 739939 w 1994047"/>
                  <a:gd name="connsiteY1450" fmla="*/ 930234 h 1167402"/>
                  <a:gd name="connsiteX1451" fmla="*/ 737468 w 1994047"/>
                  <a:gd name="connsiteY1451" fmla="*/ 937640 h 1167402"/>
                  <a:gd name="connsiteX1452" fmla="*/ 737468 w 1994047"/>
                  <a:gd name="connsiteY1452" fmla="*/ 940109 h 1167402"/>
                  <a:gd name="connsiteX1453" fmla="*/ 732531 w 1994047"/>
                  <a:gd name="connsiteY1453" fmla="*/ 947513 h 1167402"/>
                  <a:gd name="connsiteX1454" fmla="*/ 730064 w 1994047"/>
                  <a:gd name="connsiteY1454" fmla="*/ 949982 h 1167402"/>
                  <a:gd name="connsiteX1455" fmla="*/ 727593 w 1994047"/>
                  <a:gd name="connsiteY1455" fmla="*/ 952451 h 1167402"/>
                  <a:gd name="connsiteX1456" fmla="*/ 727593 w 1994047"/>
                  <a:gd name="connsiteY1456" fmla="*/ 954920 h 1167402"/>
                  <a:gd name="connsiteX1457" fmla="*/ 725126 w 1994047"/>
                  <a:gd name="connsiteY1457" fmla="*/ 957388 h 1167402"/>
                  <a:gd name="connsiteX1458" fmla="*/ 722659 w 1994047"/>
                  <a:gd name="connsiteY1458" fmla="*/ 964793 h 1167402"/>
                  <a:gd name="connsiteX1459" fmla="*/ 725126 w 1994047"/>
                  <a:gd name="connsiteY1459" fmla="*/ 974668 h 1167402"/>
                  <a:gd name="connsiteX1460" fmla="*/ 725126 w 1994047"/>
                  <a:gd name="connsiteY1460" fmla="*/ 1014165 h 1167402"/>
                  <a:gd name="connsiteX1461" fmla="*/ 722659 w 1994047"/>
                  <a:gd name="connsiteY1461" fmla="*/ 1014165 h 1167402"/>
                  <a:gd name="connsiteX1462" fmla="*/ 720189 w 1994047"/>
                  <a:gd name="connsiteY1462" fmla="*/ 1011696 h 1167402"/>
                  <a:gd name="connsiteX1463" fmla="*/ 712784 w 1994047"/>
                  <a:gd name="connsiteY1463" fmla="*/ 1006758 h 1167402"/>
                  <a:gd name="connsiteX1464" fmla="*/ 710314 w 1994047"/>
                  <a:gd name="connsiteY1464" fmla="*/ 999352 h 1167402"/>
                  <a:gd name="connsiteX1465" fmla="*/ 707847 w 1994047"/>
                  <a:gd name="connsiteY1465" fmla="*/ 999352 h 1167402"/>
                  <a:gd name="connsiteX1466" fmla="*/ 705380 w 1994047"/>
                  <a:gd name="connsiteY1466" fmla="*/ 996885 h 1167402"/>
                  <a:gd name="connsiteX1467" fmla="*/ 695505 w 1994047"/>
                  <a:gd name="connsiteY1467" fmla="*/ 994416 h 1167402"/>
                  <a:gd name="connsiteX1468" fmla="*/ 685630 w 1994047"/>
                  <a:gd name="connsiteY1468" fmla="*/ 996885 h 1167402"/>
                  <a:gd name="connsiteX1469" fmla="*/ 673288 w 1994047"/>
                  <a:gd name="connsiteY1469" fmla="*/ 999352 h 1167402"/>
                  <a:gd name="connsiteX1470" fmla="*/ 660946 w 1994047"/>
                  <a:gd name="connsiteY1470" fmla="*/ 1004290 h 1167402"/>
                  <a:gd name="connsiteX1471" fmla="*/ 648603 w 1994047"/>
                  <a:gd name="connsiteY1471" fmla="*/ 1011696 h 1167402"/>
                  <a:gd name="connsiteX1472" fmla="*/ 641196 w 1994047"/>
                  <a:gd name="connsiteY1472" fmla="*/ 1016633 h 1167402"/>
                  <a:gd name="connsiteX1473" fmla="*/ 631324 w 1994047"/>
                  <a:gd name="connsiteY1473" fmla="*/ 1021569 h 1167402"/>
                  <a:gd name="connsiteX1474" fmla="*/ 623916 w 1994047"/>
                  <a:gd name="connsiteY1474" fmla="*/ 1026507 h 1167402"/>
                  <a:gd name="connsiteX1475" fmla="*/ 604169 w 1994047"/>
                  <a:gd name="connsiteY1475" fmla="*/ 1036380 h 1167402"/>
                  <a:gd name="connsiteX1476" fmla="*/ 586890 w 1994047"/>
                  <a:gd name="connsiteY1476" fmla="*/ 1046255 h 1167402"/>
                  <a:gd name="connsiteX1477" fmla="*/ 579485 w 1994047"/>
                  <a:gd name="connsiteY1477" fmla="*/ 1048724 h 1167402"/>
                  <a:gd name="connsiteX1478" fmla="*/ 569610 w 1994047"/>
                  <a:gd name="connsiteY1478" fmla="*/ 1053660 h 1167402"/>
                  <a:gd name="connsiteX1479" fmla="*/ 559735 w 1994047"/>
                  <a:gd name="connsiteY1479" fmla="*/ 1058597 h 1167402"/>
                  <a:gd name="connsiteX1480" fmla="*/ 552331 w 1994047"/>
                  <a:gd name="connsiteY1480" fmla="*/ 1061066 h 1167402"/>
                  <a:gd name="connsiteX1481" fmla="*/ 542456 w 1994047"/>
                  <a:gd name="connsiteY1481" fmla="*/ 1063534 h 1167402"/>
                  <a:gd name="connsiteX1482" fmla="*/ 535051 w 1994047"/>
                  <a:gd name="connsiteY1482" fmla="*/ 1066003 h 1167402"/>
                  <a:gd name="connsiteX1483" fmla="*/ 525176 w 1994047"/>
                  <a:gd name="connsiteY1483" fmla="*/ 1070941 h 1167402"/>
                  <a:gd name="connsiteX1484" fmla="*/ 515405 w 1994047"/>
                  <a:gd name="connsiteY1484" fmla="*/ 1075877 h 1167402"/>
                  <a:gd name="connsiteX1485" fmla="*/ 500593 w 1994047"/>
                  <a:gd name="connsiteY1485" fmla="*/ 1080814 h 1167402"/>
                  <a:gd name="connsiteX1486" fmla="*/ 490721 w 1994047"/>
                  <a:gd name="connsiteY1486" fmla="*/ 1085751 h 1167402"/>
                  <a:gd name="connsiteX1487" fmla="*/ 475908 w 1994047"/>
                  <a:gd name="connsiteY1487" fmla="*/ 1093156 h 1167402"/>
                  <a:gd name="connsiteX1488" fmla="*/ 466034 w 1994047"/>
                  <a:gd name="connsiteY1488" fmla="*/ 1103031 h 1167402"/>
                  <a:gd name="connsiteX1489" fmla="*/ 458629 w 1994047"/>
                  <a:gd name="connsiteY1489" fmla="*/ 1107968 h 1167402"/>
                  <a:gd name="connsiteX1490" fmla="*/ 451224 w 1994047"/>
                  <a:gd name="connsiteY1490" fmla="*/ 1110436 h 1167402"/>
                  <a:gd name="connsiteX1491" fmla="*/ 443820 w 1994047"/>
                  <a:gd name="connsiteY1491" fmla="*/ 1112904 h 1167402"/>
                  <a:gd name="connsiteX1492" fmla="*/ 438882 w 1994047"/>
                  <a:gd name="connsiteY1492" fmla="*/ 1112904 h 1167402"/>
                  <a:gd name="connsiteX1493" fmla="*/ 433945 w 1994047"/>
                  <a:gd name="connsiteY1493" fmla="*/ 1115373 h 1167402"/>
                  <a:gd name="connsiteX1494" fmla="*/ 431474 w 1994047"/>
                  <a:gd name="connsiteY1494" fmla="*/ 1115373 h 1167402"/>
                  <a:gd name="connsiteX1495" fmla="*/ 429007 w 1994047"/>
                  <a:gd name="connsiteY1495" fmla="*/ 1117842 h 1167402"/>
                  <a:gd name="connsiteX1496" fmla="*/ 421603 w 1994047"/>
                  <a:gd name="connsiteY1496" fmla="*/ 1120311 h 1167402"/>
                  <a:gd name="connsiteX1497" fmla="*/ 414195 w 1994047"/>
                  <a:gd name="connsiteY1497" fmla="*/ 1127715 h 1167402"/>
                  <a:gd name="connsiteX1498" fmla="*/ 414195 w 1994047"/>
                  <a:gd name="connsiteY1498" fmla="*/ 1130184 h 1167402"/>
                  <a:gd name="connsiteX1499" fmla="*/ 411728 w 1994047"/>
                  <a:gd name="connsiteY1499" fmla="*/ 1137590 h 1167402"/>
                  <a:gd name="connsiteX1500" fmla="*/ 409257 w 1994047"/>
                  <a:gd name="connsiteY1500" fmla="*/ 1140059 h 1167402"/>
                  <a:gd name="connsiteX1501" fmla="*/ 406790 w 1994047"/>
                  <a:gd name="connsiteY1501" fmla="*/ 1142528 h 1167402"/>
                  <a:gd name="connsiteX1502" fmla="*/ 401853 w 1994047"/>
                  <a:gd name="connsiteY1502" fmla="*/ 1144995 h 1167402"/>
                  <a:gd name="connsiteX1503" fmla="*/ 394448 w 1994047"/>
                  <a:gd name="connsiteY1503" fmla="*/ 1149932 h 1167402"/>
                  <a:gd name="connsiteX1504" fmla="*/ 391978 w 1994047"/>
                  <a:gd name="connsiteY1504" fmla="*/ 1157338 h 1167402"/>
                  <a:gd name="connsiteX1505" fmla="*/ 389511 w 1994047"/>
                  <a:gd name="connsiteY1505" fmla="*/ 1159807 h 1167402"/>
                  <a:gd name="connsiteX1506" fmla="*/ 387044 w 1994047"/>
                  <a:gd name="connsiteY1506" fmla="*/ 1162276 h 1167402"/>
                  <a:gd name="connsiteX1507" fmla="*/ 379636 w 1994047"/>
                  <a:gd name="connsiteY1507" fmla="*/ 1164743 h 1167402"/>
                  <a:gd name="connsiteX1508" fmla="*/ 374698 w 1994047"/>
                  <a:gd name="connsiteY1508" fmla="*/ 1167212 h 1167402"/>
                  <a:gd name="connsiteX1509" fmla="*/ 364827 w 1994047"/>
                  <a:gd name="connsiteY1509" fmla="*/ 1167212 h 1167402"/>
                  <a:gd name="connsiteX1510" fmla="*/ 362356 w 1994047"/>
                  <a:gd name="connsiteY1510" fmla="*/ 1162276 h 1167402"/>
                  <a:gd name="connsiteX1511" fmla="*/ 359889 w 1994047"/>
                  <a:gd name="connsiteY1511" fmla="*/ 1159807 h 1167402"/>
                  <a:gd name="connsiteX1512" fmla="*/ 354952 w 1994047"/>
                  <a:gd name="connsiteY1512" fmla="*/ 1162276 h 1167402"/>
                  <a:gd name="connsiteX1513" fmla="*/ 347547 w 1994047"/>
                  <a:gd name="connsiteY1513" fmla="*/ 1162276 h 1167402"/>
                  <a:gd name="connsiteX1514" fmla="*/ 345077 w 1994047"/>
                  <a:gd name="connsiteY1514" fmla="*/ 1157338 h 1167402"/>
                  <a:gd name="connsiteX1515" fmla="*/ 342610 w 1994047"/>
                  <a:gd name="connsiteY1515" fmla="*/ 1152401 h 1167402"/>
                  <a:gd name="connsiteX1516" fmla="*/ 337672 w 1994047"/>
                  <a:gd name="connsiteY1516" fmla="*/ 1147463 h 1167402"/>
                  <a:gd name="connsiteX1517" fmla="*/ 337672 w 1994047"/>
                  <a:gd name="connsiteY1517" fmla="*/ 1144995 h 1167402"/>
                  <a:gd name="connsiteX1518" fmla="*/ 322860 w 1994047"/>
                  <a:gd name="connsiteY1518" fmla="*/ 1144995 h 1167402"/>
                  <a:gd name="connsiteX1519" fmla="*/ 320393 w 1994047"/>
                  <a:gd name="connsiteY1519" fmla="*/ 1142528 h 1167402"/>
                  <a:gd name="connsiteX1520" fmla="*/ 315455 w 1994047"/>
                  <a:gd name="connsiteY1520" fmla="*/ 1137590 h 1167402"/>
                  <a:gd name="connsiteX1521" fmla="*/ 310518 w 1994047"/>
                  <a:gd name="connsiteY1521" fmla="*/ 1135121 h 1167402"/>
                  <a:gd name="connsiteX1522" fmla="*/ 305580 w 1994047"/>
                  <a:gd name="connsiteY1522" fmla="*/ 1130184 h 1167402"/>
                  <a:gd name="connsiteX1523" fmla="*/ 300643 w 1994047"/>
                  <a:gd name="connsiteY1523" fmla="*/ 1122779 h 1167402"/>
                  <a:gd name="connsiteX1524" fmla="*/ 298176 w 1994047"/>
                  <a:gd name="connsiteY1524" fmla="*/ 1117842 h 1167402"/>
                  <a:gd name="connsiteX1525" fmla="*/ 295708 w 1994047"/>
                  <a:gd name="connsiteY1525" fmla="*/ 1112904 h 1167402"/>
                  <a:gd name="connsiteX1526" fmla="*/ 295708 w 1994047"/>
                  <a:gd name="connsiteY1526" fmla="*/ 1105500 h 1167402"/>
                  <a:gd name="connsiteX1527" fmla="*/ 293238 w 1994047"/>
                  <a:gd name="connsiteY1527" fmla="*/ 1100562 h 1167402"/>
                  <a:gd name="connsiteX1528" fmla="*/ 288301 w 1994047"/>
                  <a:gd name="connsiteY1528" fmla="*/ 1100562 h 1167402"/>
                  <a:gd name="connsiteX1529" fmla="*/ 283363 w 1994047"/>
                  <a:gd name="connsiteY1529" fmla="*/ 1103031 h 1167402"/>
                  <a:gd name="connsiteX1530" fmla="*/ 278429 w 1994047"/>
                  <a:gd name="connsiteY1530" fmla="*/ 1105500 h 1167402"/>
                  <a:gd name="connsiteX1531" fmla="*/ 273491 w 1994047"/>
                  <a:gd name="connsiteY1531" fmla="*/ 1107968 h 1167402"/>
                  <a:gd name="connsiteX1532" fmla="*/ 266084 w 1994047"/>
                  <a:gd name="connsiteY1532" fmla="*/ 1107968 h 1167402"/>
                  <a:gd name="connsiteX1533" fmla="*/ 261149 w 1994047"/>
                  <a:gd name="connsiteY1533" fmla="*/ 1110436 h 1167402"/>
                  <a:gd name="connsiteX1534" fmla="*/ 253741 w 1994047"/>
                  <a:gd name="connsiteY1534" fmla="*/ 1105500 h 1167402"/>
                  <a:gd name="connsiteX1535" fmla="*/ 248804 w 1994047"/>
                  <a:gd name="connsiteY1535" fmla="*/ 1100562 h 1167402"/>
                  <a:gd name="connsiteX1536" fmla="*/ 243870 w 1994047"/>
                  <a:gd name="connsiteY1536" fmla="*/ 1098094 h 1167402"/>
                  <a:gd name="connsiteX1537" fmla="*/ 238932 w 1994047"/>
                  <a:gd name="connsiteY1537" fmla="*/ 1095625 h 1167402"/>
                  <a:gd name="connsiteX1538" fmla="*/ 231524 w 1994047"/>
                  <a:gd name="connsiteY1538" fmla="*/ 1093156 h 1167402"/>
                  <a:gd name="connsiteX1539" fmla="*/ 229057 w 1994047"/>
                  <a:gd name="connsiteY1539" fmla="*/ 1090687 h 1167402"/>
                  <a:gd name="connsiteX1540" fmla="*/ 224120 w 1994047"/>
                  <a:gd name="connsiteY1540" fmla="*/ 1083283 h 1167402"/>
                  <a:gd name="connsiteX1541" fmla="*/ 221653 w 1994047"/>
                  <a:gd name="connsiteY1541" fmla="*/ 1078345 h 1167402"/>
                  <a:gd name="connsiteX1542" fmla="*/ 219182 w 1994047"/>
                  <a:gd name="connsiteY1542" fmla="*/ 1073408 h 1167402"/>
                  <a:gd name="connsiteX1543" fmla="*/ 214245 w 1994047"/>
                  <a:gd name="connsiteY1543" fmla="*/ 1068472 h 1167402"/>
                  <a:gd name="connsiteX1544" fmla="*/ 211778 w 1994047"/>
                  <a:gd name="connsiteY1544" fmla="*/ 1061066 h 1167402"/>
                  <a:gd name="connsiteX1545" fmla="*/ 209307 w 1994047"/>
                  <a:gd name="connsiteY1545" fmla="*/ 1056128 h 1167402"/>
                  <a:gd name="connsiteX1546" fmla="*/ 206840 w 1994047"/>
                  <a:gd name="connsiteY1546" fmla="*/ 1048724 h 1167402"/>
                  <a:gd name="connsiteX1547" fmla="*/ 204373 w 1994047"/>
                  <a:gd name="connsiteY1547" fmla="*/ 1043786 h 1167402"/>
                  <a:gd name="connsiteX1548" fmla="*/ 201903 w 1994047"/>
                  <a:gd name="connsiteY1548" fmla="*/ 1038849 h 1167402"/>
                  <a:gd name="connsiteX1549" fmla="*/ 201903 w 1994047"/>
                  <a:gd name="connsiteY1549" fmla="*/ 1036380 h 1167402"/>
                  <a:gd name="connsiteX1550" fmla="*/ 196965 w 1994047"/>
                  <a:gd name="connsiteY1550" fmla="*/ 1031444 h 1167402"/>
                  <a:gd name="connsiteX1551" fmla="*/ 194498 w 1994047"/>
                  <a:gd name="connsiteY1551" fmla="*/ 1026507 h 1167402"/>
                  <a:gd name="connsiteX1552" fmla="*/ 192028 w 1994047"/>
                  <a:gd name="connsiteY1552" fmla="*/ 1024038 h 1167402"/>
                  <a:gd name="connsiteX1553" fmla="*/ 179686 w 1994047"/>
                  <a:gd name="connsiteY1553" fmla="*/ 1014165 h 1167402"/>
                  <a:gd name="connsiteX1554" fmla="*/ 177219 w 1994047"/>
                  <a:gd name="connsiteY1554" fmla="*/ 1011696 h 1167402"/>
                  <a:gd name="connsiteX1555" fmla="*/ 177219 w 1994047"/>
                  <a:gd name="connsiteY1555" fmla="*/ 1004290 h 1167402"/>
                  <a:gd name="connsiteX1556" fmla="*/ 169814 w 1994047"/>
                  <a:gd name="connsiteY1556" fmla="*/ 1004290 h 1167402"/>
                  <a:gd name="connsiteX1557" fmla="*/ 164877 w 1994047"/>
                  <a:gd name="connsiteY1557" fmla="*/ 1001821 h 1167402"/>
                  <a:gd name="connsiteX1558" fmla="*/ 159939 w 1994047"/>
                  <a:gd name="connsiteY1558" fmla="*/ 999352 h 1167402"/>
                  <a:gd name="connsiteX1559" fmla="*/ 155002 w 1994047"/>
                  <a:gd name="connsiteY1559" fmla="*/ 994416 h 1167402"/>
                  <a:gd name="connsiteX1560" fmla="*/ 142660 w 1994047"/>
                  <a:gd name="connsiteY1560" fmla="*/ 994416 h 1167402"/>
                  <a:gd name="connsiteX1561" fmla="*/ 140189 w 1994047"/>
                  <a:gd name="connsiteY1561" fmla="*/ 991947 h 1167402"/>
                  <a:gd name="connsiteX1562" fmla="*/ 137722 w 1994047"/>
                  <a:gd name="connsiteY1562" fmla="*/ 989479 h 1167402"/>
                  <a:gd name="connsiteX1563" fmla="*/ 137722 w 1994047"/>
                  <a:gd name="connsiteY1563" fmla="*/ 987010 h 1167402"/>
                  <a:gd name="connsiteX1564" fmla="*/ 135255 w 1994047"/>
                  <a:gd name="connsiteY1564" fmla="*/ 984541 h 1167402"/>
                  <a:gd name="connsiteX1565" fmla="*/ 132785 w 1994047"/>
                  <a:gd name="connsiteY1565" fmla="*/ 982073 h 1167402"/>
                  <a:gd name="connsiteX1566" fmla="*/ 127847 w 1994047"/>
                  <a:gd name="connsiteY1566" fmla="*/ 979605 h 1167402"/>
                  <a:gd name="connsiteX1567" fmla="*/ 120443 w 1994047"/>
                  <a:gd name="connsiteY1567" fmla="*/ 979605 h 1167402"/>
                  <a:gd name="connsiteX1568" fmla="*/ 115505 w 1994047"/>
                  <a:gd name="connsiteY1568" fmla="*/ 977137 h 1167402"/>
                  <a:gd name="connsiteX1569" fmla="*/ 95859 w 1994047"/>
                  <a:gd name="connsiteY1569" fmla="*/ 977137 h 1167402"/>
                  <a:gd name="connsiteX1570" fmla="*/ 93392 w 1994047"/>
                  <a:gd name="connsiteY1570" fmla="*/ 974668 h 1167402"/>
                  <a:gd name="connsiteX1571" fmla="*/ 90821 w 1994047"/>
                  <a:gd name="connsiteY1571" fmla="*/ 972199 h 1167402"/>
                  <a:gd name="connsiteX1572" fmla="*/ 88454 w 1994047"/>
                  <a:gd name="connsiteY1572" fmla="*/ 969730 h 1167402"/>
                  <a:gd name="connsiteX1573" fmla="*/ 83517 w 1994047"/>
                  <a:gd name="connsiteY1573" fmla="*/ 967262 h 1167402"/>
                  <a:gd name="connsiteX1574" fmla="*/ 78579 w 1994047"/>
                  <a:gd name="connsiteY1574" fmla="*/ 964793 h 1167402"/>
                  <a:gd name="connsiteX1575" fmla="*/ 76112 w 1994047"/>
                  <a:gd name="connsiteY1575" fmla="*/ 964793 h 1167402"/>
                  <a:gd name="connsiteX1576" fmla="*/ 68604 w 1994047"/>
                  <a:gd name="connsiteY1576" fmla="*/ 959857 h 1167402"/>
                  <a:gd name="connsiteX1577" fmla="*/ 66237 w 1994047"/>
                  <a:gd name="connsiteY1577" fmla="*/ 957388 h 1167402"/>
                  <a:gd name="connsiteX1578" fmla="*/ 66237 w 1994047"/>
                  <a:gd name="connsiteY1578" fmla="*/ 954920 h 1167402"/>
                  <a:gd name="connsiteX1579" fmla="*/ 58833 w 1994047"/>
                  <a:gd name="connsiteY1579" fmla="*/ 954920 h 1167402"/>
                  <a:gd name="connsiteX1580" fmla="*/ 56362 w 1994047"/>
                  <a:gd name="connsiteY1580" fmla="*/ 952451 h 1167402"/>
                  <a:gd name="connsiteX1581" fmla="*/ 48958 w 1994047"/>
                  <a:gd name="connsiteY1581" fmla="*/ 945045 h 1167402"/>
                  <a:gd name="connsiteX1582" fmla="*/ 41553 w 1994047"/>
                  <a:gd name="connsiteY1582" fmla="*/ 942578 h 1167402"/>
                  <a:gd name="connsiteX1583" fmla="*/ 29211 w 1994047"/>
                  <a:gd name="connsiteY1583" fmla="*/ 937640 h 1167402"/>
                  <a:gd name="connsiteX1584" fmla="*/ 24274 w 1994047"/>
                  <a:gd name="connsiteY1584" fmla="*/ 935171 h 1167402"/>
                  <a:gd name="connsiteX1585" fmla="*/ 16869 w 1994047"/>
                  <a:gd name="connsiteY1585" fmla="*/ 932703 h 1167402"/>
                  <a:gd name="connsiteX1586" fmla="*/ 6994 w 1994047"/>
                  <a:gd name="connsiteY1586" fmla="*/ 930234 h 1167402"/>
                  <a:gd name="connsiteX1587" fmla="*/ 6994 w 1994047"/>
                  <a:gd name="connsiteY1587" fmla="*/ 932703 h 1167402"/>
                  <a:gd name="connsiteX1588" fmla="*/ -411 w 1994047"/>
                  <a:gd name="connsiteY1588" fmla="*/ 930234 h 1167402"/>
                  <a:gd name="connsiteX1589" fmla="*/ -411 w 1994047"/>
                  <a:gd name="connsiteY1589" fmla="*/ 925298 h 1167402"/>
                  <a:gd name="connsiteX1590" fmla="*/ 2057 w 1994047"/>
                  <a:gd name="connsiteY1590" fmla="*/ 917892 h 1167402"/>
                  <a:gd name="connsiteX1591" fmla="*/ 4524 w 1994047"/>
                  <a:gd name="connsiteY1591" fmla="*/ 912954 h 1167402"/>
                  <a:gd name="connsiteX1592" fmla="*/ 11931 w 1994047"/>
                  <a:gd name="connsiteY1592" fmla="*/ 908018 h 1167402"/>
                  <a:gd name="connsiteX1593" fmla="*/ 14399 w 1994047"/>
                  <a:gd name="connsiteY1593" fmla="*/ 903183 h 1167402"/>
                  <a:gd name="connsiteX1594" fmla="*/ 19336 w 1994047"/>
                  <a:gd name="connsiteY1594" fmla="*/ 900714 h 1167402"/>
                  <a:gd name="connsiteX1595" fmla="*/ 24274 w 1994047"/>
                  <a:gd name="connsiteY1595" fmla="*/ 898247 h 1167402"/>
                  <a:gd name="connsiteX1596" fmla="*/ 31678 w 1994047"/>
                  <a:gd name="connsiteY1596" fmla="*/ 895778 h 1167402"/>
                  <a:gd name="connsiteX1597" fmla="*/ 34148 w 1994047"/>
                  <a:gd name="connsiteY1597" fmla="*/ 893206 h 1167402"/>
                  <a:gd name="connsiteX1598" fmla="*/ 39083 w 1994047"/>
                  <a:gd name="connsiteY1598" fmla="*/ 890737 h 1167402"/>
                  <a:gd name="connsiteX1599" fmla="*/ 41553 w 1994047"/>
                  <a:gd name="connsiteY1599" fmla="*/ 885903 h 1167402"/>
                  <a:gd name="connsiteX1600" fmla="*/ 44020 w 1994047"/>
                  <a:gd name="connsiteY1600" fmla="*/ 878499 h 1167402"/>
                  <a:gd name="connsiteX1601" fmla="*/ 46491 w 1994047"/>
                  <a:gd name="connsiteY1601" fmla="*/ 873458 h 1167402"/>
                  <a:gd name="connsiteX1602" fmla="*/ 48958 w 1994047"/>
                  <a:gd name="connsiteY1602" fmla="*/ 870991 h 1167402"/>
                  <a:gd name="connsiteX1603" fmla="*/ 48958 w 1994047"/>
                  <a:gd name="connsiteY1603" fmla="*/ 866155 h 1167402"/>
                  <a:gd name="connsiteX1604" fmla="*/ 51428 w 1994047"/>
                  <a:gd name="connsiteY1604" fmla="*/ 863688 h 1167402"/>
                  <a:gd name="connsiteX1605" fmla="*/ 51428 w 1994047"/>
                  <a:gd name="connsiteY1605" fmla="*/ 858751 h 1167402"/>
                  <a:gd name="connsiteX1606" fmla="*/ 53895 w 1994047"/>
                  <a:gd name="connsiteY1606" fmla="*/ 856282 h 1167402"/>
                  <a:gd name="connsiteX1607" fmla="*/ 56362 w 1994047"/>
                  <a:gd name="connsiteY1607" fmla="*/ 853813 h 1167402"/>
                  <a:gd name="connsiteX1608" fmla="*/ 56362 w 1994047"/>
                  <a:gd name="connsiteY1608" fmla="*/ 848876 h 1167402"/>
                  <a:gd name="connsiteX1609" fmla="*/ 58833 w 1994047"/>
                  <a:gd name="connsiteY1609" fmla="*/ 848876 h 1167402"/>
                  <a:gd name="connsiteX1610" fmla="*/ 63770 w 1994047"/>
                  <a:gd name="connsiteY1610" fmla="*/ 846407 h 1167402"/>
                  <a:gd name="connsiteX1611" fmla="*/ 66237 w 1994047"/>
                  <a:gd name="connsiteY1611" fmla="*/ 846407 h 1167402"/>
                  <a:gd name="connsiteX1612" fmla="*/ 71175 w 1994047"/>
                  <a:gd name="connsiteY1612" fmla="*/ 843940 h 1167402"/>
                  <a:gd name="connsiteX1613" fmla="*/ 73541 w 1994047"/>
                  <a:gd name="connsiteY1613" fmla="*/ 843940 h 1167402"/>
                  <a:gd name="connsiteX1614" fmla="*/ 73541 w 1994047"/>
                  <a:gd name="connsiteY1614" fmla="*/ 839002 h 1167402"/>
                  <a:gd name="connsiteX1615" fmla="*/ 76112 w 1994047"/>
                  <a:gd name="connsiteY1615" fmla="*/ 834065 h 1167402"/>
                  <a:gd name="connsiteX1616" fmla="*/ 76112 w 1994047"/>
                  <a:gd name="connsiteY1616" fmla="*/ 814317 h 1167402"/>
                  <a:gd name="connsiteX1617" fmla="*/ 73541 w 1994047"/>
                  <a:gd name="connsiteY1617" fmla="*/ 806912 h 1167402"/>
                  <a:gd name="connsiteX1618" fmla="*/ 71175 w 1994047"/>
                  <a:gd name="connsiteY1618" fmla="*/ 799506 h 1167402"/>
                  <a:gd name="connsiteX1619" fmla="*/ 68604 w 1994047"/>
                  <a:gd name="connsiteY1619" fmla="*/ 797037 h 1167402"/>
                  <a:gd name="connsiteX1620" fmla="*/ 63770 w 1994047"/>
                  <a:gd name="connsiteY1620" fmla="*/ 794568 h 1167402"/>
                  <a:gd name="connsiteX1621" fmla="*/ 61300 w 1994047"/>
                  <a:gd name="connsiteY1621" fmla="*/ 789632 h 1167402"/>
                  <a:gd name="connsiteX1622" fmla="*/ 56362 w 1994047"/>
                  <a:gd name="connsiteY1622" fmla="*/ 782226 h 1167402"/>
                  <a:gd name="connsiteX1623" fmla="*/ 51428 w 1994047"/>
                  <a:gd name="connsiteY1623" fmla="*/ 777289 h 1167402"/>
                  <a:gd name="connsiteX1624" fmla="*/ 48958 w 1994047"/>
                  <a:gd name="connsiteY1624" fmla="*/ 774820 h 1167402"/>
                  <a:gd name="connsiteX1625" fmla="*/ 48958 w 1994047"/>
                  <a:gd name="connsiteY1625" fmla="*/ 764947 h 1167402"/>
                  <a:gd name="connsiteX1626" fmla="*/ 51428 w 1994047"/>
                  <a:gd name="connsiteY1626" fmla="*/ 762478 h 1167402"/>
                  <a:gd name="connsiteX1627" fmla="*/ 53895 w 1994047"/>
                  <a:gd name="connsiteY1627" fmla="*/ 755072 h 1167402"/>
                  <a:gd name="connsiteX1628" fmla="*/ 53895 w 1994047"/>
                  <a:gd name="connsiteY1628" fmla="*/ 752605 h 1167402"/>
                  <a:gd name="connsiteX1629" fmla="*/ 51428 w 1994047"/>
                  <a:gd name="connsiteY1629" fmla="*/ 747667 h 1167402"/>
                  <a:gd name="connsiteX1630" fmla="*/ 51428 w 1994047"/>
                  <a:gd name="connsiteY1630" fmla="*/ 742730 h 1167402"/>
                  <a:gd name="connsiteX1631" fmla="*/ 48958 w 1994047"/>
                  <a:gd name="connsiteY1631" fmla="*/ 740261 h 1167402"/>
                  <a:gd name="connsiteX1632" fmla="*/ 48958 w 1994047"/>
                  <a:gd name="connsiteY1632" fmla="*/ 735325 h 1167402"/>
                  <a:gd name="connsiteX1633" fmla="*/ 51428 w 1994047"/>
                  <a:gd name="connsiteY1633" fmla="*/ 730388 h 1167402"/>
                  <a:gd name="connsiteX1634" fmla="*/ 48958 w 1994047"/>
                  <a:gd name="connsiteY1634" fmla="*/ 727919 h 1167402"/>
                  <a:gd name="connsiteX1635" fmla="*/ 48958 w 1994047"/>
                  <a:gd name="connsiteY1635" fmla="*/ 710639 h 1167402"/>
                  <a:gd name="connsiteX1636" fmla="*/ 51428 w 1994047"/>
                  <a:gd name="connsiteY1636" fmla="*/ 703233 h 1167402"/>
                  <a:gd name="connsiteX1637" fmla="*/ 53895 w 1994047"/>
                  <a:gd name="connsiteY1637" fmla="*/ 700764 h 1167402"/>
                  <a:gd name="connsiteX1638" fmla="*/ 56362 w 1994047"/>
                  <a:gd name="connsiteY1638" fmla="*/ 695828 h 1167402"/>
                  <a:gd name="connsiteX1639" fmla="*/ 61300 w 1994047"/>
                  <a:gd name="connsiteY1639" fmla="*/ 693360 h 1167402"/>
                  <a:gd name="connsiteX1640" fmla="*/ 63770 w 1994047"/>
                  <a:gd name="connsiteY1640" fmla="*/ 690891 h 1167402"/>
                  <a:gd name="connsiteX1641" fmla="*/ 66237 w 1994047"/>
                  <a:gd name="connsiteY1641" fmla="*/ 688422 h 1167402"/>
                  <a:gd name="connsiteX1642" fmla="*/ 66237 w 1994047"/>
                  <a:gd name="connsiteY1642" fmla="*/ 685954 h 1167402"/>
                  <a:gd name="connsiteX1643" fmla="*/ 68604 w 1994047"/>
                  <a:gd name="connsiteY1643" fmla="*/ 683485 h 1167402"/>
                  <a:gd name="connsiteX1644" fmla="*/ 68604 w 1994047"/>
                  <a:gd name="connsiteY1644" fmla="*/ 673611 h 1167402"/>
                  <a:gd name="connsiteX1645" fmla="*/ 71175 w 1994047"/>
                  <a:gd name="connsiteY1645" fmla="*/ 671143 h 1167402"/>
                  <a:gd name="connsiteX1646" fmla="*/ 73541 w 1994047"/>
                  <a:gd name="connsiteY1646" fmla="*/ 668674 h 1167402"/>
                  <a:gd name="connsiteX1647" fmla="*/ 76112 w 1994047"/>
                  <a:gd name="connsiteY1647" fmla="*/ 668674 h 1167402"/>
                  <a:gd name="connsiteX1648" fmla="*/ 78579 w 1994047"/>
                  <a:gd name="connsiteY1648" fmla="*/ 666205 h 1167402"/>
                  <a:gd name="connsiteX1649" fmla="*/ 78579 w 1994047"/>
                  <a:gd name="connsiteY1649" fmla="*/ 668674 h 1167402"/>
                  <a:gd name="connsiteX1650" fmla="*/ 80946 w 1994047"/>
                  <a:gd name="connsiteY1650" fmla="*/ 668674 h 1167402"/>
                  <a:gd name="connsiteX1651" fmla="*/ 80946 w 1994047"/>
                  <a:gd name="connsiteY1651" fmla="*/ 671143 h 1167402"/>
                  <a:gd name="connsiteX1652" fmla="*/ 83517 w 1994047"/>
                  <a:gd name="connsiteY1652" fmla="*/ 676080 h 1167402"/>
                  <a:gd name="connsiteX1653" fmla="*/ 83517 w 1994047"/>
                  <a:gd name="connsiteY1653" fmla="*/ 678549 h 1167402"/>
                  <a:gd name="connsiteX1654" fmla="*/ 85883 w 1994047"/>
                  <a:gd name="connsiteY1654" fmla="*/ 681018 h 1167402"/>
                  <a:gd name="connsiteX1655" fmla="*/ 85883 w 1994047"/>
                  <a:gd name="connsiteY1655" fmla="*/ 683485 h 1167402"/>
                  <a:gd name="connsiteX1656" fmla="*/ 88454 w 1994047"/>
                  <a:gd name="connsiteY1656" fmla="*/ 683485 h 1167402"/>
                  <a:gd name="connsiteX1657" fmla="*/ 90821 w 1994047"/>
                  <a:gd name="connsiteY1657" fmla="*/ 685954 h 1167402"/>
                  <a:gd name="connsiteX1658" fmla="*/ 95859 w 1994047"/>
                  <a:gd name="connsiteY1658" fmla="*/ 685954 h 1167402"/>
                  <a:gd name="connsiteX1659" fmla="*/ 98226 w 1994047"/>
                  <a:gd name="connsiteY1659" fmla="*/ 683485 h 1167402"/>
                  <a:gd name="connsiteX1660" fmla="*/ 95859 w 1994047"/>
                  <a:gd name="connsiteY1660" fmla="*/ 681018 h 1167402"/>
                  <a:gd name="connsiteX1661" fmla="*/ 95859 w 1994047"/>
                  <a:gd name="connsiteY1661" fmla="*/ 678549 h 1167402"/>
                  <a:gd name="connsiteX1662" fmla="*/ 93392 w 1994047"/>
                  <a:gd name="connsiteY1662" fmla="*/ 673611 h 1167402"/>
                  <a:gd name="connsiteX1663" fmla="*/ 98226 w 1994047"/>
                  <a:gd name="connsiteY1663" fmla="*/ 673611 h 1167402"/>
                  <a:gd name="connsiteX1664" fmla="*/ 100796 w 1994047"/>
                  <a:gd name="connsiteY1664" fmla="*/ 676080 h 1167402"/>
                  <a:gd name="connsiteX1665" fmla="*/ 103163 w 1994047"/>
                  <a:gd name="connsiteY1665" fmla="*/ 681018 h 1167402"/>
                  <a:gd name="connsiteX1666" fmla="*/ 103163 w 1994047"/>
                  <a:gd name="connsiteY1666" fmla="*/ 683485 h 1167402"/>
                  <a:gd name="connsiteX1667" fmla="*/ 105630 w 1994047"/>
                  <a:gd name="connsiteY1667" fmla="*/ 685954 h 1167402"/>
                  <a:gd name="connsiteX1668" fmla="*/ 108101 w 1994047"/>
                  <a:gd name="connsiteY1668" fmla="*/ 685954 h 1167402"/>
                  <a:gd name="connsiteX1669" fmla="*/ 108101 w 1994047"/>
                  <a:gd name="connsiteY1669" fmla="*/ 673611 h 1167402"/>
                  <a:gd name="connsiteX1670" fmla="*/ 110568 w 1994047"/>
                  <a:gd name="connsiteY1670" fmla="*/ 671143 h 1167402"/>
                  <a:gd name="connsiteX1671" fmla="*/ 113038 w 1994047"/>
                  <a:gd name="connsiteY1671" fmla="*/ 668674 h 1167402"/>
                  <a:gd name="connsiteX1672" fmla="*/ 117972 w 1994047"/>
                  <a:gd name="connsiteY1672" fmla="*/ 666205 h 1167402"/>
                  <a:gd name="connsiteX1673" fmla="*/ 120443 w 1994047"/>
                  <a:gd name="connsiteY1673" fmla="*/ 663738 h 1167402"/>
                  <a:gd name="connsiteX1674" fmla="*/ 127847 w 1994047"/>
                  <a:gd name="connsiteY1674" fmla="*/ 663738 h 1167402"/>
                  <a:gd name="connsiteX1675" fmla="*/ 127847 w 1994047"/>
                  <a:gd name="connsiteY1675" fmla="*/ 658801 h 1167402"/>
                  <a:gd name="connsiteX1676" fmla="*/ 135255 w 1994047"/>
                  <a:gd name="connsiteY1676" fmla="*/ 658801 h 1167402"/>
                  <a:gd name="connsiteX1677" fmla="*/ 140189 w 1994047"/>
                  <a:gd name="connsiteY1677" fmla="*/ 656332 h 1167402"/>
                  <a:gd name="connsiteX1678" fmla="*/ 140189 w 1994047"/>
                  <a:gd name="connsiteY1678" fmla="*/ 646457 h 1167402"/>
                  <a:gd name="connsiteX1679" fmla="*/ 142660 w 1994047"/>
                  <a:gd name="connsiteY1679" fmla="*/ 641521 h 1167402"/>
                  <a:gd name="connsiteX1680" fmla="*/ 145127 w 1994047"/>
                  <a:gd name="connsiteY1680" fmla="*/ 639052 h 1167402"/>
                  <a:gd name="connsiteX1681" fmla="*/ 147597 w 1994047"/>
                  <a:gd name="connsiteY1681" fmla="*/ 636584 h 1167402"/>
                  <a:gd name="connsiteX1682" fmla="*/ 150064 w 1994047"/>
                  <a:gd name="connsiteY1682" fmla="*/ 639052 h 1167402"/>
                  <a:gd name="connsiteX1683" fmla="*/ 150064 w 1994047"/>
                  <a:gd name="connsiteY1683" fmla="*/ 641521 h 1167402"/>
                  <a:gd name="connsiteX1684" fmla="*/ 152535 w 1994047"/>
                  <a:gd name="connsiteY1684" fmla="*/ 641521 h 1167402"/>
                  <a:gd name="connsiteX1685" fmla="*/ 155002 w 1994047"/>
                  <a:gd name="connsiteY1685" fmla="*/ 639052 h 1167402"/>
                  <a:gd name="connsiteX1686" fmla="*/ 159939 w 1994047"/>
                  <a:gd name="connsiteY1686" fmla="*/ 639052 h 1167402"/>
                  <a:gd name="connsiteX1687" fmla="*/ 159939 w 1994047"/>
                  <a:gd name="connsiteY1687" fmla="*/ 646457 h 1167402"/>
                  <a:gd name="connsiteX1688" fmla="*/ 162406 w 1994047"/>
                  <a:gd name="connsiteY1688" fmla="*/ 646457 h 1167402"/>
                  <a:gd name="connsiteX1689" fmla="*/ 162406 w 1994047"/>
                  <a:gd name="connsiteY1689" fmla="*/ 643990 h 1167402"/>
                  <a:gd name="connsiteX1690" fmla="*/ 164877 w 1994047"/>
                  <a:gd name="connsiteY1690" fmla="*/ 643990 h 1167402"/>
                  <a:gd name="connsiteX1691" fmla="*/ 164877 w 1994047"/>
                  <a:gd name="connsiteY1691" fmla="*/ 641521 h 1167402"/>
                  <a:gd name="connsiteX1692" fmla="*/ 167344 w 1994047"/>
                  <a:gd name="connsiteY1692" fmla="*/ 636584 h 1167402"/>
                  <a:gd name="connsiteX1693" fmla="*/ 172281 w 1994047"/>
                  <a:gd name="connsiteY1693" fmla="*/ 636584 h 1167402"/>
                  <a:gd name="connsiteX1694" fmla="*/ 174748 w 1994047"/>
                  <a:gd name="connsiteY1694" fmla="*/ 639052 h 1167402"/>
                  <a:gd name="connsiteX1695" fmla="*/ 174748 w 1994047"/>
                  <a:gd name="connsiteY1695" fmla="*/ 626710 h 1167402"/>
                  <a:gd name="connsiteX1696" fmla="*/ 169814 w 1994047"/>
                  <a:gd name="connsiteY1696" fmla="*/ 626710 h 1167402"/>
                  <a:gd name="connsiteX1697" fmla="*/ 169814 w 1994047"/>
                  <a:gd name="connsiteY1697" fmla="*/ 629177 h 1167402"/>
                  <a:gd name="connsiteX1698" fmla="*/ 167344 w 1994047"/>
                  <a:gd name="connsiteY1698" fmla="*/ 631646 h 1167402"/>
                  <a:gd name="connsiteX1699" fmla="*/ 167344 w 1994047"/>
                  <a:gd name="connsiteY1699" fmla="*/ 624241 h 1167402"/>
                  <a:gd name="connsiteX1700" fmla="*/ 169814 w 1994047"/>
                  <a:gd name="connsiteY1700" fmla="*/ 624241 h 1167402"/>
                  <a:gd name="connsiteX1701" fmla="*/ 167344 w 1994047"/>
                  <a:gd name="connsiteY1701" fmla="*/ 621773 h 1167402"/>
                  <a:gd name="connsiteX1702" fmla="*/ 167344 w 1994047"/>
                  <a:gd name="connsiteY1702" fmla="*/ 614367 h 1167402"/>
                  <a:gd name="connsiteX1703" fmla="*/ 172281 w 1994047"/>
                  <a:gd name="connsiteY1703" fmla="*/ 614367 h 1167402"/>
                  <a:gd name="connsiteX1704" fmla="*/ 172281 w 1994047"/>
                  <a:gd name="connsiteY1704" fmla="*/ 621773 h 1167402"/>
                  <a:gd name="connsiteX1705" fmla="*/ 179686 w 1994047"/>
                  <a:gd name="connsiteY1705" fmla="*/ 621773 h 1167402"/>
                  <a:gd name="connsiteX1706" fmla="*/ 182156 w 1994047"/>
                  <a:gd name="connsiteY1706" fmla="*/ 619304 h 1167402"/>
                  <a:gd name="connsiteX1707" fmla="*/ 182156 w 1994047"/>
                  <a:gd name="connsiteY1707" fmla="*/ 616835 h 1167402"/>
                  <a:gd name="connsiteX1708" fmla="*/ 184623 w 1994047"/>
                  <a:gd name="connsiteY1708" fmla="*/ 616835 h 1167402"/>
                  <a:gd name="connsiteX1709" fmla="*/ 184623 w 1994047"/>
                  <a:gd name="connsiteY1709" fmla="*/ 621773 h 1167402"/>
                  <a:gd name="connsiteX1710" fmla="*/ 187094 w 1994047"/>
                  <a:gd name="connsiteY1710" fmla="*/ 624241 h 1167402"/>
                  <a:gd name="connsiteX1711" fmla="*/ 189561 w 1994047"/>
                  <a:gd name="connsiteY1711" fmla="*/ 624241 h 1167402"/>
                  <a:gd name="connsiteX1712" fmla="*/ 194498 w 1994047"/>
                  <a:gd name="connsiteY1712" fmla="*/ 621773 h 1167402"/>
                  <a:gd name="connsiteX1713" fmla="*/ 204373 w 1994047"/>
                  <a:gd name="connsiteY1713" fmla="*/ 621773 h 1167402"/>
                  <a:gd name="connsiteX1714" fmla="*/ 206840 w 1994047"/>
                  <a:gd name="connsiteY1714" fmla="*/ 624241 h 1167402"/>
                  <a:gd name="connsiteX1715" fmla="*/ 209307 w 1994047"/>
                  <a:gd name="connsiteY1715" fmla="*/ 624241 h 1167402"/>
                  <a:gd name="connsiteX1716" fmla="*/ 206840 w 1994047"/>
                  <a:gd name="connsiteY1716" fmla="*/ 621773 h 1167402"/>
                  <a:gd name="connsiteX1717" fmla="*/ 206840 w 1994047"/>
                  <a:gd name="connsiteY1717" fmla="*/ 611898 h 1167402"/>
                  <a:gd name="connsiteX1718" fmla="*/ 209307 w 1994047"/>
                  <a:gd name="connsiteY1718" fmla="*/ 609431 h 1167402"/>
                  <a:gd name="connsiteX1719" fmla="*/ 211778 w 1994047"/>
                  <a:gd name="connsiteY1719" fmla="*/ 606962 h 1167402"/>
                  <a:gd name="connsiteX1720" fmla="*/ 214245 w 1994047"/>
                  <a:gd name="connsiteY1720" fmla="*/ 606962 h 1167402"/>
                  <a:gd name="connsiteX1721" fmla="*/ 216715 w 1994047"/>
                  <a:gd name="connsiteY1721" fmla="*/ 609431 h 1167402"/>
                  <a:gd name="connsiteX1722" fmla="*/ 219182 w 1994047"/>
                  <a:gd name="connsiteY1722" fmla="*/ 606962 h 1167402"/>
                  <a:gd name="connsiteX1723" fmla="*/ 219182 w 1994047"/>
                  <a:gd name="connsiteY1723" fmla="*/ 604493 h 1167402"/>
                  <a:gd name="connsiteX1724" fmla="*/ 221653 w 1994047"/>
                  <a:gd name="connsiteY1724" fmla="*/ 602024 h 1167402"/>
                  <a:gd name="connsiteX1725" fmla="*/ 221653 w 1994047"/>
                  <a:gd name="connsiteY1725" fmla="*/ 599556 h 1167402"/>
                  <a:gd name="connsiteX1726" fmla="*/ 219182 w 1994047"/>
                  <a:gd name="connsiteY1726" fmla="*/ 599556 h 1167402"/>
                  <a:gd name="connsiteX1727" fmla="*/ 219182 w 1994047"/>
                  <a:gd name="connsiteY1727" fmla="*/ 597087 h 1167402"/>
                  <a:gd name="connsiteX1728" fmla="*/ 216715 w 1994047"/>
                  <a:gd name="connsiteY1728" fmla="*/ 597087 h 1167402"/>
                  <a:gd name="connsiteX1729" fmla="*/ 214245 w 1994047"/>
                  <a:gd name="connsiteY1729" fmla="*/ 599556 h 1167402"/>
                  <a:gd name="connsiteX1730" fmla="*/ 211778 w 1994047"/>
                  <a:gd name="connsiteY1730" fmla="*/ 597087 h 1167402"/>
                  <a:gd name="connsiteX1731" fmla="*/ 214245 w 1994047"/>
                  <a:gd name="connsiteY1731" fmla="*/ 594618 h 1167402"/>
                  <a:gd name="connsiteX1732" fmla="*/ 214245 w 1994047"/>
                  <a:gd name="connsiteY1732" fmla="*/ 592150 h 1167402"/>
                  <a:gd name="connsiteX1733" fmla="*/ 211778 w 1994047"/>
                  <a:gd name="connsiteY1733" fmla="*/ 592150 h 1167402"/>
                  <a:gd name="connsiteX1734" fmla="*/ 209307 w 1994047"/>
                  <a:gd name="connsiteY1734" fmla="*/ 594618 h 1167402"/>
                  <a:gd name="connsiteX1735" fmla="*/ 206840 w 1994047"/>
                  <a:gd name="connsiteY1735" fmla="*/ 594618 h 1167402"/>
                  <a:gd name="connsiteX1736" fmla="*/ 206840 w 1994047"/>
                  <a:gd name="connsiteY1736" fmla="*/ 582276 h 1167402"/>
                  <a:gd name="connsiteX1737" fmla="*/ 204373 w 1994047"/>
                  <a:gd name="connsiteY1737" fmla="*/ 582276 h 1167402"/>
                  <a:gd name="connsiteX1738" fmla="*/ 204373 w 1994047"/>
                  <a:gd name="connsiteY1738" fmla="*/ 582276 h 1167402"/>
                  <a:gd name="connsiteX1739" fmla="*/ 199436 w 1994047"/>
                  <a:gd name="connsiteY1739" fmla="*/ 582276 h 1167402"/>
                  <a:gd name="connsiteX1740" fmla="*/ 199436 w 1994047"/>
                  <a:gd name="connsiteY1740" fmla="*/ 579807 h 1167402"/>
                  <a:gd name="connsiteX1741" fmla="*/ 194498 w 1994047"/>
                  <a:gd name="connsiteY1741" fmla="*/ 579807 h 1167402"/>
                  <a:gd name="connsiteX1742" fmla="*/ 192028 w 1994047"/>
                  <a:gd name="connsiteY1742" fmla="*/ 574870 h 1167402"/>
                  <a:gd name="connsiteX1743" fmla="*/ 192028 w 1994047"/>
                  <a:gd name="connsiteY1743" fmla="*/ 572403 h 1167402"/>
                  <a:gd name="connsiteX1744" fmla="*/ 189561 w 1994047"/>
                  <a:gd name="connsiteY1744" fmla="*/ 569934 h 1167402"/>
                  <a:gd name="connsiteX1745" fmla="*/ 189561 w 1994047"/>
                  <a:gd name="connsiteY1745" fmla="*/ 572403 h 1167402"/>
                  <a:gd name="connsiteX1746" fmla="*/ 187094 w 1994047"/>
                  <a:gd name="connsiteY1746" fmla="*/ 577339 h 1167402"/>
                  <a:gd name="connsiteX1747" fmla="*/ 187094 w 1994047"/>
                  <a:gd name="connsiteY1747" fmla="*/ 579807 h 1167402"/>
                  <a:gd name="connsiteX1748" fmla="*/ 184623 w 1994047"/>
                  <a:gd name="connsiteY1748" fmla="*/ 579807 h 1167402"/>
                  <a:gd name="connsiteX1749" fmla="*/ 184623 w 1994047"/>
                  <a:gd name="connsiteY1749" fmla="*/ 582276 h 1167402"/>
                  <a:gd name="connsiteX1750" fmla="*/ 182156 w 1994047"/>
                  <a:gd name="connsiteY1750" fmla="*/ 582276 h 1167402"/>
                  <a:gd name="connsiteX1751" fmla="*/ 182156 w 1994047"/>
                  <a:gd name="connsiteY1751" fmla="*/ 579807 h 1167402"/>
                  <a:gd name="connsiteX1752" fmla="*/ 179686 w 1994047"/>
                  <a:gd name="connsiteY1752" fmla="*/ 579807 h 1167402"/>
                  <a:gd name="connsiteX1753" fmla="*/ 179686 w 1994047"/>
                  <a:gd name="connsiteY1753" fmla="*/ 577339 h 1167402"/>
                  <a:gd name="connsiteX1754" fmla="*/ 174748 w 1994047"/>
                  <a:gd name="connsiteY1754" fmla="*/ 577339 h 1167402"/>
                  <a:gd name="connsiteX1755" fmla="*/ 172281 w 1994047"/>
                  <a:gd name="connsiteY1755" fmla="*/ 574870 h 1167402"/>
                  <a:gd name="connsiteX1756" fmla="*/ 172281 w 1994047"/>
                  <a:gd name="connsiteY1756" fmla="*/ 569934 h 1167402"/>
                  <a:gd name="connsiteX1757" fmla="*/ 169814 w 1994047"/>
                  <a:gd name="connsiteY1757" fmla="*/ 567465 h 1167402"/>
                  <a:gd name="connsiteX1758" fmla="*/ 162406 w 1994047"/>
                  <a:gd name="connsiteY1758" fmla="*/ 567465 h 1167402"/>
                  <a:gd name="connsiteX1759" fmla="*/ 159939 w 1994047"/>
                  <a:gd name="connsiteY1759" fmla="*/ 562528 h 1167402"/>
                  <a:gd name="connsiteX1760" fmla="*/ 157469 w 1994047"/>
                  <a:gd name="connsiteY1760" fmla="*/ 562528 h 1167402"/>
                  <a:gd name="connsiteX1761" fmla="*/ 157469 w 1994047"/>
                  <a:gd name="connsiteY1761" fmla="*/ 560059 h 1167402"/>
                  <a:gd name="connsiteX1762" fmla="*/ 155002 w 1994047"/>
                  <a:gd name="connsiteY1762" fmla="*/ 560059 h 1167402"/>
                  <a:gd name="connsiteX1763" fmla="*/ 152535 w 1994047"/>
                  <a:gd name="connsiteY1763" fmla="*/ 562528 h 1167402"/>
                  <a:gd name="connsiteX1764" fmla="*/ 150064 w 1994047"/>
                  <a:gd name="connsiteY1764" fmla="*/ 564997 h 1167402"/>
                  <a:gd name="connsiteX1765" fmla="*/ 150064 w 1994047"/>
                  <a:gd name="connsiteY1765" fmla="*/ 562528 h 1167402"/>
                  <a:gd name="connsiteX1766" fmla="*/ 147597 w 1994047"/>
                  <a:gd name="connsiteY1766" fmla="*/ 562528 h 1167402"/>
                  <a:gd name="connsiteX1767" fmla="*/ 147597 w 1994047"/>
                  <a:gd name="connsiteY1767" fmla="*/ 560059 h 1167402"/>
                  <a:gd name="connsiteX1768" fmla="*/ 150064 w 1994047"/>
                  <a:gd name="connsiteY1768" fmla="*/ 560059 h 1167402"/>
                  <a:gd name="connsiteX1769" fmla="*/ 150064 w 1994047"/>
                  <a:gd name="connsiteY1769" fmla="*/ 557590 h 1167402"/>
                  <a:gd name="connsiteX1770" fmla="*/ 152535 w 1994047"/>
                  <a:gd name="connsiteY1770" fmla="*/ 557590 h 1167402"/>
                  <a:gd name="connsiteX1771" fmla="*/ 152535 w 1994047"/>
                  <a:gd name="connsiteY1771" fmla="*/ 555123 h 1167402"/>
                  <a:gd name="connsiteX1772" fmla="*/ 155002 w 1994047"/>
                  <a:gd name="connsiteY1772" fmla="*/ 552655 h 1167402"/>
                  <a:gd name="connsiteX1773" fmla="*/ 155002 w 1994047"/>
                  <a:gd name="connsiteY1773" fmla="*/ 547717 h 1167402"/>
                  <a:gd name="connsiteX1774" fmla="*/ 152535 w 1994047"/>
                  <a:gd name="connsiteY1774" fmla="*/ 545248 h 1167402"/>
                  <a:gd name="connsiteX1775" fmla="*/ 147597 w 1994047"/>
                  <a:gd name="connsiteY1775" fmla="*/ 545248 h 1167402"/>
                  <a:gd name="connsiteX1776" fmla="*/ 147597 w 1994047"/>
                  <a:gd name="connsiteY1776" fmla="*/ 542780 h 1167402"/>
                  <a:gd name="connsiteX1777" fmla="*/ 152535 w 1994047"/>
                  <a:gd name="connsiteY1777" fmla="*/ 542780 h 1167402"/>
                  <a:gd name="connsiteX1778" fmla="*/ 152535 w 1994047"/>
                  <a:gd name="connsiteY1778" fmla="*/ 532906 h 1167402"/>
                  <a:gd name="connsiteX1779" fmla="*/ 155002 w 1994047"/>
                  <a:gd name="connsiteY1779" fmla="*/ 530438 h 1167402"/>
                  <a:gd name="connsiteX1780" fmla="*/ 155002 w 1994047"/>
                  <a:gd name="connsiteY1780" fmla="*/ 527969 h 1167402"/>
                  <a:gd name="connsiteX1781" fmla="*/ 152535 w 1994047"/>
                  <a:gd name="connsiteY1781" fmla="*/ 530438 h 1167402"/>
                  <a:gd name="connsiteX1782" fmla="*/ 150064 w 1994047"/>
                  <a:gd name="connsiteY1782" fmla="*/ 532906 h 1167402"/>
                  <a:gd name="connsiteX1783" fmla="*/ 150064 w 1994047"/>
                  <a:gd name="connsiteY1783" fmla="*/ 535375 h 1167402"/>
                  <a:gd name="connsiteX1784" fmla="*/ 145127 w 1994047"/>
                  <a:gd name="connsiteY1784" fmla="*/ 535375 h 1167402"/>
                  <a:gd name="connsiteX1785" fmla="*/ 145127 w 1994047"/>
                  <a:gd name="connsiteY1785" fmla="*/ 527969 h 1167402"/>
                  <a:gd name="connsiteX1786" fmla="*/ 147597 w 1994047"/>
                  <a:gd name="connsiteY1786" fmla="*/ 527969 h 1167402"/>
                  <a:gd name="connsiteX1787" fmla="*/ 147597 w 1994047"/>
                  <a:gd name="connsiteY1787" fmla="*/ 518095 h 1167402"/>
                  <a:gd name="connsiteX1788" fmla="*/ 150064 w 1994047"/>
                  <a:gd name="connsiteY1788" fmla="*/ 518095 h 1167402"/>
                  <a:gd name="connsiteX1789" fmla="*/ 150064 w 1994047"/>
                  <a:gd name="connsiteY1789" fmla="*/ 515627 h 1167402"/>
                  <a:gd name="connsiteX1790" fmla="*/ 152535 w 1994047"/>
                  <a:gd name="connsiteY1790" fmla="*/ 513158 h 1167402"/>
                  <a:gd name="connsiteX1791" fmla="*/ 152535 w 1994047"/>
                  <a:gd name="connsiteY1791" fmla="*/ 508221 h 1167402"/>
                  <a:gd name="connsiteX1792" fmla="*/ 155002 w 1994047"/>
                  <a:gd name="connsiteY1792" fmla="*/ 505752 h 1167402"/>
                  <a:gd name="connsiteX1793" fmla="*/ 152535 w 1994047"/>
                  <a:gd name="connsiteY1793" fmla="*/ 505752 h 1167402"/>
                  <a:gd name="connsiteX1794" fmla="*/ 152535 w 1994047"/>
                  <a:gd name="connsiteY1794" fmla="*/ 488576 h 1167402"/>
                  <a:gd name="connsiteX1795" fmla="*/ 155002 w 1994047"/>
                  <a:gd name="connsiteY1795" fmla="*/ 486004 h 1167402"/>
                  <a:gd name="connsiteX1796" fmla="*/ 155002 w 1994047"/>
                  <a:gd name="connsiteY1796" fmla="*/ 483535 h 1167402"/>
                  <a:gd name="connsiteX1797" fmla="*/ 157469 w 1994047"/>
                  <a:gd name="connsiteY1797" fmla="*/ 478599 h 1167402"/>
                  <a:gd name="connsiteX1798" fmla="*/ 157469 w 1994047"/>
                  <a:gd name="connsiteY1798" fmla="*/ 476232 h 1167402"/>
                  <a:gd name="connsiteX1799" fmla="*/ 159939 w 1994047"/>
                  <a:gd name="connsiteY1799" fmla="*/ 473765 h 1167402"/>
                  <a:gd name="connsiteX1800" fmla="*/ 159939 w 1994047"/>
                  <a:gd name="connsiteY1800" fmla="*/ 461319 h 1167402"/>
                  <a:gd name="connsiteX1801" fmla="*/ 157469 w 1994047"/>
                  <a:gd name="connsiteY1801" fmla="*/ 456484 h 1167402"/>
                  <a:gd name="connsiteX1802" fmla="*/ 157469 w 1994047"/>
                  <a:gd name="connsiteY1802" fmla="*/ 454017 h 1167402"/>
                  <a:gd name="connsiteX1803" fmla="*/ 159939 w 1994047"/>
                  <a:gd name="connsiteY1803" fmla="*/ 451548 h 1167402"/>
                  <a:gd name="connsiteX1804" fmla="*/ 159939 w 1994047"/>
                  <a:gd name="connsiteY1804" fmla="*/ 444142 h 1167402"/>
                  <a:gd name="connsiteX1805" fmla="*/ 162406 w 1994047"/>
                  <a:gd name="connsiteY1805" fmla="*/ 441673 h 1167402"/>
                  <a:gd name="connsiteX1806" fmla="*/ 159939 w 1994047"/>
                  <a:gd name="connsiteY1806" fmla="*/ 436737 h 1167402"/>
                  <a:gd name="connsiteX1807" fmla="*/ 159939 w 1994047"/>
                  <a:gd name="connsiteY1807" fmla="*/ 434268 h 1167402"/>
                  <a:gd name="connsiteX1808" fmla="*/ 157469 w 1994047"/>
                  <a:gd name="connsiteY1808" fmla="*/ 431800 h 1167402"/>
                  <a:gd name="connsiteX1809" fmla="*/ 157469 w 1994047"/>
                  <a:gd name="connsiteY1809" fmla="*/ 426862 h 1167402"/>
                  <a:gd name="connsiteX1810" fmla="*/ 159939 w 1994047"/>
                  <a:gd name="connsiteY1810" fmla="*/ 424394 h 1167402"/>
                  <a:gd name="connsiteX1811" fmla="*/ 162406 w 1994047"/>
                  <a:gd name="connsiteY1811" fmla="*/ 421925 h 1167402"/>
                  <a:gd name="connsiteX1812" fmla="*/ 162406 w 1994047"/>
                  <a:gd name="connsiteY1812" fmla="*/ 416989 h 1167402"/>
                  <a:gd name="connsiteX1813" fmla="*/ 159939 w 1994047"/>
                  <a:gd name="connsiteY1813" fmla="*/ 414520 h 1167402"/>
                  <a:gd name="connsiteX1814" fmla="*/ 157469 w 1994047"/>
                  <a:gd name="connsiteY1814" fmla="*/ 412051 h 1167402"/>
                  <a:gd name="connsiteX1815" fmla="*/ 155002 w 1994047"/>
                  <a:gd name="connsiteY1815" fmla="*/ 409583 h 1167402"/>
                  <a:gd name="connsiteX1816" fmla="*/ 155002 w 1994047"/>
                  <a:gd name="connsiteY1816" fmla="*/ 399709 h 1167402"/>
                  <a:gd name="connsiteX1817" fmla="*/ 157469 w 1994047"/>
                  <a:gd name="connsiteY1817" fmla="*/ 397241 h 1167402"/>
                  <a:gd name="connsiteX1818" fmla="*/ 162406 w 1994047"/>
                  <a:gd name="connsiteY1818" fmla="*/ 394772 h 1167402"/>
                  <a:gd name="connsiteX1819" fmla="*/ 164877 w 1994047"/>
                  <a:gd name="connsiteY1819" fmla="*/ 392303 h 1167402"/>
                  <a:gd name="connsiteX1820" fmla="*/ 172281 w 1994047"/>
                  <a:gd name="connsiteY1820" fmla="*/ 392303 h 1167402"/>
                  <a:gd name="connsiteX1821" fmla="*/ 172281 w 1994047"/>
                  <a:gd name="connsiteY1821" fmla="*/ 382430 h 1167402"/>
                  <a:gd name="connsiteX1822" fmla="*/ 174748 w 1994047"/>
                  <a:gd name="connsiteY1822" fmla="*/ 379961 h 1167402"/>
                  <a:gd name="connsiteX1823" fmla="*/ 177219 w 1994047"/>
                  <a:gd name="connsiteY1823" fmla="*/ 379961 h 1167402"/>
                  <a:gd name="connsiteX1824" fmla="*/ 179686 w 1994047"/>
                  <a:gd name="connsiteY1824" fmla="*/ 377492 h 1167402"/>
                  <a:gd name="connsiteX1825" fmla="*/ 182156 w 1994047"/>
                  <a:gd name="connsiteY1825" fmla="*/ 377492 h 1167402"/>
                  <a:gd name="connsiteX1826" fmla="*/ 182156 w 1994047"/>
                  <a:gd name="connsiteY1826" fmla="*/ 379961 h 1167402"/>
                  <a:gd name="connsiteX1827" fmla="*/ 184623 w 1994047"/>
                  <a:gd name="connsiteY1827" fmla="*/ 382430 h 1167402"/>
                  <a:gd name="connsiteX1828" fmla="*/ 189561 w 1994047"/>
                  <a:gd name="connsiteY1828" fmla="*/ 382430 h 1167402"/>
                  <a:gd name="connsiteX1829" fmla="*/ 189561 w 1994047"/>
                  <a:gd name="connsiteY1829" fmla="*/ 377492 h 1167402"/>
                  <a:gd name="connsiteX1830" fmla="*/ 194498 w 1994047"/>
                  <a:gd name="connsiteY1830" fmla="*/ 377492 h 1167402"/>
                  <a:gd name="connsiteX1831" fmla="*/ 196965 w 1994047"/>
                  <a:gd name="connsiteY1831" fmla="*/ 375024 h 1167402"/>
                  <a:gd name="connsiteX1832" fmla="*/ 206840 w 1994047"/>
                  <a:gd name="connsiteY1832" fmla="*/ 375024 h 1167402"/>
                  <a:gd name="connsiteX1833" fmla="*/ 209307 w 1994047"/>
                  <a:gd name="connsiteY1833" fmla="*/ 370086 h 1167402"/>
                  <a:gd name="connsiteX1834" fmla="*/ 216715 w 1994047"/>
                  <a:gd name="connsiteY1834" fmla="*/ 370086 h 1167402"/>
                  <a:gd name="connsiteX1835" fmla="*/ 216715 w 1994047"/>
                  <a:gd name="connsiteY1835" fmla="*/ 372555 h 1167402"/>
                  <a:gd name="connsiteX1836" fmla="*/ 219182 w 1994047"/>
                  <a:gd name="connsiteY1836" fmla="*/ 377492 h 1167402"/>
                  <a:gd name="connsiteX1837" fmla="*/ 221653 w 1994047"/>
                  <a:gd name="connsiteY1837" fmla="*/ 379961 h 1167402"/>
                  <a:gd name="connsiteX1838" fmla="*/ 224120 w 1994047"/>
                  <a:gd name="connsiteY1838" fmla="*/ 379961 h 1167402"/>
                  <a:gd name="connsiteX1839" fmla="*/ 226587 w 1994047"/>
                  <a:gd name="connsiteY1839" fmla="*/ 377492 h 1167402"/>
                  <a:gd name="connsiteX1840" fmla="*/ 229057 w 1994047"/>
                  <a:gd name="connsiteY1840" fmla="*/ 375024 h 1167402"/>
                  <a:gd name="connsiteX1841" fmla="*/ 233995 w 1994047"/>
                  <a:gd name="connsiteY1841" fmla="*/ 372555 h 1167402"/>
                  <a:gd name="connsiteX1842" fmla="*/ 236462 w 1994047"/>
                  <a:gd name="connsiteY1842" fmla="*/ 372555 h 1167402"/>
                  <a:gd name="connsiteX1843" fmla="*/ 238932 w 1994047"/>
                  <a:gd name="connsiteY1843" fmla="*/ 370086 h 1167402"/>
                  <a:gd name="connsiteX1844" fmla="*/ 238932 w 1994047"/>
                  <a:gd name="connsiteY1844" fmla="*/ 362682 h 1167402"/>
                  <a:gd name="connsiteX1845" fmla="*/ 236462 w 1994047"/>
                  <a:gd name="connsiteY1845" fmla="*/ 357744 h 1167402"/>
                  <a:gd name="connsiteX1846" fmla="*/ 236462 w 1994047"/>
                  <a:gd name="connsiteY1846" fmla="*/ 347869 h 1167402"/>
                  <a:gd name="connsiteX1847" fmla="*/ 233995 w 1994047"/>
                  <a:gd name="connsiteY1847" fmla="*/ 342933 h 1167402"/>
                  <a:gd name="connsiteX1848" fmla="*/ 233995 w 1994047"/>
                  <a:gd name="connsiteY1848" fmla="*/ 340465 h 1167402"/>
                  <a:gd name="connsiteX1849" fmla="*/ 231524 w 1994047"/>
                  <a:gd name="connsiteY1849" fmla="*/ 337996 h 1167402"/>
                  <a:gd name="connsiteX1850" fmla="*/ 229057 w 1994047"/>
                  <a:gd name="connsiteY1850" fmla="*/ 335527 h 1167402"/>
                  <a:gd name="connsiteX1851" fmla="*/ 229057 w 1994047"/>
                  <a:gd name="connsiteY1851" fmla="*/ 328122 h 1167402"/>
                  <a:gd name="connsiteX1852" fmla="*/ 226587 w 1994047"/>
                  <a:gd name="connsiteY1852" fmla="*/ 325654 h 1167402"/>
                  <a:gd name="connsiteX1853" fmla="*/ 224120 w 1994047"/>
                  <a:gd name="connsiteY1853" fmla="*/ 323185 h 1167402"/>
                  <a:gd name="connsiteX1854" fmla="*/ 221653 w 1994047"/>
                  <a:gd name="connsiteY1854" fmla="*/ 318247 h 1167402"/>
                  <a:gd name="connsiteX1855" fmla="*/ 219182 w 1994047"/>
                  <a:gd name="connsiteY1855" fmla="*/ 313310 h 1167402"/>
                  <a:gd name="connsiteX1856" fmla="*/ 214245 w 1994047"/>
                  <a:gd name="connsiteY1856" fmla="*/ 308374 h 1167402"/>
                  <a:gd name="connsiteX1857" fmla="*/ 209307 w 1994047"/>
                  <a:gd name="connsiteY1857" fmla="*/ 303437 h 1167402"/>
                  <a:gd name="connsiteX1858" fmla="*/ 204373 w 1994047"/>
                  <a:gd name="connsiteY1858" fmla="*/ 300968 h 1167402"/>
                  <a:gd name="connsiteX1859" fmla="*/ 201903 w 1994047"/>
                  <a:gd name="connsiteY1859" fmla="*/ 300968 h 1167402"/>
                  <a:gd name="connsiteX1860" fmla="*/ 199436 w 1994047"/>
                  <a:gd name="connsiteY1860" fmla="*/ 298499 h 1167402"/>
                  <a:gd name="connsiteX1861" fmla="*/ 199436 w 1994047"/>
                  <a:gd name="connsiteY1861" fmla="*/ 288626 h 1167402"/>
                  <a:gd name="connsiteX1862" fmla="*/ 196965 w 1994047"/>
                  <a:gd name="connsiteY1862" fmla="*/ 286157 h 1167402"/>
                  <a:gd name="connsiteX1863" fmla="*/ 196965 w 1994047"/>
                  <a:gd name="connsiteY1863" fmla="*/ 283688 h 1167402"/>
                  <a:gd name="connsiteX1864" fmla="*/ 199436 w 1994047"/>
                  <a:gd name="connsiteY1864" fmla="*/ 283688 h 1167402"/>
                  <a:gd name="connsiteX1865" fmla="*/ 201903 w 1994047"/>
                  <a:gd name="connsiteY1865" fmla="*/ 281220 h 1167402"/>
                  <a:gd name="connsiteX1866" fmla="*/ 201903 w 1994047"/>
                  <a:gd name="connsiteY1866" fmla="*/ 276282 h 1167402"/>
                  <a:gd name="connsiteX1867" fmla="*/ 196965 w 1994047"/>
                  <a:gd name="connsiteY1867" fmla="*/ 276282 h 1167402"/>
                  <a:gd name="connsiteX1868" fmla="*/ 196965 w 1994047"/>
                  <a:gd name="connsiteY1868" fmla="*/ 273815 h 1167402"/>
                  <a:gd name="connsiteX1869" fmla="*/ 194498 w 1994047"/>
                  <a:gd name="connsiteY1869" fmla="*/ 268878 h 1167402"/>
                  <a:gd name="connsiteX1870" fmla="*/ 192028 w 1994047"/>
                  <a:gd name="connsiteY1870" fmla="*/ 261471 h 1167402"/>
                  <a:gd name="connsiteX1871" fmla="*/ 187094 w 1994047"/>
                  <a:gd name="connsiteY1871" fmla="*/ 256534 h 1167402"/>
                  <a:gd name="connsiteX1872" fmla="*/ 184623 w 1994047"/>
                  <a:gd name="connsiteY1872" fmla="*/ 254067 h 1167402"/>
                  <a:gd name="connsiteX1873" fmla="*/ 182156 w 1994047"/>
                  <a:gd name="connsiteY1873" fmla="*/ 251598 h 1167402"/>
                  <a:gd name="connsiteX1874" fmla="*/ 182156 w 1994047"/>
                  <a:gd name="connsiteY1874" fmla="*/ 244192 h 1167402"/>
                  <a:gd name="connsiteX1875" fmla="*/ 184623 w 1994047"/>
                  <a:gd name="connsiteY1875" fmla="*/ 241723 h 1167402"/>
                  <a:gd name="connsiteX1876" fmla="*/ 189561 w 1994047"/>
                  <a:gd name="connsiteY1876" fmla="*/ 234318 h 1167402"/>
                  <a:gd name="connsiteX1877" fmla="*/ 192028 w 1994047"/>
                  <a:gd name="connsiteY1877" fmla="*/ 224444 h 1167402"/>
                  <a:gd name="connsiteX1878" fmla="*/ 194498 w 1994047"/>
                  <a:gd name="connsiteY1878" fmla="*/ 212101 h 1167402"/>
                  <a:gd name="connsiteX1879" fmla="*/ 192028 w 1994047"/>
                  <a:gd name="connsiteY1879" fmla="*/ 204695 h 1167402"/>
                  <a:gd name="connsiteX1880" fmla="*/ 192028 w 1994047"/>
                  <a:gd name="connsiteY1880" fmla="*/ 199759 h 1167402"/>
                  <a:gd name="connsiteX1881" fmla="*/ 194498 w 1994047"/>
                  <a:gd name="connsiteY1881" fmla="*/ 197291 h 1167402"/>
                  <a:gd name="connsiteX1882" fmla="*/ 196965 w 1994047"/>
                  <a:gd name="connsiteY1882" fmla="*/ 194822 h 1167402"/>
                  <a:gd name="connsiteX1883" fmla="*/ 196965 w 1994047"/>
                  <a:gd name="connsiteY1883" fmla="*/ 192353 h 1167402"/>
                  <a:gd name="connsiteX1884" fmla="*/ 192028 w 1994047"/>
                  <a:gd name="connsiteY1884" fmla="*/ 187416 h 1167402"/>
                  <a:gd name="connsiteX1885" fmla="*/ 189561 w 1994047"/>
                  <a:gd name="connsiteY1885" fmla="*/ 184947 h 1167402"/>
                  <a:gd name="connsiteX1886" fmla="*/ 187094 w 1994047"/>
                  <a:gd name="connsiteY1886" fmla="*/ 182480 h 1167402"/>
                  <a:gd name="connsiteX1887" fmla="*/ 187094 w 1994047"/>
                  <a:gd name="connsiteY1887" fmla="*/ 180011 h 1167402"/>
                  <a:gd name="connsiteX1888" fmla="*/ 187094 w 1994047"/>
                  <a:gd name="connsiteY1888" fmla="*/ 180011 h 1167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</a:cxnLst>
                <a:rect l="l" t="t" r="r" b="b"/>
                <a:pathLst>
                  <a:path w="1994047" h="1167402">
                    <a:moveTo>
                      <a:pt x="187094" y="180011"/>
                    </a:moveTo>
                    <a:lnTo>
                      <a:pt x="187094" y="177542"/>
                    </a:lnTo>
                    <a:lnTo>
                      <a:pt x="189561" y="175074"/>
                    </a:lnTo>
                    <a:lnTo>
                      <a:pt x="192028" y="172605"/>
                    </a:lnTo>
                    <a:lnTo>
                      <a:pt x="194498" y="165200"/>
                    </a:lnTo>
                    <a:lnTo>
                      <a:pt x="199436" y="165200"/>
                    </a:lnTo>
                    <a:lnTo>
                      <a:pt x="201903" y="167667"/>
                    </a:lnTo>
                    <a:lnTo>
                      <a:pt x="209307" y="170136"/>
                    </a:lnTo>
                    <a:lnTo>
                      <a:pt x="211778" y="172605"/>
                    </a:lnTo>
                    <a:lnTo>
                      <a:pt x="221653" y="172605"/>
                    </a:lnTo>
                    <a:lnTo>
                      <a:pt x="224120" y="170136"/>
                    </a:lnTo>
                    <a:lnTo>
                      <a:pt x="231524" y="167667"/>
                    </a:lnTo>
                    <a:lnTo>
                      <a:pt x="233995" y="167667"/>
                    </a:lnTo>
                    <a:lnTo>
                      <a:pt x="236462" y="170136"/>
                    </a:lnTo>
                    <a:lnTo>
                      <a:pt x="238932" y="170136"/>
                    </a:lnTo>
                    <a:lnTo>
                      <a:pt x="241399" y="172605"/>
                    </a:lnTo>
                    <a:lnTo>
                      <a:pt x="243870" y="177542"/>
                    </a:lnTo>
                    <a:lnTo>
                      <a:pt x="243870" y="180011"/>
                    </a:lnTo>
                    <a:lnTo>
                      <a:pt x="246337" y="182480"/>
                    </a:lnTo>
                    <a:lnTo>
                      <a:pt x="253741" y="187416"/>
                    </a:lnTo>
                    <a:lnTo>
                      <a:pt x="261149" y="189884"/>
                    </a:lnTo>
                    <a:lnTo>
                      <a:pt x="263616" y="192353"/>
                    </a:lnTo>
                    <a:lnTo>
                      <a:pt x="266084" y="197291"/>
                    </a:lnTo>
                    <a:lnTo>
                      <a:pt x="268554" y="199759"/>
                    </a:lnTo>
                    <a:lnTo>
                      <a:pt x="271021" y="202227"/>
                    </a:lnTo>
                    <a:lnTo>
                      <a:pt x="273491" y="209633"/>
                    </a:lnTo>
                    <a:lnTo>
                      <a:pt x="273491" y="214570"/>
                    </a:lnTo>
                    <a:lnTo>
                      <a:pt x="288301" y="214570"/>
                    </a:lnTo>
                    <a:lnTo>
                      <a:pt x="290771" y="212101"/>
                    </a:lnTo>
                    <a:lnTo>
                      <a:pt x="293238" y="212101"/>
                    </a:lnTo>
                    <a:lnTo>
                      <a:pt x="295708" y="207164"/>
                    </a:lnTo>
                    <a:lnTo>
                      <a:pt x="303113" y="207164"/>
                    </a:lnTo>
                    <a:lnTo>
                      <a:pt x="305580" y="209633"/>
                    </a:lnTo>
                    <a:lnTo>
                      <a:pt x="308050" y="212101"/>
                    </a:lnTo>
                    <a:lnTo>
                      <a:pt x="312988" y="217039"/>
                    </a:lnTo>
                    <a:lnTo>
                      <a:pt x="315455" y="221975"/>
                    </a:lnTo>
                    <a:lnTo>
                      <a:pt x="315455" y="236787"/>
                    </a:lnTo>
                    <a:lnTo>
                      <a:pt x="317922" y="239254"/>
                    </a:lnTo>
                    <a:lnTo>
                      <a:pt x="320393" y="241723"/>
                    </a:lnTo>
                    <a:lnTo>
                      <a:pt x="322860" y="244192"/>
                    </a:lnTo>
                    <a:lnTo>
                      <a:pt x="325330" y="246661"/>
                    </a:lnTo>
                    <a:lnTo>
                      <a:pt x="330267" y="249129"/>
                    </a:lnTo>
                    <a:lnTo>
                      <a:pt x="337672" y="249129"/>
                    </a:lnTo>
                    <a:lnTo>
                      <a:pt x="342610" y="251598"/>
                    </a:lnTo>
                    <a:lnTo>
                      <a:pt x="350014" y="256534"/>
                    </a:lnTo>
                    <a:lnTo>
                      <a:pt x="352484" y="259003"/>
                    </a:lnTo>
                    <a:lnTo>
                      <a:pt x="352484" y="263940"/>
                    </a:lnTo>
                    <a:lnTo>
                      <a:pt x="350014" y="266409"/>
                    </a:lnTo>
                    <a:lnTo>
                      <a:pt x="350014" y="268878"/>
                    </a:lnTo>
                    <a:lnTo>
                      <a:pt x="354952" y="268878"/>
                    </a:lnTo>
                    <a:lnTo>
                      <a:pt x="357419" y="271346"/>
                    </a:lnTo>
                    <a:lnTo>
                      <a:pt x="359889" y="273815"/>
                    </a:lnTo>
                    <a:lnTo>
                      <a:pt x="362356" y="271346"/>
                    </a:lnTo>
                    <a:lnTo>
                      <a:pt x="364827" y="273815"/>
                    </a:lnTo>
                    <a:lnTo>
                      <a:pt x="367294" y="273815"/>
                    </a:lnTo>
                    <a:lnTo>
                      <a:pt x="369764" y="271346"/>
                    </a:lnTo>
                    <a:lnTo>
                      <a:pt x="372231" y="268878"/>
                    </a:lnTo>
                    <a:lnTo>
                      <a:pt x="374698" y="268878"/>
                    </a:lnTo>
                    <a:lnTo>
                      <a:pt x="377169" y="271346"/>
                    </a:lnTo>
                    <a:lnTo>
                      <a:pt x="379636" y="273815"/>
                    </a:lnTo>
                    <a:lnTo>
                      <a:pt x="382106" y="273815"/>
                    </a:lnTo>
                    <a:lnTo>
                      <a:pt x="384573" y="271346"/>
                    </a:lnTo>
                    <a:lnTo>
                      <a:pt x="384573" y="251598"/>
                    </a:lnTo>
                    <a:lnTo>
                      <a:pt x="387044" y="244192"/>
                    </a:lnTo>
                    <a:lnTo>
                      <a:pt x="391877" y="239254"/>
                    </a:lnTo>
                    <a:lnTo>
                      <a:pt x="394448" y="234318"/>
                    </a:lnTo>
                    <a:lnTo>
                      <a:pt x="396915" y="229381"/>
                    </a:lnTo>
                    <a:lnTo>
                      <a:pt x="399282" y="224444"/>
                    </a:lnTo>
                    <a:lnTo>
                      <a:pt x="399282" y="217039"/>
                    </a:lnTo>
                    <a:lnTo>
                      <a:pt x="396915" y="212101"/>
                    </a:lnTo>
                    <a:lnTo>
                      <a:pt x="396915" y="199759"/>
                    </a:lnTo>
                    <a:lnTo>
                      <a:pt x="399282" y="197291"/>
                    </a:lnTo>
                    <a:lnTo>
                      <a:pt x="401853" y="194822"/>
                    </a:lnTo>
                    <a:lnTo>
                      <a:pt x="401853" y="189884"/>
                    </a:lnTo>
                    <a:lnTo>
                      <a:pt x="399282" y="189884"/>
                    </a:lnTo>
                    <a:lnTo>
                      <a:pt x="396915" y="187416"/>
                    </a:lnTo>
                    <a:lnTo>
                      <a:pt x="391877" y="184947"/>
                    </a:lnTo>
                    <a:lnTo>
                      <a:pt x="389511" y="182480"/>
                    </a:lnTo>
                    <a:lnTo>
                      <a:pt x="389511" y="180011"/>
                    </a:lnTo>
                    <a:lnTo>
                      <a:pt x="387044" y="177542"/>
                    </a:lnTo>
                    <a:lnTo>
                      <a:pt x="387044" y="167667"/>
                    </a:lnTo>
                    <a:lnTo>
                      <a:pt x="384573" y="162732"/>
                    </a:lnTo>
                    <a:lnTo>
                      <a:pt x="382106" y="160263"/>
                    </a:lnTo>
                    <a:lnTo>
                      <a:pt x="382106" y="138046"/>
                    </a:lnTo>
                    <a:lnTo>
                      <a:pt x="379636" y="133108"/>
                    </a:lnTo>
                    <a:lnTo>
                      <a:pt x="379636" y="125704"/>
                    </a:lnTo>
                    <a:lnTo>
                      <a:pt x="377169" y="125704"/>
                    </a:lnTo>
                    <a:lnTo>
                      <a:pt x="374698" y="123235"/>
                    </a:lnTo>
                    <a:lnTo>
                      <a:pt x="369764" y="120766"/>
                    </a:lnTo>
                    <a:lnTo>
                      <a:pt x="364827" y="118298"/>
                    </a:lnTo>
                    <a:lnTo>
                      <a:pt x="359889" y="113360"/>
                    </a:lnTo>
                    <a:lnTo>
                      <a:pt x="354952" y="113360"/>
                    </a:lnTo>
                    <a:lnTo>
                      <a:pt x="352484" y="110893"/>
                    </a:lnTo>
                    <a:lnTo>
                      <a:pt x="347547" y="103487"/>
                    </a:lnTo>
                    <a:lnTo>
                      <a:pt x="347547" y="93612"/>
                    </a:lnTo>
                    <a:lnTo>
                      <a:pt x="345077" y="83738"/>
                    </a:lnTo>
                    <a:lnTo>
                      <a:pt x="340139" y="78801"/>
                    </a:lnTo>
                    <a:lnTo>
                      <a:pt x="332735" y="73865"/>
                    </a:lnTo>
                    <a:lnTo>
                      <a:pt x="327797" y="68928"/>
                    </a:lnTo>
                    <a:lnTo>
                      <a:pt x="322860" y="63990"/>
                    </a:lnTo>
                    <a:lnTo>
                      <a:pt x="322860" y="36837"/>
                    </a:lnTo>
                    <a:lnTo>
                      <a:pt x="320393" y="34368"/>
                    </a:lnTo>
                    <a:lnTo>
                      <a:pt x="320393" y="29431"/>
                    </a:lnTo>
                    <a:lnTo>
                      <a:pt x="322860" y="26962"/>
                    </a:lnTo>
                    <a:lnTo>
                      <a:pt x="322860" y="24494"/>
                    </a:lnTo>
                    <a:lnTo>
                      <a:pt x="325330" y="22025"/>
                    </a:lnTo>
                    <a:lnTo>
                      <a:pt x="325330" y="17089"/>
                    </a:lnTo>
                    <a:lnTo>
                      <a:pt x="322860" y="9683"/>
                    </a:lnTo>
                    <a:lnTo>
                      <a:pt x="322860" y="7214"/>
                    </a:lnTo>
                    <a:lnTo>
                      <a:pt x="325330" y="4745"/>
                    </a:lnTo>
                    <a:lnTo>
                      <a:pt x="327797" y="2278"/>
                    </a:lnTo>
                    <a:lnTo>
                      <a:pt x="330267" y="2278"/>
                    </a:lnTo>
                    <a:lnTo>
                      <a:pt x="335205" y="-191"/>
                    </a:lnTo>
                    <a:lnTo>
                      <a:pt x="345077" y="-191"/>
                    </a:lnTo>
                    <a:lnTo>
                      <a:pt x="347547" y="2278"/>
                    </a:lnTo>
                    <a:lnTo>
                      <a:pt x="352484" y="7214"/>
                    </a:lnTo>
                    <a:lnTo>
                      <a:pt x="352484" y="9683"/>
                    </a:lnTo>
                    <a:lnTo>
                      <a:pt x="357419" y="12151"/>
                    </a:lnTo>
                    <a:lnTo>
                      <a:pt x="362356" y="14620"/>
                    </a:lnTo>
                    <a:lnTo>
                      <a:pt x="367294" y="14620"/>
                    </a:lnTo>
                    <a:lnTo>
                      <a:pt x="377169" y="17089"/>
                    </a:lnTo>
                    <a:lnTo>
                      <a:pt x="384573" y="19558"/>
                    </a:lnTo>
                    <a:lnTo>
                      <a:pt x="389511" y="19558"/>
                    </a:lnTo>
                    <a:lnTo>
                      <a:pt x="394448" y="14620"/>
                    </a:lnTo>
                    <a:lnTo>
                      <a:pt x="396915" y="12151"/>
                    </a:lnTo>
                    <a:lnTo>
                      <a:pt x="399282" y="12151"/>
                    </a:lnTo>
                    <a:lnTo>
                      <a:pt x="404220" y="14620"/>
                    </a:lnTo>
                    <a:lnTo>
                      <a:pt x="414195" y="19558"/>
                    </a:lnTo>
                    <a:lnTo>
                      <a:pt x="424070" y="19558"/>
                    </a:lnTo>
                    <a:lnTo>
                      <a:pt x="428904" y="22025"/>
                    </a:lnTo>
                    <a:lnTo>
                      <a:pt x="431474" y="24494"/>
                    </a:lnTo>
                    <a:lnTo>
                      <a:pt x="436308" y="31900"/>
                    </a:lnTo>
                    <a:lnTo>
                      <a:pt x="436308" y="34368"/>
                    </a:lnTo>
                    <a:lnTo>
                      <a:pt x="438779" y="34368"/>
                    </a:lnTo>
                    <a:lnTo>
                      <a:pt x="443716" y="36837"/>
                    </a:lnTo>
                    <a:lnTo>
                      <a:pt x="446183" y="36837"/>
                    </a:lnTo>
                    <a:lnTo>
                      <a:pt x="446183" y="51648"/>
                    </a:lnTo>
                    <a:lnTo>
                      <a:pt x="443716" y="61521"/>
                    </a:lnTo>
                    <a:lnTo>
                      <a:pt x="443716" y="68928"/>
                    </a:lnTo>
                    <a:lnTo>
                      <a:pt x="446183" y="71396"/>
                    </a:lnTo>
                    <a:lnTo>
                      <a:pt x="456058" y="73865"/>
                    </a:lnTo>
                    <a:lnTo>
                      <a:pt x="463463" y="76332"/>
                    </a:lnTo>
                    <a:lnTo>
                      <a:pt x="473338" y="73865"/>
                    </a:lnTo>
                    <a:lnTo>
                      <a:pt x="485680" y="73865"/>
                    </a:lnTo>
                    <a:lnTo>
                      <a:pt x="485680" y="76332"/>
                    </a:lnTo>
                    <a:lnTo>
                      <a:pt x="488150" y="76332"/>
                    </a:lnTo>
                    <a:lnTo>
                      <a:pt x="488150" y="81270"/>
                    </a:lnTo>
                    <a:lnTo>
                      <a:pt x="490617" y="86207"/>
                    </a:lnTo>
                    <a:lnTo>
                      <a:pt x="495555" y="93612"/>
                    </a:lnTo>
                    <a:lnTo>
                      <a:pt x="500492" y="98549"/>
                    </a:lnTo>
                    <a:lnTo>
                      <a:pt x="505430" y="108424"/>
                    </a:lnTo>
                    <a:lnTo>
                      <a:pt x="507897" y="115829"/>
                    </a:lnTo>
                    <a:lnTo>
                      <a:pt x="510364" y="123235"/>
                    </a:lnTo>
                    <a:lnTo>
                      <a:pt x="517772" y="133108"/>
                    </a:lnTo>
                    <a:lnTo>
                      <a:pt x="522709" y="138046"/>
                    </a:lnTo>
                    <a:lnTo>
                      <a:pt x="527644" y="145452"/>
                    </a:lnTo>
                    <a:lnTo>
                      <a:pt x="530114" y="147919"/>
                    </a:lnTo>
                    <a:lnTo>
                      <a:pt x="542456" y="147919"/>
                    </a:lnTo>
                    <a:lnTo>
                      <a:pt x="547393" y="150388"/>
                    </a:lnTo>
                    <a:lnTo>
                      <a:pt x="554798" y="152857"/>
                    </a:lnTo>
                    <a:lnTo>
                      <a:pt x="559735" y="152857"/>
                    </a:lnTo>
                    <a:lnTo>
                      <a:pt x="564673" y="150388"/>
                    </a:lnTo>
                    <a:lnTo>
                      <a:pt x="569610" y="157794"/>
                    </a:lnTo>
                    <a:lnTo>
                      <a:pt x="574548" y="162732"/>
                    </a:lnTo>
                    <a:lnTo>
                      <a:pt x="591827" y="162732"/>
                    </a:lnTo>
                    <a:lnTo>
                      <a:pt x="596765" y="160263"/>
                    </a:lnTo>
                    <a:lnTo>
                      <a:pt x="601699" y="157794"/>
                    </a:lnTo>
                    <a:lnTo>
                      <a:pt x="609107" y="157794"/>
                    </a:lnTo>
                    <a:lnTo>
                      <a:pt x="611574" y="155325"/>
                    </a:lnTo>
                    <a:lnTo>
                      <a:pt x="616512" y="155325"/>
                    </a:lnTo>
                    <a:lnTo>
                      <a:pt x="618979" y="152857"/>
                    </a:lnTo>
                    <a:lnTo>
                      <a:pt x="623916" y="147919"/>
                    </a:lnTo>
                    <a:lnTo>
                      <a:pt x="626386" y="145452"/>
                    </a:lnTo>
                    <a:lnTo>
                      <a:pt x="628854" y="140515"/>
                    </a:lnTo>
                    <a:lnTo>
                      <a:pt x="638729" y="140515"/>
                    </a:lnTo>
                    <a:lnTo>
                      <a:pt x="641196" y="138046"/>
                    </a:lnTo>
                    <a:lnTo>
                      <a:pt x="646133" y="135577"/>
                    </a:lnTo>
                    <a:lnTo>
                      <a:pt x="653538" y="135577"/>
                    </a:lnTo>
                    <a:lnTo>
                      <a:pt x="653538" y="138046"/>
                    </a:lnTo>
                    <a:lnTo>
                      <a:pt x="656008" y="140515"/>
                    </a:lnTo>
                    <a:lnTo>
                      <a:pt x="658475" y="140515"/>
                    </a:lnTo>
                    <a:lnTo>
                      <a:pt x="663413" y="138046"/>
                    </a:lnTo>
                    <a:lnTo>
                      <a:pt x="665883" y="135577"/>
                    </a:lnTo>
                    <a:lnTo>
                      <a:pt x="675755" y="135577"/>
                    </a:lnTo>
                    <a:lnTo>
                      <a:pt x="675755" y="140515"/>
                    </a:lnTo>
                    <a:lnTo>
                      <a:pt x="678225" y="142983"/>
                    </a:lnTo>
                    <a:lnTo>
                      <a:pt x="678225" y="145452"/>
                    </a:lnTo>
                    <a:lnTo>
                      <a:pt x="680692" y="145452"/>
                    </a:lnTo>
                    <a:lnTo>
                      <a:pt x="685630" y="140515"/>
                    </a:lnTo>
                    <a:lnTo>
                      <a:pt x="688100" y="140515"/>
                    </a:lnTo>
                    <a:lnTo>
                      <a:pt x="690567" y="142983"/>
                    </a:lnTo>
                    <a:lnTo>
                      <a:pt x="695505" y="142983"/>
                    </a:lnTo>
                    <a:lnTo>
                      <a:pt x="697972" y="140515"/>
                    </a:lnTo>
                    <a:lnTo>
                      <a:pt x="700442" y="138046"/>
                    </a:lnTo>
                    <a:lnTo>
                      <a:pt x="702909" y="138046"/>
                    </a:lnTo>
                    <a:lnTo>
                      <a:pt x="705380" y="140515"/>
                    </a:lnTo>
                    <a:lnTo>
                      <a:pt x="707847" y="138046"/>
                    </a:lnTo>
                    <a:lnTo>
                      <a:pt x="710314" y="140515"/>
                    </a:lnTo>
                    <a:lnTo>
                      <a:pt x="712784" y="142983"/>
                    </a:lnTo>
                    <a:lnTo>
                      <a:pt x="712784" y="138046"/>
                    </a:lnTo>
                    <a:lnTo>
                      <a:pt x="715251" y="138046"/>
                    </a:lnTo>
                    <a:lnTo>
                      <a:pt x="717722" y="135577"/>
                    </a:lnTo>
                    <a:lnTo>
                      <a:pt x="722659" y="135577"/>
                    </a:lnTo>
                    <a:lnTo>
                      <a:pt x="722659" y="140515"/>
                    </a:lnTo>
                    <a:lnTo>
                      <a:pt x="720189" y="142983"/>
                    </a:lnTo>
                    <a:lnTo>
                      <a:pt x="720189" y="145452"/>
                    </a:lnTo>
                    <a:lnTo>
                      <a:pt x="722659" y="147919"/>
                    </a:lnTo>
                    <a:lnTo>
                      <a:pt x="725126" y="147919"/>
                    </a:lnTo>
                    <a:lnTo>
                      <a:pt x="730064" y="142983"/>
                    </a:lnTo>
                    <a:lnTo>
                      <a:pt x="730064" y="140515"/>
                    </a:lnTo>
                    <a:lnTo>
                      <a:pt x="732531" y="138046"/>
                    </a:lnTo>
                    <a:lnTo>
                      <a:pt x="732531" y="135577"/>
                    </a:lnTo>
                    <a:lnTo>
                      <a:pt x="735001" y="135577"/>
                    </a:lnTo>
                    <a:lnTo>
                      <a:pt x="735001" y="138046"/>
                    </a:lnTo>
                    <a:lnTo>
                      <a:pt x="737468" y="138046"/>
                    </a:lnTo>
                    <a:lnTo>
                      <a:pt x="739939" y="140515"/>
                    </a:lnTo>
                    <a:lnTo>
                      <a:pt x="742406" y="145452"/>
                    </a:lnTo>
                    <a:lnTo>
                      <a:pt x="742406" y="147919"/>
                    </a:lnTo>
                    <a:lnTo>
                      <a:pt x="747343" y="147919"/>
                    </a:lnTo>
                    <a:lnTo>
                      <a:pt x="749810" y="145452"/>
                    </a:lnTo>
                    <a:lnTo>
                      <a:pt x="752281" y="142983"/>
                    </a:lnTo>
                    <a:lnTo>
                      <a:pt x="754748" y="140515"/>
                    </a:lnTo>
                    <a:lnTo>
                      <a:pt x="754748" y="142983"/>
                    </a:lnTo>
                    <a:lnTo>
                      <a:pt x="757218" y="142983"/>
                    </a:lnTo>
                    <a:lnTo>
                      <a:pt x="757218" y="147919"/>
                    </a:lnTo>
                    <a:lnTo>
                      <a:pt x="759685" y="150388"/>
                    </a:lnTo>
                    <a:lnTo>
                      <a:pt x="772027" y="150388"/>
                    </a:lnTo>
                    <a:lnTo>
                      <a:pt x="774498" y="157794"/>
                    </a:lnTo>
                    <a:lnTo>
                      <a:pt x="774498" y="160263"/>
                    </a:lnTo>
                    <a:lnTo>
                      <a:pt x="776965" y="160263"/>
                    </a:lnTo>
                    <a:lnTo>
                      <a:pt x="779432" y="162732"/>
                    </a:lnTo>
                    <a:lnTo>
                      <a:pt x="784370" y="162732"/>
                    </a:lnTo>
                    <a:lnTo>
                      <a:pt x="784370" y="170136"/>
                    </a:lnTo>
                    <a:lnTo>
                      <a:pt x="786840" y="172605"/>
                    </a:lnTo>
                    <a:lnTo>
                      <a:pt x="789307" y="170136"/>
                    </a:lnTo>
                    <a:lnTo>
                      <a:pt x="791777" y="170136"/>
                    </a:lnTo>
                    <a:lnTo>
                      <a:pt x="791777" y="165200"/>
                    </a:lnTo>
                    <a:lnTo>
                      <a:pt x="794244" y="162732"/>
                    </a:lnTo>
                    <a:lnTo>
                      <a:pt x="794244" y="165200"/>
                    </a:lnTo>
                    <a:lnTo>
                      <a:pt x="796715" y="165200"/>
                    </a:lnTo>
                    <a:lnTo>
                      <a:pt x="794244" y="170136"/>
                    </a:lnTo>
                    <a:lnTo>
                      <a:pt x="794244" y="175074"/>
                    </a:lnTo>
                    <a:lnTo>
                      <a:pt x="796715" y="177542"/>
                    </a:lnTo>
                    <a:lnTo>
                      <a:pt x="801649" y="182480"/>
                    </a:lnTo>
                    <a:lnTo>
                      <a:pt x="801649" y="187416"/>
                    </a:lnTo>
                    <a:lnTo>
                      <a:pt x="799182" y="189884"/>
                    </a:lnTo>
                    <a:lnTo>
                      <a:pt x="799182" y="199759"/>
                    </a:lnTo>
                    <a:lnTo>
                      <a:pt x="801649" y="199759"/>
                    </a:lnTo>
                    <a:lnTo>
                      <a:pt x="804016" y="197291"/>
                    </a:lnTo>
                    <a:lnTo>
                      <a:pt x="808953" y="192353"/>
                    </a:lnTo>
                    <a:lnTo>
                      <a:pt x="813891" y="192353"/>
                    </a:lnTo>
                    <a:lnTo>
                      <a:pt x="813891" y="202227"/>
                    </a:lnTo>
                    <a:lnTo>
                      <a:pt x="816461" y="207164"/>
                    </a:lnTo>
                    <a:lnTo>
                      <a:pt x="816461" y="209633"/>
                    </a:lnTo>
                    <a:lnTo>
                      <a:pt x="818828" y="209633"/>
                    </a:lnTo>
                    <a:lnTo>
                      <a:pt x="821295" y="207164"/>
                    </a:lnTo>
                    <a:lnTo>
                      <a:pt x="826233" y="207164"/>
                    </a:lnTo>
                    <a:lnTo>
                      <a:pt x="828804" y="211998"/>
                    </a:lnTo>
                    <a:lnTo>
                      <a:pt x="831170" y="211998"/>
                    </a:lnTo>
                    <a:lnTo>
                      <a:pt x="833741" y="217039"/>
                    </a:lnTo>
                    <a:lnTo>
                      <a:pt x="836108" y="221975"/>
                    </a:lnTo>
                    <a:lnTo>
                      <a:pt x="838575" y="224342"/>
                    </a:lnTo>
                    <a:lnTo>
                      <a:pt x="843512" y="226810"/>
                    </a:lnTo>
                    <a:lnTo>
                      <a:pt x="845980" y="229277"/>
                    </a:lnTo>
                    <a:lnTo>
                      <a:pt x="845980" y="239254"/>
                    </a:lnTo>
                    <a:lnTo>
                      <a:pt x="848450" y="239254"/>
                    </a:lnTo>
                    <a:lnTo>
                      <a:pt x="850917" y="236787"/>
                    </a:lnTo>
                    <a:lnTo>
                      <a:pt x="850917" y="239254"/>
                    </a:lnTo>
                    <a:lnTo>
                      <a:pt x="855854" y="241723"/>
                    </a:lnTo>
                    <a:lnTo>
                      <a:pt x="858325" y="244090"/>
                    </a:lnTo>
                    <a:lnTo>
                      <a:pt x="860792" y="249026"/>
                    </a:lnTo>
                    <a:lnTo>
                      <a:pt x="865729" y="249026"/>
                    </a:lnTo>
                    <a:lnTo>
                      <a:pt x="868197" y="251494"/>
                    </a:lnTo>
                    <a:lnTo>
                      <a:pt x="870667" y="253963"/>
                    </a:lnTo>
                    <a:lnTo>
                      <a:pt x="878071" y="253963"/>
                    </a:lnTo>
                    <a:lnTo>
                      <a:pt x="885476" y="251494"/>
                    </a:lnTo>
                    <a:lnTo>
                      <a:pt x="892884" y="251494"/>
                    </a:lnTo>
                    <a:lnTo>
                      <a:pt x="895351" y="249026"/>
                    </a:lnTo>
                    <a:lnTo>
                      <a:pt x="895351" y="246559"/>
                    </a:lnTo>
                    <a:lnTo>
                      <a:pt x="892884" y="241723"/>
                    </a:lnTo>
                    <a:lnTo>
                      <a:pt x="892884" y="234318"/>
                    </a:lnTo>
                    <a:lnTo>
                      <a:pt x="895351" y="234318"/>
                    </a:lnTo>
                    <a:lnTo>
                      <a:pt x="900288" y="231746"/>
                    </a:lnTo>
                    <a:lnTo>
                      <a:pt x="905226" y="231746"/>
                    </a:lnTo>
                    <a:lnTo>
                      <a:pt x="905226" y="229277"/>
                    </a:lnTo>
                    <a:lnTo>
                      <a:pt x="907693" y="226810"/>
                    </a:lnTo>
                    <a:lnTo>
                      <a:pt x="910163" y="221975"/>
                    </a:lnTo>
                    <a:lnTo>
                      <a:pt x="912631" y="221975"/>
                    </a:lnTo>
                    <a:lnTo>
                      <a:pt x="917568" y="226810"/>
                    </a:lnTo>
                    <a:lnTo>
                      <a:pt x="922505" y="226810"/>
                    </a:lnTo>
                    <a:lnTo>
                      <a:pt x="924973" y="224342"/>
                    </a:lnTo>
                    <a:lnTo>
                      <a:pt x="924973" y="221975"/>
                    </a:lnTo>
                    <a:lnTo>
                      <a:pt x="927443" y="217039"/>
                    </a:lnTo>
                    <a:lnTo>
                      <a:pt x="927443" y="199759"/>
                    </a:lnTo>
                    <a:lnTo>
                      <a:pt x="929910" y="197291"/>
                    </a:lnTo>
                    <a:lnTo>
                      <a:pt x="932380" y="194822"/>
                    </a:lnTo>
                    <a:lnTo>
                      <a:pt x="939785" y="194822"/>
                    </a:lnTo>
                    <a:lnTo>
                      <a:pt x="942252" y="197291"/>
                    </a:lnTo>
                    <a:lnTo>
                      <a:pt x="949660" y="197291"/>
                    </a:lnTo>
                    <a:lnTo>
                      <a:pt x="952127" y="199759"/>
                    </a:lnTo>
                    <a:lnTo>
                      <a:pt x="954594" y="199759"/>
                    </a:lnTo>
                    <a:lnTo>
                      <a:pt x="954594" y="202227"/>
                    </a:lnTo>
                    <a:lnTo>
                      <a:pt x="957065" y="202227"/>
                    </a:lnTo>
                    <a:lnTo>
                      <a:pt x="957065" y="204695"/>
                    </a:lnTo>
                    <a:lnTo>
                      <a:pt x="954594" y="207164"/>
                    </a:lnTo>
                    <a:lnTo>
                      <a:pt x="954594" y="209633"/>
                    </a:lnTo>
                    <a:lnTo>
                      <a:pt x="952127" y="209633"/>
                    </a:lnTo>
                    <a:lnTo>
                      <a:pt x="952127" y="211998"/>
                    </a:lnTo>
                    <a:lnTo>
                      <a:pt x="954594" y="211998"/>
                    </a:lnTo>
                    <a:lnTo>
                      <a:pt x="954594" y="217039"/>
                    </a:lnTo>
                    <a:lnTo>
                      <a:pt x="957065" y="217039"/>
                    </a:lnTo>
                    <a:lnTo>
                      <a:pt x="957065" y="226810"/>
                    </a:lnTo>
                    <a:lnTo>
                      <a:pt x="954594" y="229277"/>
                    </a:lnTo>
                    <a:lnTo>
                      <a:pt x="954594" y="231746"/>
                    </a:lnTo>
                    <a:lnTo>
                      <a:pt x="952127" y="234318"/>
                    </a:lnTo>
                    <a:lnTo>
                      <a:pt x="952127" y="239254"/>
                    </a:lnTo>
                    <a:lnTo>
                      <a:pt x="954594" y="241723"/>
                    </a:lnTo>
                    <a:lnTo>
                      <a:pt x="954594" y="244090"/>
                    </a:lnTo>
                    <a:lnTo>
                      <a:pt x="962002" y="244090"/>
                    </a:lnTo>
                    <a:lnTo>
                      <a:pt x="962002" y="249026"/>
                    </a:lnTo>
                    <a:lnTo>
                      <a:pt x="964469" y="249026"/>
                    </a:lnTo>
                    <a:lnTo>
                      <a:pt x="964469" y="249026"/>
                    </a:lnTo>
                    <a:lnTo>
                      <a:pt x="966939" y="249026"/>
                    </a:lnTo>
                    <a:lnTo>
                      <a:pt x="966939" y="246559"/>
                    </a:lnTo>
                    <a:lnTo>
                      <a:pt x="979282" y="246559"/>
                    </a:lnTo>
                    <a:lnTo>
                      <a:pt x="979282" y="249026"/>
                    </a:lnTo>
                    <a:lnTo>
                      <a:pt x="986686" y="249026"/>
                    </a:lnTo>
                    <a:lnTo>
                      <a:pt x="986686" y="246559"/>
                    </a:lnTo>
                    <a:lnTo>
                      <a:pt x="989153" y="246559"/>
                    </a:lnTo>
                    <a:lnTo>
                      <a:pt x="991624" y="244090"/>
                    </a:lnTo>
                    <a:lnTo>
                      <a:pt x="994091" y="241723"/>
                    </a:lnTo>
                    <a:lnTo>
                      <a:pt x="996561" y="241723"/>
                    </a:lnTo>
                    <a:lnTo>
                      <a:pt x="996561" y="241723"/>
                    </a:lnTo>
                    <a:lnTo>
                      <a:pt x="999028" y="241723"/>
                    </a:lnTo>
                    <a:lnTo>
                      <a:pt x="1001499" y="244090"/>
                    </a:lnTo>
                    <a:lnTo>
                      <a:pt x="1003966" y="244090"/>
                    </a:lnTo>
                    <a:lnTo>
                      <a:pt x="1003966" y="246559"/>
                    </a:lnTo>
                    <a:lnTo>
                      <a:pt x="1013841" y="246559"/>
                    </a:lnTo>
                    <a:lnTo>
                      <a:pt x="1013841" y="249026"/>
                    </a:lnTo>
                    <a:lnTo>
                      <a:pt x="1016308" y="249026"/>
                    </a:lnTo>
                    <a:lnTo>
                      <a:pt x="1016308" y="251494"/>
                    </a:lnTo>
                    <a:lnTo>
                      <a:pt x="1021245" y="251494"/>
                    </a:lnTo>
                    <a:lnTo>
                      <a:pt x="1021245" y="249026"/>
                    </a:lnTo>
                    <a:lnTo>
                      <a:pt x="1023712" y="249026"/>
                    </a:lnTo>
                    <a:lnTo>
                      <a:pt x="1023712" y="251494"/>
                    </a:lnTo>
                    <a:lnTo>
                      <a:pt x="1026183" y="251494"/>
                    </a:lnTo>
                    <a:lnTo>
                      <a:pt x="1026183" y="253963"/>
                    </a:lnTo>
                    <a:lnTo>
                      <a:pt x="1023712" y="256432"/>
                    </a:lnTo>
                    <a:lnTo>
                      <a:pt x="1023712" y="261369"/>
                    </a:lnTo>
                    <a:lnTo>
                      <a:pt x="1026183" y="261369"/>
                    </a:lnTo>
                    <a:lnTo>
                      <a:pt x="1026183" y="263838"/>
                    </a:lnTo>
                    <a:lnTo>
                      <a:pt x="1028650" y="263838"/>
                    </a:lnTo>
                    <a:lnTo>
                      <a:pt x="1031120" y="266305"/>
                    </a:lnTo>
                    <a:lnTo>
                      <a:pt x="1033587" y="266305"/>
                    </a:lnTo>
                    <a:lnTo>
                      <a:pt x="1033587" y="263838"/>
                    </a:lnTo>
                    <a:lnTo>
                      <a:pt x="1038525" y="263838"/>
                    </a:lnTo>
                    <a:lnTo>
                      <a:pt x="1038525" y="268774"/>
                    </a:lnTo>
                    <a:lnTo>
                      <a:pt x="1040995" y="268774"/>
                    </a:lnTo>
                    <a:lnTo>
                      <a:pt x="1040995" y="266305"/>
                    </a:lnTo>
                    <a:lnTo>
                      <a:pt x="1043462" y="266305"/>
                    </a:lnTo>
                    <a:lnTo>
                      <a:pt x="1043462" y="271243"/>
                    </a:lnTo>
                    <a:lnTo>
                      <a:pt x="1040995" y="271243"/>
                    </a:lnTo>
                    <a:lnTo>
                      <a:pt x="1040995" y="273711"/>
                    </a:lnTo>
                    <a:lnTo>
                      <a:pt x="1038525" y="273711"/>
                    </a:lnTo>
                    <a:lnTo>
                      <a:pt x="1038525" y="276180"/>
                    </a:lnTo>
                    <a:lnTo>
                      <a:pt x="1040995" y="276180"/>
                    </a:lnTo>
                    <a:lnTo>
                      <a:pt x="1040995" y="281118"/>
                    </a:lnTo>
                    <a:lnTo>
                      <a:pt x="1038525" y="281118"/>
                    </a:lnTo>
                    <a:lnTo>
                      <a:pt x="1036058" y="283585"/>
                    </a:lnTo>
                    <a:lnTo>
                      <a:pt x="1033587" y="283585"/>
                    </a:lnTo>
                    <a:lnTo>
                      <a:pt x="1033587" y="286054"/>
                    </a:lnTo>
                    <a:lnTo>
                      <a:pt x="1031120" y="286054"/>
                    </a:lnTo>
                    <a:lnTo>
                      <a:pt x="1031120" y="293460"/>
                    </a:lnTo>
                    <a:lnTo>
                      <a:pt x="1033587" y="293460"/>
                    </a:lnTo>
                    <a:lnTo>
                      <a:pt x="1033587" y="298397"/>
                    </a:lnTo>
                    <a:lnTo>
                      <a:pt x="1031120" y="298397"/>
                    </a:lnTo>
                    <a:lnTo>
                      <a:pt x="1031120" y="300866"/>
                    </a:lnTo>
                    <a:lnTo>
                      <a:pt x="1028650" y="300866"/>
                    </a:lnTo>
                    <a:lnTo>
                      <a:pt x="1028650" y="303333"/>
                    </a:lnTo>
                    <a:lnTo>
                      <a:pt x="1031120" y="303333"/>
                    </a:lnTo>
                    <a:lnTo>
                      <a:pt x="1031120" y="305802"/>
                    </a:lnTo>
                    <a:lnTo>
                      <a:pt x="1028650" y="308271"/>
                    </a:lnTo>
                    <a:lnTo>
                      <a:pt x="1028650" y="325550"/>
                    </a:lnTo>
                    <a:lnTo>
                      <a:pt x="1031120" y="325550"/>
                    </a:lnTo>
                    <a:lnTo>
                      <a:pt x="1031120" y="328019"/>
                    </a:lnTo>
                    <a:lnTo>
                      <a:pt x="1033587" y="325550"/>
                    </a:lnTo>
                    <a:lnTo>
                      <a:pt x="1033587" y="323081"/>
                    </a:lnTo>
                    <a:lnTo>
                      <a:pt x="1036058" y="323081"/>
                    </a:lnTo>
                    <a:lnTo>
                      <a:pt x="1036058" y="320613"/>
                    </a:lnTo>
                    <a:lnTo>
                      <a:pt x="1038525" y="318145"/>
                    </a:lnTo>
                    <a:lnTo>
                      <a:pt x="1038525" y="315677"/>
                    </a:lnTo>
                    <a:lnTo>
                      <a:pt x="1040995" y="313208"/>
                    </a:lnTo>
                    <a:lnTo>
                      <a:pt x="1043462" y="313208"/>
                    </a:lnTo>
                    <a:lnTo>
                      <a:pt x="1045929" y="310739"/>
                    </a:lnTo>
                    <a:lnTo>
                      <a:pt x="1048400" y="308271"/>
                    </a:lnTo>
                    <a:lnTo>
                      <a:pt x="1050867" y="308271"/>
                    </a:lnTo>
                    <a:lnTo>
                      <a:pt x="1053337" y="305802"/>
                    </a:lnTo>
                    <a:lnTo>
                      <a:pt x="1058275" y="305802"/>
                    </a:lnTo>
                    <a:lnTo>
                      <a:pt x="1060742" y="303333"/>
                    </a:lnTo>
                    <a:lnTo>
                      <a:pt x="1060742" y="300866"/>
                    </a:lnTo>
                    <a:lnTo>
                      <a:pt x="1065679" y="300866"/>
                    </a:lnTo>
                    <a:lnTo>
                      <a:pt x="1065679" y="290991"/>
                    </a:lnTo>
                    <a:lnTo>
                      <a:pt x="1068146" y="290991"/>
                    </a:lnTo>
                    <a:lnTo>
                      <a:pt x="1068146" y="288522"/>
                    </a:lnTo>
                    <a:lnTo>
                      <a:pt x="1082959" y="288522"/>
                    </a:lnTo>
                    <a:lnTo>
                      <a:pt x="1085426" y="286054"/>
                    </a:lnTo>
                    <a:lnTo>
                      <a:pt x="1090363" y="286054"/>
                    </a:lnTo>
                    <a:lnTo>
                      <a:pt x="1090363" y="283585"/>
                    </a:lnTo>
                    <a:lnTo>
                      <a:pt x="1092834" y="283585"/>
                    </a:lnTo>
                    <a:lnTo>
                      <a:pt x="1092834" y="281118"/>
                    </a:lnTo>
                    <a:lnTo>
                      <a:pt x="1095301" y="278649"/>
                    </a:lnTo>
                    <a:lnTo>
                      <a:pt x="1095301" y="273711"/>
                    </a:lnTo>
                    <a:lnTo>
                      <a:pt x="1097768" y="273711"/>
                    </a:lnTo>
                    <a:lnTo>
                      <a:pt x="1097768" y="271243"/>
                    </a:lnTo>
                    <a:lnTo>
                      <a:pt x="1100238" y="271243"/>
                    </a:lnTo>
                    <a:lnTo>
                      <a:pt x="1100238" y="268774"/>
                    </a:lnTo>
                    <a:lnTo>
                      <a:pt x="1107643" y="268774"/>
                    </a:lnTo>
                    <a:lnTo>
                      <a:pt x="1107643" y="268774"/>
                    </a:lnTo>
                    <a:lnTo>
                      <a:pt x="1110113" y="268774"/>
                    </a:lnTo>
                    <a:lnTo>
                      <a:pt x="1110113" y="266305"/>
                    </a:lnTo>
                    <a:lnTo>
                      <a:pt x="1112580" y="263838"/>
                    </a:lnTo>
                    <a:lnTo>
                      <a:pt x="1112580" y="256432"/>
                    </a:lnTo>
                    <a:lnTo>
                      <a:pt x="1115048" y="256432"/>
                    </a:lnTo>
                    <a:lnTo>
                      <a:pt x="1115048" y="258901"/>
                    </a:lnTo>
                    <a:lnTo>
                      <a:pt x="1119985" y="258901"/>
                    </a:lnTo>
                    <a:lnTo>
                      <a:pt x="1119985" y="261369"/>
                    </a:lnTo>
                    <a:lnTo>
                      <a:pt x="1124923" y="261369"/>
                    </a:lnTo>
                    <a:lnTo>
                      <a:pt x="1124923" y="258901"/>
                    </a:lnTo>
                    <a:lnTo>
                      <a:pt x="1129860" y="258901"/>
                    </a:lnTo>
                    <a:lnTo>
                      <a:pt x="1129860" y="253963"/>
                    </a:lnTo>
                    <a:lnTo>
                      <a:pt x="1127393" y="251494"/>
                    </a:lnTo>
                    <a:lnTo>
                      <a:pt x="1127393" y="246661"/>
                    </a:lnTo>
                    <a:lnTo>
                      <a:pt x="1132330" y="246661"/>
                    </a:lnTo>
                    <a:lnTo>
                      <a:pt x="1132330" y="249129"/>
                    </a:lnTo>
                    <a:lnTo>
                      <a:pt x="1134798" y="249129"/>
                    </a:lnTo>
                    <a:lnTo>
                      <a:pt x="1137265" y="251598"/>
                    </a:lnTo>
                    <a:lnTo>
                      <a:pt x="1144672" y="251598"/>
                    </a:lnTo>
                    <a:lnTo>
                      <a:pt x="1147140" y="249129"/>
                    </a:lnTo>
                    <a:lnTo>
                      <a:pt x="1149610" y="246661"/>
                    </a:lnTo>
                    <a:lnTo>
                      <a:pt x="1152077" y="246661"/>
                    </a:lnTo>
                    <a:lnTo>
                      <a:pt x="1152077" y="244192"/>
                    </a:lnTo>
                    <a:lnTo>
                      <a:pt x="1171824" y="244192"/>
                    </a:lnTo>
                    <a:lnTo>
                      <a:pt x="1171824" y="241723"/>
                    </a:lnTo>
                    <a:lnTo>
                      <a:pt x="1179232" y="241723"/>
                    </a:lnTo>
                    <a:lnTo>
                      <a:pt x="1179232" y="246661"/>
                    </a:lnTo>
                    <a:lnTo>
                      <a:pt x="1181699" y="249129"/>
                    </a:lnTo>
                    <a:lnTo>
                      <a:pt x="1181699" y="254067"/>
                    </a:lnTo>
                    <a:lnTo>
                      <a:pt x="1184169" y="254067"/>
                    </a:lnTo>
                    <a:lnTo>
                      <a:pt x="1186636" y="251598"/>
                    </a:lnTo>
                    <a:lnTo>
                      <a:pt x="1184169" y="249129"/>
                    </a:lnTo>
                    <a:lnTo>
                      <a:pt x="1184169" y="246661"/>
                    </a:lnTo>
                    <a:lnTo>
                      <a:pt x="1189103" y="246661"/>
                    </a:lnTo>
                    <a:lnTo>
                      <a:pt x="1191574" y="244192"/>
                    </a:lnTo>
                    <a:lnTo>
                      <a:pt x="1191574" y="241723"/>
                    </a:lnTo>
                    <a:lnTo>
                      <a:pt x="1194041" y="239254"/>
                    </a:lnTo>
                    <a:lnTo>
                      <a:pt x="1196511" y="239254"/>
                    </a:lnTo>
                    <a:lnTo>
                      <a:pt x="1198978" y="236787"/>
                    </a:lnTo>
                    <a:lnTo>
                      <a:pt x="1196511" y="234318"/>
                    </a:lnTo>
                    <a:lnTo>
                      <a:pt x="1194041" y="234318"/>
                    </a:lnTo>
                    <a:lnTo>
                      <a:pt x="1194041" y="229381"/>
                    </a:lnTo>
                    <a:lnTo>
                      <a:pt x="1211320" y="229381"/>
                    </a:lnTo>
                    <a:lnTo>
                      <a:pt x="1213687" y="226912"/>
                    </a:lnTo>
                    <a:lnTo>
                      <a:pt x="1221195" y="226912"/>
                    </a:lnTo>
                    <a:lnTo>
                      <a:pt x="1223562" y="229381"/>
                    </a:lnTo>
                    <a:lnTo>
                      <a:pt x="1230967" y="229381"/>
                    </a:lnTo>
                    <a:lnTo>
                      <a:pt x="1230967" y="231850"/>
                    </a:lnTo>
                    <a:lnTo>
                      <a:pt x="1233537" y="234318"/>
                    </a:lnTo>
                    <a:lnTo>
                      <a:pt x="1238475" y="234318"/>
                    </a:lnTo>
                    <a:lnTo>
                      <a:pt x="1238475" y="239254"/>
                    </a:lnTo>
                    <a:lnTo>
                      <a:pt x="1250817" y="239254"/>
                    </a:lnTo>
                    <a:lnTo>
                      <a:pt x="1253184" y="236787"/>
                    </a:lnTo>
                    <a:lnTo>
                      <a:pt x="1263059" y="236787"/>
                    </a:lnTo>
                    <a:lnTo>
                      <a:pt x="1263059" y="239254"/>
                    </a:lnTo>
                    <a:lnTo>
                      <a:pt x="1265526" y="236787"/>
                    </a:lnTo>
                    <a:lnTo>
                      <a:pt x="1267993" y="236787"/>
                    </a:lnTo>
                    <a:lnTo>
                      <a:pt x="1267993" y="234318"/>
                    </a:lnTo>
                    <a:lnTo>
                      <a:pt x="1270463" y="234318"/>
                    </a:lnTo>
                    <a:lnTo>
                      <a:pt x="1272930" y="231850"/>
                    </a:lnTo>
                    <a:lnTo>
                      <a:pt x="1275401" y="231850"/>
                    </a:lnTo>
                    <a:lnTo>
                      <a:pt x="1275401" y="234318"/>
                    </a:lnTo>
                    <a:lnTo>
                      <a:pt x="1277868" y="234318"/>
                    </a:lnTo>
                    <a:lnTo>
                      <a:pt x="1277868" y="229381"/>
                    </a:lnTo>
                    <a:lnTo>
                      <a:pt x="1280338" y="231850"/>
                    </a:lnTo>
                    <a:lnTo>
                      <a:pt x="1280338" y="234318"/>
                    </a:lnTo>
                    <a:lnTo>
                      <a:pt x="1282805" y="234318"/>
                    </a:lnTo>
                    <a:lnTo>
                      <a:pt x="1282805" y="236787"/>
                    </a:lnTo>
                    <a:lnTo>
                      <a:pt x="1280338" y="236787"/>
                    </a:lnTo>
                    <a:lnTo>
                      <a:pt x="1280338" y="239254"/>
                    </a:lnTo>
                    <a:lnTo>
                      <a:pt x="1282805" y="241723"/>
                    </a:lnTo>
                    <a:lnTo>
                      <a:pt x="1282805" y="249129"/>
                    </a:lnTo>
                    <a:lnTo>
                      <a:pt x="1285276" y="249129"/>
                    </a:lnTo>
                    <a:lnTo>
                      <a:pt x="1285276" y="244192"/>
                    </a:lnTo>
                    <a:lnTo>
                      <a:pt x="1287743" y="244192"/>
                    </a:lnTo>
                    <a:lnTo>
                      <a:pt x="1287743" y="249129"/>
                    </a:lnTo>
                    <a:lnTo>
                      <a:pt x="1285276" y="249129"/>
                    </a:lnTo>
                    <a:lnTo>
                      <a:pt x="1285276" y="254067"/>
                    </a:lnTo>
                    <a:lnTo>
                      <a:pt x="1300085" y="254067"/>
                    </a:lnTo>
                    <a:lnTo>
                      <a:pt x="1300085" y="256534"/>
                    </a:lnTo>
                    <a:lnTo>
                      <a:pt x="1302555" y="256534"/>
                    </a:lnTo>
                    <a:lnTo>
                      <a:pt x="1302555" y="254067"/>
                    </a:lnTo>
                    <a:lnTo>
                      <a:pt x="1307489" y="254067"/>
                    </a:lnTo>
                    <a:lnTo>
                      <a:pt x="1307489" y="259003"/>
                    </a:lnTo>
                    <a:lnTo>
                      <a:pt x="1309960" y="259003"/>
                    </a:lnTo>
                    <a:lnTo>
                      <a:pt x="1312427" y="256534"/>
                    </a:lnTo>
                    <a:lnTo>
                      <a:pt x="1317364" y="256534"/>
                    </a:lnTo>
                    <a:lnTo>
                      <a:pt x="1317364" y="263940"/>
                    </a:lnTo>
                    <a:lnTo>
                      <a:pt x="1319835" y="263940"/>
                    </a:lnTo>
                    <a:lnTo>
                      <a:pt x="1319835" y="261471"/>
                    </a:lnTo>
                    <a:lnTo>
                      <a:pt x="1327239" y="261471"/>
                    </a:lnTo>
                    <a:lnTo>
                      <a:pt x="1327239" y="259003"/>
                    </a:lnTo>
                    <a:lnTo>
                      <a:pt x="1329706" y="259003"/>
                    </a:lnTo>
                    <a:lnTo>
                      <a:pt x="1329706" y="256534"/>
                    </a:lnTo>
                    <a:lnTo>
                      <a:pt x="1332177" y="254067"/>
                    </a:lnTo>
                    <a:lnTo>
                      <a:pt x="1332177" y="256534"/>
                    </a:lnTo>
                    <a:lnTo>
                      <a:pt x="1334644" y="256534"/>
                    </a:lnTo>
                    <a:lnTo>
                      <a:pt x="1334644" y="261471"/>
                    </a:lnTo>
                    <a:lnTo>
                      <a:pt x="1337114" y="263940"/>
                    </a:lnTo>
                    <a:lnTo>
                      <a:pt x="1337114" y="268878"/>
                    </a:lnTo>
                    <a:lnTo>
                      <a:pt x="1339581" y="268878"/>
                    </a:lnTo>
                    <a:lnTo>
                      <a:pt x="1339581" y="271346"/>
                    </a:lnTo>
                    <a:lnTo>
                      <a:pt x="1342048" y="271346"/>
                    </a:lnTo>
                    <a:lnTo>
                      <a:pt x="1342048" y="273815"/>
                    </a:lnTo>
                    <a:lnTo>
                      <a:pt x="1344519" y="276282"/>
                    </a:lnTo>
                    <a:lnTo>
                      <a:pt x="1346986" y="276282"/>
                    </a:lnTo>
                    <a:lnTo>
                      <a:pt x="1346986" y="278751"/>
                    </a:lnTo>
                    <a:lnTo>
                      <a:pt x="1349456" y="278751"/>
                    </a:lnTo>
                    <a:lnTo>
                      <a:pt x="1349456" y="271346"/>
                    </a:lnTo>
                    <a:lnTo>
                      <a:pt x="1351923" y="268878"/>
                    </a:lnTo>
                    <a:lnTo>
                      <a:pt x="1354394" y="268878"/>
                    </a:lnTo>
                    <a:lnTo>
                      <a:pt x="1354394" y="273815"/>
                    </a:lnTo>
                    <a:lnTo>
                      <a:pt x="1356861" y="273815"/>
                    </a:lnTo>
                    <a:lnTo>
                      <a:pt x="1359328" y="271346"/>
                    </a:lnTo>
                    <a:lnTo>
                      <a:pt x="1364265" y="271346"/>
                    </a:lnTo>
                    <a:lnTo>
                      <a:pt x="1364265" y="268878"/>
                    </a:lnTo>
                    <a:lnTo>
                      <a:pt x="1366736" y="268878"/>
                    </a:lnTo>
                    <a:lnTo>
                      <a:pt x="1366736" y="266409"/>
                    </a:lnTo>
                    <a:lnTo>
                      <a:pt x="1369203" y="266409"/>
                    </a:lnTo>
                    <a:lnTo>
                      <a:pt x="1371673" y="268878"/>
                    </a:lnTo>
                    <a:lnTo>
                      <a:pt x="1374140" y="268878"/>
                    </a:lnTo>
                    <a:lnTo>
                      <a:pt x="1374140" y="271346"/>
                    </a:lnTo>
                    <a:lnTo>
                      <a:pt x="1376611" y="271346"/>
                    </a:lnTo>
                    <a:lnTo>
                      <a:pt x="1376611" y="273815"/>
                    </a:lnTo>
                    <a:lnTo>
                      <a:pt x="1379078" y="273815"/>
                    </a:lnTo>
                    <a:lnTo>
                      <a:pt x="1379078" y="271346"/>
                    </a:lnTo>
                    <a:lnTo>
                      <a:pt x="1381545" y="271346"/>
                    </a:lnTo>
                    <a:lnTo>
                      <a:pt x="1381545" y="268878"/>
                    </a:lnTo>
                    <a:lnTo>
                      <a:pt x="1393890" y="268878"/>
                    </a:lnTo>
                    <a:lnTo>
                      <a:pt x="1393890" y="271346"/>
                    </a:lnTo>
                    <a:lnTo>
                      <a:pt x="1396357" y="271346"/>
                    </a:lnTo>
                    <a:lnTo>
                      <a:pt x="1396357" y="268878"/>
                    </a:lnTo>
                    <a:lnTo>
                      <a:pt x="1398825" y="268878"/>
                    </a:lnTo>
                    <a:lnTo>
                      <a:pt x="1401295" y="271346"/>
                    </a:lnTo>
                    <a:lnTo>
                      <a:pt x="1403762" y="276282"/>
                    </a:lnTo>
                    <a:lnTo>
                      <a:pt x="1406232" y="276282"/>
                    </a:lnTo>
                    <a:lnTo>
                      <a:pt x="1406232" y="281220"/>
                    </a:lnTo>
                    <a:lnTo>
                      <a:pt x="1408699" y="281220"/>
                    </a:lnTo>
                    <a:lnTo>
                      <a:pt x="1408699" y="286157"/>
                    </a:lnTo>
                    <a:lnTo>
                      <a:pt x="1416104" y="286157"/>
                    </a:lnTo>
                    <a:lnTo>
                      <a:pt x="1416104" y="283688"/>
                    </a:lnTo>
                    <a:lnTo>
                      <a:pt x="1418574" y="286157"/>
                    </a:lnTo>
                    <a:lnTo>
                      <a:pt x="1421042" y="286157"/>
                    </a:lnTo>
                    <a:lnTo>
                      <a:pt x="1421042" y="288626"/>
                    </a:lnTo>
                    <a:lnTo>
                      <a:pt x="1423512" y="288626"/>
                    </a:lnTo>
                    <a:lnTo>
                      <a:pt x="1425979" y="286157"/>
                    </a:lnTo>
                    <a:lnTo>
                      <a:pt x="1428449" y="286157"/>
                    </a:lnTo>
                    <a:lnTo>
                      <a:pt x="1428449" y="288626"/>
                    </a:lnTo>
                    <a:lnTo>
                      <a:pt x="1425979" y="291095"/>
                    </a:lnTo>
                    <a:lnTo>
                      <a:pt x="1428449" y="293562"/>
                    </a:lnTo>
                    <a:lnTo>
                      <a:pt x="1428449" y="296030"/>
                    </a:lnTo>
                    <a:lnTo>
                      <a:pt x="1430917" y="293562"/>
                    </a:lnTo>
                    <a:lnTo>
                      <a:pt x="1430917" y="291095"/>
                    </a:lnTo>
                    <a:lnTo>
                      <a:pt x="1433384" y="291095"/>
                    </a:lnTo>
                    <a:lnTo>
                      <a:pt x="1433384" y="288626"/>
                    </a:lnTo>
                    <a:lnTo>
                      <a:pt x="1435854" y="288626"/>
                    </a:lnTo>
                    <a:lnTo>
                      <a:pt x="1438321" y="291095"/>
                    </a:lnTo>
                    <a:lnTo>
                      <a:pt x="1440791" y="291095"/>
                    </a:lnTo>
                    <a:lnTo>
                      <a:pt x="1440791" y="296030"/>
                    </a:lnTo>
                    <a:lnTo>
                      <a:pt x="1438321" y="296030"/>
                    </a:lnTo>
                    <a:lnTo>
                      <a:pt x="1438321" y="300968"/>
                    </a:lnTo>
                    <a:lnTo>
                      <a:pt x="1440791" y="300968"/>
                    </a:lnTo>
                    <a:lnTo>
                      <a:pt x="1440791" y="303437"/>
                    </a:lnTo>
                    <a:lnTo>
                      <a:pt x="1445729" y="303437"/>
                    </a:lnTo>
                    <a:lnTo>
                      <a:pt x="1445729" y="298499"/>
                    </a:lnTo>
                    <a:lnTo>
                      <a:pt x="1448196" y="298499"/>
                    </a:lnTo>
                    <a:lnTo>
                      <a:pt x="1448196" y="300968"/>
                    </a:lnTo>
                    <a:lnTo>
                      <a:pt x="1450663" y="300968"/>
                    </a:lnTo>
                    <a:lnTo>
                      <a:pt x="1450663" y="303437"/>
                    </a:lnTo>
                    <a:lnTo>
                      <a:pt x="1448196" y="305905"/>
                    </a:lnTo>
                    <a:lnTo>
                      <a:pt x="1448196" y="318247"/>
                    </a:lnTo>
                    <a:lnTo>
                      <a:pt x="1445729" y="318247"/>
                    </a:lnTo>
                    <a:lnTo>
                      <a:pt x="1445729" y="320716"/>
                    </a:lnTo>
                    <a:lnTo>
                      <a:pt x="1448196" y="323185"/>
                    </a:lnTo>
                    <a:lnTo>
                      <a:pt x="1450663" y="323185"/>
                    </a:lnTo>
                    <a:lnTo>
                      <a:pt x="1450663" y="315779"/>
                    </a:lnTo>
                    <a:lnTo>
                      <a:pt x="1458071" y="315779"/>
                    </a:lnTo>
                    <a:lnTo>
                      <a:pt x="1458071" y="318247"/>
                    </a:lnTo>
                    <a:lnTo>
                      <a:pt x="1460538" y="320716"/>
                    </a:lnTo>
                    <a:lnTo>
                      <a:pt x="1460538" y="323185"/>
                    </a:lnTo>
                    <a:lnTo>
                      <a:pt x="1463008" y="323185"/>
                    </a:lnTo>
                    <a:lnTo>
                      <a:pt x="1465476" y="320716"/>
                    </a:lnTo>
                    <a:lnTo>
                      <a:pt x="1467943" y="318247"/>
                    </a:lnTo>
                    <a:lnTo>
                      <a:pt x="1467943" y="315779"/>
                    </a:lnTo>
                    <a:lnTo>
                      <a:pt x="1465476" y="315779"/>
                    </a:lnTo>
                    <a:lnTo>
                      <a:pt x="1465476" y="313310"/>
                    </a:lnTo>
                    <a:lnTo>
                      <a:pt x="1463008" y="313310"/>
                    </a:lnTo>
                    <a:lnTo>
                      <a:pt x="1463008" y="305905"/>
                    </a:lnTo>
                    <a:lnTo>
                      <a:pt x="1470413" y="305905"/>
                    </a:lnTo>
                    <a:lnTo>
                      <a:pt x="1470413" y="303437"/>
                    </a:lnTo>
                    <a:lnTo>
                      <a:pt x="1475351" y="303437"/>
                    </a:lnTo>
                    <a:lnTo>
                      <a:pt x="1475351" y="305905"/>
                    </a:lnTo>
                    <a:lnTo>
                      <a:pt x="1477818" y="305905"/>
                    </a:lnTo>
                    <a:lnTo>
                      <a:pt x="1477818" y="308374"/>
                    </a:lnTo>
                    <a:lnTo>
                      <a:pt x="1480288" y="308374"/>
                    </a:lnTo>
                    <a:lnTo>
                      <a:pt x="1477818" y="310843"/>
                    </a:lnTo>
                    <a:lnTo>
                      <a:pt x="1480288" y="313310"/>
                    </a:lnTo>
                    <a:lnTo>
                      <a:pt x="1487693" y="313310"/>
                    </a:lnTo>
                    <a:lnTo>
                      <a:pt x="1487693" y="315779"/>
                    </a:lnTo>
                    <a:lnTo>
                      <a:pt x="1490160" y="315779"/>
                    </a:lnTo>
                    <a:lnTo>
                      <a:pt x="1490160" y="320716"/>
                    </a:lnTo>
                    <a:lnTo>
                      <a:pt x="1492630" y="323185"/>
                    </a:lnTo>
                    <a:lnTo>
                      <a:pt x="1492630" y="325654"/>
                    </a:lnTo>
                    <a:lnTo>
                      <a:pt x="1497568" y="325654"/>
                    </a:lnTo>
                    <a:lnTo>
                      <a:pt x="1497568" y="320716"/>
                    </a:lnTo>
                    <a:lnTo>
                      <a:pt x="1495097" y="318247"/>
                    </a:lnTo>
                    <a:lnTo>
                      <a:pt x="1495097" y="313310"/>
                    </a:lnTo>
                    <a:lnTo>
                      <a:pt x="1504972" y="313310"/>
                    </a:lnTo>
                    <a:lnTo>
                      <a:pt x="1504972" y="310843"/>
                    </a:lnTo>
                    <a:lnTo>
                      <a:pt x="1507439" y="310843"/>
                    </a:lnTo>
                    <a:lnTo>
                      <a:pt x="1509910" y="308374"/>
                    </a:lnTo>
                    <a:lnTo>
                      <a:pt x="1509910" y="305905"/>
                    </a:lnTo>
                    <a:lnTo>
                      <a:pt x="1512377" y="305905"/>
                    </a:lnTo>
                    <a:lnTo>
                      <a:pt x="1514847" y="303437"/>
                    </a:lnTo>
                    <a:lnTo>
                      <a:pt x="1527189" y="303437"/>
                    </a:lnTo>
                    <a:lnTo>
                      <a:pt x="1529656" y="305905"/>
                    </a:lnTo>
                    <a:lnTo>
                      <a:pt x="1527189" y="308374"/>
                    </a:lnTo>
                    <a:lnTo>
                      <a:pt x="1529656" y="308374"/>
                    </a:lnTo>
                    <a:lnTo>
                      <a:pt x="1529656" y="313310"/>
                    </a:lnTo>
                    <a:lnTo>
                      <a:pt x="1532127" y="313310"/>
                    </a:lnTo>
                    <a:lnTo>
                      <a:pt x="1534594" y="310843"/>
                    </a:lnTo>
                    <a:lnTo>
                      <a:pt x="1537064" y="310843"/>
                    </a:lnTo>
                    <a:lnTo>
                      <a:pt x="1539531" y="308374"/>
                    </a:lnTo>
                    <a:lnTo>
                      <a:pt x="1539531" y="305905"/>
                    </a:lnTo>
                    <a:lnTo>
                      <a:pt x="1541998" y="303437"/>
                    </a:lnTo>
                    <a:lnTo>
                      <a:pt x="1541998" y="308374"/>
                    </a:lnTo>
                    <a:lnTo>
                      <a:pt x="1544469" y="308374"/>
                    </a:lnTo>
                    <a:lnTo>
                      <a:pt x="1546936" y="310843"/>
                    </a:lnTo>
                    <a:lnTo>
                      <a:pt x="1549406" y="310843"/>
                    </a:lnTo>
                    <a:lnTo>
                      <a:pt x="1549406" y="308374"/>
                    </a:lnTo>
                    <a:lnTo>
                      <a:pt x="1551873" y="308374"/>
                    </a:lnTo>
                    <a:lnTo>
                      <a:pt x="1551873" y="305905"/>
                    </a:lnTo>
                    <a:lnTo>
                      <a:pt x="1556811" y="305905"/>
                    </a:lnTo>
                    <a:lnTo>
                      <a:pt x="1556811" y="303437"/>
                    </a:lnTo>
                    <a:lnTo>
                      <a:pt x="1554344" y="303437"/>
                    </a:lnTo>
                    <a:lnTo>
                      <a:pt x="1554344" y="296030"/>
                    </a:lnTo>
                    <a:lnTo>
                      <a:pt x="1556811" y="296030"/>
                    </a:lnTo>
                    <a:lnTo>
                      <a:pt x="1559278" y="298499"/>
                    </a:lnTo>
                    <a:lnTo>
                      <a:pt x="1566686" y="298499"/>
                    </a:lnTo>
                    <a:lnTo>
                      <a:pt x="1569153" y="296030"/>
                    </a:lnTo>
                    <a:lnTo>
                      <a:pt x="1571623" y="296030"/>
                    </a:lnTo>
                    <a:lnTo>
                      <a:pt x="1574090" y="298499"/>
                    </a:lnTo>
                    <a:lnTo>
                      <a:pt x="1576557" y="298499"/>
                    </a:lnTo>
                    <a:lnTo>
                      <a:pt x="1576557" y="303437"/>
                    </a:lnTo>
                    <a:lnTo>
                      <a:pt x="1579028" y="305905"/>
                    </a:lnTo>
                    <a:lnTo>
                      <a:pt x="1581495" y="305905"/>
                    </a:lnTo>
                    <a:lnTo>
                      <a:pt x="1581495" y="308374"/>
                    </a:lnTo>
                    <a:lnTo>
                      <a:pt x="1586432" y="308374"/>
                    </a:lnTo>
                    <a:lnTo>
                      <a:pt x="1586432" y="303437"/>
                    </a:lnTo>
                    <a:lnTo>
                      <a:pt x="1583965" y="303437"/>
                    </a:lnTo>
                    <a:lnTo>
                      <a:pt x="1583965" y="300968"/>
                    </a:lnTo>
                    <a:lnTo>
                      <a:pt x="1588903" y="300968"/>
                    </a:lnTo>
                    <a:lnTo>
                      <a:pt x="1588903" y="303437"/>
                    </a:lnTo>
                    <a:lnTo>
                      <a:pt x="1591370" y="303437"/>
                    </a:lnTo>
                    <a:lnTo>
                      <a:pt x="1591370" y="305905"/>
                    </a:lnTo>
                    <a:lnTo>
                      <a:pt x="1593840" y="305905"/>
                    </a:lnTo>
                    <a:lnTo>
                      <a:pt x="1596307" y="308374"/>
                    </a:lnTo>
                    <a:lnTo>
                      <a:pt x="1598775" y="308374"/>
                    </a:lnTo>
                    <a:lnTo>
                      <a:pt x="1598775" y="310843"/>
                    </a:lnTo>
                    <a:lnTo>
                      <a:pt x="1601245" y="313310"/>
                    </a:lnTo>
                    <a:lnTo>
                      <a:pt x="1608649" y="313310"/>
                    </a:lnTo>
                    <a:lnTo>
                      <a:pt x="1608649" y="318247"/>
                    </a:lnTo>
                    <a:lnTo>
                      <a:pt x="1611120" y="318247"/>
                    </a:lnTo>
                    <a:lnTo>
                      <a:pt x="1611120" y="323185"/>
                    </a:lnTo>
                    <a:lnTo>
                      <a:pt x="1613587" y="323185"/>
                    </a:lnTo>
                    <a:lnTo>
                      <a:pt x="1611120" y="325654"/>
                    </a:lnTo>
                    <a:lnTo>
                      <a:pt x="1608649" y="328122"/>
                    </a:lnTo>
                    <a:lnTo>
                      <a:pt x="1606182" y="328122"/>
                    </a:lnTo>
                    <a:lnTo>
                      <a:pt x="1606182" y="330590"/>
                    </a:lnTo>
                    <a:lnTo>
                      <a:pt x="1603712" y="330590"/>
                    </a:lnTo>
                    <a:lnTo>
                      <a:pt x="1603712" y="333058"/>
                    </a:lnTo>
                    <a:lnTo>
                      <a:pt x="1601245" y="335527"/>
                    </a:lnTo>
                    <a:lnTo>
                      <a:pt x="1598775" y="335527"/>
                    </a:lnTo>
                    <a:lnTo>
                      <a:pt x="1598775" y="337996"/>
                    </a:lnTo>
                    <a:lnTo>
                      <a:pt x="1596307" y="337996"/>
                    </a:lnTo>
                    <a:lnTo>
                      <a:pt x="1596307" y="342933"/>
                    </a:lnTo>
                    <a:lnTo>
                      <a:pt x="1598775" y="342933"/>
                    </a:lnTo>
                    <a:lnTo>
                      <a:pt x="1598775" y="345402"/>
                    </a:lnTo>
                    <a:lnTo>
                      <a:pt x="1601245" y="345402"/>
                    </a:lnTo>
                    <a:lnTo>
                      <a:pt x="1601245" y="347869"/>
                    </a:lnTo>
                    <a:lnTo>
                      <a:pt x="1603712" y="347869"/>
                    </a:lnTo>
                    <a:lnTo>
                      <a:pt x="1603712" y="342933"/>
                    </a:lnTo>
                    <a:lnTo>
                      <a:pt x="1601245" y="342933"/>
                    </a:lnTo>
                    <a:lnTo>
                      <a:pt x="1601245" y="340465"/>
                    </a:lnTo>
                    <a:lnTo>
                      <a:pt x="1606182" y="340465"/>
                    </a:lnTo>
                    <a:lnTo>
                      <a:pt x="1608649" y="342933"/>
                    </a:lnTo>
                    <a:lnTo>
                      <a:pt x="1606182" y="342933"/>
                    </a:lnTo>
                    <a:lnTo>
                      <a:pt x="1606182" y="345402"/>
                    </a:lnTo>
                    <a:lnTo>
                      <a:pt x="1608649" y="345402"/>
                    </a:lnTo>
                    <a:lnTo>
                      <a:pt x="1608649" y="347869"/>
                    </a:lnTo>
                    <a:lnTo>
                      <a:pt x="1611120" y="347869"/>
                    </a:lnTo>
                    <a:lnTo>
                      <a:pt x="1611120" y="350338"/>
                    </a:lnTo>
                    <a:lnTo>
                      <a:pt x="1606182" y="350338"/>
                    </a:lnTo>
                    <a:lnTo>
                      <a:pt x="1606182" y="347869"/>
                    </a:lnTo>
                    <a:lnTo>
                      <a:pt x="1603712" y="350338"/>
                    </a:lnTo>
                    <a:lnTo>
                      <a:pt x="1603712" y="352807"/>
                    </a:lnTo>
                    <a:lnTo>
                      <a:pt x="1606182" y="352807"/>
                    </a:lnTo>
                    <a:lnTo>
                      <a:pt x="1606182" y="355275"/>
                    </a:lnTo>
                    <a:lnTo>
                      <a:pt x="1608649" y="357744"/>
                    </a:lnTo>
                    <a:lnTo>
                      <a:pt x="1611120" y="357744"/>
                    </a:lnTo>
                    <a:lnTo>
                      <a:pt x="1611120" y="360213"/>
                    </a:lnTo>
                    <a:lnTo>
                      <a:pt x="1613587" y="360213"/>
                    </a:lnTo>
                    <a:lnTo>
                      <a:pt x="1616054" y="357744"/>
                    </a:lnTo>
                    <a:lnTo>
                      <a:pt x="1618524" y="355275"/>
                    </a:lnTo>
                    <a:lnTo>
                      <a:pt x="1618524" y="352807"/>
                    </a:lnTo>
                    <a:lnTo>
                      <a:pt x="1616054" y="350338"/>
                    </a:lnTo>
                    <a:lnTo>
                      <a:pt x="1618524" y="350338"/>
                    </a:lnTo>
                    <a:lnTo>
                      <a:pt x="1618524" y="347869"/>
                    </a:lnTo>
                    <a:lnTo>
                      <a:pt x="1620992" y="350338"/>
                    </a:lnTo>
                    <a:lnTo>
                      <a:pt x="1623358" y="352807"/>
                    </a:lnTo>
                    <a:lnTo>
                      <a:pt x="1625929" y="352807"/>
                    </a:lnTo>
                    <a:lnTo>
                      <a:pt x="1625929" y="355275"/>
                    </a:lnTo>
                    <a:lnTo>
                      <a:pt x="1628296" y="357744"/>
                    </a:lnTo>
                    <a:lnTo>
                      <a:pt x="1628296" y="360213"/>
                    </a:lnTo>
                    <a:lnTo>
                      <a:pt x="1625929" y="360213"/>
                    </a:lnTo>
                    <a:lnTo>
                      <a:pt x="1628296" y="362682"/>
                    </a:lnTo>
                    <a:lnTo>
                      <a:pt x="1628296" y="365150"/>
                    </a:lnTo>
                    <a:lnTo>
                      <a:pt x="1630866" y="362682"/>
                    </a:lnTo>
                    <a:lnTo>
                      <a:pt x="1633233" y="360213"/>
                    </a:lnTo>
                    <a:lnTo>
                      <a:pt x="1633233" y="357744"/>
                    </a:lnTo>
                    <a:lnTo>
                      <a:pt x="1635700" y="357744"/>
                    </a:lnTo>
                    <a:lnTo>
                      <a:pt x="1635700" y="365150"/>
                    </a:lnTo>
                    <a:lnTo>
                      <a:pt x="1638271" y="365150"/>
                    </a:lnTo>
                    <a:lnTo>
                      <a:pt x="1640638" y="362682"/>
                    </a:lnTo>
                    <a:lnTo>
                      <a:pt x="1643209" y="362682"/>
                    </a:lnTo>
                    <a:lnTo>
                      <a:pt x="1643209" y="357744"/>
                    </a:lnTo>
                    <a:lnTo>
                      <a:pt x="1638271" y="357744"/>
                    </a:lnTo>
                    <a:lnTo>
                      <a:pt x="1638271" y="350338"/>
                    </a:lnTo>
                    <a:lnTo>
                      <a:pt x="1640638" y="350338"/>
                    </a:lnTo>
                    <a:lnTo>
                      <a:pt x="1640638" y="352807"/>
                    </a:lnTo>
                    <a:lnTo>
                      <a:pt x="1648146" y="352807"/>
                    </a:lnTo>
                    <a:lnTo>
                      <a:pt x="1648146" y="355275"/>
                    </a:lnTo>
                    <a:lnTo>
                      <a:pt x="1650513" y="355275"/>
                    </a:lnTo>
                    <a:lnTo>
                      <a:pt x="1650513" y="357744"/>
                    </a:lnTo>
                    <a:lnTo>
                      <a:pt x="1653083" y="357744"/>
                    </a:lnTo>
                    <a:lnTo>
                      <a:pt x="1653083" y="355275"/>
                    </a:lnTo>
                    <a:lnTo>
                      <a:pt x="1657917" y="355275"/>
                    </a:lnTo>
                    <a:lnTo>
                      <a:pt x="1657917" y="360213"/>
                    </a:lnTo>
                    <a:lnTo>
                      <a:pt x="1660488" y="362682"/>
                    </a:lnTo>
                    <a:lnTo>
                      <a:pt x="1660488" y="365150"/>
                    </a:lnTo>
                    <a:lnTo>
                      <a:pt x="1653083" y="365150"/>
                    </a:lnTo>
                    <a:lnTo>
                      <a:pt x="1653083" y="367617"/>
                    </a:lnTo>
                    <a:lnTo>
                      <a:pt x="1650513" y="367617"/>
                    </a:lnTo>
                    <a:lnTo>
                      <a:pt x="1650513" y="370086"/>
                    </a:lnTo>
                    <a:lnTo>
                      <a:pt x="1653083" y="372555"/>
                    </a:lnTo>
                    <a:lnTo>
                      <a:pt x="1653083" y="375024"/>
                    </a:lnTo>
                    <a:lnTo>
                      <a:pt x="1655551" y="377492"/>
                    </a:lnTo>
                    <a:lnTo>
                      <a:pt x="1657917" y="377492"/>
                    </a:lnTo>
                    <a:lnTo>
                      <a:pt x="1655551" y="375024"/>
                    </a:lnTo>
                    <a:lnTo>
                      <a:pt x="1657917" y="372555"/>
                    </a:lnTo>
                    <a:lnTo>
                      <a:pt x="1657917" y="370086"/>
                    </a:lnTo>
                    <a:lnTo>
                      <a:pt x="1660488" y="370086"/>
                    </a:lnTo>
                    <a:lnTo>
                      <a:pt x="1660488" y="367617"/>
                    </a:lnTo>
                    <a:lnTo>
                      <a:pt x="1662855" y="365150"/>
                    </a:lnTo>
                    <a:lnTo>
                      <a:pt x="1665426" y="365150"/>
                    </a:lnTo>
                    <a:lnTo>
                      <a:pt x="1665426" y="367617"/>
                    </a:lnTo>
                    <a:lnTo>
                      <a:pt x="1667792" y="367617"/>
                    </a:lnTo>
                    <a:lnTo>
                      <a:pt x="1670259" y="370086"/>
                    </a:lnTo>
                    <a:lnTo>
                      <a:pt x="1670259" y="372555"/>
                    </a:lnTo>
                    <a:lnTo>
                      <a:pt x="1675197" y="372555"/>
                    </a:lnTo>
                    <a:lnTo>
                      <a:pt x="1675197" y="377492"/>
                    </a:lnTo>
                    <a:lnTo>
                      <a:pt x="1677664" y="377492"/>
                    </a:lnTo>
                    <a:lnTo>
                      <a:pt x="1677664" y="379961"/>
                    </a:lnTo>
                    <a:lnTo>
                      <a:pt x="1680134" y="379961"/>
                    </a:lnTo>
                    <a:lnTo>
                      <a:pt x="1680134" y="387366"/>
                    </a:lnTo>
                    <a:lnTo>
                      <a:pt x="1682601" y="387366"/>
                    </a:lnTo>
                    <a:lnTo>
                      <a:pt x="1682601" y="389834"/>
                    </a:lnTo>
                    <a:lnTo>
                      <a:pt x="1685072" y="389834"/>
                    </a:lnTo>
                    <a:lnTo>
                      <a:pt x="1682601" y="392303"/>
                    </a:lnTo>
                    <a:lnTo>
                      <a:pt x="1677664" y="392303"/>
                    </a:lnTo>
                    <a:lnTo>
                      <a:pt x="1677664" y="397241"/>
                    </a:lnTo>
                    <a:lnTo>
                      <a:pt x="1675197" y="397241"/>
                    </a:lnTo>
                    <a:lnTo>
                      <a:pt x="1675197" y="402177"/>
                    </a:lnTo>
                    <a:lnTo>
                      <a:pt x="1677664" y="402177"/>
                    </a:lnTo>
                    <a:lnTo>
                      <a:pt x="1680134" y="399709"/>
                    </a:lnTo>
                    <a:lnTo>
                      <a:pt x="1682601" y="399709"/>
                    </a:lnTo>
                    <a:lnTo>
                      <a:pt x="1682601" y="402177"/>
                    </a:lnTo>
                    <a:lnTo>
                      <a:pt x="1687539" y="402177"/>
                    </a:lnTo>
                    <a:lnTo>
                      <a:pt x="1687539" y="407114"/>
                    </a:lnTo>
                    <a:lnTo>
                      <a:pt x="1690009" y="409583"/>
                    </a:lnTo>
                    <a:lnTo>
                      <a:pt x="1687539" y="409583"/>
                    </a:lnTo>
                    <a:lnTo>
                      <a:pt x="1687539" y="414520"/>
                    </a:lnTo>
                    <a:lnTo>
                      <a:pt x="1692476" y="414520"/>
                    </a:lnTo>
                    <a:lnTo>
                      <a:pt x="1692476" y="416989"/>
                    </a:lnTo>
                    <a:lnTo>
                      <a:pt x="1690009" y="416989"/>
                    </a:lnTo>
                    <a:lnTo>
                      <a:pt x="1690009" y="419458"/>
                    </a:lnTo>
                    <a:lnTo>
                      <a:pt x="1694944" y="419458"/>
                    </a:lnTo>
                    <a:lnTo>
                      <a:pt x="1694944" y="419458"/>
                    </a:lnTo>
                    <a:lnTo>
                      <a:pt x="1697414" y="421925"/>
                    </a:lnTo>
                    <a:lnTo>
                      <a:pt x="1697414" y="424394"/>
                    </a:lnTo>
                    <a:lnTo>
                      <a:pt x="1699881" y="426862"/>
                    </a:lnTo>
                    <a:lnTo>
                      <a:pt x="1699881" y="429331"/>
                    </a:lnTo>
                    <a:lnTo>
                      <a:pt x="1697414" y="431800"/>
                    </a:lnTo>
                    <a:lnTo>
                      <a:pt x="1692476" y="431800"/>
                    </a:lnTo>
                    <a:lnTo>
                      <a:pt x="1692476" y="434268"/>
                    </a:lnTo>
                    <a:lnTo>
                      <a:pt x="1690009" y="436737"/>
                    </a:lnTo>
                    <a:lnTo>
                      <a:pt x="1687539" y="436737"/>
                    </a:lnTo>
                    <a:lnTo>
                      <a:pt x="1687539" y="439204"/>
                    </a:lnTo>
                    <a:lnTo>
                      <a:pt x="1690009" y="441673"/>
                    </a:lnTo>
                    <a:lnTo>
                      <a:pt x="1694944" y="441673"/>
                    </a:lnTo>
                    <a:lnTo>
                      <a:pt x="1697414" y="444142"/>
                    </a:lnTo>
                    <a:lnTo>
                      <a:pt x="1699881" y="444142"/>
                    </a:lnTo>
                    <a:lnTo>
                      <a:pt x="1699881" y="446611"/>
                    </a:lnTo>
                    <a:lnTo>
                      <a:pt x="1694944" y="446611"/>
                    </a:lnTo>
                    <a:lnTo>
                      <a:pt x="1694944" y="444142"/>
                    </a:lnTo>
                    <a:lnTo>
                      <a:pt x="1692476" y="444142"/>
                    </a:lnTo>
                    <a:lnTo>
                      <a:pt x="1692476" y="446611"/>
                    </a:lnTo>
                    <a:lnTo>
                      <a:pt x="1690009" y="446611"/>
                    </a:lnTo>
                    <a:lnTo>
                      <a:pt x="1690009" y="451548"/>
                    </a:lnTo>
                    <a:lnTo>
                      <a:pt x="1685072" y="451548"/>
                    </a:lnTo>
                    <a:lnTo>
                      <a:pt x="1685072" y="454017"/>
                    </a:lnTo>
                    <a:lnTo>
                      <a:pt x="1682601" y="454017"/>
                    </a:lnTo>
                    <a:lnTo>
                      <a:pt x="1682601" y="456484"/>
                    </a:lnTo>
                    <a:lnTo>
                      <a:pt x="1687539" y="456484"/>
                    </a:lnTo>
                    <a:lnTo>
                      <a:pt x="1690009" y="454017"/>
                    </a:lnTo>
                    <a:lnTo>
                      <a:pt x="1690009" y="456484"/>
                    </a:lnTo>
                    <a:lnTo>
                      <a:pt x="1697414" y="456484"/>
                    </a:lnTo>
                    <a:lnTo>
                      <a:pt x="1694944" y="458953"/>
                    </a:lnTo>
                    <a:lnTo>
                      <a:pt x="1694944" y="463788"/>
                    </a:lnTo>
                    <a:lnTo>
                      <a:pt x="1697414" y="463788"/>
                    </a:lnTo>
                    <a:lnTo>
                      <a:pt x="1697414" y="458953"/>
                    </a:lnTo>
                    <a:lnTo>
                      <a:pt x="1699881" y="458953"/>
                    </a:lnTo>
                    <a:lnTo>
                      <a:pt x="1702351" y="461319"/>
                    </a:lnTo>
                    <a:lnTo>
                      <a:pt x="1702351" y="463788"/>
                    </a:lnTo>
                    <a:lnTo>
                      <a:pt x="1699881" y="463788"/>
                    </a:lnTo>
                    <a:lnTo>
                      <a:pt x="1699881" y="468724"/>
                    </a:lnTo>
                    <a:lnTo>
                      <a:pt x="1704818" y="468724"/>
                    </a:lnTo>
                    <a:lnTo>
                      <a:pt x="1704818" y="468724"/>
                    </a:lnTo>
                    <a:lnTo>
                      <a:pt x="1707289" y="468724"/>
                    </a:lnTo>
                    <a:lnTo>
                      <a:pt x="1707289" y="471296"/>
                    </a:lnTo>
                    <a:lnTo>
                      <a:pt x="1709756" y="471296"/>
                    </a:lnTo>
                    <a:lnTo>
                      <a:pt x="1709756" y="468724"/>
                    </a:lnTo>
                    <a:lnTo>
                      <a:pt x="1712223" y="468724"/>
                    </a:lnTo>
                    <a:lnTo>
                      <a:pt x="1712223" y="466255"/>
                    </a:lnTo>
                    <a:lnTo>
                      <a:pt x="1712223" y="466255"/>
                    </a:lnTo>
                    <a:lnTo>
                      <a:pt x="1712223" y="458953"/>
                    </a:lnTo>
                    <a:lnTo>
                      <a:pt x="1714693" y="458953"/>
                    </a:lnTo>
                    <a:lnTo>
                      <a:pt x="1714693" y="461319"/>
                    </a:lnTo>
                    <a:lnTo>
                      <a:pt x="1717161" y="461319"/>
                    </a:lnTo>
                    <a:lnTo>
                      <a:pt x="1717161" y="463788"/>
                    </a:lnTo>
                    <a:lnTo>
                      <a:pt x="1714693" y="463788"/>
                    </a:lnTo>
                    <a:lnTo>
                      <a:pt x="1714693" y="466255"/>
                    </a:lnTo>
                    <a:lnTo>
                      <a:pt x="1727036" y="466255"/>
                    </a:lnTo>
                    <a:lnTo>
                      <a:pt x="1727036" y="463788"/>
                    </a:lnTo>
                    <a:lnTo>
                      <a:pt x="1729506" y="463788"/>
                    </a:lnTo>
                    <a:lnTo>
                      <a:pt x="1729506" y="468724"/>
                    </a:lnTo>
                    <a:lnTo>
                      <a:pt x="1727036" y="471296"/>
                    </a:lnTo>
                    <a:lnTo>
                      <a:pt x="1727036" y="476232"/>
                    </a:lnTo>
                    <a:lnTo>
                      <a:pt x="1724568" y="476232"/>
                    </a:lnTo>
                    <a:lnTo>
                      <a:pt x="1724568" y="473765"/>
                    </a:lnTo>
                    <a:lnTo>
                      <a:pt x="1717161" y="473765"/>
                    </a:lnTo>
                    <a:lnTo>
                      <a:pt x="1717161" y="481068"/>
                    </a:lnTo>
                    <a:lnTo>
                      <a:pt x="1719631" y="483535"/>
                    </a:lnTo>
                    <a:lnTo>
                      <a:pt x="1722098" y="483535"/>
                    </a:lnTo>
                    <a:lnTo>
                      <a:pt x="1722098" y="481068"/>
                    </a:lnTo>
                    <a:lnTo>
                      <a:pt x="1724568" y="478599"/>
                    </a:lnTo>
                    <a:lnTo>
                      <a:pt x="1727036" y="481068"/>
                    </a:lnTo>
                    <a:lnTo>
                      <a:pt x="1729506" y="483535"/>
                    </a:lnTo>
                    <a:lnTo>
                      <a:pt x="1729506" y="486004"/>
                    </a:lnTo>
                    <a:lnTo>
                      <a:pt x="1727036" y="486004"/>
                    </a:lnTo>
                    <a:lnTo>
                      <a:pt x="1724568" y="488576"/>
                    </a:lnTo>
                    <a:lnTo>
                      <a:pt x="1722098" y="488576"/>
                    </a:lnTo>
                    <a:lnTo>
                      <a:pt x="1722098" y="486004"/>
                    </a:lnTo>
                    <a:lnTo>
                      <a:pt x="1714693" y="486004"/>
                    </a:lnTo>
                    <a:lnTo>
                      <a:pt x="1714693" y="488576"/>
                    </a:lnTo>
                    <a:lnTo>
                      <a:pt x="1717161" y="491045"/>
                    </a:lnTo>
                    <a:lnTo>
                      <a:pt x="1719631" y="491045"/>
                    </a:lnTo>
                    <a:lnTo>
                      <a:pt x="1719631" y="495980"/>
                    </a:lnTo>
                    <a:lnTo>
                      <a:pt x="1717161" y="495980"/>
                    </a:lnTo>
                    <a:lnTo>
                      <a:pt x="1717161" y="498347"/>
                    </a:lnTo>
                    <a:lnTo>
                      <a:pt x="1714693" y="498347"/>
                    </a:lnTo>
                    <a:lnTo>
                      <a:pt x="1712223" y="500814"/>
                    </a:lnTo>
                    <a:lnTo>
                      <a:pt x="1719631" y="500814"/>
                    </a:lnTo>
                    <a:lnTo>
                      <a:pt x="1719631" y="508221"/>
                    </a:lnTo>
                    <a:lnTo>
                      <a:pt x="1717161" y="508221"/>
                    </a:lnTo>
                    <a:lnTo>
                      <a:pt x="1717161" y="505752"/>
                    </a:lnTo>
                    <a:lnTo>
                      <a:pt x="1712223" y="505752"/>
                    </a:lnTo>
                    <a:lnTo>
                      <a:pt x="1712223" y="508221"/>
                    </a:lnTo>
                    <a:lnTo>
                      <a:pt x="1717161" y="508221"/>
                    </a:lnTo>
                    <a:lnTo>
                      <a:pt x="1719631" y="510689"/>
                    </a:lnTo>
                    <a:lnTo>
                      <a:pt x="1724568" y="510689"/>
                    </a:lnTo>
                    <a:lnTo>
                      <a:pt x="1724568" y="513158"/>
                    </a:lnTo>
                    <a:lnTo>
                      <a:pt x="1722098" y="513158"/>
                    </a:lnTo>
                    <a:lnTo>
                      <a:pt x="1722098" y="515627"/>
                    </a:lnTo>
                    <a:lnTo>
                      <a:pt x="1719631" y="515627"/>
                    </a:lnTo>
                    <a:lnTo>
                      <a:pt x="1719631" y="518095"/>
                    </a:lnTo>
                    <a:lnTo>
                      <a:pt x="1719631" y="518095"/>
                    </a:lnTo>
                    <a:lnTo>
                      <a:pt x="1719631" y="523031"/>
                    </a:lnTo>
                    <a:lnTo>
                      <a:pt x="1719631" y="523031"/>
                    </a:lnTo>
                    <a:lnTo>
                      <a:pt x="1719631" y="525500"/>
                    </a:lnTo>
                    <a:lnTo>
                      <a:pt x="1722098" y="525500"/>
                    </a:lnTo>
                    <a:lnTo>
                      <a:pt x="1722098" y="523031"/>
                    </a:lnTo>
                    <a:lnTo>
                      <a:pt x="1727036" y="523031"/>
                    </a:lnTo>
                    <a:lnTo>
                      <a:pt x="1724568" y="525500"/>
                    </a:lnTo>
                    <a:lnTo>
                      <a:pt x="1724568" y="530438"/>
                    </a:lnTo>
                    <a:lnTo>
                      <a:pt x="1727036" y="530438"/>
                    </a:lnTo>
                    <a:lnTo>
                      <a:pt x="1729506" y="527969"/>
                    </a:lnTo>
                    <a:lnTo>
                      <a:pt x="1731973" y="527969"/>
                    </a:lnTo>
                    <a:lnTo>
                      <a:pt x="1734440" y="530438"/>
                    </a:lnTo>
                    <a:lnTo>
                      <a:pt x="1741848" y="530438"/>
                    </a:lnTo>
                    <a:lnTo>
                      <a:pt x="1741848" y="532906"/>
                    </a:lnTo>
                    <a:lnTo>
                      <a:pt x="1739378" y="535375"/>
                    </a:lnTo>
                    <a:lnTo>
                      <a:pt x="1739378" y="537842"/>
                    </a:lnTo>
                    <a:lnTo>
                      <a:pt x="1736910" y="537842"/>
                    </a:lnTo>
                    <a:lnTo>
                      <a:pt x="1736910" y="540311"/>
                    </a:lnTo>
                    <a:lnTo>
                      <a:pt x="1739378" y="540311"/>
                    </a:lnTo>
                    <a:lnTo>
                      <a:pt x="1739378" y="537842"/>
                    </a:lnTo>
                    <a:lnTo>
                      <a:pt x="1744315" y="537842"/>
                    </a:lnTo>
                    <a:lnTo>
                      <a:pt x="1744315" y="535375"/>
                    </a:lnTo>
                    <a:lnTo>
                      <a:pt x="1746785" y="535375"/>
                    </a:lnTo>
                    <a:lnTo>
                      <a:pt x="1746785" y="527969"/>
                    </a:lnTo>
                    <a:lnTo>
                      <a:pt x="1749253" y="527969"/>
                    </a:lnTo>
                    <a:lnTo>
                      <a:pt x="1749253" y="530438"/>
                    </a:lnTo>
                    <a:lnTo>
                      <a:pt x="1749253" y="530438"/>
                    </a:lnTo>
                    <a:lnTo>
                      <a:pt x="1749253" y="537842"/>
                    </a:lnTo>
                    <a:lnTo>
                      <a:pt x="1751720" y="537842"/>
                    </a:lnTo>
                    <a:lnTo>
                      <a:pt x="1754190" y="535375"/>
                    </a:lnTo>
                    <a:lnTo>
                      <a:pt x="1754190" y="532906"/>
                    </a:lnTo>
                    <a:lnTo>
                      <a:pt x="1756657" y="532906"/>
                    </a:lnTo>
                    <a:lnTo>
                      <a:pt x="1756657" y="535375"/>
                    </a:lnTo>
                    <a:lnTo>
                      <a:pt x="1761595" y="535375"/>
                    </a:lnTo>
                    <a:lnTo>
                      <a:pt x="1764065" y="537842"/>
                    </a:lnTo>
                    <a:lnTo>
                      <a:pt x="1761595" y="540311"/>
                    </a:lnTo>
                    <a:lnTo>
                      <a:pt x="1761595" y="537842"/>
                    </a:lnTo>
                    <a:lnTo>
                      <a:pt x="1759127" y="540311"/>
                    </a:lnTo>
                    <a:lnTo>
                      <a:pt x="1759127" y="540311"/>
                    </a:lnTo>
                    <a:lnTo>
                      <a:pt x="1759127" y="542780"/>
                    </a:lnTo>
                    <a:lnTo>
                      <a:pt x="1764065" y="542780"/>
                    </a:lnTo>
                    <a:lnTo>
                      <a:pt x="1766532" y="545248"/>
                    </a:lnTo>
                    <a:lnTo>
                      <a:pt x="1771470" y="545248"/>
                    </a:lnTo>
                    <a:lnTo>
                      <a:pt x="1771470" y="547717"/>
                    </a:lnTo>
                    <a:lnTo>
                      <a:pt x="1773937" y="547717"/>
                    </a:lnTo>
                    <a:lnTo>
                      <a:pt x="1773937" y="552655"/>
                    </a:lnTo>
                    <a:lnTo>
                      <a:pt x="1776407" y="552655"/>
                    </a:lnTo>
                    <a:lnTo>
                      <a:pt x="1778874" y="550186"/>
                    </a:lnTo>
                    <a:lnTo>
                      <a:pt x="1783812" y="550186"/>
                    </a:lnTo>
                    <a:lnTo>
                      <a:pt x="1786279" y="547717"/>
                    </a:lnTo>
                    <a:lnTo>
                      <a:pt x="1788749" y="547717"/>
                    </a:lnTo>
                    <a:lnTo>
                      <a:pt x="1788749" y="545248"/>
                    </a:lnTo>
                    <a:lnTo>
                      <a:pt x="1791216" y="547717"/>
                    </a:lnTo>
                    <a:lnTo>
                      <a:pt x="1791216" y="550186"/>
                    </a:lnTo>
                    <a:lnTo>
                      <a:pt x="1803558" y="550186"/>
                    </a:lnTo>
                    <a:lnTo>
                      <a:pt x="1801091" y="552655"/>
                    </a:lnTo>
                    <a:lnTo>
                      <a:pt x="1801091" y="555123"/>
                    </a:lnTo>
                    <a:lnTo>
                      <a:pt x="1803558" y="552655"/>
                    </a:lnTo>
                    <a:lnTo>
                      <a:pt x="1806029" y="552655"/>
                    </a:lnTo>
                    <a:lnTo>
                      <a:pt x="1808496" y="550186"/>
                    </a:lnTo>
                    <a:lnTo>
                      <a:pt x="1810966" y="550186"/>
                    </a:lnTo>
                    <a:lnTo>
                      <a:pt x="1810966" y="545248"/>
                    </a:lnTo>
                    <a:lnTo>
                      <a:pt x="1815904" y="545248"/>
                    </a:lnTo>
                    <a:lnTo>
                      <a:pt x="1815904" y="555123"/>
                    </a:lnTo>
                    <a:lnTo>
                      <a:pt x="1818371" y="555123"/>
                    </a:lnTo>
                    <a:lnTo>
                      <a:pt x="1818371" y="552655"/>
                    </a:lnTo>
                    <a:lnTo>
                      <a:pt x="1820838" y="552655"/>
                    </a:lnTo>
                    <a:lnTo>
                      <a:pt x="1820838" y="557590"/>
                    </a:lnTo>
                    <a:lnTo>
                      <a:pt x="1825775" y="557590"/>
                    </a:lnTo>
                    <a:lnTo>
                      <a:pt x="1825775" y="555123"/>
                    </a:lnTo>
                    <a:lnTo>
                      <a:pt x="1823308" y="555123"/>
                    </a:lnTo>
                    <a:lnTo>
                      <a:pt x="1823308" y="552655"/>
                    </a:lnTo>
                    <a:lnTo>
                      <a:pt x="1825775" y="552655"/>
                    </a:lnTo>
                    <a:lnTo>
                      <a:pt x="1828246" y="550186"/>
                    </a:lnTo>
                    <a:lnTo>
                      <a:pt x="1828246" y="547717"/>
                    </a:lnTo>
                    <a:lnTo>
                      <a:pt x="1830713" y="547717"/>
                    </a:lnTo>
                    <a:lnTo>
                      <a:pt x="1830713" y="550186"/>
                    </a:lnTo>
                    <a:lnTo>
                      <a:pt x="1828246" y="552655"/>
                    </a:lnTo>
                    <a:lnTo>
                      <a:pt x="1828246" y="555123"/>
                    </a:lnTo>
                    <a:lnTo>
                      <a:pt x="1833183" y="555123"/>
                    </a:lnTo>
                    <a:lnTo>
                      <a:pt x="1833183" y="555123"/>
                    </a:lnTo>
                    <a:lnTo>
                      <a:pt x="1830713" y="557590"/>
                    </a:lnTo>
                    <a:lnTo>
                      <a:pt x="1830713" y="562528"/>
                    </a:lnTo>
                    <a:lnTo>
                      <a:pt x="1828246" y="562528"/>
                    </a:lnTo>
                    <a:lnTo>
                      <a:pt x="1825775" y="564997"/>
                    </a:lnTo>
                    <a:lnTo>
                      <a:pt x="1828246" y="567465"/>
                    </a:lnTo>
                    <a:lnTo>
                      <a:pt x="1828246" y="569934"/>
                    </a:lnTo>
                    <a:lnTo>
                      <a:pt x="1830713" y="569934"/>
                    </a:lnTo>
                    <a:lnTo>
                      <a:pt x="1830713" y="572403"/>
                    </a:lnTo>
                    <a:lnTo>
                      <a:pt x="1828246" y="572403"/>
                    </a:lnTo>
                    <a:lnTo>
                      <a:pt x="1828246" y="574870"/>
                    </a:lnTo>
                    <a:lnTo>
                      <a:pt x="1830713" y="574870"/>
                    </a:lnTo>
                    <a:lnTo>
                      <a:pt x="1830713" y="577339"/>
                    </a:lnTo>
                    <a:lnTo>
                      <a:pt x="1833183" y="577339"/>
                    </a:lnTo>
                    <a:lnTo>
                      <a:pt x="1833183" y="582276"/>
                    </a:lnTo>
                    <a:lnTo>
                      <a:pt x="1835650" y="584745"/>
                    </a:lnTo>
                    <a:lnTo>
                      <a:pt x="1835650" y="587214"/>
                    </a:lnTo>
                    <a:lnTo>
                      <a:pt x="1838121" y="587214"/>
                    </a:lnTo>
                    <a:lnTo>
                      <a:pt x="1840588" y="589682"/>
                    </a:lnTo>
                    <a:lnTo>
                      <a:pt x="1838121" y="589682"/>
                    </a:lnTo>
                    <a:lnTo>
                      <a:pt x="1838121" y="592150"/>
                    </a:lnTo>
                    <a:lnTo>
                      <a:pt x="1833183" y="592150"/>
                    </a:lnTo>
                    <a:lnTo>
                      <a:pt x="1833183" y="594618"/>
                    </a:lnTo>
                    <a:lnTo>
                      <a:pt x="1840588" y="594618"/>
                    </a:lnTo>
                    <a:lnTo>
                      <a:pt x="1840588" y="592150"/>
                    </a:lnTo>
                    <a:lnTo>
                      <a:pt x="1843055" y="592150"/>
                    </a:lnTo>
                    <a:lnTo>
                      <a:pt x="1843055" y="594618"/>
                    </a:lnTo>
                    <a:lnTo>
                      <a:pt x="1845525" y="594618"/>
                    </a:lnTo>
                    <a:lnTo>
                      <a:pt x="1845525" y="597087"/>
                    </a:lnTo>
                    <a:lnTo>
                      <a:pt x="1847992" y="599556"/>
                    </a:lnTo>
                    <a:lnTo>
                      <a:pt x="1847992" y="602024"/>
                    </a:lnTo>
                    <a:lnTo>
                      <a:pt x="1850463" y="602024"/>
                    </a:lnTo>
                    <a:lnTo>
                      <a:pt x="1850463" y="599556"/>
                    </a:lnTo>
                    <a:lnTo>
                      <a:pt x="1852930" y="599556"/>
                    </a:lnTo>
                    <a:lnTo>
                      <a:pt x="1852930" y="602024"/>
                    </a:lnTo>
                    <a:lnTo>
                      <a:pt x="1857867" y="602024"/>
                    </a:lnTo>
                    <a:lnTo>
                      <a:pt x="1857867" y="604493"/>
                    </a:lnTo>
                    <a:lnTo>
                      <a:pt x="1860334" y="604493"/>
                    </a:lnTo>
                    <a:lnTo>
                      <a:pt x="1860334" y="606962"/>
                    </a:lnTo>
                    <a:lnTo>
                      <a:pt x="1857867" y="606962"/>
                    </a:lnTo>
                    <a:lnTo>
                      <a:pt x="1857867" y="609431"/>
                    </a:lnTo>
                    <a:lnTo>
                      <a:pt x="1855400" y="611898"/>
                    </a:lnTo>
                    <a:lnTo>
                      <a:pt x="1852930" y="611898"/>
                    </a:lnTo>
                    <a:lnTo>
                      <a:pt x="1852930" y="606962"/>
                    </a:lnTo>
                    <a:lnTo>
                      <a:pt x="1850463" y="604493"/>
                    </a:lnTo>
                    <a:lnTo>
                      <a:pt x="1847992" y="606962"/>
                    </a:lnTo>
                    <a:lnTo>
                      <a:pt x="1845525" y="606962"/>
                    </a:lnTo>
                    <a:lnTo>
                      <a:pt x="1845525" y="606962"/>
                    </a:lnTo>
                    <a:lnTo>
                      <a:pt x="1847992" y="606962"/>
                    </a:lnTo>
                    <a:lnTo>
                      <a:pt x="1847992" y="611898"/>
                    </a:lnTo>
                    <a:lnTo>
                      <a:pt x="1845525" y="611898"/>
                    </a:lnTo>
                    <a:lnTo>
                      <a:pt x="1845525" y="614367"/>
                    </a:lnTo>
                    <a:lnTo>
                      <a:pt x="1847992" y="614367"/>
                    </a:lnTo>
                    <a:lnTo>
                      <a:pt x="1850463" y="616835"/>
                    </a:lnTo>
                    <a:lnTo>
                      <a:pt x="1852930" y="616835"/>
                    </a:lnTo>
                    <a:lnTo>
                      <a:pt x="1852930" y="614367"/>
                    </a:lnTo>
                    <a:lnTo>
                      <a:pt x="1855400" y="614367"/>
                    </a:lnTo>
                    <a:lnTo>
                      <a:pt x="1857867" y="616835"/>
                    </a:lnTo>
                    <a:lnTo>
                      <a:pt x="1860334" y="616835"/>
                    </a:lnTo>
                    <a:lnTo>
                      <a:pt x="1860334" y="634115"/>
                    </a:lnTo>
                    <a:lnTo>
                      <a:pt x="1862805" y="634115"/>
                    </a:lnTo>
                    <a:lnTo>
                      <a:pt x="1862805" y="639052"/>
                    </a:lnTo>
                    <a:lnTo>
                      <a:pt x="1860334" y="641521"/>
                    </a:lnTo>
                    <a:lnTo>
                      <a:pt x="1857867" y="641521"/>
                    </a:lnTo>
                    <a:lnTo>
                      <a:pt x="1857867" y="643990"/>
                    </a:lnTo>
                    <a:lnTo>
                      <a:pt x="1855400" y="646457"/>
                    </a:lnTo>
                    <a:lnTo>
                      <a:pt x="1855400" y="648926"/>
                    </a:lnTo>
                    <a:lnTo>
                      <a:pt x="1852930" y="651394"/>
                    </a:lnTo>
                    <a:lnTo>
                      <a:pt x="1852930" y="661269"/>
                    </a:lnTo>
                    <a:lnTo>
                      <a:pt x="1855400" y="663738"/>
                    </a:lnTo>
                    <a:lnTo>
                      <a:pt x="1857867" y="663738"/>
                    </a:lnTo>
                    <a:lnTo>
                      <a:pt x="1857867" y="673611"/>
                    </a:lnTo>
                    <a:lnTo>
                      <a:pt x="1860334" y="673611"/>
                    </a:lnTo>
                    <a:lnTo>
                      <a:pt x="1862805" y="676080"/>
                    </a:lnTo>
                    <a:lnTo>
                      <a:pt x="1865272" y="678549"/>
                    </a:lnTo>
                    <a:lnTo>
                      <a:pt x="1867742" y="681018"/>
                    </a:lnTo>
                    <a:lnTo>
                      <a:pt x="1867742" y="685954"/>
                    </a:lnTo>
                    <a:lnTo>
                      <a:pt x="1870209" y="685954"/>
                    </a:lnTo>
                    <a:lnTo>
                      <a:pt x="1872680" y="688422"/>
                    </a:lnTo>
                    <a:lnTo>
                      <a:pt x="1872680" y="693360"/>
                    </a:lnTo>
                    <a:lnTo>
                      <a:pt x="1875147" y="693360"/>
                    </a:lnTo>
                    <a:lnTo>
                      <a:pt x="1875147" y="695828"/>
                    </a:lnTo>
                    <a:lnTo>
                      <a:pt x="1877614" y="695828"/>
                    </a:lnTo>
                    <a:lnTo>
                      <a:pt x="1877614" y="700764"/>
                    </a:lnTo>
                    <a:lnTo>
                      <a:pt x="1880084" y="703233"/>
                    </a:lnTo>
                    <a:lnTo>
                      <a:pt x="1882551" y="703233"/>
                    </a:lnTo>
                    <a:lnTo>
                      <a:pt x="1882551" y="705702"/>
                    </a:lnTo>
                    <a:lnTo>
                      <a:pt x="1885022" y="708171"/>
                    </a:lnTo>
                    <a:lnTo>
                      <a:pt x="1889959" y="708171"/>
                    </a:lnTo>
                    <a:lnTo>
                      <a:pt x="1889959" y="710639"/>
                    </a:lnTo>
                    <a:lnTo>
                      <a:pt x="1892426" y="710639"/>
                    </a:lnTo>
                    <a:lnTo>
                      <a:pt x="1892426" y="715577"/>
                    </a:lnTo>
                    <a:lnTo>
                      <a:pt x="1899831" y="715577"/>
                    </a:lnTo>
                    <a:lnTo>
                      <a:pt x="1899831" y="710639"/>
                    </a:lnTo>
                    <a:lnTo>
                      <a:pt x="1897364" y="710639"/>
                    </a:lnTo>
                    <a:lnTo>
                      <a:pt x="1899831" y="708171"/>
                    </a:lnTo>
                    <a:lnTo>
                      <a:pt x="1902301" y="710639"/>
                    </a:lnTo>
                    <a:lnTo>
                      <a:pt x="1902301" y="708171"/>
                    </a:lnTo>
                    <a:lnTo>
                      <a:pt x="1904768" y="708171"/>
                    </a:lnTo>
                    <a:lnTo>
                      <a:pt x="1904768" y="710639"/>
                    </a:lnTo>
                    <a:lnTo>
                      <a:pt x="1902301" y="710639"/>
                    </a:lnTo>
                    <a:lnTo>
                      <a:pt x="1902301" y="713108"/>
                    </a:lnTo>
                    <a:lnTo>
                      <a:pt x="1904768" y="713108"/>
                    </a:lnTo>
                    <a:lnTo>
                      <a:pt x="1904768" y="715577"/>
                    </a:lnTo>
                    <a:lnTo>
                      <a:pt x="1907239" y="713108"/>
                    </a:lnTo>
                    <a:lnTo>
                      <a:pt x="1907239" y="710639"/>
                    </a:lnTo>
                    <a:lnTo>
                      <a:pt x="1909706" y="710639"/>
                    </a:lnTo>
                    <a:lnTo>
                      <a:pt x="1912173" y="713108"/>
                    </a:lnTo>
                    <a:lnTo>
                      <a:pt x="1909706" y="713108"/>
                    </a:lnTo>
                    <a:lnTo>
                      <a:pt x="1909706" y="715577"/>
                    </a:lnTo>
                    <a:lnTo>
                      <a:pt x="1912173" y="718045"/>
                    </a:lnTo>
                    <a:lnTo>
                      <a:pt x="1914643" y="718045"/>
                    </a:lnTo>
                    <a:lnTo>
                      <a:pt x="1914643" y="720513"/>
                    </a:lnTo>
                    <a:lnTo>
                      <a:pt x="1917111" y="718045"/>
                    </a:lnTo>
                    <a:lnTo>
                      <a:pt x="1919581" y="715577"/>
                    </a:lnTo>
                    <a:lnTo>
                      <a:pt x="1922048" y="713108"/>
                    </a:lnTo>
                    <a:lnTo>
                      <a:pt x="1926985" y="713108"/>
                    </a:lnTo>
                    <a:lnTo>
                      <a:pt x="1926985" y="715577"/>
                    </a:lnTo>
                    <a:lnTo>
                      <a:pt x="1924518" y="715577"/>
                    </a:lnTo>
                    <a:lnTo>
                      <a:pt x="1926985" y="718045"/>
                    </a:lnTo>
                    <a:lnTo>
                      <a:pt x="1924518" y="718045"/>
                    </a:lnTo>
                    <a:lnTo>
                      <a:pt x="1924518" y="720513"/>
                    </a:lnTo>
                    <a:lnTo>
                      <a:pt x="1929456" y="720513"/>
                    </a:lnTo>
                    <a:lnTo>
                      <a:pt x="1929456" y="722981"/>
                    </a:lnTo>
                    <a:lnTo>
                      <a:pt x="1931923" y="722981"/>
                    </a:lnTo>
                    <a:lnTo>
                      <a:pt x="1931923" y="725450"/>
                    </a:lnTo>
                    <a:lnTo>
                      <a:pt x="1936860" y="725450"/>
                    </a:lnTo>
                    <a:lnTo>
                      <a:pt x="1936860" y="720513"/>
                    </a:lnTo>
                    <a:lnTo>
                      <a:pt x="1939328" y="720513"/>
                    </a:lnTo>
                    <a:lnTo>
                      <a:pt x="1939328" y="722981"/>
                    </a:lnTo>
                    <a:lnTo>
                      <a:pt x="1944265" y="722981"/>
                    </a:lnTo>
                    <a:lnTo>
                      <a:pt x="1944265" y="720513"/>
                    </a:lnTo>
                    <a:lnTo>
                      <a:pt x="1946735" y="718045"/>
                    </a:lnTo>
                    <a:lnTo>
                      <a:pt x="1949202" y="718045"/>
                    </a:lnTo>
                    <a:lnTo>
                      <a:pt x="1949202" y="720513"/>
                    </a:lnTo>
                    <a:lnTo>
                      <a:pt x="1951670" y="720513"/>
                    </a:lnTo>
                    <a:lnTo>
                      <a:pt x="1951670" y="730388"/>
                    </a:lnTo>
                    <a:lnTo>
                      <a:pt x="1954140" y="727919"/>
                    </a:lnTo>
                    <a:lnTo>
                      <a:pt x="1956607" y="727919"/>
                    </a:lnTo>
                    <a:lnTo>
                      <a:pt x="1956607" y="725450"/>
                    </a:lnTo>
                    <a:lnTo>
                      <a:pt x="1954140" y="725450"/>
                    </a:lnTo>
                    <a:lnTo>
                      <a:pt x="1954140" y="722981"/>
                    </a:lnTo>
                    <a:lnTo>
                      <a:pt x="1956607" y="722981"/>
                    </a:lnTo>
                    <a:lnTo>
                      <a:pt x="1956607" y="720513"/>
                    </a:lnTo>
                    <a:lnTo>
                      <a:pt x="1959077" y="720513"/>
                    </a:lnTo>
                    <a:lnTo>
                      <a:pt x="1959077" y="718045"/>
                    </a:lnTo>
                    <a:lnTo>
                      <a:pt x="1961545" y="720513"/>
                    </a:lnTo>
                    <a:lnTo>
                      <a:pt x="1959077" y="722981"/>
                    </a:lnTo>
                    <a:lnTo>
                      <a:pt x="1961545" y="722981"/>
                    </a:lnTo>
                    <a:lnTo>
                      <a:pt x="1961545" y="722981"/>
                    </a:lnTo>
                    <a:lnTo>
                      <a:pt x="1966482" y="722981"/>
                    </a:lnTo>
                    <a:lnTo>
                      <a:pt x="1966482" y="725450"/>
                    </a:lnTo>
                    <a:lnTo>
                      <a:pt x="1968949" y="727919"/>
                    </a:lnTo>
                    <a:lnTo>
                      <a:pt x="1973887" y="727919"/>
                    </a:lnTo>
                    <a:lnTo>
                      <a:pt x="1973887" y="730388"/>
                    </a:lnTo>
                    <a:lnTo>
                      <a:pt x="1978824" y="730388"/>
                    </a:lnTo>
                    <a:lnTo>
                      <a:pt x="1978824" y="727919"/>
                    </a:lnTo>
                    <a:lnTo>
                      <a:pt x="1981294" y="730388"/>
                    </a:lnTo>
                    <a:lnTo>
                      <a:pt x="1978824" y="732856"/>
                    </a:lnTo>
                    <a:lnTo>
                      <a:pt x="1976357" y="732856"/>
                    </a:lnTo>
                    <a:lnTo>
                      <a:pt x="1976357" y="735325"/>
                    </a:lnTo>
                    <a:lnTo>
                      <a:pt x="1981294" y="735325"/>
                    </a:lnTo>
                    <a:lnTo>
                      <a:pt x="1981294" y="732856"/>
                    </a:lnTo>
                    <a:lnTo>
                      <a:pt x="1983762" y="732856"/>
                    </a:lnTo>
                    <a:lnTo>
                      <a:pt x="1986229" y="730388"/>
                    </a:lnTo>
                    <a:lnTo>
                      <a:pt x="1991166" y="730388"/>
                    </a:lnTo>
                    <a:lnTo>
                      <a:pt x="1991166" y="732856"/>
                    </a:lnTo>
                    <a:lnTo>
                      <a:pt x="1993636" y="735325"/>
                    </a:lnTo>
                    <a:lnTo>
                      <a:pt x="1993636" y="737792"/>
                    </a:lnTo>
                    <a:lnTo>
                      <a:pt x="1988699" y="737792"/>
                    </a:lnTo>
                    <a:lnTo>
                      <a:pt x="1988699" y="735325"/>
                    </a:lnTo>
                    <a:lnTo>
                      <a:pt x="1983762" y="735325"/>
                    </a:lnTo>
                    <a:lnTo>
                      <a:pt x="1983762" y="742730"/>
                    </a:lnTo>
                    <a:lnTo>
                      <a:pt x="1981294" y="742730"/>
                    </a:lnTo>
                    <a:lnTo>
                      <a:pt x="1981294" y="745198"/>
                    </a:lnTo>
                    <a:lnTo>
                      <a:pt x="1981294" y="745198"/>
                    </a:lnTo>
                    <a:lnTo>
                      <a:pt x="1981294" y="747667"/>
                    </a:lnTo>
                    <a:lnTo>
                      <a:pt x="1983762" y="745198"/>
                    </a:lnTo>
                    <a:lnTo>
                      <a:pt x="1986229" y="745198"/>
                    </a:lnTo>
                    <a:lnTo>
                      <a:pt x="1986229" y="750136"/>
                    </a:lnTo>
                    <a:lnTo>
                      <a:pt x="1983762" y="750136"/>
                    </a:lnTo>
                    <a:lnTo>
                      <a:pt x="1981294" y="752605"/>
                    </a:lnTo>
                    <a:lnTo>
                      <a:pt x="1978824" y="752605"/>
                    </a:lnTo>
                    <a:lnTo>
                      <a:pt x="1978824" y="755072"/>
                    </a:lnTo>
                    <a:lnTo>
                      <a:pt x="1976357" y="755072"/>
                    </a:lnTo>
                    <a:lnTo>
                      <a:pt x="1973887" y="757540"/>
                    </a:lnTo>
                    <a:lnTo>
                      <a:pt x="1973887" y="762478"/>
                    </a:lnTo>
                    <a:lnTo>
                      <a:pt x="1971419" y="764947"/>
                    </a:lnTo>
                    <a:lnTo>
                      <a:pt x="1961545" y="772353"/>
                    </a:lnTo>
                    <a:lnTo>
                      <a:pt x="1959077" y="777289"/>
                    </a:lnTo>
                    <a:lnTo>
                      <a:pt x="1954140" y="784695"/>
                    </a:lnTo>
                    <a:lnTo>
                      <a:pt x="1946735" y="794568"/>
                    </a:lnTo>
                    <a:lnTo>
                      <a:pt x="1939328" y="806912"/>
                    </a:lnTo>
                    <a:lnTo>
                      <a:pt x="1931923" y="814317"/>
                    </a:lnTo>
                    <a:lnTo>
                      <a:pt x="1926985" y="819254"/>
                    </a:lnTo>
                    <a:lnTo>
                      <a:pt x="1924518" y="824191"/>
                    </a:lnTo>
                    <a:lnTo>
                      <a:pt x="1922048" y="829127"/>
                    </a:lnTo>
                    <a:lnTo>
                      <a:pt x="1919581" y="836534"/>
                    </a:lnTo>
                    <a:lnTo>
                      <a:pt x="1914643" y="843940"/>
                    </a:lnTo>
                    <a:lnTo>
                      <a:pt x="1909706" y="853813"/>
                    </a:lnTo>
                    <a:lnTo>
                      <a:pt x="1902301" y="858751"/>
                    </a:lnTo>
                    <a:lnTo>
                      <a:pt x="1902301" y="863688"/>
                    </a:lnTo>
                    <a:lnTo>
                      <a:pt x="1899831" y="866155"/>
                    </a:lnTo>
                    <a:lnTo>
                      <a:pt x="1897364" y="870991"/>
                    </a:lnTo>
                    <a:lnTo>
                      <a:pt x="1897364" y="873458"/>
                    </a:lnTo>
                    <a:lnTo>
                      <a:pt x="1894894" y="875927"/>
                    </a:lnTo>
                    <a:lnTo>
                      <a:pt x="1885022" y="878499"/>
                    </a:lnTo>
                    <a:lnTo>
                      <a:pt x="1872680" y="878499"/>
                    </a:lnTo>
                    <a:lnTo>
                      <a:pt x="1870209" y="880968"/>
                    </a:lnTo>
                    <a:lnTo>
                      <a:pt x="1860334" y="885903"/>
                    </a:lnTo>
                    <a:lnTo>
                      <a:pt x="1843055" y="885903"/>
                    </a:lnTo>
                    <a:lnTo>
                      <a:pt x="1835650" y="883435"/>
                    </a:lnTo>
                    <a:lnTo>
                      <a:pt x="1828246" y="883435"/>
                    </a:lnTo>
                    <a:lnTo>
                      <a:pt x="1820838" y="885903"/>
                    </a:lnTo>
                    <a:lnTo>
                      <a:pt x="1810966" y="885903"/>
                    </a:lnTo>
                    <a:lnTo>
                      <a:pt x="1808496" y="883435"/>
                    </a:lnTo>
                    <a:lnTo>
                      <a:pt x="1801091" y="880968"/>
                    </a:lnTo>
                    <a:lnTo>
                      <a:pt x="1793687" y="878499"/>
                    </a:lnTo>
                    <a:lnTo>
                      <a:pt x="1783812" y="878499"/>
                    </a:lnTo>
                    <a:lnTo>
                      <a:pt x="1778874" y="875927"/>
                    </a:lnTo>
                    <a:lnTo>
                      <a:pt x="1773937" y="870991"/>
                    </a:lnTo>
                    <a:lnTo>
                      <a:pt x="1771470" y="868522"/>
                    </a:lnTo>
                    <a:lnTo>
                      <a:pt x="1766532" y="866155"/>
                    </a:lnTo>
                    <a:lnTo>
                      <a:pt x="1756657" y="866155"/>
                    </a:lnTo>
                    <a:lnTo>
                      <a:pt x="1754190" y="868522"/>
                    </a:lnTo>
                    <a:lnTo>
                      <a:pt x="1751720" y="870991"/>
                    </a:lnTo>
                    <a:lnTo>
                      <a:pt x="1744315" y="870991"/>
                    </a:lnTo>
                    <a:lnTo>
                      <a:pt x="1741848" y="868522"/>
                    </a:lnTo>
                    <a:lnTo>
                      <a:pt x="1739378" y="866155"/>
                    </a:lnTo>
                    <a:lnTo>
                      <a:pt x="1734440" y="866155"/>
                    </a:lnTo>
                    <a:lnTo>
                      <a:pt x="1727036" y="863688"/>
                    </a:lnTo>
                    <a:lnTo>
                      <a:pt x="1717161" y="861219"/>
                    </a:lnTo>
                    <a:lnTo>
                      <a:pt x="1707289" y="858751"/>
                    </a:lnTo>
                    <a:lnTo>
                      <a:pt x="1697414" y="856282"/>
                    </a:lnTo>
                    <a:lnTo>
                      <a:pt x="1687539" y="853813"/>
                    </a:lnTo>
                    <a:lnTo>
                      <a:pt x="1680134" y="851344"/>
                    </a:lnTo>
                    <a:lnTo>
                      <a:pt x="1670259" y="853813"/>
                    </a:lnTo>
                    <a:lnTo>
                      <a:pt x="1662855" y="858751"/>
                    </a:lnTo>
                    <a:lnTo>
                      <a:pt x="1657917" y="863688"/>
                    </a:lnTo>
                    <a:lnTo>
                      <a:pt x="1655551" y="863688"/>
                    </a:lnTo>
                    <a:lnTo>
                      <a:pt x="1655551" y="861219"/>
                    </a:lnTo>
                    <a:lnTo>
                      <a:pt x="1653083" y="858751"/>
                    </a:lnTo>
                    <a:lnTo>
                      <a:pt x="1650513" y="851344"/>
                    </a:lnTo>
                    <a:lnTo>
                      <a:pt x="1645575" y="846407"/>
                    </a:lnTo>
                    <a:lnTo>
                      <a:pt x="1645575" y="843940"/>
                    </a:lnTo>
                    <a:lnTo>
                      <a:pt x="1640638" y="834065"/>
                    </a:lnTo>
                    <a:lnTo>
                      <a:pt x="1638271" y="829127"/>
                    </a:lnTo>
                    <a:lnTo>
                      <a:pt x="1635700" y="824191"/>
                    </a:lnTo>
                    <a:lnTo>
                      <a:pt x="1633233" y="811848"/>
                    </a:lnTo>
                    <a:lnTo>
                      <a:pt x="1630866" y="806912"/>
                    </a:lnTo>
                    <a:lnTo>
                      <a:pt x="1625929" y="804443"/>
                    </a:lnTo>
                    <a:lnTo>
                      <a:pt x="1623358" y="801974"/>
                    </a:lnTo>
                    <a:lnTo>
                      <a:pt x="1611016" y="801974"/>
                    </a:lnTo>
                    <a:lnTo>
                      <a:pt x="1598775" y="804443"/>
                    </a:lnTo>
                    <a:lnTo>
                      <a:pt x="1588799" y="804443"/>
                    </a:lnTo>
                    <a:lnTo>
                      <a:pt x="1579028" y="806912"/>
                    </a:lnTo>
                    <a:lnTo>
                      <a:pt x="1571623" y="809379"/>
                    </a:lnTo>
                    <a:lnTo>
                      <a:pt x="1561748" y="811848"/>
                    </a:lnTo>
                    <a:lnTo>
                      <a:pt x="1524719" y="811848"/>
                    </a:lnTo>
                    <a:lnTo>
                      <a:pt x="1519785" y="809379"/>
                    </a:lnTo>
                    <a:lnTo>
                      <a:pt x="1512377" y="804443"/>
                    </a:lnTo>
                    <a:lnTo>
                      <a:pt x="1507439" y="801974"/>
                    </a:lnTo>
                    <a:lnTo>
                      <a:pt x="1502505" y="794568"/>
                    </a:lnTo>
                    <a:lnTo>
                      <a:pt x="1500035" y="792100"/>
                    </a:lnTo>
                    <a:lnTo>
                      <a:pt x="1490160" y="784695"/>
                    </a:lnTo>
                    <a:lnTo>
                      <a:pt x="1485225" y="782226"/>
                    </a:lnTo>
                    <a:lnTo>
                      <a:pt x="1477818" y="779757"/>
                    </a:lnTo>
                    <a:lnTo>
                      <a:pt x="1467943" y="774820"/>
                    </a:lnTo>
                    <a:lnTo>
                      <a:pt x="1463008" y="772353"/>
                    </a:lnTo>
                    <a:lnTo>
                      <a:pt x="1458071" y="769884"/>
                    </a:lnTo>
                    <a:lnTo>
                      <a:pt x="1448196" y="767415"/>
                    </a:lnTo>
                    <a:lnTo>
                      <a:pt x="1440791" y="764947"/>
                    </a:lnTo>
                    <a:lnTo>
                      <a:pt x="1425979" y="764947"/>
                    </a:lnTo>
                    <a:lnTo>
                      <a:pt x="1421042" y="762478"/>
                    </a:lnTo>
                    <a:lnTo>
                      <a:pt x="1398825" y="762478"/>
                    </a:lnTo>
                    <a:lnTo>
                      <a:pt x="1391420" y="764947"/>
                    </a:lnTo>
                    <a:lnTo>
                      <a:pt x="1381545" y="767415"/>
                    </a:lnTo>
                    <a:lnTo>
                      <a:pt x="1374140" y="769884"/>
                    </a:lnTo>
                    <a:lnTo>
                      <a:pt x="1366736" y="772353"/>
                    </a:lnTo>
                    <a:lnTo>
                      <a:pt x="1364265" y="772353"/>
                    </a:lnTo>
                    <a:lnTo>
                      <a:pt x="1359328" y="769884"/>
                    </a:lnTo>
                    <a:lnTo>
                      <a:pt x="1356861" y="764947"/>
                    </a:lnTo>
                    <a:lnTo>
                      <a:pt x="1354394" y="764947"/>
                    </a:lnTo>
                    <a:lnTo>
                      <a:pt x="1351923" y="767415"/>
                    </a:lnTo>
                    <a:lnTo>
                      <a:pt x="1349456" y="769884"/>
                    </a:lnTo>
                    <a:lnTo>
                      <a:pt x="1344519" y="772353"/>
                    </a:lnTo>
                    <a:lnTo>
                      <a:pt x="1337114" y="769884"/>
                    </a:lnTo>
                    <a:lnTo>
                      <a:pt x="1332177" y="767415"/>
                    </a:lnTo>
                    <a:lnTo>
                      <a:pt x="1329706" y="769884"/>
                    </a:lnTo>
                    <a:lnTo>
                      <a:pt x="1327239" y="772353"/>
                    </a:lnTo>
                    <a:lnTo>
                      <a:pt x="1324769" y="774820"/>
                    </a:lnTo>
                    <a:lnTo>
                      <a:pt x="1319835" y="774820"/>
                    </a:lnTo>
                    <a:lnTo>
                      <a:pt x="1312427" y="777289"/>
                    </a:lnTo>
                    <a:lnTo>
                      <a:pt x="1309960" y="779757"/>
                    </a:lnTo>
                    <a:lnTo>
                      <a:pt x="1305022" y="782226"/>
                    </a:lnTo>
                    <a:lnTo>
                      <a:pt x="1297618" y="782226"/>
                    </a:lnTo>
                    <a:lnTo>
                      <a:pt x="1295147" y="779757"/>
                    </a:lnTo>
                    <a:lnTo>
                      <a:pt x="1295147" y="777289"/>
                    </a:lnTo>
                    <a:lnTo>
                      <a:pt x="1292680" y="774820"/>
                    </a:lnTo>
                    <a:lnTo>
                      <a:pt x="1287743" y="774820"/>
                    </a:lnTo>
                    <a:lnTo>
                      <a:pt x="1285276" y="779757"/>
                    </a:lnTo>
                    <a:lnTo>
                      <a:pt x="1285276" y="784695"/>
                    </a:lnTo>
                    <a:lnTo>
                      <a:pt x="1280338" y="789632"/>
                    </a:lnTo>
                    <a:lnTo>
                      <a:pt x="1272930" y="792100"/>
                    </a:lnTo>
                    <a:lnTo>
                      <a:pt x="1267993" y="797037"/>
                    </a:lnTo>
                    <a:lnTo>
                      <a:pt x="1265526" y="799506"/>
                    </a:lnTo>
                    <a:lnTo>
                      <a:pt x="1260588" y="804443"/>
                    </a:lnTo>
                    <a:lnTo>
                      <a:pt x="1258121" y="806912"/>
                    </a:lnTo>
                    <a:lnTo>
                      <a:pt x="1253184" y="809379"/>
                    </a:lnTo>
                    <a:lnTo>
                      <a:pt x="1245779" y="814317"/>
                    </a:lnTo>
                    <a:lnTo>
                      <a:pt x="1238371" y="819254"/>
                    </a:lnTo>
                    <a:lnTo>
                      <a:pt x="1230967" y="819254"/>
                    </a:lnTo>
                    <a:lnTo>
                      <a:pt x="1228499" y="821723"/>
                    </a:lnTo>
                    <a:lnTo>
                      <a:pt x="1221092" y="819254"/>
                    </a:lnTo>
                    <a:lnTo>
                      <a:pt x="1213687" y="819254"/>
                    </a:lnTo>
                    <a:lnTo>
                      <a:pt x="1206282" y="821723"/>
                    </a:lnTo>
                    <a:lnTo>
                      <a:pt x="1203812" y="824191"/>
                    </a:lnTo>
                    <a:lnTo>
                      <a:pt x="1201345" y="826660"/>
                    </a:lnTo>
                    <a:lnTo>
                      <a:pt x="1196407" y="829127"/>
                    </a:lnTo>
                    <a:lnTo>
                      <a:pt x="1191470" y="831596"/>
                    </a:lnTo>
                    <a:lnTo>
                      <a:pt x="1186533" y="831596"/>
                    </a:lnTo>
                    <a:lnTo>
                      <a:pt x="1179128" y="829127"/>
                    </a:lnTo>
                    <a:lnTo>
                      <a:pt x="1176661" y="826660"/>
                    </a:lnTo>
                    <a:lnTo>
                      <a:pt x="1174190" y="826660"/>
                    </a:lnTo>
                    <a:lnTo>
                      <a:pt x="1171723" y="824191"/>
                    </a:lnTo>
                    <a:lnTo>
                      <a:pt x="1164419" y="824191"/>
                    </a:lnTo>
                    <a:lnTo>
                      <a:pt x="1161848" y="829127"/>
                    </a:lnTo>
                    <a:lnTo>
                      <a:pt x="1156911" y="836534"/>
                    </a:lnTo>
                    <a:lnTo>
                      <a:pt x="1156911" y="843940"/>
                    </a:lnTo>
                    <a:lnTo>
                      <a:pt x="1154444" y="848876"/>
                    </a:lnTo>
                    <a:lnTo>
                      <a:pt x="1152077" y="851344"/>
                    </a:lnTo>
                    <a:lnTo>
                      <a:pt x="1152077" y="856282"/>
                    </a:lnTo>
                    <a:lnTo>
                      <a:pt x="1149506" y="863688"/>
                    </a:lnTo>
                    <a:lnTo>
                      <a:pt x="1149506" y="866155"/>
                    </a:lnTo>
                    <a:lnTo>
                      <a:pt x="1152077" y="873458"/>
                    </a:lnTo>
                    <a:lnTo>
                      <a:pt x="1152077" y="878499"/>
                    </a:lnTo>
                    <a:lnTo>
                      <a:pt x="1154444" y="883435"/>
                    </a:lnTo>
                    <a:lnTo>
                      <a:pt x="1154444" y="890737"/>
                    </a:lnTo>
                    <a:lnTo>
                      <a:pt x="1152077" y="898247"/>
                    </a:lnTo>
                    <a:lnTo>
                      <a:pt x="1152077" y="915423"/>
                    </a:lnTo>
                    <a:lnTo>
                      <a:pt x="1154444" y="920361"/>
                    </a:lnTo>
                    <a:lnTo>
                      <a:pt x="1154444" y="935171"/>
                    </a:lnTo>
                    <a:lnTo>
                      <a:pt x="1152077" y="937640"/>
                    </a:lnTo>
                    <a:lnTo>
                      <a:pt x="1149506" y="940109"/>
                    </a:lnTo>
                    <a:lnTo>
                      <a:pt x="1147140" y="942578"/>
                    </a:lnTo>
                    <a:lnTo>
                      <a:pt x="1142202" y="945045"/>
                    </a:lnTo>
                    <a:lnTo>
                      <a:pt x="1139631" y="947513"/>
                    </a:lnTo>
                    <a:lnTo>
                      <a:pt x="1137265" y="947513"/>
                    </a:lnTo>
                    <a:lnTo>
                      <a:pt x="1134798" y="945045"/>
                    </a:lnTo>
                    <a:lnTo>
                      <a:pt x="1134798" y="942578"/>
                    </a:lnTo>
                    <a:lnTo>
                      <a:pt x="1119985" y="942578"/>
                    </a:lnTo>
                    <a:lnTo>
                      <a:pt x="1117518" y="940109"/>
                    </a:lnTo>
                    <a:lnTo>
                      <a:pt x="1115048" y="940109"/>
                    </a:lnTo>
                    <a:lnTo>
                      <a:pt x="1110113" y="935171"/>
                    </a:lnTo>
                    <a:lnTo>
                      <a:pt x="1110113" y="932703"/>
                    </a:lnTo>
                    <a:lnTo>
                      <a:pt x="1107643" y="927765"/>
                    </a:lnTo>
                    <a:lnTo>
                      <a:pt x="1107643" y="912954"/>
                    </a:lnTo>
                    <a:lnTo>
                      <a:pt x="1102706" y="910486"/>
                    </a:lnTo>
                    <a:lnTo>
                      <a:pt x="1097768" y="908018"/>
                    </a:lnTo>
                    <a:lnTo>
                      <a:pt x="1092834" y="903183"/>
                    </a:lnTo>
                    <a:lnTo>
                      <a:pt x="1090363" y="903183"/>
                    </a:lnTo>
                    <a:lnTo>
                      <a:pt x="1087896" y="900714"/>
                    </a:lnTo>
                    <a:lnTo>
                      <a:pt x="1085426" y="900714"/>
                    </a:lnTo>
                    <a:lnTo>
                      <a:pt x="1082959" y="903183"/>
                    </a:lnTo>
                    <a:lnTo>
                      <a:pt x="1078021" y="903183"/>
                    </a:lnTo>
                    <a:lnTo>
                      <a:pt x="1078021" y="900714"/>
                    </a:lnTo>
                    <a:lnTo>
                      <a:pt x="1075554" y="898247"/>
                    </a:lnTo>
                    <a:lnTo>
                      <a:pt x="1070617" y="895778"/>
                    </a:lnTo>
                    <a:lnTo>
                      <a:pt x="1068146" y="893206"/>
                    </a:lnTo>
                    <a:lnTo>
                      <a:pt x="1060742" y="888270"/>
                    </a:lnTo>
                    <a:lnTo>
                      <a:pt x="1058275" y="885903"/>
                    </a:lnTo>
                    <a:lnTo>
                      <a:pt x="1053337" y="883435"/>
                    </a:lnTo>
                    <a:lnTo>
                      <a:pt x="1048400" y="880968"/>
                    </a:lnTo>
                    <a:lnTo>
                      <a:pt x="1045929" y="878499"/>
                    </a:lnTo>
                    <a:lnTo>
                      <a:pt x="1043462" y="875927"/>
                    </a:lnTo>
                    <a:lnTo>
                      <a:pt x="1038525" y="870991"/>
                    </a:lnTo>
                    <a:lnTo>
                      <a:pt x="1031120" y="868522"/>
                    </a:lnTo>
                    <a:lnTo>
                      <a:pt x="1028650" y="866155"/>
                    </a:lnTo>
                    <a:lnTo>
                      <a:pt x="1026183" y="866155"/>
                    </a:lnTo>
                    <a:lnTo>
                      <a:pt x="1021245" y="863688"/>
                    </a:lnTo>
                    <a:lnTo>
                      <a:pt x="1018778" y="861219"/>
                    </a:lnTo>
                    <a:lnTo>
                      <a:pt x="1016308" y="858751"/>
                    </a:lnTo>
                    <a:lnTo>
                      <a:pt x="1008903" y="853813"/>
                    </a:lnTo>
                    <a:lnTo>
                      <a:pt x="1006433" y="853813"/>
                    </a:lnTo>
                    <a:lnTo>
                      <a:pt x="1001499" y="851344"/>
                    </a:lnTo>
                    <a:lnTo>
                      <a:pt x="1001499" y="848876"/>
                    </a:lnTo>
                    <a:lnTo>
                      <a:pt x="994091" y="846407"/>
                    </a:lnTo>
                    <a:lnTo>
                      <a:pt x="989153" y="843940"/>
                    </a:lnTo>
                    <a:lnTo>
                      <a:pt x="984219" y="839002"/>
                    </a:lnTo>
                    <a:lnTo>
                      <a:pt x="981749" y="836534"/>
                    </a:lnTo>
                    <a:lnTo>
                      <a:pt x="979282" y="834065"/>
                    </a:lnTo>
                    <a:lnTo>
                      <a:pt x="976811" y="829127"/>
                    </a:lnTo>
                    <a:lnTo>
                      <a:pt x="971874" y="824191"/>
                    </a:lnTo>
                    <a:lnTo>
                      <a:pt x="966939" y="819254"/>
                    </a:lnTo>
                    <a:lnTo>
                      <a:pt x="962002" y="814317"/>
                    </a:lnTo>
                    <a:lnTo>
                      <a:pt x="957065" y="811848"/>
                    </a:lnTo>
                    <a:lnTo>
                      <a:pt x="957065" y="809379"/>
                    </a:lnTo>
                    <a:lnTo>
                      <a:pt x="952127" y="809379"/>
                    </a:lnTo>
                    <a:lnTo>
                      <a:pt x="952127" y="829127"/>
                    </a:lnTo>
                    <a:lnTo>
                      <a:pt x="954594" y="834065"/>
                    </a:lnTo>
                    <a:lnTo>
                      <a:pt x="957065" y="841471"/>
                    </a:lnTo>
                    <a:lnTo>
                      <a:pt x="957065" y="856282"/>
                    </a:lnTo>
                    <a:lnTo>
                      <a:pt x="959532" y="863688"/>
                    </a:lnTo>
                    <a:lnTo>
                      <a:pt x="959532" y="870991"/>
                    </a:lnTo>
                    <a:lnTo>
                      <a:pt x="962002" y="878499"/>
                    </a:lnTo>
                    <a:lnTo>
                      <a:pt x="959532" y="880968"/>
                    </a:lnTo>
                    <a:lnTo>
                      <a:pt x="959532" y="885903"/>
                    </a:lnTo>
                    <a:lnTo>
                      <a:pt x="957065" y="888270"/>
                    </a:lnTo>
                    <a:lnTo>
                      <a:pt x="954594" y="888270"/>
                    </a:lnTo>
                    <a:lnTo>
                      <a:pt x="954594" y="890737"/>
                    </a:lnTo>
                    <a:lnTo>
                      <a:pt x="942252" y="890737"/>
                    </a:lnTo>
                    <a:lnTo>
                      <a:pt x="934848" y="888270"/>
                    </a:lnTo>
                    <a:lnTo>
                      <a:pt x="922505" y="883435"/>
                    </a:lnTo>
                    <a:lnTo>
                      <a:pt x="907693" y="883435"/>
                    </a:lnTo>
                    <a:lnTo>
                      <a:pt x="905226" y="878499"/>
                    </a:lnTo>
                    <a:lnTo>
                      <a:pt x="902756" y="873458"/>
                    </a:lnTo>
                    <a:lnTo>
                      <a:pt x="900288" y="875927"/>
                    </a:lnTo>
                    <a:lnTo>
                      <a:pt x="900288" y="878499"/>
                    </a:lnTo>
                    <a:lnTo>
                      <a:pt x="897818" y="883435"/>
                    </a:lnTo>
                    <a:lnTo>
                      <a:pt x="897818" y="885903"/>
                    </a:lnTo>
                    <a:lnTo>
                      <a:pt x="895351" y="895778"/>
                    </a:lnTo>
                    <a:lnTo>
                      <a:pt x="890414" y="900714"/>
                    </a:lnTo>
                    <a:lnTo>
                      <a:pt x="885476" y="903183"/>
                    </a:lnTo>
                    <a:lnTo>
                      <a:pt x="883009" y="900714"/>
                    </a:lnTo>
                    <a:lnTo>
                      <a:pt x="883009" y="898247"/>
                    </a:lnTo>
                    <a:lnTo>
                      <a:pt x="885476" y="893206"/>
                    </a:lnTo>
                    <a:lnTo>
                      <a:pt x="887946" y="888270"/>
                    </a:lnTo>
                    <a:lnTo>
                      <a:pt x="887946" y="885903"/>
                    </a:lnTo>
                    <a:lnTo>
                      <a:pt x="885476" y="880968"/>
                    </a:lnTo>
                    <a:lnTo>
                      <a:pt x="885476" y="875927"/>
                    </a:lnTo>
                    <a:lnTo>
                      <a:pt x="880539" y="868522"/>
                    </a:lnTo>
                    <a:lnTo>
                      <a:pt x="878071" y="863688"/>
                    </a:lnTo>
                    <a:lnTo>
                      <a:pt x="873134" y="861219"/>
                    </a:lnTo>
                    <a:lnTo>
                      <a:pt x="865729" y="858751"/>
                    </a:lnTo>
                    <a:lnTo>
                      <a:pt x="860792" y="858751"/>
                    </a:lnTo>
                    <a:lnTo>
                      <a:pt x="853387" y="856282"/>
                    </a:lnTo>
                    <a:lnTo>
                      <a:pt x="843512" y="856282"/>
                    </a:lnTo>
                    <a:lnTo>
                      <a:pt x="836108" y="858751"/>
                    </a:lnTo>
                    <a:lnTo>
                      <a:pt x="828700" y="861219"/>
                    </a:lnTo>
                    <a:lnTo>
                      <a:pt x="821295" y="861219"/>
                    </a:lnTo>
                    <a:lnTo>
                      <a:pt x="818828" y="863688"/>
                    </a:lnTo>
                    <a:lnTo>
                      <a:pt x="813891" y="868522"/>
                    </a:lnTo>
                    <a:lnTo>
                      <a:pt x="813891" y="870991"/>
                    </a:lnTo>
                    <a:lnTo>
                      <a:pt x="816358" y="878499"/>
                    </a:lnTo>
                    <a:lnTo>
                      <a:pt x="818828" y="880968"/>
                    </a:lnTo>
                    <a:lnTo>
                      <a:pt x="818828" y="885903"/>
                    </a:lnTo>
                    <a:lnTo>
                      <a:pt x="816358" y="888270"/>
                    </a:lnTo>
                    <a:lnTo>
                      <a:pt x="813891" y="890737"/>
                    </a:lnTo>
                    <a:lnTo>
                      <a:pt x="811420" y="893206"/>
                    </a:lnTo>
                    <a:lnTo>
                      <a:pt x="808953" y="900714"/>
                    </a:lnTo>
                    <a:lnTo>
                      <a:pt x="804016" y="903183"/>
                    </a:lnTo>
                    <a:lnTo>
                      <a:pt x="796715" y="903183"/>
                    </a:lnTo>
                    <a:lnTo>
                      <a:pt x="791777" y="908018"/>
                    </a:lnTo>
                    <a:lnTo>
                      <a:pt x="784370" y="915423"/>
                    </a:lnTo>
                    <a:lnTo>
                      <a:pt x="779432" y="915423"/>
                    </a:lnTo>
                    <a:lnTo>
                      <a:pt x="774498" y="912954"/>
                    </a:lnTo>
                    <a:lnTo>
                      <a:pt x="772027" y="910486"/>
                    </a:lnTo>
                    <a:lnTo>
                      <a:pt x="764623" y="908018"/>
                    </a:lnTo>
                    <a:lnTo>
                      <a:pt x="759685" y="912954"/>
                    </a:lnTo>
                    <a:lnTo>
                      <a:pt x="752281" y="920361"/>
                    </a:lnTo>
                    <a:lnTo>
                      <a:pt x="747343" y="925298"/>
                    </a:lnTo>
                    <a:lnTo>
                      <a:pt x="744873" y="922829"/>
                    </a:lnTo>
                    <a:lnTo>
                      <a:pt x="742406" y="920361"/>
                    </a:lnTo>
                    <a:lnTo>
                      <a:pt x="739939" y="920361"/>
                    </a:lnTo>
                    <a:lnTo>
                      <a:pt x="742406" y="927765"/>
                    </a:lnTo>
                    <a:lnTo>
                      <a:pt x="739939" y="930234"/>
                    </a:lnTo>
                    <a:lnTo>
                      <a:pt x="737468" y="937640"/>
                    </a:lnTo>
                    <a:lnTo>
                      <a:pt x="737468" y="940109"/>
                    </a:lnTo>
                    <a:lnTo>
                      <a:pt x="732531" y="947513"/>
                    </a:lnTo>
                    <a:lnTo>
                      <a:pt x="730064" y="949982"/>
                    </a:lnTo>
                    <a:lnTo>
                      <a:pt x="727593" y="952451"/>
                    </a:lnTo>
                    <a:lnTo>
                      <a:pt x="727593" y="954920"/>
                    </a:lnTo>
                    <a:lnTo>
                      <a:pt x="725126" y="957388"/>
                    </a:lnTo>
                    <a:lnTo>
                      <a:pt x="722659" y="964793"/>
                    </a:lnTo>
                    <a:lnTo>
                      <a:pt x="725126" y="974668"/>
                    </a:lnTo>
                    <a:lnTo>
                      <a:pt x="725126" y="1014165"/>
                    </a:lnTo>
                    <a:lnTo>
                      <a:pt x="722659" y="1014165"/>
                    </a:lnTo>
                    <a:lnTo>
                      <a:pt x="720189" y="1011696"/>
                    </a:lnTo>
                    <a:lnTo>
                      <a:pt x="712784" y="1006758"/>
                    </a:lnTo>
                    <a:lnTo>
                      <a:pt x="710314" y="999352"/>
                    </a:lnTo>
                    <a:lnTo>
                      <a:pt x="707847" y="999352"/>
                    </a:lnTo>
                    <a:lnTo>
                      <a:pt x="705380" y="996885"/>
                    </a:lnTo>
                    <a:lnTo>
                      <a:pt x="695505" y="994416"/>
                    </a:lnTo>
                    <a:lnTo>
                      <a:pt x="685630" y="996885"/>
                    </a:lnTo>
                    <a:lnTo>
                      <a:pt x="673288" y="999352"/>
                    </a:lnTo>
                    <a:lnTo>
                      <a:pt x="660946" y="1004290"/>
                    </a:lnTo>
                    <a:lnTo>
                      <a:pt x="648603" y="1011696"/>
                    </a:lnTo>
                    <a:lnTo>
                      <a:pt x="641196" y="1016633"/>
                    </a:lnTo>
                    <a:lnTo>
                      <a:pt x="631324" y="1021569"/>
                    </a:lnTo>
                    <a:lnTo>
                      <a:pt x="623916" y="1026507"/>
                    </a:lnTo>
                    <a:lnTo>
                      <a:pt x="604169" y="1036380"/>
                    </a:lnTo>
                    <a:lnTo>
                      <a:pt x="586890" y="1046255"/>
                    </a:lnTo>
                    <a:lnTo>
                      <a:pt x="579485" y="1048724"/>
                    </a:lnTo>
                    <a:lnTo>
                      <a:pt x="569610" y="1053660"/>
                    </a:lnTo>
                    <a:lnTo>
                      <a:pt x="559735" y="1058597"/>
                    </a:lnTo>
                    <a:lnTo>
                      <a:pt x="552331" y="1061066"/>
                    </a:lnTo>
                    <a:lnTo>
                      <a:pt x="542456" y="1063534"/>
                    </a:lnTo>
                    <a:lnTo>
                      <a:pt x="535051" y="1066003"/>
                    </a:lnTo>
                    <a:lnTo>
                      <a:pt x="525176" y="1070941"/>
                    </a:lnTo>
                    <a:lnTo>
                      <a:pt x="515405" y="1075877"/>
                    </a:lnTo>
                    <a:lnTo>
                      <a:pt x="500593" y="1080814"/>
                    </a:lnTo>
                    <a:lnTo>
                      <a:pt x="490721" y="1085751"/>
                    </a:lnTo>
                    <a:lnTo>
                      <a:pt x="475908" y="1093156"/>
                    </a:lnTo>
                    <a:lnTo>
                      <a:pt x="466034" y="1103031"/>
                    </a:lnTo>
                    <a:lnTo>
                      <a:pt x="458629" y="1107968"/>
                    </a:lnTo>
                    <a:lnTo>
                      <a:pt x="451224" y="1110436"/>
                    </a:lnTo>
                    <a:lnTo>
                      <a:pt x="443820" y="1112904"/>
                    </a:lnTo>
                    <a:lnTo>
                      <a:pt x="438882" y="1112904"/>
                    </a:lnTo>
                    <a:lnTo>
                      <a:pt x="433945" y="1115373"/>
                    </a:lnTo>
                    <a:lnTo>
                      <a:pt x="431474" y="1115373"/>
                    </a:lnTo>
                    <a:lnTo>
                      <a:pt x="429007" y="1117842"/>
                    </a:lnTo>
                    <a:lnTo>
                      <a:pt x="421603" y="1120311"/>
                    </a:lnTo>
                    <a:lnTo>
                      <a:pt x="414195" y="1127715"/>
                    </a:lnTo>
                    <a:lnTo>
                      <a:pt x="414195" y="1130184"/>
                    </a:lnTo>
                    <a:lnTo>
                      <a:pt x="411728" y="1137590"/>
                    </a:lnTo>
                    <a:lnTo>
                      <a:pt x="409257" y="1140059"/>
                    </a:lnTo>
                    <a:lnTo>
                      <a:pt x="406790" y="1142528"/>
                    </a:lnTo>
                    <a:lnTo>
                      <a:pt x="401853" y="1144995"/>
                    </a:lnTo>
                    <a:lnTo>
                      <a:pt x="394448" y="1149932"/>
                    </a:lnTo>
                    <a:lnTo>
                      <a:pt x="391978" y="1157338"/>
                    </a:lnTo>
                    <a:lnTo>
                      <a:pt x="389511" y="1159807"/>
                    </a:lnTo>
                    <a:lnTo>
                      <a:pt x="387044" y="1162276"/>
                    </a:lnTo>
                    <a:lnTo>
                      <a:pt x="379636" y="1164743"/>
                    </a:lnTo>
                    <a:lnTo>
                      <a:pt x="374698" y="1167212"/>
                    </a:lnTo>
                    <a:lnTo>
                      <a:pt x="364827" y="1167212"/>
                    </a:lnTo>
                    <a:lnTo>
                      <a:pt x="362356" y="1162276"/>
                    </a:lnTo>
                    <a:lnTo>
                      <a:pt x="359889" y="1159807"/>
                    </a:lnTo>
                    <a:lnTo>
                      <a:pt x="354952" y="1162276"/>
                    </a:lnTo>
                    <a:lnTo>
                      <a:pt x="347547" y="1162276"/>
                    </a:lnTo>
                    <a:lnTo>
                      <a:pt x="345077" y="1157338"/>
                    </a:lnTo>
                    <a:lnTo>
                      <a:pt x="342610" y="1152401"/>
                    </a:lnTo>
                    <a:lnTo>
                      <a:pt x="337672" y="1147463"/>
                    </a:lnTo>
                    <a:lnTo>
                      <a:pt x="337672" y="1144995"/>
                    </a:lnTo>
                    <a:lnTo>
                      <a:pt x="322860" y="1144995"/>
                    </a:lnTo>
                    <a:lnTo>
                      <a:pt x="320393" y="1142528"/>
                    </a:lnTo>
                    <a:lnTo>
                      <a:pt x="315455" y="1137590"/>
                    </a:lnTo>
                    <a:lnTo>
                      <a:pt x="310518" y="1135121"/>
                    </a:lnTo>
                    <a:lnTo>
                      <a:pt x="305580" y="1130184"/>
                    </a:lnTo>
                    <a:lnTo>
                      <a:pt x="300643" y="1122779"/>
                    </a:lnTo>
                    <a:lnTo>
                      <a:pt x="298176" y="1117842"/>
                    </a:lnTo>
                    <a:lnTo>
                      <a:pt x="295708" y="1112904"/>
                    </a:lnTo>
                    <a:lnTo>
                      <a:pt x="295708" y="1105500"/>
                    </a:lnTo>
                    <a:lnTo>
                      <a:pt x="293238" y="1100562"/>
                    </a:lnTo>
                    <a:lnTo>
                      <a:pt x="288301" y="1100562"/>
                    </a:lnTo>
                    <a:lnTo>
                      <a:pt x="283363" y="1103031"/>
                    </a:lnTo>
                    <a:lnTo>
                      <a:pt x="278429" y="1105500"/>
                    </a:lnTo>
                    <a:lnTo>
                      <a:pt x="273491" y="1107968"/>
                    </a:lnTo>
                    <a:lnTo>
                      <a:pt x="266084" y="1107968"/>
                    </a:lnTo>
                    <a:lnTo>
                      <a:pt x="261149" y="1110436"/>
                    </a:lnTo>
                    <a:lnTo>
                      <a:pt x="253741" y="1105500"/>
                    </a:lnTo>
                    <a:lnTo>
                      <a:pt x="248804" y="1100562"/>
                    </a:lnTo>
                    <a:lnTo>
                      <a:pt x="243870" y="1098094"/>
                    </a:lnTo>
                    <a:lnTo>
                      <a:pt x="238932" y="1095625"/>
                    </a:lnTo>
                    <a:lnTo>
                      <a:pt x="231524" y="1093156"/>
                    </a:lnTo>
                    <a:lnTo>
                      <a:pt x="229057" y="1090687"/>
                    </a:lnTo>
                    <a:lnTo>
                      <a:pt x="224120" y="1083283"/>
                    </a:lnTo>
                    <a:lnTo>
                      <a:pt x="221653" y="1078345"/>
                    </a:lnTo>
                    <a:lnTo>
                      <a:pt x="219182" y="1073408"/>
                    </a:lnTo>
                    <a:lnTo>
                      <a:pt x="214245" y="1068472"/>
                    </a:lnTo>
                    <a:lnTo>
                      <a:pt x="211778" y="1061066"/>
                    </a:lnTo>
                    <a:lnTo>
                      <a:pt x="209307" y="1056128"/>
                    </a:lnTo>
                    <a:lnTo>
                      <a:pt x="206840" y="1048724"/>
                    </a:lnTo>
                    <a:lnTo>
                      <a:pt x="204373" y="1043786"/>
                    </a:lnTo>
                    <a:lnTo>
                      <a:pt x="201903" y="1038849"/>
                    </a:lnTo>
                    <a:lnTo>
                      <a:pt x="201903" y="1036380"/>
                    </a:lnTo>
                    <a:lnTo>
                      <a:pt x="196965" y="1031444"/>
                    </a:lnTo>
                    <a:lnTo>
                      <a:pt x="194498" y="1026507"/>
                    </a:lnTo>
                    <a:lnTo>
                      <a:pt x="192028" y="1024038"/>
                    </a:lnTo>
                    <a:lnTo>
                      <a:pt x="179686" y="1014165"/>
                    </a:lnTo>
                    <a:lnTo>
                      <a:pt x="177219" y="1011696"/>
                    </a:lnTo>
                    <a:lnTo>
                      <a:pt x="177219" y="1004290"/>
                    </a:lnTo>
                    <a:lnTo>
                      <a:pt x="169814" y="1004290"/>
                    </a:lnTo>
                    <a:lnTo>
                      <a:pt x="164877" y="1001821"/>
                    </a:lnTo>
                    <a:lnTo>
                      <a:pt x="159939" y="999352"/>
                    </a:lnTo>
                    <a:lnTo>
                      <a:pt x="155002" y="994416"/>
                    </a:lnTo>
                    <a:lnTo>
                      <a:pt x="142660" y="994416"/>
                    </a:lnTo>
                    <a:lnTo>
                      <a:pt x="140189" y="991947"/>
                    </a:lnTo>
                    <a:lnTo>
                      <a:pt x="137722" y="989479"/>
                    </a:lnTo>
                    <a:lnTo>
                      <a:pt x="137722" y="987010"/>
                    </a:lnTo>
                    <a:lnTo>
                      <a:pt x="135255" y="984541"/>
                    </a:lnTo>
                    <a:lnTo>
                      <a:pt x="132785" y="982073"/>
                    </a:lnTo>
                    <a:lnTo>
                      <a:pt x="127847" y="979605"/>
                    </a:lnTo>
                    <a:lnTo>
                      <a:pt x="120443" y="979605"/>
                    </a:lnTo>
                    <a:lnTo>
                      <a:pt x="115505" y="977137"/>
                    </a:lnTo>
                    <a:lnTo>
                      <a:pt x="95859" y="977137"/>
                    </a:lnTo>
                    <a:lnTo>
                      <a:pt x="93392" y="974668"/>
                    </a:lnTo>
                    <a:lnTo>
                      <a:pt x="90821" y="972199"/>
                    </a:lnTo>
                    <a:lnTo>
                      <a:pt x="88454" y="969730"/>
                    </a:lnTo>
                    <a:lnTo>
                      <a:pt x="83517" y="967262"/>
                    </a:lnTo>
                    <a:lnTo>
                      <a:pt x="78579" y="964793"/>
                    </a:lnTo>
                    <a:lnTo>
                      <a:pt x="76112" y="964793"/>
                    </a:lnTo>
                    <a:lnTo>
                      <a:pt x="68604" y="959857"/>
                    </a:lnTo>
                    <a:lnTo>
                      <a:pt x="66237" y="957388"/>
                    </a:lnTo>
                    <a:lnTo>
                      <a:pt x="66237" y="954920"/>
                    </a:lnTo>
                    <a:lnTo>
                      <a:pt x="58833" y="954920"/>
                    </a:lnTo>
                    <a:lnTo>
                      <a:pt x="56362" y="952451"/>
                    </a:lnTo>
                    <a:lnTo>
                      <a:pt x="48958" y="945045"/>
                    </a:lnTo>
                    <a:lnTo>
                      <a:pt x="41553" y="942578"/>
                    </a:lnTo>
                    <a:lnTo>
                      <a:pt x="29211" y="937640"/>
                    </a:lnTo>
                    <a:lnTo>
                      <a:pt x="24274" y="935171"/>
                    </a:lnTo>
                    <a:lnTo>
                      <a:pt x="16869" y="932703"/>
                    </a:lnTo>
                    <a:lnTo>
                      <a:pt x="6994" y="930234"/>
                    </a:lnTo>
                    <a:lnTo>
                      <a:pt x="6994" y="932703"/>
                    </a:lnTo>
                    <a:lnTo>
                      <a:pt x="-411" y="930234"/>
                    </a:lnTo>
                    <a:lnTo>
                      <a:pt x="-411" y="925298"/>
                    </a:lnTo>
                    <a:lnTo>
                      <a:pt x="2057" y="917892"/>
                    </a:lnTo>
                    <a:lnTo>
                      <a:pt x="4524" y="912954"/>
                    </a:lnTo>
                    <a:lnTo>
                      <a:pt x="11931" y="908018"/>
                    </a:lnTo>
                    <a:lnTo>
                      <a:pt x="14399" y="903183"/>
                    </a:lnTo>
                    <a:lnTo>
                      <a:pt x="19336" y="900714"/>
                    </a:lnTo>
                    <a:lnTo>
                      <a:pt x="24274" y="898247"/>
                    </a:lnTo>
                    <a:lnTo>
                      <a:pt x="31678" y="895778"/>
                    </a:lnTo>
                    <a:lnTo>
                      <a:pt x="34148" y="893206"/>
                    </a:lnTo>
                    <a:lnTo>
                      <a:pt x="39083" y="890737"/>
                    </a:lnTo>
                    <a:lnTo>
                      <a:pt x="41553" y="885903"/>
                    </a:lnTo>
                    <a:lnTo>
                      <a:pt x="44020" y="878499"/>
                    </a:lnTo>
                    <a:lnTo>
                      <a:pt x="46491" y="873458"/>
                    </a:lnTo>
                    <a:lnTo>
                      <a:pt x="48958" y="870991"/>
                    </a:lnTo>
                    <a:lnTo>
                      <a:pt x="48958" y="866155"/>
                    </a:lnTo>
                    <a:lnTo>
                      <a:pt x="51428" y="863688"/>
                    </a:lnTo>
                    <a:lnTo>
                      <a:pt x="51428" y="858751"/>
                    </a:lnTo>
                    <a:lnTo>
                      <a:pt x="53895" y="856282"/>
                    </a:lnTo>
                    <a:lnTo>
                      <a:pt x="56362" y="853813"/>
                    </a:lnTo>
                    <a:lnTo>
                      <a:pt x="56362" y="848876"/>
                    </a:lnTo>
                    <a:lnTo>
                      <a:pt x="58833" y="848876"/>
                    </a:lnTo>
                    <a:lnTo>
                      <a:pt x="63770" y="846407"/>
                    </a:lnTo>
                    <a:lnTo>
                      <a:pt x="66237" y="846407"/>
                    </a:lnTo>
                    <a:lnTo>
                      <a:pt x="71175" y="843940"/>
                    </a:lnTo>
                    <a:lnTo>
                      <a:pt x="73541" y="843940"/>
                    </a:lnTo>
                    <a:lnTo>
                      <a:pt x="73541" y="839002"/>
                    </a:lnTo>
                    <a:lnTo>
                      <a:pt x="76112" y="834065"/>
                    </a:lnTo>
                    <a:lnTo>
                      <a:pt x="76112" y="814317"/>
                    </a:lnTo>
                    <a:lnTo>
                      <a:pt x="73541" y="806912"/>
                    </a:lnTo>
                    <a:lnTo>
                      <a:pt x="71175" y="799506"/>
                    </a:lnTo>
                    <a:lnTo>
                      <a:pt x="68604" y="797037"/>
                    </a:lnTo>
                    <a:lnTo>
                      <a:pt x="63770" y="794568"/>
                    </a:lnTo>
                    <a:lnTo>
                      <a:pt x="61300" y="789632"/>
                    </a:lnTo>
                    <a:lnTo>
                      <a:pt x="56362" y="782226"/>
                    </a:lnTo>
                    <a:lnTo>
                      <a:pt x="51428" y="777289"/>
                    </a:lnTo>
                    <a:lnTo>
                      <a:pt x="48958" y="774820"/>
                    </a:lnTo>
                    <a:lnTo>
                      <a:pt x="48958" y="764947"/>
                    </a:lnTo>
                    <a:lnTo>
                      <a:pt x="51428" y="762478"/>
                    </a:lnTo>
                    <a:lnTo>
                      <a:pt x="53895" y="755072"/>
                    </a:lnTo>
                    <a:lnTo>
                      <a:pt x="53895" y="752605"/>
                    </a:lnTo>
                    <a:lnTo>
                      <a:pt x="51428" y="747667"/>
                    </a:lnTo>
                    <a:lnTo>
                      <a:pt x="51428" y="742730"/>
                    </a:lnTo>
                    <a:lnTo>
                      <a:pt x="48958" y="740261"/>
                    </a:lnTo>
                    <a:lnTo>
                      <a:pt x="48958" y="735325"/>
                    </a:lnTo>
                    <a:lnTo>
                      <a:pt x="51428" y="730388"/>
                    </a:lnTo>
                    <a:lnTo>
                      <a:pt x="48958" y="727919"/>
                    </a:lnTo>
                    <a:lnTo>
                      <a:pt x="48958" y="710639"/>
                    </a:lnTo>
                    <a:lnTo>
                      <a:pt x="51428" y="703233"/>
                    </a:lnTo>
                    <a:lnTo>
                      <a:pt x="53895" y="700764"/>
                    </a:lnTo>
                    <a:lnTo>
                      <a:pt x="56362" y="695828"/>
                    </a:lnTo>
                    <a:lnTo>
                      <a:pt x="61300" y="693360"/>
                    </a:lnTo>
                    <a:lnTo>
                      <a:pt x="63770" y="690891"/>
                    </a:lnTo>
                    <a:lnTo>
                      <a:pt x="66237" y="688422"/>
                    </a:lnTo>
                    <a:lnTo>
                      <a:pt x="66237" y="685954"/>
                    </a:lnTo>
                    <a:lnTo>
                      <a:pt x="68604" y="683485"/>
                    </a:lnTo>
                    <a:lnTo>
                      <a:pt x="68604" y="673611"/>
                    </a:lnTo>
                    <a:lnTo>
                      <a:pt x="71175" y="671143"/>
                    </a:lnTo>
                    <a:lnTo>
                      <a:pt x="73541" y="668674"/>
                    </a:lnTo>
                    <a:lnTo>
                      <a:pt x="76112" y="668674"/>
                    </a:lnTo>
                    <a:lnTo>
                      <a:pt x="78579" y="666205"/>
                    </a:lnTo>
                    <a:lnTo>
                      <a:pt x="78579" y="668674"/>
                    </a:lnTo>
                    <a:lnTo>
                      <a:pt x="80946" y="668674"/>
                    </a:lnTo>
                    <a:lnTo>
                      <a:pt x="80946" y="671143"/>
                    </a:lnTo>
                    <a:lnTo>
                      <a:pt x="83517" y="676080"/>
                    </a:lnTo>
                    <a:lnTo>
                      <a:pt x="83517" y="678549"/>
                    </a:lnTo>
                    <a:lnTo>
                      <a:pt x="85883" y="681018"/>
                    </a:lnTo>
                    <a:lnTo>
                      <a:pt x="85883" y="683485"/>
                    </a:lnTo>
                    <a:lnTo>
                      <a:pt x="88454" y="683485"/>
                    </a:lnTo>
                    <a:lnTo>
                      <a:pt x="90821" y="685954"/>
                    </a:lnTo>
                    <a:lnTo>
                      <a:pt x="95859" y="685954"/>
                    </a:lnTo>
                    <a:lnTo>
                      <a:pt x="98226" y="683485"/>
                    </a:lnTo>
                    <a:lnTo>
                      <a:pt x="95859" y="681018"/>
                    </a:lnTo>
                    <a:lnTo>
                      <a:pt x="95859" y="678549"/>
                    </a:lnTo>
                    <a:lnTo>
                      <a:pt x="93392" y="673611"/>
                    </a:lnTo>
                    <a:lnTo>
                      <a:pt x="98226" y="673611"/>
                    </a:lnTo>
                    <a:lnTo>
                      <a:pt x="100796" y="676080"/>
                    </a:lnTo>
                    <a:lnTo>
                      <a:pt x="103163" y="681018"/>
                    </a:lnTo>
                    <a:lnTo>
                      <a:pt x="103163" y="683485"/>
                    </a:lnTo>
                    <a:lnTo>
                      <a:pt x="105630" y="685954"/>
                    </a:lnTo>
                    <a:lnTo>
                      <a:pt x="108101" y="685954"/>
                    </a:lnTo>
                    <a:lnTo>
                      <a:pt x="108101" y="673611"/>
                    </a:lnTo>
                    <a:lnTo>
                      <a:pt x="110568" y="671143"/>
                    </a:lnTo>
                    <a:lnTo>
                      <a:pt x="113038" y="668674"/>
                    </a:lnTo>
                    <a:lnTo>
                      <a:pt x="117972" y="666205"/>
                    </a:lnTo>
                    <a:lnTo>
                      <a:pt x="120443" y="663738"/>
                    </a:lnTo>
                    <a:lnTo>
                      <a:pt x="127847" y="663738"/>
                    </a:lnTo>
                    <a:lnTo>
                      <a:pt x="127847" y="658801"/>
                    </a:lnTo>
                    <a:lnTo>
                      <a:pt x="135255" y="658801"/>
                    </a:lnTo>
                    <a:lnTo>
                      <a:pt x="140189" y="656332"/>
                    </a:lnTo>
                    <a:lnTo>
                      <a:pt x="140189" y="646457"/>
                    </a:lnTo>
                    <a:lnTo>
                      <a:pt x="142660" y="641521"/>
                    </a:lnTo>
                    <a:lnTo>
                      <a:pt x="145127" y="639052"/>
                    </a:lnTo>
                    <a:lnTo>
                      <a:pt x="147597" y="636584"/>
                    </a:lnTo>
                    <a:lnTo>
                      <a:pt x="150064" y="639052"/>
                    </a:lnTo>
                    <a:lnTo>
                      <a:pt x="150064" y="641521"/>
                    </a:lnTo>
                    <a:lnTo>
                      <a:pt x="152535" y="641521"/>
                    </a:lnTo>
                    <a:lnTo>
                      <a:pt x="155002" y="639052"/>
                    </a:lnTo>
                    <a:lnTo>
                      <a:pt x="159939" y="639052"/>
                    </a:lnTo>
                    <a:lnTo>
                      <a:pt x="159939" y="646457"/>
                    </a:lnTo>
                    <a:lnTo>
                      <a:pt x="162406" y="646457"/>
                    </a:lnTo>
                    <a:lnTo>
                      <a:pt x="162406" y="643990"/>
                    </a:lnTo>
                    <a:lnTo>
                      <a:pt x="164877" y="643990"/>
                    </a:lnTo>
                    <a:lnTo>
                      <a:pt x="164877" y="641521"/>
                    </a:lnTo>
                    <a:lnTo>
                      <a:pt x="167344" y="636584"/>
                    </a:lnTo>
                    <a:lnTo>
                      <a:pt x="172281" y="636584"/>
                    </a:lnTo>
                    <a:lnTo>
                      <a:pt x="174748" y="639052"/>
                    </a:lnTo>
                    <a:lnTo>
                      <a:pt x="174748" y="626710"/>
                    </a:lnTo>
                    <a:lnTo>
                      <a:pt x="169814" y="626710"/>
                    </a:lnTo>
                    <a:lnTo>
                      <a:pt x="169814" y="629177"/>
                    </a:lnTo>
                    <a:lnTo>
                      <a:pt x="167344" y="631646"/>
                    </a:lnTo>
                    <a:lnTo>
                      <a:pt x="167344" y="624241"/>
                    </a:lnTo>
                    <a:lnTo>
                      <a:pt x="169814" y="624241"/>
                    </a:lnTo>
                    <a:lnTo>
                      <a:pt x="167344" y="621773"/>
                    </a:lnTo>
                    <a:lnTo>
                      <a:pt x="167344" y="614367"/>
                    </a:lnTo>
                    <a:lnTo>
                      <a:pt x="172281" y="614367"/>
                    </a:lnTo>
                    <a:lnTo>
                      <a:pt x="172281" y="621773"/>
                    </a:lnTo>
                    <a:lnTo>
                      <a:pt x="179686" y="621773"/>
                    </a:lnTo>
                    <a:lnTo>
                      <a:pt x="182156" y="619304"/>
                    </a:lnTo>
                    <a:lnTo>
                      <a:pt x="182156" y="616835"/>
                    </a:lnTo>
                    <a:lnTo>
                      <a:pt x="184623" y="616835"/>
                    </a:lnTo>
                    <a:lnTo>
                      <a:pt x="184623" y="621773"/>
                    </a:lnTo>
                    <a:lnTo>
                      <a:pt x="187094" y="624241"/>
                    </a:lnTo>
                    <a:lnTo>
                      <a:pt x="189561" y="624241"/>
                    </a:lnTo>
                    <a:lnTo>
                      <a:pt x="194498" y="621773"/>
                    </a:lnTo>
                    <a:lnTo>
                      <a:pt x="204373" y="621773"/>
                    </a:lnTo>
                    <a:lnTo>
                      <a:pt x="206840" y="624241"/>
                    </a:lnTo>
                    <a:lnTo>
                      <a:pt x="209307" y="624241"/>
                    </a:lnTo>
                    <a:lnTo>
                      <a:pt x="206840" y="621773"/>
                    </a:lnTo>
                    <a:lnTo>
                      <a:pt x="206840" y="611898"/>
                    </a:lnTo>
                    <a:lnTo>
                      <a:pt x="209307" y="609431"/>
                    </a:lnTo>
                    <a:lnTo>
                      <a:pt x="211778" y="606962"/>
                    </a:lnTo>
                    <a:lnTo>
                      <a:pt x="214245" y="606962"/>
                    </a:lnTo>
                    <a:lnTo>
                      <a:pt x="216715" y="609431"/>
                    </a:lnTo>
                    <a:lnTo>
                      <a:pt x="219182" y="606962"/>
                    </a:lnTo>
                    <a:lnTo>
                      <a:pt x="219182" y="604493"/>
                    </a:lnTo>
                    <a:lnTo>
                      <a:pt x="221653" y="602024"/>
                    </a:lnTo>
                    <a:lnTo>
                      <a:pt x="221653" y="599556"/>
                    </a:lnTo>
                    <a:lnTo>
                      <a:pt x="219182" y="599556"/>
                    </a:lnTo>
                    <a:lnTo>
                      <a:pt x="219182" y="597087"/>
                    </a:lnTo>
                    <a:lnTo>
                      <a:pt x="216715" y="597087"/>
                    </a:lnTo>
                    <a:lnTo>
                      <a:pt x="214245" y="599556"/>
                    </a:lnTo>
                    <a:lnTo>
                      <a:pt x="211778" y="597087"/>
                    </a:lnTo>
                    <a:lnTo>
                      <a:pt x="214245" y="594618"/>
                    </a:lnTo>
                    <a:lnTo>
                      <a:pt x="214245" y="592150"/>
                    </a:lnTo>
                    <a:lnTo>
                      <a:pt x="211778" y="592150"/>
                    </a:lnTo>
                    <a:lnTo>
                      <a:pt x="209307" y="594618"/>
                    </a:lnTo>
                    <a:lnTo>
                      <a:pt x="206840" y="594618"/>
                    </a:lnTo>
                    <a:lnTo>
                      <a:pt x="206840" y="582276"/>
                    </a:lnTo>
                    <a:lnTo>
                      <a:pt x="204373" y="582276"/>
                    </a:lnTo>
                    <a:lnTo>
                      <a:pt x="204373" y="582276"/>
                    </a:lnTo>
                    <a:lnTo>
                      <a:pt x="199436" y="582276"/>
                    </a:lnTo>
                    <a:lnTo>
                      <a:pt x="199436" y="579807"/>
                    </a:lnTo>
                    <a:lnTo>
                      <a:pt x="194498" y="579807"/>
                    </a:lnTo>
                    <a:lnTo>
                      <a:pt x="192028" y="574870"/>
                    </a:lnTo>
                    <a:lnTo>
                      <a:pt x="192028" y="572403"/>
                    </a:lnTo>
                    <a:lnTo>
                      <a:pt x="189561" y="569934"/>
                    </a:lnTo>
                    <a:lnTo>
                      <a:pt x="189561" y="572403"/>
                    </a:lnTo>
                    <a:lnTo>
                      <a:pt x="187094" y="577339"/>
                    </a:lnTo>
                    <a:lnTo>
                      <a:pt x="187094" y="579807"/>
                    </a:lnTo>
                    <a:lnTo>
                      <a:pt x="184623" y="579807"/>
                    </a:lnTo>
                    <a:lnTo>
                      <a:pt x="184623" y="582276"/>
                    </a:lnTo>
                    <a:lnTo>
                      <a:pt x="182156" y="582276"/>
                    </a:lnTo>
                    <a:lnTo>
                      <a:pt x="182156" y="579807"/>
                    </a:lnTo>
                    <a:lnTo>
                      <a:pt x="179686" y="579807"/>
                    </a:lnTo>
                    <a:lnTo>
                      <a:pt x="179686" y="577339"/>
                    </a:lnTo>
                    <a:lnTo>
                      <a:pt x="174748" y="577339"/>
                    </a:lnTo>
                    <a:lnTo>
                      <a:pt x="172281" y="574870"/>
                    </a:lnTo>
                    <a:lnTo>
                      <a:pt x="172281" y="569934"/>
                    </a:lnTo>
                    <a:lnTo>
                      <a:pt x="169814" y="567465"/>
                    </a:lnTo>
                    <a:lnTo>
                      <a:pt x="162406" y="567465"/>
                    </a:lnTo>
                    <a:lnTo>
                      <a:pt x="159939" y="562528"/>
                    </a:lnTo>
                    <a:lnTo>
                      <a:pt x="157469" y="562528"/>
                    </a:lnTo>
                    <a:lnTo>
                      <a:pt x="157469" y="560059"/>
                    </a:lnTo>
                    <a:lnTo>
                      <a:pt x="155002" y="560059"/>
                    </a:lnTo>
                    <a:lnTo>
                      <a:pt x="152535" y="562528"/>
                    </a:lnTo>
                    <a:lnTo>
                      <a:pt x="150064" y="564997"/>
                    </a:lnTo>
                    <a:lnTo>
                      <a:pt x="150064" y="562528"/>
                    </a:lnTo>
                    <a:lnTo>
                      <a:pt x="147597" y="562528"/>
                    </a:lnTo>
                    <a:lnTo>
                      <a:pt x="147597" y="560059"/>
                    </a:lnTo>
                    <a:lnTo>
                      <a:pt x="150064" y="560059"/>
                    </a:lnTo>
                    <a:lnTo>
                      <a:pt x="150064" y="557590"/>
                    </a:lnTo>
                    <a:lnTo>
                      <a:pt x="152535" y="557590"/>
                    </a:lnTo>
                    <a:lnTo>
                      <a:pt x="152535" y="555123"/>
                    </a:lnTo>
                    <a:lnTo>
                      <a:pt x="155002" y="552655"/>
                    </a:lnTo>
                    <a:lnTo>
                      <a:pt x="155002" y="547717"/>
                    </a:lnTo>
                    <a:lnTo>
                      <a:pt x="152535" y="545248"/>
                    </a:lnTo>
                    <a:lnTo>
                      <a:pt x="147597" y="545248"/>
                    </a:lnTo>
                    <a:lnTo>
                      <a:pt x="147597" y="542780"/>
                    </a:lnTo>
                    <a:lnTo>
                      <a:pt x="152535" y="542780"/>
                    </a:lnTo>
                    <a:lnTo>
                      <a:pt x="152535" y="532906"/>
                    </a:lnTo>
                    <a:lnTo>
                      <a:pt x="155002" y="530438"/>
                    </a:lnTo>
                    <a:lnTo>
                      <a:pt x="155002" y="527969"/>
                    </a:lnTo>
                    <a:lnTo>
                      <a:pt x="152535" y="530438"/>
                    </a:lnTo>
                    <a:lnTo>
                      <a:pt x="150064" y="532906"/>
                    </a:lnTo>
                    <a:lnTo>
                      <a:pt x="150064" y="535375"/>
                    </a:lnTo>
                    <a:lnTo>
                      <a:pt x="145127" y="535375"/>
                    </a:lnTo>
                    <a:lnTo>
                      <a:pt x="145127" y="527969"/>
                    </a:lnTo>
                    <a:lnTo>
                      <a:pt x="147597" y="527969"/>
                    </a:lnTo>
                    <a:lnTo>
                      <a:pt x="147597" y="518095"/>
                    </a:lnTo>
                    <a:lnTo>
                      <a:pt x="150064" y="518095"/>
                    </a:lnTo>
                    <a:lnTo>
                      <a:pt x="150064" y="515627"/>
                    </a:lnTo>
                    <a:lnTo>
                      <a:pt x="152535" y="513158"/>
                    </a:lnTo>
                    <a:lnTo>
                      <a:pt x="152535" y="508221"/>
                    </a:lnTo>
                    <a:lnTo>
                      <a:pt x="155002" y="505752"/>
                    </a:lnTo>
                    <a:lnTo>
                      <a:pt x="152535" y="505752"/>
                    </a:lnTo>
                    <a:lnTo>
                      <a:pt x="152535" y="488576"/>
                    </a:lnTo>
                    <a:lnTo>
                      <a:pt x="155002" y="486004"/>
                    </a:lnTo>
                    <a:lnTo>
                      <a:pt x="155002" y="483535"/>
                    </a:lnTo>
                    <a:lnTo>
                      <a:pt x="157469" y="478599"/>
                    </a:lnTo>
                    <a:lnTo>
                      <a:pt x="157469" y="476232"/>
                    </a:lnTo>
                    <a:lnTo>
                      <a:pt x="159939" y="473765"/>
                    </a:lnTo>
                    <a:lnTo>
                      <a:pt x="159939" y="461319"/>
                    </a:lnTo>
                    <a:lnTo>
                      <a:pt x="157469" y="456484"/>
                    </a:lnTo>
                    <a:lnTo>
                      <a:pt x="157469" y="454017"/>
                    </a:lnTo>
                    <a:lnTo>
                      <a:pt x="159939" y="451548"/>
                    </a:lnTo>
                    <a:lnTo>
                      <a:pt x="159939" y="444142"/>
                    </a:lnTo>
                    <a:lnTo>
                      <a:pt x="162406" y="441673"/>
                    </a:lnTo>
                    <a:lnTo>
                      <a:pt x="159939" y="436737"/>
                    </a:lnTo>
                    <a:lnTo>
                      <a:pt x="159939" y="434268"/>
                    </a:lnTo>
                    <a:lnTo>
                      <a:pt x="157469" y="431800"/>
                    </a:lnTo>
                    <a:lnTo>
                      <a:pt x="157469" y="426862"/>
                    </a:lnTo>
                    <a:lnTo>
                      <a:pt x="159939" y="424394"/>
                    </a:lnTo>
                    <a:lnTo>
                      <a:pt x="162406" y="421925"/>
                    </a:lnTo>
                    <a:lnTo>
                      <a:pt x="162406" y="416989"/>
                    </a:lnTo>
                    <a:lnTo>
                      <a:pt x="159939" y="414520"/>
                    </a:lnTo>
                    <a:lnTo>
                      <a:pt x="157469" y="412051"/>
                    </a:lnTo>
                    <a:lnTo>
                      <a:pt x="155002" y="409583"/>
                    </a:lnTo>
                    <a:lnTo>
                      <a:pt x="155002" y="399709"/>
                    </a:lnTo>
                    <a:lnTo>
                      <a:pt x="157469" y="397241"/>
                    </a:lnTo>
                    <a:lnTo>
                      <a:pt x="162406" y="394772"/>
                    </a:lnTo>
                    <a:lnTo>
                      <a:pt x="164877" y="392303"/>
                    </a:lnTo>
                    <a:lnTo>
                      <a:pt x="172281" y="392303"/>
                    </a:lnTo>
                    <a:lnTo>
                      <a:pt x="172281" y="382430"/>
                    </a:lnTo>
                    <a:lnTo>
                      <a:pt x="174748" y="379961"/>
                    </a:lnTo>
                    <a:lnTo>
                      <a:pt x="177219" y="379961"/>
                    </a:lnTo>
                    <a:lnTo>
                      <a:pt x="179686" y="377492"/>
                    </a:lnTo>
                    <a:lnTo>
                      <a:pt x="182156" y="377492"/>
                    </a:lnTo>
                    <a:lnTo>
                      <a:pt x="182156" y="379961"/>
                    </a:lnTo>
                    <a:lnTo>
                      <a:pt x="184623" y="382430"/>
                    </a:lnTo>
                    <a:lnTo>
                      <a:pt x="189561" y="382430"/>
                    </a:lnTo>
                    <a:lnTo>
                      <a:pt x="189561" y="377492"/>
                    </a:lnTo>
                    <a:lnTo>
                      <a:pt x="194498" y="377492"/>
                    </a:lnTo>
                    <a:lnTo>
                      <a:pt x="196965" y="375024"/>
                    </a:lnTo>
                    <a:lnTo>
                      <a:pt x="206840" y="375024"/>
                    </a:lnTo>
                    <a:lnTo>
                      <a:pt x="209307" y="370086"/>
                    </a:lnTo>
                    <a:lnTo>
                      <a:pt x="216715" y="370086"/>
                    </a:lnTo>
                    <a:lnTo>
                      <a:pt x="216715" y="372555"/>
                    </a:lnTo>
                    <a:lnTo>
                      <a:pt x="219182" y="377492"/>
                    </a:lnTo>
                    <a:lnTo>
                      <a:pt x="221653" y="379961"/>
                    </a:lnTo>
                    <a:lnTo>
                      <a:pt x="224120" y="379961"/>
                    </a:lnTo>
                    <a:lnTo>
                      <a:pt x="226587" y="377492"/>
                    </a:lnTo>
                    <a:lnTo>
                      <a:pt x="229057" y="375024"/>
                    </a:lnTo>
                    <a:lnTo>
                      <a:pt x="233995" y="372555"/>
                    </a:lnTo>
                    <a:lnTo>
                      <a:pt x="236462" y="372555"/>
                    </a:lnTo>
                    <a:lnTo>
                      <a:pt x="238932" y="370086"/>
                    </a:lnTo>
                    <a:lnTo>
                      <a:pt x="238932" y="362682"/>
                    </a:lnTo>
                    <a:lnTo>
                      <a:pt x="236462" y="357744"/>
                    </a:lnTo>
                    <a:lnTo>
                      <a:pt x="236462" y="347869"/>
                    </a:lnTo>
                    <a:lnTo>
                      <a:pt x="233995" y="342933"/>
                    </a:lnTo>
                    <a:lnTo>
                      <a:pt x="233995" y="340465"/>
                    </a:lnTo>
                    <a:lnTo>
                      <a:pt x="231524" y="337996"/>
                    </a:lnTo>
                    <a:lnTo>
                      <a:pt x="229057" y="335527"/>
                    </a:lnTo>
                    <a:lnTo>
                      <a:pt x="229057" y="328122"/>
                    </a:lnTo>
                    <a:lnTo>
                      <a:pt x="226587" y="325654"/>
                    </a:lnTo>
                    <a:lnTo>
                      <a:pt x="224120" y="323185"/>
                    </a:lnTo>
                    <a:lnTo>
                      <a:pt x="221653" y="318247"/>
                    </a:lnTo>
                    <a:lnTo>
                      <a:pt x="219182" y="313310"/>
                    </a:lnTo>
                    <a:lnTo>
                      <a:pt x="214245" y="308374"/>
                    </a:lnTo>
                    <a:lnTo>
                      <a:pt x="209307" y="303437"/>
                    </a:lnTo>
                    <a:lnTo>
                      <a:pt x="204373" y="300968"/>
                    </a:lnTo>
                    <a:lnTo>
                      <a:pt x="201903" y="300968"/>
                    </a:lnTo>
                    <a:lnTo>
                      <a:pt x="199436" y="298499"/>
                    </a:lnTo>
                    <a:lnTo>
                      <a:pt x="199436" y="288626"/>
                    </a:lnTo>
                    <a:lnTo>
                      <a:pt x="196965" y="286157"/>
                    </a:lnTo>
                    <a:lnTo>
                      <a:pt x="196965" y="283688"/>
                    </a:lnTo>
                    <a:lnTo>
                      <a:pt x="199436" y="283688"/>
                    </a:lnTo>
                    <a:lnTo>
                      <a:pt x="201903" y="281220"/>
                    </a:lnTo>
                    <a:lnTo>
                      <a:pt x="201903" y="276282"/>
                    </a:lnTo>
                    <a:lnTo>
                      <a:pt x="196965" y="276282"/>
                    </a:lnTo>
                    <a:lnTo>
                      <a:pt x="196965" y="273815"/>
                    </a:lnTo>
                    <a:lnTo>
                      <a:pt x="194498" y="268878"/>
                    </a:lnTo>
                    <a:lnTo>
                      <a:pt x="192028" y="261471"/>
                    </a:lnTo>
                    <a:lnTo>
                      <a:pt x="187094" y="256534"/>
                    </a:lnTo>
                    <a:lnTo>
                      <a:pt x="184623" y="254067"/>
                    </a:lnTo>
                    <a:lnTo>
                      <a:pt x="182156" y="251598"/>
                    </a:lnTo>
                    <a:lnTo>
                      <a:pt x="182156" y="244192"/>
                    </a:lnTo>
                    <a:lnTo>
                      <a:pt x="184623" y="241723"/>
                    </a:lnTo>
                    <a:lnTo>
                      <a:pt x="189561" y="234318"/>
                    </a:lnTo>
                    <a:lnTo>
                      <a:pt x="192028" y="224444"/>
                    </a:lnTo>
                    <a:lnTo>
                      <a:pt x="194498" y="212101"/>
                    </a:lnTo>
                    <a:lnTo>
                      <a:pt x="192028" y="204695"/>
                    </a:lnTo>
                    <a:lnTo>
                      <a:pt x="192028" y="199759"/>
                    </a:lnTo>
                    <a:lnTo>
                      <a:pt x="194498" y="197291"/>
                    </a:lnTo>
                    <a:lnTo>
                      <a:pt x="196965" y="194822"/>
                    </a:lnTo>
                    <a:lnTo>
                      <a:pt x="196965" y="192353"/>
                    </a:lnTo>
                    <a:lnTo>
                      <a:pt x="192028" y="187416"/>
                    </a:lnTo>
                    <a:lnTo>
                      <a:pt x="189561" y="184947"/>
                    </a:lnTo>
                    <a:lnTo>
                      <a:pt x="187094" y="182480"/>
                    </a:lnTo>
                    <a:lnTo>
                      <a:pt x="187094" y="180011"/>
                    </a:lnTo>
                    <a:lnTo>
                      <a:pt x="187094" y="180011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884" cap="sq">
                <a:solidFill>
                  <a:schemeClr val="bg1">
                    <a:lumMod val="50000"/>
                  </a:schemeClr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42D0D06A-EE51-515C-E326-E8569E51E239}"/>
                  </a:ext>
                </a:extLst>
              </p:cNvPr>
              <p:cNvSpPr/>
              <p:nvPr/>
            </p:nvSpPr>
            <p:spPr>
              <a:xfrm>
                <a:off x="1442651" y="2779788"/>
                <a:ext cx="735515" cy="1493144"/>
              </a:xfrm>
              <a:custGeom>
                <a:avLst/>
                <a:gdLst>
                  <a:gd name="connsiteX0" fmla="*/ 34148 w 735515"/>
                  <a:gd name="connsiteY0" fmla="*/ 372453 h 1493144"/>
                  <a:gd name="connsiteX1" fmla="*/ 34148 w 735515"/>
                  <a:gd name="connsiteY1" fmla="*/ 369984 h 1493144"/>
                  <a:gd name="connsiteX2" fmla="*/ 31681 w 735515"/>
                  <a:gd name="connsiteY2" fmla="*/ 367515 h 1493144"/>
                  <a:gd name="connsiteX3" fmla="*/ 34148 w 735515"/>
                  <a:gd name="connsiteY3" fmla="*/ 365047 h 1493144"/>
                  <a:gd name="connsiteX4" fmla="*/ 34148 w 735515"/>
                  <a:gd name="connsiteY4" fmla="*/ 355173 h 1493144"/>
                  <a:gd name="connsiteX5" fmla="*/ 36616 w 735515"/>
                  <a:gd name="connsiteY5" fmla="*/ 352705 h 1493144"/>
                  <a:gd name="connsiteX6" fmla="*/ 36616 w 735515"/>
                  <a:gd name="connsiteY6" fmla="*/ 347767 h 1493144"/>
                  <a:gd name="connsiteX7" fmla="*/ 39086 w 735515"/>
                  <a:gd name="connsiteY7" fmla="*/ 345300 h 1493144"/>
                  <a:gd name="connsiteX8" fmla="*/ 39086 w 735515"/>
                  <a:gd name="connsiteY8" fmla="*/ 342831 h 1493144"/>
                  <a:gd name="connsiteX9" fmla="*/ 36616 w 735515"/>
                  <a:gd name="connsiteY9" fmla="*/ 340362 h 1493144"/>
                  <a:gd name="connsiteX10" fmla="*/ 36616 w 735515"/>
                  <a:gd name="connsiteY10" fmla="*/ 337894 h 1493144"/>
                  <a:gd name="connsiteX11" fmla="*/ 34148 w 735515"/>
                  <a:gd name="connsiteY11" fmla="*/ 337894 h 1493144"/>
                  <a:gd name="connsiteX12" fmla="*/ 31681 w 735515"/>
                  <a:gd name="connsiteY12" fmla="*/ 335425 h 1493144"/>
                  <a:gd name="connsiteX13" fmla="*/ 31681 w 735515"/>
                  <a:gd name="connsiteY13" fmla="*/ 332956 h 1493144"/>
                  <a:gd name="connsiteX14" fmla="*/ 34148 w 735515"/>
                  <a:gd name="connsiteY14" fmla="*/ 330488 h 1493144"/>
                  <a:gd name="connsiteX15" fmla="*/ 39086 w 735515"/>
                  <a:gd name="connsiteY15" fmla="*/ 330488 h 1493144"/>
                  <a:gd name="connsiteX16" fmla="*/ 39086 w 735515"/>
                  <a:gd name="connsiteY16" fmla="*/ 320614 h 1493144"/>
                  <a:gd name="connsiteX17" fmla="*/ 41553 w 735515"/>
                  <a:gd name="connsiteY17" fmla="*/ 318145 h 1493144"/>
                  <a:gd name="connsiteX18" fmla="*/ 41553 w 735515"/>
                  <a:gd name="connsiteY18" fmla="*/ 310739 h 1493144"/>
                  <a:gd name="connsiteX19" fmla="*/ 44023 w 735515"/>
                  <a:gd name="connsiteY19" fmla="*/ 310739 h 1493144"/>
                  <a:gd name="connsiteX20" fmla="*/ 46491 w 735515"/>
                  <a:gd name="connsiteY20" fmla="*/ 308272 h 1493144"/>
                  <a:gd name="connsiteX21" fmla="*/ 48961 w 735515"/>
                  <a:gd name="connsiteY21" fmla="*/ 308272 h 1493144"/>
                  <a:gd name="connsiteX22" fmla="*/ 51428 w 735515"/>
                  <a:gd name="connsiteY22" fmla="*/ 305803 h 1493144"/>
                  <a:gd name="connsiteX23" fmla="*/ 51428 w 735515"/>
                  <a:gd name="connsiteY23" fmla="*/ 300866 h 1493144"/>
                  <a:gd name="connsiteX24" fmla="*/ 48961 w 735515"/>
                  <a:gd name="connsiteY24" fmla="*/ 298397 h 1493144"/>
                  <a:gd name="connsiteX25" fmla="*/ 46491 w 735515"/>
                  <a:gd name="connsiteY25" fmla="*/ 293460 h 1493144"/>
                  <a:gd name="connsiteX26" fmla="*/ 46491 w 735515"/>
                  <a:gd name="connsiteY26" fmla="*/ 290991 h 1493144"/>
                  <a:gd name="connsiteX27" fmla="*/ 44023 w 735515"/>
                  <a:gd name="connsiteY27" fmla="*/ 288524 h 1493144"/>
                  <a:gd name="connsiteX28" fmla="*/ 44023 w 735515"/>
                  <a:gd name="connsiteY28" fmla="*/ 286055 h 1493144"/>
                  <a:gd name="connsiteX29" fmla="*/ 46491 w 735515"/>
                  <a:gd name="connsiteY29" fmla="*/ 283586 h 1493144"/>
                  <a:gd name="connsiteX30" fmla="*/ 48961 w 735515"/>
                  <a:gd name="connsiteY30" fmla="*/ 281118 h 1493144"/>
                  <a:gd name="connsiteX31" fmla="*/ 56365 w 735515"/>
                  <a:gd name="connsiteY31" fmla="*/ 281118 h 1493144"/>
                  <a:gd name="connsiteX32" fmla="*/ 56365 w 735515"/>
                  <a:gd name="connsiteY32" fmla="*/ 266307 h 1493144"/>
                  <a:gd name="connsiteX33" fmla="*/ 58833 w 735515"/>
                  <a:gd name="connsiteY33" fmla="*/ 261369 h 1493144"/>
                  <a:gd name="connsiteX34" fmla="*/ 56365 w 735515"/>
                  <a:gd name="connsiteY34" fmla="*/ 261369 h 1493144"/>
                  <a:gd name="connsiteX35" fmla="*/ 56365 w 735515"/>
                  <a:gd name="connsiteY35" fmla="*/ 253965 h 1493144"/>
                  <a:gd name="connsiteX36" fmla="*/ 53895 w 735515"/>
                  <a:gd name="connsiteY36" fmla="*/ 253965 h 1493144"/>
                  <a:gd name="connsiteX37" fmla="*/ 53895 w 735515"/>
                  <a:gd name="connsiteY37" fmla="*/ 251496 h 1493144"/>
                  <a:gd name="connsiteX38" fmla="*/ 48961 w 735515"/>
                  <a:gd name="connsiteY38" fmla="*/ 246661 h 1493144"/>
                  <a:gd name="connsiteX39" fmla="*/ 46491 w 735515"/>
                  <a:gd name="connsiteY39" fmla="*/ 241725 h 1493144"/>
                  <a:gd name="connsiteX40" fmla="*/ 46491 w 735515"/>
                  <a:gd name="connsiteY40" fmla="*/ 231850 h 1493144"/>
                  <a:gd name="connsiteX41" fmla="*/ 48961 w 735515"/>
                  <a:gd name="connsiteY41" fmla="*/ 229381 h 1493144"/>
                  <a:gd name="connsiteX42" fmla="*/ 48961 w 735515"/>
                  <a:gd name="connsiteY42" fmla="*/ 219404 h 1493144"/>
                  <a:gd name="connsiteX43" fmla="*/ 53895 w 735515"/>
                  <a:gd name="connsiteY43" fmla="*/ 219404 h 1493144"/>
                  <a:gd name="connsiteX44" fmla="*/ 53895 w 735515"/>
                  <a:gd name="connsiteY44" fmla="*/ 216937 h 1493144"/>
                  <a:gd name="connsiteX45" fmla="*/ 56365 w 735515"/>
                  <a:gd name="connsiteY45" fmla="*/ 214570 h 1493144"/>
                  <a:gd name="connsiteX46" fmla="*/ 58833 w 735515"/>
                  <a:gd name="connsiteY46" fmla="*/ 212101 h 1493144"/>
                  <a:gd name="connsiteX47" fmla="*/ 61303 w 735515"/>
                  <a:gd name="connsiteY47" fmla="*/ 207166 h 1493144"/>
                  <a:gd name="connsiteX48" fmla="*/ 58833 w 735515"/>
                  <a:gd name="connsiteY48" fmla="*/ 204697 h 1493144"/>
                  <a:gd name="connsiteX49" fmla="*/ 58833 w 735515"/>
                  <a:gd name="connsiteY49" fmla="*/ 197291 h 1493144"/>
                  <a:gd name="connsiteX50" fmla="*/ 56365 w 735515"/>
                  <a:gd name="connsiteY50" fmla="*/ 192353 h 1493144"/>
                  <a:gd name="connsiteX51" fmla="*/ 56365 w 735515"/>
                  <a:gd name="connsiteY51" fmla="*/ 182480 h 1493144"/>
                  <a:gd name="connsiteX52" fmla="*/ 58833 w 735515"/>
                  <a:gd name="connsiteY52" fmla="*/ 180011 h 1493144"/>
                  <a:gd name="connsiteX53" fmla="*/ 61303 w 735515"/>
                  <a:gd name="connsiteY53" fmla="*/ 177542 h 1493144"/>
                  <a:gd name="connsiteX54" fmla="*/ 63770 w 735515"/>
                  <a:gd name="connsiteY54" fmla="*/ 177542 h 1493144"/>
                  <a:gd name="connsiteX55" fmla="*/ 61303 w 735515"/>
                  <a:gd name="connsiteY55" fmla="*/ 172606 h 1493144"/>
                  <a:gd name="connsiteX56" fmla="*/ 61303 w 735515"/>
                  <a:gd name="connsiteY56" fmla="*/ 167669 h 1493144"/>
                  <a:gd name="connsiteX57" fmla="*/ 63770 w 735515"/>
                  <a:gd name="connsiteY57" fmla="*/ 162732 h 1493144"/>
                  <a:gd name="connsiteX58" fmla="*/ 63770 w 735515"/>
                  <a:gd name="connsiteY58" fmla="*/ 155327 h 1493144"/>
                  <a:gd name="connsiteX59" fmla="*/ 68708 w 735515"/>
                  <a:gd name="connsiteY59" fmla="*/ 152858 h 1493144"/>
                  <a:gd name="connsiteX60" fmla="*/ 73645 w 735515"/>
                  <a:gd name="connsiteY60" fmla="*/ 150389 h 1493144"/>
                  <a:gd name="connsiteX61" fmla="*/ 73645 w 735515"/>
                  <a:gd name="connsiteY61" fmla="*/ 145452 h 1493144"/>
                  <a:gd name="connsiteX62" fmla="*/ 71175 w 735515"/>
                  <a:gd name="connsiteY62" fmla="*/ 145452 h 1493144"/>
                  <a:gd name="connsiteX63" fmla="*/ 66240 w 735515"/>
                  <a:gd name="connsiteY63" fmla="*/ 142983 h 1493144"/>
                  <a:gd name="connsiteX64" fmla="*/ 66240 w 735515"/>
                  <a:gd name="connsiteY64" fmla="*/ 133110 h 1493144"/>
                  <a:gd name="connsiteX65" fmla="*/ 68708 w 735515"/>
                  <a:gd name="connsiteY65" fmla="*/ 130641 h 1493144"/>
                  <a:gd name="connsiteX66" fmla="*/ 68708 w 735515"/>
                  <a:gd name="connsiteY66" fmla="*/ 125704 h 1493144"/>
                  <a:gd name="connsiteX67" fmla="*/ 66240 w 735515"/>
                  <a:gd name="connsiteY67" fmla="*/ 125704 h 1493144"/>
                  <a:gd name="connsiteX68" fmla="*/ 63770 w 735515"/>
                  <a:gd name="connsiteY68" fmla="*/ 120766 h 1493144"/>
                  <a:gd name="connsiteX69" fmla="*/ 61303 w 735515"/>
                  <a:gd name="connsiteY69" fmla="*/ 118299 h 1493144"/>
                  <a:gd name="connsiteX70" fmla="*/ 61303 w 735515"/>
                  <a:gd name="connsiteY70" fmla="*/ 115830 h 1493144"/>
                  <a:gd name="connsiteX71" fmla="*/ 63770 w 735515"/>
                  <a:gd name="connsiteY71" fmla="*/ 113362 h 1493144"/>
                  <a:gd name="connsiteX72" fmla="*/ 66240 w 735515"/>
                  <a:gd name="connsiteY72" fmla="*/ 113362 h 1493144"/>
                  <a:gd name="connsiteX73" fmla="*/ 68708 w 735515"/>
                  <a:gd name="connsiteY73" fmla="*/ 115830 h 1493144"/>
                  <a:gd name="connsiteX74" fmla="*/ 71175 w 735515"/>
                  <a:gd name="connsiteY74" fmla="*/ 115830 h 1493144"/>
                  <a:gd name="connsiteX75" fmla="*/ 73645 w 735515"/>
                  <a:gd name="connsiteY75" fmla="*/ 113362 h 1493144"/>
                  <a:gd name="connsiteX76" fmla="*/ 73645 w 735515"/>
                  <a:gd name="connsiteY76" fmla="*/ 110893 h 1493144"/>
                  <a:gd name="connsiteX77" fmla="*/ 76112 w 735515"/>
                  <a:gd name="connsiteY77" fmla="*/ 108424 h 1493144"/>
                  <a:gd name="connsiteX78" fmla="*/ 76112 w 735515"/>
                  <a:gd name="connsiteY78" fmla="*/ 105955 h 1493144"/>
                  <a:gd name="connsiteX79" fmla="*/ 73645 w 735515"/>
                  <a:gd name="connsiteY79" fmla="*/ 101020 h 1493144"/>
                  <a:gd name="connsiteX80" fmla="*/ 73645 w 735515"/>
                  <a:gd name="connsiteY80" fmla="*/ 98551 h 1493144"/>
                  <a:gd name="connsiteX81" fmla="*/ 76112 w 735515"/>
                  <a:gd name="connsiteY81" fmla="*/ 93613 h 1493144"/>
                  <a:gd name="connsiteX82" fmla="*/ 78582 w 735515"/>
                  <a:gd name="connsiteY82" fmla="*/ 91145 h 1493144"/>
                  <a:gd name="connsiteX83" fmla="*/ 81050 w 735515"/>
                  <a:gd name="connsiteY83" fmla="*/ 88676 h 1493144"/>
                  <a:gd name="connsiteX84" fmla="*/ 83520 w 735515"/>
                  <a:gd name="connsiteY84" fmla="*/ 88676 h 1493144"/>
                  <a:gd name="connsiteX85" fmla="*/ 85987 w 735515"/>
                  <a:gd name="connsiteY85" fmla="*/ 91145 h 1493144"/>
                  <a:gd name="connsiteX86" fmla="*/ 90925 w 735515"/>
                  <a:gd name="connsiteY86" fmla="*/ 91145 h 1493144"/>
                  <a:gd name="connsiteX87" fmla="*/ 90925 w 735515"/>
                  <a:gd name="connsiteY87" fmla="*/ 88676 h 1493144"/>
                  <a:gd name="connsiteX88" fmla="*/ 93392 w 735515"/>
                  <a:gd name="connsiteY88" fmla="*/ 86207 h 1493144"/>
                  <a:gd name="connsiteX89" fmla="*/ 95862 w 735515"/>
                  <a:gd name="connsiteY89" fmla="*/ 83738 h 1493144"/>
                  <a:gd name="connsiteX90" fmla="*/ 98329 w 735515"/>
                  <a:gd name="connsiteY90" fmla="*/ 78803 h 1493144"/>
                  <a:gd name="connsiteX91" fmla="*/ 100799 w 735515"/>
                  <a:gd name="connsiteY91" fmla="*/ 78803 h 1493144"/>
                  <a:gd name="connsiteX92" fmla="*/ 105737 w 735515"/>
                  <a:gd name="connsiteY92" fmla="*/ 76334 h 1493144"/>
                  <a:gd name="connsiteX93" fmla="*/ 105737 w 735515"/>
                  <a:gd name="connsiteY93" fmla="*/ 71396 h 1493144"/>
                  <a:gd name="connsiteX94" fmla="*/ 108204 w 735515"/>
                  <a:gd name="connsiteY94" fmla="*/ 66459 h 1493144"/>
                  <a:gd name="connsiteX95" fmla="*/ 108204 w 735515"/>
                  <a:gd name="connsiteY95" fmla="*/ 59054 h 1493144"/>
                  <a:gd name="connsiteX96" fmla="*/ 110671 w 735515"/>
                  <a:gd name="connsiteY96" fmla="*/ 54117 h 1493144"/>
                  <a:gd name="connsiteX97" fmla="*/ 108204 w 735515"/>
                  <a:gd name="connsiteY97" fmla="*/ 51648 h 1493144"/>
                  <a:gd name="connsiteX98" fmla="*/ 108204 w 735515"/>
                  <a:gd name="connsiteY98" fmla="*/ 49179 h 1493144"/>
                  <a:gd name="connsiteX99" fmla="*/ 110671 w 735515"/>
                  <a:gd name="connsiteY99" fmla="*/ 46711 h 1493144"/>
                  <a:gd name="connsiteX100" fmla="*/ 113142 w 735515"/>
                  <a:gd name="connsiteY100" fmla="*/ 44243 h 1493144"/>
                  <a:gd name="connsiteX101" fmla="*/ 118079 w 735515"/>
                  <a:gd name="connsiteY101" fmla="*/ 41775 h 1493144"/>
                  <a:gd name="connsiteX102" fmla="*/ 127951 w 735515"/>
                  <a:gd name="connsiteY102" fmla="*/ 39306 h 1493144"/>
                  <a:gd name="connsiteX103" fmla="*/ 130421 w 735515"/>
                  <a:gd name="connsiteY103" fmla="*/ 36837 h 1493144"/>
                  <a:gd name="connsiteX104" fmla="*/ 127951 w 735515"/>
                  <a:gd name="connsiteY104" fmla="*/ 31900 h 1493144"/>
                  <a:gd name="connsiteX105" fmla="*/ 125484 w 735515"/>
                  <a:gd name="connsiteY105" fmla="*/ 29431 h 1493144"/>
                  <a:gd name="connsiteX106" fmla="*/ 127951 w 735515"/>
                  <a:gd name="connsiteY106" fmla="*/ 26964 h 1493144"/>
                  <a:gd name="connsiteX107" fmla="*/ 130421 w 735515"/>
                  <a:gd name="connsiteY107" fmla="*/ 24495 h 1493144"/>
                  <a:gd name="connsiteX108" fmla="*/ 132888 w 735515"/>
                  <a:gd name="connsiteY108" fmla="*/ 22026 h 1493144"/>
                  <a:gd name="connsiteX109" fmla="*/ 132888 w 735515"/>
                  <a:gd name="connsiteY109" fmla="*/ 7216 h 1493144"/>
                  <a:gd name="connsiteX110" fmla="*/ 137826 w 735515"/>
                  <a:gd name="connsiteY110" fmla="*/ 7216 h 1493144"/>
                  <a:gd name="connsiteX111" fmla="*/ 142763 w 735515"/>
                  <a:gd name="connsiteY111" fmla="*/ 4747 h 1493144"/>
                  <a:gd name="connsiteX112" fmla="*/ 147701 w 735515"/>
                  <a:gd name="connsiteY112" fmla="*/ 7216 h 1493144"/>
                  <a:gd name="connsiteX113" fmla="*/ 150168 w 735515"/>
                  <a:gd name="connsiteY113" fmla="*/ 7216 h 1493144"/>
                  <a:gd name="connsiteX114" fmla="*/ 152638 w 735515"/>
                  <a:gd name="connsiteY114" fmla="*/ 4747 h 1493144"/>
                  <a:gd name="connsiteX115" fmla="*/ 155105 w 735515"/>
                  <a:gd name="connsiteY115" fmla="*/ 2278 h 1493144"/>
                  <a:gd name="connsiteX116" fmla="*/ 157576 w 735515"/>
                  <a:gd name="connsiteY116" fmla="*/ -191 h 1493144"/>
                  <a:gd name="connsiteX117" fmla="*/ 164980 w 735515"/>
                  <a:gd name="connsiteY117" fmla="*/ -191 h 1493144"/>
                  <a:gd name="connsiteX118" fmla="*/ 169918 w 735515"/>
                  <a:gd name="connsiteY118" fmla="*/ 2278 h 1493144"/>
                  <a:gd name="connsiteX119" fmla="*/ 177322 w 735515"/>
                  <a:gd name="connsiteY119" fmla="*/ 2278 h 1493144"/>
                  <a:gd name="connsiteX120" fmla="*/ 179793 w 735515"/>
                  <a:gd name="connsiteY120" fmla="*/ 4747 h 1493144"/>
                  <a:gd name="connsiteX121" fmla="*/ 177322 w 735515"/>
                  <a:gd name="connsiteY121" fmla="*/ 7216 h 1493144"/>
                  <a:gd name="connsiteX122" fmla="*/ 179793 w 735515"/>
                  <a:gd name="connsiteY122" fmla="*/ 9684 h 1493144"/>
                  <a:gd name="connsiteX123" fmla="*/ 182260 w 735515"/>
                  <a:gd name="connsiteY123" fmla="*/ 12151 h 1493144"/>
                  <a:gd name="connsiteX124" fmla="*/ 184727 w 735515"/>
                  <a:gd name="connsiteY124" fmla="*/ 19558 h 1493144"/>
                  <a:gd name="connsiteX125" fmla="*/ 182260 w 735515"/>
                  <a:gd name="connsiteY125" fmla="*/ 24495 h 1493144"/>
                  <a:gd name="connsiteX126" fmla="*/ 182260 w 735515"/>
                  <a:gd name="connsiteY126" fmla="*/ 29431 h 1493144"/>
                  <a:gd name="connsiteX127" fmla="*/ 189664 w 735515"/>
                  <a:gd name="connsiteY127" fmla="*/ 29431 h 1493144"/>
                  <a:gd name="connsiteX128" fmla="*/ 192135 w 735515"/>
                  <a:gd name="connsiteY128" fmla="*/ 31900 h 1493144"/>
                  <a:gd name="connsiteX129" fmla="*/ 202006 w 735515"/>
                  <a:gd name="connsiteY129" fmla="*/ 31900 h 1493144"/>
                  <a:gd name="connsiteX130" fmla="*/ 206944 w 735515"/>
                  <a:gd name="connsiteY130" fmla="*/ 29431 h 1493144"/>
                  <a:gd name="connsiteX131" fmla="*/ 209414 w 735515"/>
                  <a:gd name="connsiteY131" fmla="*/ 31900 h 1493144"/>
                  <a:gd name="connsiteX132" fmla="*/ 209414 w 735515"/>
                  <a:gd name="connsiteY132" fmla="*/ 36837 h 1493144"/>
                  <a:gd name="connsiteX133" fmla="*/ 206944 w 735515"/>
                  <a:gd name="connsiteY133" fmla="*/ 39306 h 1493144"/>
                  <a:gd name="connsiteX134" fmla="*/ 204477 w 735515"/>
                  <a:gd name="connsiteY134" fmla="*/ 41775 h 1493144"/>
                  <a:gd name="connsiteX135" fmla="*/ 202006 w 735515"/>
                  <a:gd name="connsiteY135" fmla="*/ 41775 h 1493144"/>
                  <a:gd name="connsiteX136" fmla="*/ 202006 w 735515"/>
                  <a:gd name="connsiteY136" fmla="*/ 46711 h 1493144"/>
                  <a:gd name="connsiteX137" fmla="*/ 204477 w 735515"/>
                  <a:gd name="connsiteY137" fmla="*/ 49179 h 1493144"/>
                  <a:gd name="connsiteX138" fmla="*/ 209414 w 735515"/>
                  <a:gd name="connsiteY138" fmla="*/ 51648 h 1493144"/>
                  <a:gd name="connsiteX139" fmla="*/ 211881 w 735515"/>
                  <a:gd name="connsiteY139" fmla="*/ 54117 h 1493144"/>
                  <a:gd name="connsiteX140" fmla="*/ 216819 w 735515"/>
                  <a:gd name="connsiteY140" fmla="*/ 54117 h 1493144"/>
                  <a:gd name="connsiteX141" fmla="*/ 219286 w 735515"/>
                  <a:gd name="connsiteY141" fmla="*/ 56585 h 1493144"/>
                  <a:gd name="connsiteX142" fmla="*/ 219286 w 735515"/>
                  <a:gd name="connsiteY142" fmla="*/ 59054 h 1493144"/>
                  <a:gd name="connsiteX143" fmla="*/ 224223 w 735515"/>
                  <a:gd name="connsiteY143" fmla="*/ 63992 h 1493144"/>
                  <a:gd name="connsiteX144" fmla="*/ 226694 w 735515"/>
                  <a:gd name="connsiteY144" fmla="*/ 71396 h 1493144"/>
                  <a:gd name="connsiteX145" fmla="*/ 229161 w 735515"/>
                  <a:gd name="connsiteY145" fmla="*/ 76334 h 1493144"/>
                  <a:gd name="connsiteX146" fmla="*/ 229161 w 735515"/>
                  <a:gd name="connsiteY146" fmla="*/ 81271 h 1493144"/>
                  <a:gd name="connsiteX147" fmla="*/ 231631 w 735515"/>
                  <a:gd name="connsiteY147" fmla="*/ 83738 h 1493144"/>
                  <a:gd name="connsiteX148" fmla="*/ 236566 w 735515"/>
                  <a:gd name="connsiteY148" fmla="*/ 83738 h 1493144"/>
                  <a:gd name="connsiteX149" fmla="*/ 243973 w 735515"/>
                  <a:gd name="connsiteY149" fmla="*/ 93613 h 1493144"/>
                  <a:gd name="connsiteX150" fmla="*/ 248911 w 735515"/>
                  <a:gd name="connsiteY150" fmla="*/ 96082 h 1493144"/>
                  <a:gd name="connsiteX151" fmla="*/ 251378 w 735515"/>
                  <a:gd name="connsiteY151" fmla="*/ 98551 h 1493144"/>
                  <a:gd name="connsiteX152" fmla="*/ 256315 w 735515"/>
                  <a:gd name="connsiteY152" fmla="*/ 101020 h 1493144"/>
                  <a:gd name="connsiteX153" fmla="*/ 258783 w 735515"/>
                  <a:gd name="connsiteY153" fmla="*/ 101020 h 1493144"/>
                  <a:gd name="connsiteX154" fmla="*/ 258783 w 735515"/>
                  <a:gd name="connsiteY154" fmla="*/ 103487 h 1493144"/>
                  <a:gd name="connsiteX155" fmla="*/ 261253 w 735515"/>
                  <a:gd name="connsiteY155" fmla="*/ 105955 h 1493144"/>
                  <a:gd name="connsiteX156" fmla="*/ 258783 w 735515"/>
                  <a:gd name="connsiteY156" fmla="*/ 110893 h 1493144"/>
                  <a:gd name="connsiteX157" fmla="*/ 256315 w 735515"/>
                  <a:gd name="connsiteY157" fmla="*/ 113362 h 1493144"/>
                  <a:gd name="connsiteX158" fmla="*/ 253845 w 735515"/>
                  <a:gd name="connsiteY158" fmla="*/ 115830 h 1493144"/>
                  <a:gd name="connsiteX159" fmla="*/ 248911 w 735515"/>
                  <a:gd name="connsiteY159" fmla="*/ 118299 h 1493144"/>
                  <a:gd name="connsiteX160" fmla="*/ 248911 w 735515"/>
                  <a:gd name="connsiteY160" fmla="*/ 120766 h 1493144"/>
                  <a:gd name="connsiteX161" fmla="*/ 251378 w 735515"/>
                  <a:gd name="connsiteY161" fmla="*/ 128172 h 1493144"/>
                  <a:gd name="connsiteX162" fmla="*/ 253845 w 735515"/>
                  <a:gd name="connsiteY162" fmla="*/ 138046 h 1493144"/>
                  <a:gd name="connsiteX163" fmla="*/ 256315 w 735515"/>
                  <a:gd name="connsiteY163" fmla="*/ 145452 h 1493144"/>
                  <a:gd name="connsiteX164" fmla="*/ 258783 w 735515"/>
                  <a:gd name="connsiteY164" fmla="*/ 150389 h 1493144"/>
                  <a:gd name="connsiteX165" fmla="*/ 261253 w 735515"/>
                  <a:gd name="connsiteY165" fmla="*/ 155327 h 1493144"/>
                  <a:gd name="connsiteX166" fmla="*/ 271125 w 735515"/>
                  <a:gd name="connsiteY166" fmla="*/ 160263 h 1493144"/>
                  <a:gd name="connsiteX167" fmla="*/ 278532 w 735515"/>
                  <a:gd name="connsiteY167" fmla="*/ 157794 h 1493144"/>
                  <a:gd name="connsiteX168" fmla="*/ 283470 w 735515"/>
                  <a:gd name="connsiteY168" fmla="*/ 157794 h 1493144"/>
                  <a:gd name="connsiteX169" fmla="*/ 288407 w 735515"/>
                  <a:gd name="connsiteY169" fmla="*/ 165200 h 1493144"/>
                  <a:gd name="connsiteX170" fmla="*/ 295812 w 735515"/>
                  <a:gd name="connsiteY170" fmla="*/ 170138 h 1493144"/>
                  <a:gd name="connsiteX171" fmla="*/ 300749 w 735515"/>
                  <a:gd name="connsiteY171" fmla="*/ 175074 h 1493144"/>
                  <a:gd name="connsiteX172" fmla="*/ 300749 w 735515"/>
                  <a:gd name="connsiteY172" fmla="*/ 187417 h 1493144"/>
                  <a:gd name="connsiteX173" fmla="*/ 298279 w 735515"/>
                  <a:gd name="connsiteY173" fmla="*/ 194822 h 1493144"/>
                  <a:gd name="connsiteX174" fmla="*/ 300749 w 735515"/>
                  <a:gd name="connsiteY174" fmla="*/ 197291 h 1493144"/>
                  <a:gd name="connsiteX175" fmla="*/ 305687 w 735515"/>
                  <a:gd name="connsiteY175" fmla="*/ 199759 h 1493144"/>
                  <a:gd name="connsiteX176" fmla="*/ 313091 w 735515"/>
                  <a:gd name="connsiteY176" fmla="*/ 204697 h 1493144"/>
                  <a:gd name="connsiteX177" fmla="*/ 318029 w 735515"/>
                  <a:gd name="connsiteY177" fmla="*/ 212101 h 1493144"/>
                  <a:gd name="connsiteX178" fmla="*/ 327901 w 735515"/>
                  <a:gd name="connsiteY178" fmla="*/ 216937 h 1493144"/>
                  <a:gd name="connsiteX179" fmla="*/ 332838 w 735515"/>
                  <a:gd name="connsiteY179" fmla="*/ 219404 h 1493144"/>
                  <a:gd name="connsiteX180" fmla="*/ 337776 w 735515"/>
                  <a:gd name="connsiteY180" fmla="*/ 221873 h 1493144"/>
                  <a:gd name="connsiteX181" fmla="*/ 347651 w 735515"/>
                  <a:gd name="connsiteY181" fmla="*/ 226914 h 1493144"/>
                  <a:gd name="connsiteX182" fmla="*/ 350118 w 735515"/>
                  <a:gd name="connsiteY182" fmla="*/ 229381 h 1493144"/>
                  <a:gd name="connsiteX183" fmla="*/ 352588 w 735515"/>
                  <a:gd name="connsiteY183" fmla="*/ 226914 h 1493144"/>
                  <a:gd name="connsiteX184" fmla="*/ 352588 w 735515"/>
                  <a:gd name="connsiteY184" fmla="*/ 209634 h 1493144"/>
                  <a:gd name="connsiteX185" fmla="*/ 355055 w 735515"/>
                  <a:gd name="connsiteY185" fmla="*/ 202228 h 1493144"/>
                  <a:gd name="connsiteX186" fmla="*/ 357526 w 735515"/>
                  <a:gd name="connsiteY186" fmla="*/ 197291 h 1493144"/>
                  <a:gd name="connsiteX187" fmla="*/ 359993 w 735515"/>
                  <a:gd name="connsiteY187" fmla="*/ 192353 h 1493144"/>
                  <a:gd name="connsiteX188" fmla="*/ 359993 w 735515"/>
                  <a:gd name="connsiteY188" fmla="*/ 189886 h 1493144"/>
                  <a:gd name="connsiteX189" fmla="*/ 364930 w 735515"/>
                  <a:gd name="connsiteY189" fmla="*/ 189886 h 1493144"/>
                  <a:gd name="connsiteX190" fmla="*/ 367397 w 735515"/>
                  <a:gd name="connsiteY190" fmla="*/ 192353 h 1493144"/>
                  <a:gd name="connsiteX191" fmla="*/ 367397 w 735515"/>
                  <a:gd name="connsiteY191" fmla="*/ 197291 h 1493144"/>
                  <a:gd name="connsiteX192" fmla="*/ 369868 w 735515"/>
                  <a:gd name="connsiteY192" fmla="*/ 199759 h 1493144"/>
                  <a:gd name="connsiteX193" fmla="*/ 374805 w 735515"/>
                  <a:gd name="connsiteY193" fmla="*/ 202228 h 1493144"/>
                  <a:gd name="connsiteX194" fmla="*/ 384677 w 735515"/>
                  <a:gd name="connsiteY194" fmla="*/ 199759 h 1493144"/>
                  <a:gd name="connsiteX195" fmla="*/ 384677 w 735515"/>
                  <a:gd name="connsiteY195" fmla="*/ 202228 h 1493144"/>
                  <a:gd name="connsiteX196" fmla="*/ 394552 w 735515"/>
                  <a:gd name="connsiteY196" fmla="*/ 207166 h 1493144"/>
                  <a:gd name="connsiteX197" fmla="*/ 399489 w 735515"/>
                  <a:gd name="connsiteY197" fmla="*/ 207166 h 1493144"/>
                  <a:gd name="connsiteX198" fmla="*/ 414198 w 735515"/>
                  <a:gd name="connsiteY198" fmla="*/ 204697 h 1493144"/>
                  <a:gd name="connsiteX199" fmla="*/ 421603 w 735515"/>
                  <a:gd name="connsiteY199" fmla="*/ 207166 h 1493144"/>
                  <a:gd name="connsiteX200" fmla="*/ 438882 w 735515"/>
                  <a:gd name="connsiteY200" fmla="*/ 207166 h 1493144"/>
                  <a:gd name="connsiteX201" fmla="*/ 443820 w 735515"/>
                  <a:gd name="connsiteY201" fmla="*/ 209634 h 1493144"/>
                  <a:gd name="connsiteX202" fmla="*/ 456162 w 735515"/>
                  <a:gd name="connsiteY202" fmla="*/ 209634 h 1493144"/>
                  <a:gd name="connsiteX203" fmla="*/ 468504 w 735515"/>
                  <a:gd name="connsiteY203" fmla="*/ 212101 h 1493144"/>
                  <a:gd name="connsiteX204" fmla="*/ 470974 w 735515"/>
                  <a:gd name="connsiteY204" fmla="*/ 214570 h 1493144"/>
                  <a:gd name="connsiteX205" fmla="*/ 470974 w 735515"/>
                  <a:gd name="connsiteY205" fmla="*/ 224445 h 1493144"/>
                  <a:gd name="connsiteX206" fmla="*/ 468504 w 735515"/>
                  <a:gd name="connsiteY206" fmla="*/ 226914 h 1493144"/>
                  <a:gd name="connsiteX207" fmla="*/ 468504 w 735515"/>
                  <a:gd name="connsiteY207" fmla="*/ 234318 h 1493144"/>
                  <a:gd name="connsiteX208" fmla="*/ 475912 w 735515"/>
                  <a:gd name="connsiteY208" fmla="*/ 239256 h 1493144"/>
                  <a:gd name="connsiteX209" fmla="*/ 478379 w 735515"/>
                  <a:gd name="connsiteY209" fmla="*/ 244193 h 1493144"/>
                  <a:gd name="connsiteX210" fmla="*/ 478379 w 735515"/>
                  <a:gd name="connsiteY210" fmla="*/ 249129 h 1493144"/>
                  <a:gd name="connsiteX211" fmla="*/ 480846 w 735515"/>
                  <a:gd name="connsiteY211" fmla="*/ 256535 h 1493144"/>
                  <a:gd name="connsiteX212" fmla="*/ 480846 w 735515"/>
                  <a:gd name="connsiteY212" fmla="*/ 266409 h 1493144"/>
                  <a:gd name="connsiteX213" fmla="*/ 483316 w 735515"/>
                  <a:gd name="connsiteY213" fmla="*/ 268878 h 1493144"/>
                  <a:gd name="connsiteX214" fmla="*/ 485783 w 735515"/>
                  <a:gd name="connsiteY214" fmla="*/ 271346 h 1493144"/>
                  <a:gd name="connsiteX215" fmla="*/ 490721 w 735515"/>
                  <a:gd name="connsiteY215" fmla="*/ 278752 h 1493144"/>
                  <a:gd name="connsiteX216" fmla="*/ 495658 w 735515"/>
                  <a:gd name="connsiteY216" fmla="*/ 283688 h 1493144"/>
                  <a:gd name="connsiteX217" fmla="*/ 503063 w 735515"/>
                  <a:gd name="connsiteY217" fmla="*/ 281221 h 1493144"/>
                  <a:gd name="connsiteX218" fmla="*/ 508000 w 735515"/>
                  <a:gd name="connsiteY218" fmla="*/ 278752 h 1493144"/>
                  <a:gd name="connsiteX219" fmla="*/ 512938 w 735515"/>
                  <a:gd name="connsiteY219" fmla="*/ 286157 h 1493144"/>
                  <a:gd name="connsiteX220" fmla="*/ 512938 w 735515"/>
                  <a:gd name="connsiteY220" fmla="*/ 288626 h 1493144"/>
                  <a:gd name="connsiteX221" fmla="*/ 517875 w 735515"/>
                  <a:gd name="connsiteY221" fmla="*/ 298501 h 1493144"/>
                  <a:gd name="connsiteX222" fmla="*/ 522813 w 735515"/>
                  <a:gd name="connsiteY222" fmla="*/ 303437 h 1493144"/>
                  <a:gd name="connsiteX223" fmla="*/ 525280 w 735515"/>
                  <a:gd name="connsiteY223" fmla="*/ 313312 h 1493144"/>
                  <a:gd name="connsiteX224" fmla="*/ 522813 w 735515"/>
                  <a:gd name="connsiteY224" fmla="*/ 320716 h 1493144"/>
                  <a:gd name="connsiteX225" fmla="*/ 522813 w 735515"/>
                  <a:gd name="connsiteY225" fmla="*/ 323185 h 1493144"/>
                  <a:gd name="connsiteX226" fmla="*/ 520342 w 735515"/>
                  <a:gd name="connsiteY226" fmla="*/ 328122 h 1493144"/>
                  <a:gd name="connsiteX227" fmla="*/ 522813 w 735515"/>
                  <a:gd name="connsiteY227" fmla="*/ 330591 h 1493144"/>
                  <a:gd name="connsiteX228" fmla="*/ 525280 w 735515"/>
                  <a:gd name="connsiteY228" fmla="*/ 333060 h 1493144"/>
                  <a:gd name="connsiteX229" fmla="*/ 530217 w 735515"/>
                  <a:gd name="connsiteY229" fmla="*/ 342933 h 1493144"/>
                  <a:gd name="connsiteX230" fmla="*/ 535155 w 735515"/>
                  <a:gd name="connsiteY230" fmla="*/ 347871 h 1493144"/>
                  <a:gd name="connsiteX231" fmla="*/ 537622 w 735515"/>
                  <a:gd name="connsiteY231" fmla="*/ 350339 h 1493144"/>
                  <a:gd name="connsiteX232" fmla="*/ 547497 w 735515"/>
                  <a:gd name="connsiteY232" fmla="*/ 357744 h 1493144"/>
                  <a:gd name="connsiteX233" fmla="*/ 549967 w 735515"/>
                  <a:gd name="connsiteY233" fmla="*/ 360213 h 1493144"/>
                  <a:gd name="connsiteX234" fmla="*/ 557372 w 735515"/>
                  <a:gd name="connsiteY234" fmla="*/ 362682 h 1493144"/>
                  <a:gd name="connsiteX235" fmla="*/ 559839 w 735515"/>
                  <a:gd name="connsiteY235" fmla="*/ 367619 h 1493144"/>
                  <a:gd name="connsiteX236" fmla="*/ 559839 w 735515"/>
                  <a:gd name="connsiteY236" fmla="*/ 379961 h 1493144"/>
                  <a:gd name="connsiteX237" fmla="*/ 564776 w 735515"/>
                  <a:gd name="connsiteY237" fmla="*/ 387367 h 1493144"/>
                  <a:gd name="connsiteX238" fmla="*/ 567247 w 735515"/>
                  <a:gd name="connsiteY238" fmla="*/ 392303 h 1493144"/>
                  <a:gd name="connsiteX239" fmla="*/ 572181 w 735515"/>
                  <a:gd name="connsiteY239" fmla="*/ 392303 h 1493144"/>
                  <a:gd name="connsiteX240" fmla="*/ 577119 w 735515"/>
                  <a:gd name="connsiteY240" fmla="*/ 394772 h 1493144"/>
                  <a:gd name="connsiteX241" fmla="*/ 579589 w 735515"/>
                  <a:gd name="connsiteY241" fmla="*/ 399607 h 1493144"/>
                  <a:gd name="connsiteX242" fmla="*/ 582056 w 735515"/>
                  <a:gd name="connsiteY242" fmla="*/ 404543 h 1493144"/>
                  <a:gd name="connsiteX243" fmla="*/ 584526 w 735515"/>
                  <a:gd name="connsiteY243" fmla="*/ 404543 h 1493144"/>
                  <a:gd name="connsiteX244" fmla="*/ 586993 w 735515"/>
                  <a:gd name="connsiteY244" fmla="*/ 402074 h 1493144"/>
                  <a:gd name="connsiteX245" fmla="*/ 591931 w 735515"/>
                  <a:gd name="connsiteY245" fmla="*/ 402074 h 1493144"/>
                  <a:gd name="connsiteX246" fmla="*/ 594398 w 735515"/>
                  <a:gd name="connsiteY246" fmla="*/ 407116 h 1493144"/>
                  <a:gd name="connsiteX247" fmla="*/ 594398 w 735515"/>
                  <a:gd name="connsiteY247" fmla="*/ 409584 h 1493144"/>
                  <a:gd name="connsiteX248" fmla="*/ 591931 w 735515"/>
                  <a:gd name="connsiteY248" fmla="*/ 414418 h 1493144"/>
                  <a:gd name="connsiteX249" fmla="*/ 589461 w 735515"/>
                  <a:gd name="connsiteY249" fmla="*/ 414418 h 1493144"/>
                  <a:gd name="connsiteX250" fmla="*/ 589461 w 735515"/>
                  <a:gd name="connsiteY250" fmla="*/ 424292 h 1493144"/>
                  <a:gd name="connsiteX251" fmla="*/ 586993 w 735515"/>
                  <a:gd name="connsiteY251" fmla="*/ 424292 h 1493144"/>
                  <a:gd name="connsiteX252" fmla="*/ 586993 w 735515"/>
                  <a:gd name="connsiteY252" fmla="*/ 429229 h 1493144"/>
                  <a:gd name="connsiteX253" fmla="*/ 589461 w 735515"/>
                  <a:gd name="connsiteY253" fmla="*/ 434166 h 1493144"/>
                  <a:gd name="connsiteX254" fmla="*/ 591931 w 735515"/>
                  <a:gd name="connsiteY254" fmla="*/ 434166 h 1493144"/>
                  <a:gd name="connsiteX255" fmla="*/ 594398 w 735515"/>
                  <a:gd name="connsiteY255" fmla="*/ 439102 h 1493144"/>
                  <a:gd name="connsiteX256" fmla="*/ 594398 w 735515"/>
                  <a:gd name="connsiteY256" fmla="*/ 444040 h 1493144"/>
                  <a:gd name="connsiteX257" fmla="*/ 589461 w 735515"/>
                  <a:gd name="connsiteY257" fmla="*/ 451446 h 1493144"/>
                  <a:gd name="connsiteX258" fmla="*/ 584526 w 735515"/>
                  <a:gd name="connsiteY258" fmla="*/ 451446 h 1493144"/>
                  <a:gd name="connsiteX259" fmla="*/ 586993 w 735515"/>
                  <a:gd name="connsiteY259" fmla="*/ 453915 h 1493144"/>
                  <a:gd name="connsiteX260" fmla="*/ 586993 w 735515"/>
                  <a:gd name="connsiteY260" fmla="*/ 461319 h 1493144"/>
                  <a:gd name="connsiteX261" fmla="*/ 584526 w 735515"/>
                  <a:gd name="connsiteY261" fmla="*/ 463788 h 1493144"/>
                  <a:gd name="connsiteX262" fmla="*/ 584526 w 735515"/>
                  <a:gd name="connsiteY262" fmla="*/ 468726 h 1493144"/>
                  <a:gd name="connsiteX263" fmla="*/ 586993 w 735515"/>
                  <a:gd name="connsiteY263" fmla="*/ 471194 h 1493144"/>
                  <a:gd name="connsiteX264" fmla="*/ 586993 w 735515"/>
                  <a:gd name="connsiteY264" fmla="*/ 481068 h 1493144"/>
                  <a:gd name="connsiteX265" fmla="*/ 584526 w 735515"/>
                  <a:gd name="connsiteY265" fmla="*/ 486005 h 1493144"/>
                  <a:gd name="connsiteX266" fmla="*/ 584526 w 735515"/>
                  <a:gd name="connsiteY266" fmla="*/ 503285 h 1493144"/>
                  <a:gd name="connsiteX267" fmla="*/ 582056 w 735515"/>
                  <a:gd name="connsiteY267" fmla="*/ 503285 h 1493144"/>
                  <a:gd name="connsiteX268" fmla="*/ 579589 w 735515"/>
                  <a:gd name="connsiteY268" fmla="*/ 508222 h 1493144"/>
                  <a:gd name="connsiteX269" fmla="*/ 574651 w 735515"/>
                  <a:gd name="connsiteY269" fmla="*/ 508222 h 1493144"/>
                  <a:gd name="connsiteX270" fmla="*/ 574651 w 735515"/>
                  <a:gd name="connsiteY270" fmla="*/ 518095 h 1493144"/>
                  <a:gd name="connsiteX271" fmla="*/ 577119 w 735515"/>
                  <a:gd name="connsiteY271" fmla="*/ 523033 h 1493144"/>
                  <a:gd name="connsiteX272" fmla="*/ 577119 w 735515"/>
                  <a:gd name="connsiteY272" fmla="*/ 525502 h 1493144"/>
                  <a:gd name="connsiteX273" fmla="*/ 579589 w 735515"/>
                  <a:gd name="connsiteY273" fmla="*/ 532906 h 1493144"/>
                  <a:gd name="connsiteX274" fmla="*/ 582056 w 735515"/>
                  <a:gd name="connsiteY274" fmla="*/ 535375 h 1493144"/>
                  <a:gd name="connsiteX275" fmla="*/ 582056 w 735515"/>
                  <a:gd name="connsiteY275" fmla="*/ 540312 h 1493144"/>
                  <a:gd name="connsiteX276" fmla="*/ 579589 w 735515"/>
                  <a:gd name="connsiteY276" fmla="*/ 542781 h 1493144"/>
                  <a:gd name="connsiteX277" fmla="*/ 579589 w 735515"/>
                  <a:gd name="connsiteY277" fmla="*/ 547717 h 1493144"/>
                  <a:gd name="connsiteX278" fmla="*/ 584526 w 735515"/>
                  <a:gd name="connsiteY278" fmla="*/ 547717 h 1493144"/>
                  <a:gd name="connsiteX279" fmla="*/ 586993 w 735515"/>
                  <a:gd name="connsiteY279" fmla="*/ 550186 h 1493144"/>
                  <a:gd name="connsiteX280" fmla="*/ 586993 w 735515"/>
                  <a:gd name="connsiteY280" fmla="*/ 555123 h 1493144"/>
                  <a:gd name="connsiteX281" fmla="*/ 589461 w 735515"/>
                  <a:gd name="connsiteY281" fmla="*/ 555123 h 1493144"/>
                  <a:gd name="connsiteX282" fmla="*/ 591931 w 735515"/>
                  <a:gd name="connsiteY282" fmla="*/ 557592 h 1493144"/>
                  <a:gd name="connsiteX283" fmla="*/ 594398 w 735515"/>
                  <a:gd name="connsiteY283" fmla="*/ 560061 h 1493144"/>
                  <a:gd name="connsiteX284" fmla="*/ 594398 w 735515"/>
                  <a:gd name="connsiteY284" fmla="*/ 567465 h 1493144"/>
                  <a:gd name="connsiteX285" fmla="*/ 591931 w 735515"/>
                  <a:gd name="connsiteY285" fmla="*/ 569934 h 1493144"/>
                  <a:gd name="connsiteX286" fmla="*/ 589461 w 735515"/>
                  <a:gd name="connsiteY286" fmla="*/ 569934 h 1493144"/>
                  <a:gd name="connsiteX287" fmla="*/ 589461 w 735515"/>
                  <a:gd name="connsiteY287" fmla="*/ 574872 h 1493144"/>
                  <a:gd name="connsiteX288" fmla="*/ 591931 w 735515"/>
                  <a:gd name="connsiteY288" fmla="*/ 574872 h 1493144"/>
                  <a:gd name="connsiteX289" fmla="*/ 591931 w 735515"/>
                  <a:gd name="connsiteY289" fmla="*/ 577340 h 1493144"/>
                  <a:gd name="connsiteX290" fmla="*/ 594398 w 735515"/>
                  <a:gd name="connsiteY290" fmla="*/ 579809 h 1493144"/>
                  <a:gd name="connsiteX291" fmla="*/ 596868 w 735515"/>
                  <a:gd name="connsiteY291" fmla="*/ 579809 h 1493144"/>
                  <a:gd name="connsiteX292" fmla="*/ 596868 w 735515"/>
                  <a:gd name="connsiteY292" fmla="*/ 584745 h 1493144"/>
                  <a:gd name="connsiteX293" fmla="*/ 594398 w 735515"/>
                  <a:gd name="connsiteY293" fmla="*/ 584745 h 1493144"/>
                  <a:gd name="connsiteX294" fmla="*/ 594398 w 735515"/>
                  <a:gd name="connsiteY294" fmla="*/ 589682 h 1493144"/>
                  <a:gd name="connsiteX295" fmla="*/ 596868 w 735515"/>
                  <a:gd name="connsiteY295" fmla="*/ 589682 h 1493144"/>
                  <a:gd name="connsiteX296" fmla="*/ 596868 w 735515"/>
                  <a:gd name="connsiteY296" fmla="*/ 592151 h 1493144"/>
                  <a:gd name="connsiteX297" fmla="*/ 601806 w 735515"/>
                  <a:gd name="connsiteY297" fmla="*/ 594620 h 1493144"/>
                  <a:gd name="connsiteX298" fmla="*/ 604273 w 735515"/>
                  <a:gd name="connsiteY298" fmla="*/ 597089 h 1493144"/>
                  <a:gd name="connsiteX299" fmla="*/ 609211 w 735515"/>
                  <a:gd name="connsiteY299" fmla="*/ 599556 h 1493144"/>
                  <a:gd name="connsiteX300" fmla="*/ 611678 w 735515"/>
                  <a:gd name="connsiteY300" fmla="*/ 597089 h 1493144"/>
                  <a:gd name="connsiteX301" fmla="*/ 614148 w 735515"/>
                  <a:gd name="connsiteY301" fmla="*/ 597089 h 1493144"/>
                  <a:gd name="connsiteX302" fmla="*/ 614148 w 735515"/>
                  <a:gd name="connsiteY302" fmla="*/ 594620 h 1493144"/>
                  <a:gd name="connsiteX303" fmla="*/ 616615 w 735515"/>
                  <a:gd name="connsiteY303" fmla="*/ 592151 h 1493144"/>
                  <a:gd name="connsiteX304" fmla="*/ 619085 w 735515"/>
                  <a:gd name="connsiteY304" fmla="*/ 592151 h 1493144"/>
                  <a:gd name="connsiteX305" fmla="*/ 621553 w 735515"/>
                  <a:gd name="connsiteY305" fmla="*/ 594620 h 1493144"/>
                  <a:gd name="connsiteX306" fmla="*/ 631428 w 735515"/>
                  <a:gd name="connsiteY306" fmla="*/ 594620 h 1493144"/>
                  <a:gd name="connsiteX307" fmla="*/ 636365 w 735515"/>
                  <a:gd name="connsiteY307" fmla="*/ 597089 h 1493144"/>
                  <a:gd name="connsiteX308" fmla="*/ 641302 w 735515"/>
                  <a:gd name="connsiteY308" fmla="*/ 597089 h 1493144"/>
                  <a:gd name="connsiteX309" fmla="*/ 643770 w 735515"/>
                  <a:gd name="connsiteY309" fmla="*/ 592151 h 1493144"/>
                  <a:gd name="connsiteX310" fmla="*/ 648707 w 735515"/>
                  <a:gd name="connsiteY310" fmla="*/ 589682 h 1493144"/>
                  <a:gd name="connsiteX311" fmla="*/ 651174 w 735515"/>
                  <a:gd name="connsiteY311" fmla="*/ 589682 h 1493144"/>
                  <a:gd name="connsiteX312" fmla="*/ 651174 w 735515"/>
                  <a:gd name="connsiteY312" fmla="*/ 592151 h 1493144"/>
                  <a:gd name="connsiteX313" fmla="*/ 653645 w 735515"/>
                  <a:gd name="connsiteY313" fmla="*/ 592151 h 1493144"/>
                  <a:gd name="connsiteX314" fmla="*/ 651174 w 735515"/>
                  <a:gd name="connsiteY314" fmla="*/ 599556 h 1493144"/>
                  <a:gd name="connsiteX315" fmla="*/ 648707 w 735515"/>
                  <a:gd name="connsiteY315" fmla="*/ 602024 h 1493144"/>
                  <a:gd name="connsiteX316" fmla="*/ 646237 w 735515"/>
                  <a:gd name="connsiteY316" fmla="*/ 604493 h 1493144"/>
                  <a:gd name="connsiteX317" fmla="*/ 646237 w 735515"/>
                  <a:gd name="connsiteY317" fmla="*/ 609431 h 1493144"/>
                  <a:gd name="connsiteX318" fmla="*/ 643770 w 735515"/>
                  <a:gd name="connsiteY318" fmla="*/ 611899 h 1493144"/>
                  <a:gd name="connsiteX319" fmla="*/ 643770 w 735515"/>
                  <a:gd name="connsiteY319" fmla="*/ 614368 h 1493144"/>
                  <a:gd name="connsiteX320" fmla="*/ 648707 w 735515"/>
                  <a:gd name="connsiteY320" fmla="*/ 616837 h 1493144"/>
                  <a:gd name="connsiteX321" fmla="*/ 656112 w 735515"/>
                  <a:gd name="connsiteY321" fmla="*/ 619304 h 1493144"/>
                  <a:gd name="connsiteX322" fmla="*/ 658582 w 735515"/>
                  <a:gd name="connsiteY322" fmla="*/ 624241 h 1493144"/>
                  <a:gd name="connsiteX323" fmla="*/ 663516 w 735515"/>
                  <a:gd name="connsiteY323" fmla="*/ 629179 h 1493144"/>
                  <a:gd name="connsiteX324" fmla="*/ 663516 w 735515"/>
                  <a:gd name="connsiteY324" fmla="*/ 631648 h 1493144"/>
                  <a:gd name="connsiteX325" fmla="*/ 658582 w 735515"/>
                  <a:gd name="connsiteY325" fmla="*/ 634116 h 1493144"/>
                  <a:gd name="connsiteX326" fmla="*/ 656112 w 735515"/>
                  <a:gd name="connsiteY326" fmla="*/ 639052 h 1493144"/>
                  <a:gd name="connsiteX327" fmla="*/ 653645 w 735515"/>
                  <a:gd name="connsiteY327" fmla="*/ 641521 h 1493144"/>
                  <a:gd name="connsiteX328" fmla="*/ 651174 w 735515"/>
                  <a:gd name="connsiteY328" fmla="*/ 643990 h 1493144"/>
                  <a:gd name="connsiteX329" fmla="*/ 648707 w 735515"/>
                  <a:gd name="connsiteY329" fmla="*/ 651396 h 1493144"/>
                  <a:gd name="connsiteX330" fmla="*/ 651174 w 735515"/>
                  <a:gd name="connsiteY330" fmla="*/ 658801 h 1493144"/>
                  <a:gd name="connsiteX331" fmla="*/ 653645 w 735515"/>
                  <a:gd name="connsiteY331" fmla="*/ 666207 h 1493144"/>
                  <a:gd name="connsiteX332" fmla="*/ 656112 w 735515"/>
                  <a:gd name="connsiteY332" fmla="*/ 671144 h 1493144"/>
                  <a:gd name="connsiteX333" fmla="*/ 658582 w 735515"/>
                  <a:gd name="connsiteY333" fmla="*/ 676080 h 1493144"/>
                  <a:gd name="connsiteX334" fmla="*/ 661049 w 735515"/>
                  <a:gd name="connsiteY334" fmla="*/ 683486 h 1493144"/>
                  <a:gd name="connsiteX335" fmla="*/ 665987 w 735515"/>
                  <a:gd name="connsiteY335" fmla="*/ 688424 h 1493144"/>
                  <a:gd name="connsiteX336" fmla="*/ 668454 w 735515"/>
                  <a:gd name="connsiteY336" fmla="*/ 695828 h 1493144"/>
                  <a:gd name="connsiteX337" fmla="*/ 670924 w 735515"/>
                  <a:gd name="connsiteY337" fmla="*/ 710639 h 1493144"/>
                  <a:gd name="connsiteX338" fmla="*/ 673391 w 735515"/>
                  <a:gd name="connsiteY338" fmla="*/ 713108 h 1493144"/>
                  <a:gd name="connsiteX339" fmla="*/ 678329 w 735515"/>
                  <a:gd name="connsiteY339" fmla="*/ 718045 h 1493144"/>
                  <a:gd name="connsiteX340" fmla="*/ 685733 w 735515"/>
                  <a:gd name="connsiteY340" fmla="*/ 727919 h 1493144"/>
                  <a:gd name="connsiteX341" fmla="*/ 688204 w 735515"/>
                  <a:gd name="connsiteY341" fmla="*/ 737794 h 1493144"/>
                  <a:gd name="connsiteX342" fmla="*/ 690671 w 735515"/>
                  <a:gd name="connsiteY342" fmla="*/ 745198 h 1493144"/>
                  <a:gd name="connsiteX343" fmla="*/ 693141 w 735515"/>
                  <a:gd name="connsiteY343" fmla="*/ 747667 h 1493144"/>
                  <a:gd name="connsiteX344" fmla="*/ 698075 w 735515"/>
                  <a:gd name="connsiteY344" fmla="*/ 752605 h 1493144"/>
                  <a:gd name="connsiteX345" fmla="*/ 705483 w 735515"/>
                  <a:gd name="connsiteY345" fmla="*/ 757542 h 1493144"/>
                  <a:gd name="connsiteX346" fmla="*/ 712888 w 735515"/>
                  <a:gd name="connsiteY346" fmla="*/ 762479 h 1493144"/>
                  <a:gd name="connsiteX347" fmla="*/ 720292 w 735515"/>
                  <a:gd name="connsiteY347" fmla="*/ 769884 h 1493144"/>
                  <a:gd name="connsiteX348" fmla="*/ 722763 w 735515"/>
                  <a:gd name="connsiteY348" fmla="*/ 769884 h 1493144"/>
                  <a:gd name="connsiteX349" fmla="*/ 727700 w 735515"/>
                  <a:gd name="connsiteY349" fmla="*/ 774822 h 1493144"/>
                  <a:gd name="connsiteX350" fmla="*/ 732638 w 735515"/>
                  <a:gd name="connsiteY350" fmla="*/ 782226 h 1493144"/>
                  <a:gd name="connsiteX351" fmla="*/ 735105 w 735515"/>
                  <a:gd name="connsiteY351" fmla="*/ 784695 h 1493144"/>
                  <a:gd name="connsiteX352" fmla="*/ 735105 w 735515"/>
                  <a:gd name="connsiteY352" fmla="*/ 787164 h 1493144"/>
                  <a:gd name="connsiteX353" fmla="*/ 727700 w 735515"/>
                  <a:gd name="connsiteY353" fmla="*/ 791998 h 1493144"/>
                  <a:gd name="connsiteX354" fmla="*/ 715355 w 735515"/>
                  <a:gd name="connsiteY354" fmla="*/ 794570 h 1493144"/>
                  <a:gd name="connsiteX355" fmla="*/ 707950 w 735515"/>
                  <a:gd name="connsiteY355" fmla="*/ 794570 h 1493144"/>
                  <a:gd name="connsiteX356" fmla="*/ 700546 w 735515"/>
                  <a:gd name="connsiteY356" fmla="*/ 797039 h 1493144"/>
                  <a:gd name="connsiteX357" fmla="*/ 695608 w 735515"/>
                  <a:gd name="connsiteY357" fmla="*/ 797039 h 1493144"/>
                  <a:gd name="connsiteX358" fmla="*/ 688204 w 735515"/>
                  <a:gd name="connsiteY358" fmla="*/ 794570 h 1493144"/>
                  <a:gd name="connsiteX359" fmla="*/ 685733 w 735515"/>
                  <a:gd name="connsiteY359" fmla="*/ 794570 h 1493144"/>
                  <a:gd name="connsiteX360" fmla="*/ 680796 w 735515"/>
                  <a:gd name="connsiteY360" fmla="*/ 791998 h 1493144"/>
                  <a:gd name="connsiteX361" fmla="*/ 678329 w 735515"/>
                  <a:gd name="connsiteY361" fmla="*/ 791998 h 1493144"/>
                  <a:gd name="connsiteX362" fmla="*/ 673391 w 735515"/>
                  <a:gd name="connsiteY362" fmla="*/ 789529 h 1493144"/>
                  <a:gd name="connsiteX363" fmla="*/ 668454 w 735515"/>
                  <a:gd name="connsiteY363" fmla="*/ 787164 h 1493144"/>
                  <a:gd name="connsiteX364" fmla="*/ 663516 w 735515"/>
                  <a:gd name="connsiteY364" fmla="*/ 784695 h 1493144"/>
                  <a:gd name="connsiteX365" fmla="*/ 658582 w 735515"/>
                  <a:gd name="connsiteY365" fmla="*/ 782226 h 1493144"/>
                  <a:gd name="connsiteX366" fmla="*/ 653645 w 735515"/>
                  <a:gd name="connsiteY366" fmla="*/ 782226 h 1493144"/>
                  <a:gd name="connsiteX367" fmla="*/ 653645 w 735515"/>
                  <a:gd name="connsiteY367" fmla="*/ 779759 h 1493144"/>
                  <a:gd name="connsiteX368" fmla="*/ 651174 w 735515"/>
                  <a:gd name="connsiteY368" fmla="*/ 779759 h 1493144"/>
                  <a:gd name="connsiteX369" fmla="*/ 648707 w 735515"/>
                  <a:gd name="connsiteY369" fmla="*/ 774822 h 1493144"/>
                  <a:gd name="connsiteX370" fmla="*/ 641302 w 735515"/>
                  <a:gd name="connsiteY370" fmla="*/ 774822 h 1493144"/>
                  <a:gd name="connsiteX371" fmla="*/ 636365 w 735515"/>
                  <a:gd name="connsiteY371" fmla="*/ 772353 h 1493144"/>
                  <a:gd name="connsiteX372" fmla="*/ 633895 w 735515"/>
                  <a:gd name="connsiteY372" fmla="*/ 772353 h 1493144"/>
                  <a:gd name="connsiteX373" fmla="*/ 626490 w 735515"/>
                  <a:gd name="connsiteY373" fmla="*/ 767415 h 1493144"/>
                  <a:gd name="connsiteX374" fmla="*/ 621553 w 735515"/>
                  <a:gd name="connsiteY374" fmla="*/ 764947 h 1493144"/>
                  <a:gd name="connsiteX375" fmla="*/ 619085 w 735515"/>
                  <a:gd name="connsiteY375" fmla="*/ 764947 h 1493144"/>
                  <a:gd name="connsiteX376" fmla="*/ 614148 w 735515"/>
                  <a:gd name="connsiteY376" fmla="*/ 760011 h 1493144"/>
                  <a:gd name="connsiteX377" fmla="*/ 609211 w 735515"/>
                  <a:gd name="connsiteY377" fmla="*/ 755073 h 1493144"/>
                  <a:gd name="connsiteX378" fmla="*/ 599336 w 735515"/>
                  <a:gd name="connsiteY378" fmla="*/ 747667 h 1493144"/>
                  <a:gd name="connsiteX379" fmla="*/ 594398 w 735515"/>
                  <a:gd name="connsiteY379" fmla="*/ 742731 h 1493144"/>
                  <a:gd name="connsiteX380" fmla="*/ 586993 w 735515"/>
                  <a:gd name="connsiteY380" fmla="*/ 737794 h 1493144"/>
                  <a:gd name="connsiteX381" fmla="*/ 579589 w 735515"/>
                  <a:gd name="connsiteY381" fmla="*/ 730388 h 1493144"/>
                  <a:gd name="connsiteX382" fmla="*/ 574651 w 735515"/>
                  <a:gd name="connsiteY382" fmla="*/ 727919 h 1493144"/>
                  <a:gd name="connsiteX383" fmla="*/ 569714 w 735515"/>
                  <a:gd name="connsiteY383" fmla="*/ 725452 h 1493144"/>
                  <a:gd name="connsiteX384" fmla="*/ 557372 w 735515"/>
                  <a:gd name="connsiteY384" fmla="*/ 725452 h 1493144"/>
                  <a:gd name="connsiteX385" fmla="*/ 549967 w 735515"/>
                  <a:gd name="connsiteY385" fmla="*/ 730388 h 1493144"/>
                  <a:gd name="connsiteX386" fmla="*/ 545030 w 735515"/>
                  <a:gd name="connsiteY386" fmla="*/ 732856 h 1493144"/>
                  <a:gd name="connsiteX387" fmla="*/ 540092 w 735515"/>
                  <a:gd name="connsiteY387" fmla="*/ 737794 h 1493144"/>
                  <a:gd name="connsiteX388" fmla="*/ 532688 w 735515"/>
                  <a:gd name="connsiteY388" fmla="*/ 742731 h 1493144"/>
                  <a:gd name="connsiteX389" fmla="*/ 525280 w 735515"/>
                  <a:gd name="connsiteY389" fmla="*/ 745198 h 1493144"/>
                  <a:gd name="connsiteX390" fmla="*/ 517875 w 735515"/>
                  <a:gd name="connsiteY390" fmla="*/ 750136 h 1493144"/>
                  <a:gd name="connsiteX391" fmla="*/ 512938 w 735515"/>
                  <a:gd name="connsiteY391" fmla="*/ 755073 h 1493144"/>
                  <a:gd name="connsiteX392" fmla="*/ 505533 w 735515"/>
                  <a:gd name="connsiteY392" fmla="*/ 760011 h 1493144"/>
                  <a:gd name="connsiteX393" fmla="*/ 503063 w 735515"/>
                  <a:gd name="connsiteY393" fmla="*/ 764947 h 1493144"/>
                  <a:gd name="connsiteX394" fmla="*/ 498125 w 735515"/>
                  <a:gd name="connsiteY394" fmla="*/ 772353 h 1493144"/>
                  <a:gd name="connsiteX395" fmla="*/ 493191 w 735515"/>
                  <a:gd name="connsiteY395" fmla="*/ 784695 h 1493144"/>
                  <a:gd name="connsiteX396" fmla="*/ 483316 w 735515"/>
                  <a:gd name="connsiteY396" fmla="*/ 804341 h 1493144"/>
                  <a:gd name="connsiteX397" fmla="*/ 478379 w 735515"/>
                  <a:gd name="connsiteY397" fmla="*/ 814318 h 1493144"/>
                  <a:gd name="connsiteX398" fmla="*/ 473441 w 735515"/>
                  <a:gd name="connsiteY398" fmla="*/ 824089 h 1493144"/>
                  <a:gd name="connsiteX399" fmla="*/ 468504 w 735515"/>
                  <a:gd name="connsiteY399" fmla="*/ 831494 h 1493144"/>
                  <a:gd name="connsiteX400" fmla="*/ 466037 w 735515"/>
                  <a:gd name="connsiteY400" fmla="*/ 838900 h 1493144"/>
                  <a:gd name="connsiteX401" fmla="*/ 461099 w 735515"/>
                  <a:gd name="connsiteY401" fmla="*/ 846305 h 1493144"/>
                  <a:gd name="connsiteX402" fmla="*/ 453695 w 735515"/>
                  <a:gd name="connsiteY402" fmla="*/ 853711 h 1493144"/>
                  <a:gd name="connsiteX403" fmla="*/ 453695 w 735515"/>
                  <a:gd name="connsiteY403" fmla="*/ 856180 h 1493144"/>
                  <a:gd name="connsiteX404" fmla="*/ 451328 w 735515"/>
                  <a:gd name="connsiteY404" fmla="*/ 861117 h 1493144"/>
                  <a:gd name="connsiteX405" fmla="*/ 448757 w 735515"/>
                  <a:gd name="connsiteY405" fmla="*/ 866053 h 1493144"/>
                  <a:gd name="connsiteX406" fmla="*/ 446390 w 735515"/>
                  <a:gd name="connsiteY406" fmla="*/ 873459 h 1493144"/>
                  <a:gd name="connsiteX407" fmla="*/ 441453 w 735515"/>
                  <a:gd name="connsiteY407" fmla="*/ 885801 h 1493144"/>
                  <a:gd name="connsiteX408" fmla="*/ 441453 w 735515"/>
                  <a:gd name="connsiteY408" fmla="*/ 890739 h 1493144"/>
                  <a:gd name="connsiteX409" fmla="*/ 438882 w 735515"/>
                  <a:gd name="connsiteY409" fmla="*/ 895676 h 1493144"/>
                  <a:gd name="connsiteX410" fmla="*/ 438882 w 735515"/>
                  <a:gd name="connsiteY410" fmla="*/ 917892 h 1493144"/>
                  <a:gd name="connsiteX411" fmla="*/ 436415 w 735515"/>
                  <a:gd name="connsiteY411" fmla="*/ 927767 h 1493144"/>
                  <a:gd name="connsiteX412" fmla="*/ 436415 w 735515"/>
                  <a:gd name="connsiteY412" fmla="*/ 957388 h 1493144"/>
                  <a:gd name="connsiteX413" fmla="*/ 434048 w 735515"/>
                  <a:gd name="connsiteY413" fmla="*/ 967263 h 1493144"/>
                  <a:gd name="connsiteX414" fmla="*/ 436415 w 735515"/>
                  <a:gd name="connsiteY414" fmla="*/ 979605 h 1493144"/>
                  <a:gd name="connsiteX415" fmla="*/ 436415 w 735515"/>
                  <a:gd name="connsiteY415" fmla="*/ 1001822 h 1493144"/>
                  <a:gd name="connsiteX416" fmla="*/ 434048 w 735515"/>
                  <a:gd name="connsiteY416" fmla="*/ 1011696 h 1493144"/>
                  <a:gd name="connsiteX417" fmla="*/ 431478 w 735515"/>
                  <a:gd name="connsiteY417" fmla="*/ 1026507 h 1493144"/>
                  <a:gd name="connsiteX418" fmla="*/ 429111 w 735515"/>
                  <a:gd name="connsiteY418" fmla="*/ 1036382 h 1493144"/>
                  <a:gd name="connsiteX419" fmla="*/ 424173 w 735515"/>
                  <a:gd name="connsiteY419" fmla="*/ 1046255 h 1493144"/>
                  <a:gd name="connsiteX420" fmla="*/ 416769 w 735515"/>
                  <a:gd name="connsiteY420" fmla="*/ 1056130 h 1493144"/>
                  <a:gd name="connsiteX421" fmla="*/ 406894 w 735515"/>
                  <a:gd name="connsiteY421" fmla="*/ 1073409 h 1493144"/>
                  <a:gd name="connsiteX422" fmla="*/ 399489 w 735515"/>
                  <a:gd name="connsiteY422" fmla="*/ 1083283 h 1493144"/>
                  <a:gd name="connsiteX423" fmla="*/ 394552 w 735515"/>
                  <a:gd name="connsiteY423" fmla="*/ 1090689 h 1493144"/>
                  <a:gd name="connsiteX424" fmla="*/ 389614 w 735515"/>
                  <a:gd name="connsiteY424" fmla="*/ 1095626 h 1493144"/>
                  <a:gd name="connsiteX425" fmla="*/ 384677 w 735515"/>
                  <a:gd name="connsiteY425" fmla="*/ 1103031 h 1493144"/>
                  <a:gd name="connsiteX426" fmla="*/ 379739 w 735515"/>
                  <a:gd name="connsiteY426" fmla="*/ 1107968 h 1493144"/>
                  <a:gd name="connsiteX427" fmla="*/ 374805 w 735515"/>
                  <a:gd name="connsiteY427" fmla="*/ 1117842 h 1493144"/>
                  <a:gd name="connsiteX428" fmla="*/ 369868 w 735515"/>
                  <a:gd name="connsiteY428" fmla="*/ 1127717 h 1493144"/>
                  <a:gd name="connsiteX429" fmla="*/ 367397 w 735515"/>
                  <a:gd name="connsiteY429" fmla="*/ 1132654 h 1493144"/>
                  <a:gd name="connsiteX430" fmla="*/ 362460 w 735515"/>
                  <a:gd name="connsiteY430" fmla="*/ 1142528 h 1493144"/>
                  <a:gd name="connsiteX431" fmla="*/ 357526 w 735515"/>
                  <a:gd name="connsiteY431" fmla="*/ 1152401 h 1493144"/>
                  <a:gd name="connsiteX432" fmla="*/ 355055 w 735515"/>
                  <a:gd name="connsiteY432" fmla="*/ 1169682 h 1493144"/>
                  <a:gd name="connsiteX433" fmla="*/ 352588 w 735515"/>
                  <a:gd name="connsiteY433" fmla="*/ 1177087 h 1493144"/>
                  <a:gd name="connsiteX434" fmla="*/ 352588 w 735515"/>
                  <a:gd name="connsiteY434" fmla="*/ 1194366 h 1493144"/>
                  <a:gd name="connsiteX435" fmla="*/ 350118 w 735515"/>
                  <a:gd name="connsiteY435" fmla="*/ 1201669 h 1493144"/>
                  <a:gd name="connsiteX436" fmla="*/ 347651 w 735515"/>
                  <a:gd name="connsiteY436" fmla="*/ 1206710 h 1493144"/>
                  <a:gd name="connsiteX437" fmla="*/ 345180 w 735515"/>
                  <a:gd name="connsiteY437" fmla="*/ 1218948 h 1493144"/>
                  <a:gd name="connsiteX438" fmla="*/ 340246 w 735515"/>
                  <a:gd name="connsiteY438" fmla="*/ 1228925 h 1493144"/>
                  <a:gd name="connsiteX439" fmla="*/ 340246 w 735515"/>
                  <a:gd name="connsiteY439" fmla="*/ 1233759 h 1493144"/>
                  <a:gd name="connsiteX440" fmla="*/ 337776 w 735515"/>
                  <a:gd name="connsiteY440" fmla="*/ 1243634 h 1493144"/>
                  <a:gd name="connsiteX441" fmla="*/ 337776 w 735515"/>
                  <a:gd name="connsiteY441" fmla="*/ 1251040 h 1493144"/>
                  <a:gd name="connsiteX442" fmla="*/ 335308 w 735515"/>
                  <a:gd name="connsiteY442" fmla="*/ 1263382 h 1493144"/>
                  <a:gd name="connsiteX443" fmla="*/ 332838 w 735515"/>
                  <a:gd name="connsiteY443" fmla="*/ 1280662 h 1493144"/>
                  <a:gd name="connsiteX444" fmla="*/ 332838 w 735515"/>
                  <a:gd name="connsiteY444" fmla="*/ 1310284 h 1493144"/>
                  <a:gd name="connsiteX445" fmla="*/ 330371 w 735515"/>
                  <a:gd name="connsiteY445" fmla="*/ 1322627 h 1493144"/>
                  <a:gd name="connsiteX446" fmla="*/ 327901 w 735515"/>
                  <a:gd name="connsiteY446" fmla="*/ 1342374 h 1493144"/>
                  <a:gd name="connsiteX447" fmla="*/ 325434 w 735515"/>
                  <a:gd name="connsiteY447" fmla="*/ 1354718 h 1493144"/>
                  <a:gd name="connsiteX448" fmla="*/ 322966 w 735515"/>
                  <a:gd name="connsiteY448" fmla="*/ 1367060 h 1493144"/>
                  <a:gd name="connsiteX449" fmla="*/ 322966 w 735515"/>
                  <a:gd name="connsiteY449" fmla="*/ 1384339 h 1493144"/>
                  <a:gd name="connsiteX450" fmla="*/ 325434 w 735515"/>
                  <a:gd name="connsiteY450" fmla="*/ 1396681 h 1493144"/>
                  <a:gd name="connsiteX451" fmla="*/ 325434 w 735515"/>
                  <a:gd name="connsiteY451" fmla="*/ 1428773 h 1493144"/>
                  <a:gd name="connsiteX452" fmla="*/ 313091 w 735515"/>
                  <a:gd name="connsiteY452" fmla="*/ 1443584 h 1493144"/>
                  <a:gd name="connsiteX453" fmla="*/ 300749 w 735515"/>
                  <a:gd name="connsiteY453" fmla="*/ 1463332 h 1493144"/>
                  <a:gd name="connsiteX454" fmla="*/ 295812 w 735515"/>
                  <a:gd name="connsiteY454" fmla="*/ 1475674 h 1493144"/>
                  <a:gd name="connsiteX455" fmla="*/ 285937 w 735515"/>
                  <a:gd name="connsiteY455" fmla="*/ 1492954 h 1493144"/>
                  <a:gd name="connsiteX456" fmla="*/ 283470 w 735515"/>
                  <a:gd name="connsiteY456" fmla="*/ 1490485 h 1493144"/>
                  <a:gd name="connsiteX457" fmla="*/ 278532 w 735515"/>
                  <a:gd name="connsiteY457" fmla="*/ 1485549 h 1493144"/>
                  <a:gd name="connsiteX458" fmla="*/ 273595 w 735515"/>
                  <a:gd name="connsiteY458" fmla="*/ 1480612 h 1493144"/>
                  <a:gd name="connsiteX459" fmla="*/ 266190 w 735515"/>
                  <a:gd name="connsiteY459" fmla="*/ 1475674 h 1493144"/>
                  <a:gd name="connsiteX460" fmla="*/ 258783 w 735515"/>
                  <a:gd name="connsiteY460" fmla="*/ 1473206 h 1493144"/>
                  <a:gd name="connsiteX461" fmla="*/ 251378 w 735515"/>
                  <a:gd name="connsiteY461" fmla="*/ 1468270 h 1493144"/>
                  <a:gd name="connsiteX462" fmla="*/ 243973 w 735515"/>
                  <a:gd name="connsiteY462" fmla="*/ 1465801 h 1493144"/>
                  <a:gd name="connsiteX463" fmla="*/ 236566 w 735515"/>
                  <a:gd name="connsiteY463" fmla="*/ 1465801 h 1493144"/>
                  <a:gd name="connsiteX464" fmla="*/ 229161 w 735515"/>
                  <a:gd name="connsiteY464" fmla="*/ 1468270 h 1493144"/>
                  <a:gd name="connsiteX465" fmla="*/ 224223 w 735515"/>
                  <a:gd name="connsiteY465" fmla="*/ 1473206 h 1493144"/>
                  <a:gd name="connsiteX466" fmla="*/ 221756 w 735515"/>
                  <a:gd name="connsiteY466" fmla="*/ 1480612 h 1493144"/>
                  <a:gd name="connsiteX467" fmla="*/ 219286 w 735515"/>
                  <a:gd name="connsiteY467" fmla="*/ 1485549 h 1493144"/>
                  <a:gd name="connsiteX468" fmla="*/ 216819 w 735515"/>
                  <a:gd name="connsiteY468" fmla="*/ 1492954 h 1493144"/>
                  <a:gd name="connsiteX469" fmla="*/ 204477 w 735515"/>
                  <a:gd name="connsiteY469" fmla="*/ 1492954 h 1493144"/>
                  <a:gd name="connsiteX470" fmla="*/ 197072 w 735515"/>
                  <a:gd name="connsiteY470" fmla="*/ 1490485 h 1493144"/>
                  <a:gd name="connsiteX471" fmla="*/ 184727 w 735515"/>
                  <a:gd name="connsiteY471" fmla="*/ 1485549 h 1493144"/>
                  <a:gd name="connsiteX472" fmla="*/ 174855 w 735515"/>
                  <a:gd name="connsiteY472" fmla="*/ 1480612 h 1493144"/>
                  <a:gd name="connsiteX473" fmla="*/ 164980 w 735515"/>
                  <a:gd name="connsiteY473" fmla="*/ 1478143 h 1493144"/>
                  <a:gd name="connsiteX474" fmla="*/ 155105 w 735515"/>
                  <a:gd name="connsiteY474" fmla="*/ 1473206 h 1493144"/>
                  <a:gd name="connsiteX475" fmla="*/ 147701 w 735515"/>
                  <a:gd name="connsiteY475" fmla="*/ 1473206 h 1493144"/>
                  <a:gd name="connsiteX476" fmla="*/ 142763 w 735515"/>
                  <a:gd name="connsiteY476" fmla="*/ 1470737 h 1493144"/>
                  <a:gd name="connsiteX477" fmla="*/ 140296 w 735515"/>
                  <a:gd name="connsiteY477" fmla="*/ 1468270 h 1493144"/>
                  <a:gd name="connsiteX478" fmla="*/ 135359 w 735515"/>
                  <a:gd name="connsiteY478" fmla="*/ 1465801 h 1493144"/>
                  <a:gd name="connsiteX479" fmla="*/ 132888 w 735515"/>
                  <a:gd name="connsiteY479" fmla="*/ 1463332 h 1493144"/>
                  <a:gd name="connsiteX480" fmla="*/ 125484 w 735515"/>
                  <a:gd name="connsiteY480" fmla="*/ 1463332 h 1493144"/>
                  <a:gd name="connsiteX481" fmla="*/ 115609 w 735515"/>
                  <a:gd name="connsiteY481" fmla="*/ 1460864 h 1493144"/>
                  <a:gd name="connsiteX482" fmla="*/ 100799 w 735515"/>
                  <a:gd name="connsiteY482" fmla="*/ 1448522 h 1493144"/>
                  <a:gd name="connsiteX483" fmla="*/ 93392 w 735515"/>
                  <a:gd name="connsiteY483" fmla="*/ 1443584 h 1493144"/>
                  <a:gd name="connsiteX484" fmla="*/ 88457 w 735515"/>
                  <a:gd name="connsiteY484" fmla="*/ 1441115 h 1493144"/>
                  <a:gd name="connsiteX485" fmla="*/ 83520 w 735515"/>
                  <a:gd name="connsiteY485" fmla="*/ 1438647 h 1493144"/>
                  <a:gd name="connsiteX486" fmla="*/ 81050 w 735515"/>
                  <a:gd name="connsiteY486" fmla="*/ 1436178 h 1493144"/>
                  <a:gd name="connsiteX487" fmla="*/ 78582 w 735515"/>
                  <a:gd name="connsiteY487" fmla="*/ 1431242 h 1493144"/>
                  <a:gd name="connsiteX488" fmla="*/ 76112 w 735515"/>
                  <a:gd name="connsiteY488" fmla="*/ 1431242 h 1493144"/>
                  <a:gd name="connsiteX489" fmla="*/ 76112 w 735515"/>
                  <a:gd name="connsiteY489" fmla="*/ 1428773 h 1493144"/>
                  <a:gd name="connsiteX490" fmla="*/ 73645 w 735515"/>
                  <a:gd name="connsiteY490" fmla="*/ 1431242 h 1493144"/>
                  <a:gd name="connsiteX491" fmla="*/ 71175 w 735515"/>
                  <a:gd name="connsiteY491" fmla="*/ 1431242 h 1493144"/>
                  <a:gd name="connsiteX492" fmla="*/ 68708 w 735515"/>
                  <a:gd name="connsiteY492" fmla="*/ 1433709 h 1493144"/>
                  <a:gd name="connsiteX493" fmla="*/ 63770 w 735515"/>
                  <a:gd name="connsiteY493" fmla="*/ 1438647 h 1493144"/>
                  <a:gd name="connsiteX494" fmla="*/ 58833 w 735515"/>
                  <a:gd name="connsiteY494" fmla="*/ 1438647 h 1493144"/>
                  <a:gd name="connsiteX495" fmla="*/ 58833 w 735515"/>
                  <a:gd name="connsiteY495" fmla="*/ 1431242 h 1493144"/>
                  <a:gd name="connsiteX496" fmla="*/ 61303 w 735515"/>
                  <a:gd name="connsiteY496" fmla="*/ 1428773 h 1493144"/>
                  <a:gd name="connsiteX497" fmla="*/ 61303 w 735515"/>
                  <a:gd name="connsiteY497" fmla="*/ 1401619 h 1493144"/>
                  <a:gd name="connsiteX498" fmla="*/ 63770 w 735515"/>
                  <a:gd name="connsiteY498" fmla="*/ 1401619 h 1493144"/>
                  <a:gd name="connsiteX499" fmla="*/ 63770 w 735515"/>
                  <a:gd name="connsiteY499" fmla="*/ 1396681 h 1493144"/>
                  <a:gd name="connsiteX500" fmla="*/ 71175 w 735515"/>
                  <a:gd name="connsiteY500" fmla="*/ 1396681 h 1493144"/>
                  <a:gd name="connsiteX501" fmla="*/ 71175 w 735515"/>
                  <a:gd name="connsiteY501" fmla="*/ 1394214 h 1493144"/>
                  <a:gd name="connsiteX502" fmla="*/ 68708 w 735515"/>
                  <a:gd name="connsiteY502" fmla="*/ 1391745 h 1493144"/>
                  <a:gd name="connsiteX503" fmla="*/ 63770 w 735515"/>
                  <a:gd name="connsiteY503" fmla="*/ 1389277 h 1493144"/>
                  <a:gd name="connsiteX504" fmla="*/ 61303 w 735515"/>
                  <a:gd name="connsiteY504" fmla="*/ 1386808 h 1493144"/>
                  <a:gd name="connsiteX505" fmla="*/ 58833 w 735515"/>
                  <a:gd name="connsiteY505" fmla="*/ 1386808 h 1493144"/>
                  <a:gd name="connsiteX506" fmla="*/ 58833 w 735515"/>
                  <a:gd name="connsiteY506" fmla="*/ 1384339 h 1493144"/>
                  <a:gd name="connsiteX507" fmla="*/ 56365 w 735515"/>
                  <a:gd name="connsiteY507" fmla="*/ 1381871 h 1493144"/>
                  <a:gd name="connsiteX508" fmla="*/ 56365 w 735515"/>
                  <a:gd name="connsiteY508" fmla="*/ 1374466 h 1493144"/>
                  <a:gd name="connsiteX509" fmla="*/ 48961 w 735515"/>
                  <a:gd name="connsiteY509" fmla="*/ 1374466 h 1493144"/>
                  <a:gd name="connsiteX510" fmla="*/ 48961 w 735515"/>
                  <a:gd name="connsiteY510" fmla="*/ 1367060 h 1493144"/>
                  <a:gd name="connsiteX511" fmla="*/ 53895 w 735515"/>
                  <a:gd name="connsiteY511" fmla="*/ 1364591 h 1493144"/>
                  <a:gd name="connsiteX512" fmla="*/ 53895 w 735515"/>
                  <a:gd name="connsiteY512" fmla="*/ 1359655 h 1493144"/>
                  <a:gd name="connsiteX513" fmla="*/ 51428 w 735515"/>
                  <a:gd name="connsiteY513" fmla="*/ 1357186 h 1493144"/>
                  <a:gd name="connsiteX514" fmla="*/ 48961 w 735515"/>
                  <a:gd name="connsiteY514" fmla="*/ 1354718 h 1493144"/>
                  <a:gd name="connsiteX515" fmla="*/ 46491 w 735515"/>
                  <a:gd name="connsiteY515" fmla="*/ 1349780 h 1493144"/>
                  <a:gd name="connsiteX516" fmla="*/ 41553 w 735515"/>
                  <a:gd name="connsiteY516" fmla="*/ 1349780 h 1493144"/>
                  <a:gd name="connsiteX517" fmla="*/ 41553 w 735515"/>
                  <a:gd name="connsiteY517" fmla="*/ 1347311 h 1493144"/>
                  <a:gd name="connsiteX518" fmla="*/ 39086 w 735515"/>
                  <a:gd name="connsiteY518" fmla="*/ 1344843 h 1493144"/>
                  <a:gd name="connsiteX519" fmla="*/ 39086 w 735515"/>
                  <a:gd name="connsiteY519" fmla="*/ 1337438 h 1493144"/>
                  <a:gd name="connsiteX520" fmla="*/ 36616 w 735515"/>
                  <a:gd name="connsiteY520" fmla="*/ 1334969 h 1493144"/>
                  <a:gd name="connsiteX521" fmla="*/ 34148 w 735515"/>
                  <a:gd name="connsiteY521" fmla="*/ 1332501 h 1493144"/>
                  <a:gd name="connsiteX522" fmla="*/ 31681 w 735515"/>
                  <a:gd name="connsiteY522" fmla="*/ 1332501 h 1493144"/>
                  <a:gd name="connsiteX523" fmla="*/ 31681 w 735515"/>
                  <a:gd name="connsiteY523" fmla="*/ 1330032 h 1493144"/>
                  <a:gd name="connsiteX524" fmla="*/ 24274 w 735515"/>
                  <a:gd name="connsiteY524" fmla="*/ 1332501 h 1493144"/>
                  <a:gd name="connsiteX525" fmla="*/ 19336 w 735515"/>
                  <a:gd name="connsiteY525" fmla="*/ 1327563 h 1493144"/>
                  <a:gd name="connsiteX526" fmla="*/ 16869 w 735515"/>
                  <a:gd name="connsiteY526" fmla="*/ 1325094 h 1493144"/>
                  <a:gd name="connsiteX527" fmla="*/ 11931 w 735515"/>
                  <a:gd name="connsiteY527" fmla="*/ 1322627 h 1493144"/>
                  <a:gd name="connsiteX528" fmla="*/ 2057 w 735515"/>
                  <a:gd name="connsiteY528" fmla="*/ 1322627 h 1493144"/>
                  <a:gd name="connsiteX529" fmla="*/ -411 w 735515"/>
                  <a:gd name="connsiteY529" fmla="*/ 1320159 h 1493144"/>
                  <a:gd name="connsiteX530" fmla="*/ -411 w 735515"/>
                  <a:gd name="connsiteY530" fmla="*/ 1315325 h 1493144"/>
                  <a:gd name="connsiteX531" fmla="*/ 2057 w 735515"/>
                  <a:gd name="connsiteY531" fmla="*/ 1312856 h 1493144"/>
                  <a:gd name="connsiteX532" fmla="*/ 4527 w 735515"/>
                  <a:gd name="connsiteY532" fmla="*/ 1307815 h 1493144"/>
                  <a:gd name="connsiteX533" fmla="*/ 6994 w 735515"/>
                  <a:gd name="connsiteY533" fmla="*/ 1302879 h 1493144"/>
                  <a:gd name="connsiteX534" fmla="*/ 11931 w 735515"/>
                  <a:gd name="connsiteY534" fmla="*/ 1295576 h 1493144"/>
                  <a:gd name="connsiteX535" fmla="*/ 16869 w 735515"/>
                  <a:gd name="connsiteY535" fmla="*/ 1293108 h 1493144"/>
                  <a:gd name="connsiteX536" fmla="*/ 26744 w 735515"/>
                  <a:gd name="connsiteY536" fmla="*/ 1288067 h 1493144"/>
                  <a:gd name="connsiteX537" fmla="*/ 31681 w 735515"/>
                  <a:gd name="connsiteY537" fmla="*/ 1285599 h 1493144"/>
                  <a:gd name="connsiteX538" fmla="*/ 39086 w 735515"/>
                  <a:gd name="connsiteY538" fmla="*/ 1283233 h 1493144"/>
                  <a:gd name="connsiteX539" fmla="*/ 41553 w 735515"/>
                  <a:gd name="connsiteY539" fmla="*/ 1280764 h 1493144"/>
                  <a:gd name="connsiteX540" fmla="*/ 44023 w 735515"/>
                  <a:gd name="connsiteY540" fmla="*/ 1278297 h 1493144"/>
                  <a:gd name="connsiteX541" fmla="*/ 44023 w 735515"/>
                  <a:gd name="connsiteY541" fmla="*/ 1268422 h 1493144"/>
                  <a:gd name="connsiteX542" fmla="*/ 41553 w 735515"/>
                  <a:gd name="connsiteY542" fmla="*/ 1265953 h 1493144"/>
                  <a:gd name="connsiteX543" fmla="*/ 29211 w 735515"/>
                  <a:gd name="connsiteY543" fmla="*/ 1265953 h 1493144"/>
                  <a:gd name="connsiteX544" fmla="*/ 29211 w 735515"/>
                  <a:gd name="connsiteY544" fmla="*/ 1258549 h 1493144"/>
                  <a:gd name="connsiteX545" fmla="*/ 31681 w 735515"/>
                  <a:gd name="connsiteY545" fmla="*/ 1248674 h 1493144"/>
                  <a:gd name="connsiteX546" fmla="*/ 31681 w 735515"/>
                  <a:gd name="connsiteY546" fmla="*/ 1226457 h 1493144"/>
                  <a:gd name="connsiteX547" fmla="*/ 34148 w 735515"/>
                  <a:gd name="connsiteY547" fmla="*/ 1223989 h 1493144"/>
                  <a:gd name="connsiteX548" fmla="*/ 36616 w 735515"/>
                  <a:gd name="connsiteY548" fmla="*/ 1219052 h 1493144"/>
                  <a:gd name="connsiteX549" fmla="*/ 41553 w 735515"/>
                  <a:gd name="connsiteY549" fmla="*/ 1214115 h 1493144"/>
                  <a:gd name="connsiteX550" fmla="*/ 44023 w 735515"/>
                  <a:gd name="connsiteY550" fmla="*/ 1209177 h 1493144"/>
                  <a:gd name="connsiteX551" fmla="*/ 46491 w 735515"/>
                  <a:gd name="connsiteY551" fmla="*/ 1204241 h 1493144"/>
                  <a:gd name="connsiteX552" fmla="*/ 46491 w 735515"/>
                  <a:gd name="connsiteY552" fmla="*/ 1199304 h 1493144"/>
                  <a:gd name="connsiteX553" fmla="*/ 44023 w 735515"/>
                  <a:gd name="connsiteY553" fmla="*/ 1196835 h 1493144"/>
                  <a:gd name="connsiteX554" fmla="*/ 46491 w 735515"/>
                  <a:gd name="connsiteY554" fmla="*/ 1194366 h 1493144"/>
                  <a:gd name="connsiteX555" fmla="*/ 46491 w 735515"/>
                  <a:gd name="connsiteY555" fmla="*/ 1184493 h 1493144"/>
                  <a:gd name="connsiteX556" fmla="*/ 44023 w 735515"/>
                  <a:gd name="connsiteY556" fmla="*/ 1184493 h 1493144"/>
                  <a:gd name="connsiteX557" fmla="*/ 41553 w 735515"/>
                  <a:gd name="connsiteY557" fmla="*/ 1182024 h 1493144"/>
                  <a:gd name="connsiteX558" fmla="*/ 39086 w 735515"/>
                  <a:gd name="connsiteY558" fmla="*/ 1182024 h 1493144"/>
                  <a:gd name="connsiteX559" fmla="*/ 34148 w 735515"/>
                  <a:gd name="connsiteY559" fmla="*/ 1184493 h 1493144"/>
                  <a:gd name="connsiteX560" fmla="*/ 31681 w 735515"/>
                  <a:gd name="connsiteY560" fmla="*/ 1186962 h 1493144"/>
                  <a:gd name="connsiteX561" fmla="*/ 29211 w 735515"/>
                  <a:gd name="connsiteY561" fmla="*/ 1186962 h 1493144"/>
                  <a:gd name="connsiteX562" fmla="*/ 26744 w 735515"/>
                  <a:gd name="connsiteY562" fmla="*/ 1184493 h 1493144"/>
                  <a:gd name="connsiteX563" fmla="*/ 24274 w 735515"/>
                  <a:gd name="connsiteY563" fmla="*/ 1184493 h 1493144"/>
                  <a:gd name="connsiteX564" fmla="*/ 21806 w 735515"/>
                  <a:gd name="connsiteY564" fmla="*/ 1182024 h 1493144"/>
                  <a:gd name="connsiteX565" fmla="*/ 21806 w 735515"/>
                  <a:gd name="connsiteY565" fmla="*/ 1172149 h 1493144"/>
                  <a:gd name="connsiteX566" fmla="*/ 24274 w 735515"/>
                  <a:gd name="connsiteY566" fmla="*/ 1169682 h 1493144"/>
                  <a:gd name="connsiteX567" fmla="*/ 21806 w 735515"/>
                  <a:gd name="connsiteY567" fmla="*/ 1164745 h 1493144"/>
                  <a:gd name="connsiteX568" fmla="*/ 21806 w 735515"/>
                  <a:gd name="connsiteY568" fmla="*/ 1157338 h 1493144"/>
                  <a:gd name="connsiteX569" fmla="*/ 24274 w 735515"/>
                  <a:gd name="connsiteY569" fmla="*/ 1157338 h 1493144"/>
                  <a:gd name="connsiteX570" fmla="*/ 29211 w 735515"/>
                  <a:gd name="connsiteY570" fmla="*/ 1154870 h 1493144"/>
                  <a:gd name="connsiteX571" fmla="*/ 34148 w 735515"/>
                  <a:gd name="connsiteY571" fmla="*/ 1152401 h 1493144"/>
                  <a:gd name="connsiteX572" fmla="*/ 39086 w 735515"/>
                  <a:gd name="connsiteY572" fmla="*/ 1149934 h 1493144"/>
                  <a:gd name="connsiteX573" fmla="*/ 39086 w 735515"/>
                  <a:gd name="connsiteY573" fmla="*/ 1147465 h 1493144"/>
                  <a:gd name="connsiteX574" fmla="*/ 41553 w 735515"/>
                  <a:gd name="connsiteY574" fmla="*/ 1147465 h 1493144"/>
                  <a:gd name="connsiteX575" fmla="*/ 41553 w 735515"/>
                  <a:gd name="connsiteY575" fmla="*/ 1142528 h 1493144"/>
                  <a:gd name="connsiteX576" fmla="*/ 44023 w 735515"/>
                  <a:gd name="connsiteY576" fmla="*/ 1135121 h 1493144"/>
                  <a:gd name="connsiteX577" fmla="*/ 44023 w 735515"/>
                  <a:gd name="connsiteY577" fmla="*/ 1117842 h 1493144"/>
                  <a:gd name="connsiteX578" fmla="*/ 41553 w 735515"/>
                  <a:gd name="connsiteY578" fmla="*/ 1115375 h 1493144"/>
                  <a:gd name="connsiteX579" fmla="*/ 39086 w 735515"/>
                  <a:gd name="connsiteY579" fmla="*/ 1117842 h 1493144"/>
                  <a:gd name="connsiteX580" fmla="*/ 34148 w 735515"/>
                  <a:gd name="connsiteY580" fmla="*/ 1117842 h 1493144"/>
                  <a:gd name="connsiteX581" fmla="*/ 31681 w 735515"/>
                  <a:gd name="connsiteY581" fmla="*/ 1115375 h 1493144"/>
                  <a:gd name="connsiteX582" fmla="*/ 29211 w 735515"/>
                  <a:gd name="connsiteY582" fmla="*/ 1115375 h 1493144"/>
                  <a:gd name="connsiteX583" fmla="*/ 29211 w 735515"/>
                  <a:gd name="connsiteY583" fmla="*/ 1112906 h 1493144"/>
                  <a:gd name="connsiteX584" fmla="*/ 26744 w 735515"/>
                  <a:gd name="connsiteY584" fmla="*/ 1112906 h 1493144"/>
                  <a:gd name="connsiteX585" fmla="*/ 26744 w 735515"/>
                  <a:gd name="connsiteY585" fmla="*/ 1110437 h 1493144"/>
                  <a:gd name="connsiteX586" fmla="*/ 29211 w 735515"/>
                  <a:gd name="connsiteY586" fmla="*/ 1107968 h 1493144"/>
                  <a:gd name="connsiteX587" fmla="*/ 29211 w 735515"/>
                  <a:gd name="connsiteY587" fmla="*/ 1105500 h 1493144"/>
                  <a:gd name="connsiteX588" fmla="*/ 31681 w 735515"/>
                  <a:gd name="connsiteY588" fmla="*/ 1100562 h 1493144"/>
                  <a:gd name="connsiteX589" fmla="*/ 34148 w 735515"/>
                  <a:gd name="connsiteY589" fmla="*/ 1095626 h 1493144"/>
                  <a:gd name="connsiteX590" fmla="*/ 34148 w 735515"/>
                  <a:gd name="connsiteY590" fmla="*/ 1093158 h 1493144"/>
                  <a:gd name="connsiteX591" fmla="*/ 36616 w 735515"/>
                  <a:gd name="connsiteY591" fmla="*/ 1088220 h 1493144"/>
                  <a:gd name="connsiteX592" fmla="*/ 36616 w 735515"/>
                  <a:gd name="connsiteY592" fmla="*/ 1075878 h 1493144"/>
                  <a:gd name="connsiteX593" fmla="*/ 39086 w 735515"/>
                  <a:gd name="connsiteY593" fmla="*/ 1073409 h 1493144"/>
                  <a:gd name="connsiteX594" fmla="*/ 41553 w 735515"/>
                  <a:gd name="connsiteY594" fmla="*/ 1070941 h 1493144"/>
                  <a:gd name="connsiteX595" fmla="*/ 41553 w 735515"/>
                  <a:gd name="connsiteY595" fmla="*/ 1051192 h 1493144"/>
                  <a:gd name="connsiteX596" fmla="*/ 44023 w 735515"/>
                  <a:gd name="connsiteY596" fmla="*/ 1046255 h 1493144"/>
                  <a:gd name="connsiteX597" fmla="*/ 46491 w 735515"/>
                  <a:gd name="connsiteY597" fmla="*/ 1041319 h 1493144"/>
                  <a:gd name="connsiteX598" fmla="*/ 46491 w 735515"/>
                  <a:gd name="connsiteY598" fmla="*/ 1036382 h 1493144"/>
                  <a:gd name="connsiteX599" fmla="*/ 44023 w 735515"/>
                  <a:gd name="connsiteY599" fmla="*/ 1031444 h 1493144"/>
                  <a:gd name="connsiteX600" fmla="*/ 44023 w 735515"/>
                  <a:gd name="connsiteY600" fmla="*/ 1021571 h 1493144"/>
                  <a:gd name="connsiteX601" fmla="*/ 46491 w 735515"/>
                  <a:gd name="connsiteY601" fmla="*/ 1016633 h 1493144"/>
                  <a:gd name="connsiteX602" fmla="*/ 48961 w 735515"/>
                  <a:gd name="connsiteY602" fmla="*/ 1011696 h 1493144"/>
                  <a:gd name="connsiteX603" fmla="*/ 53895 w 735515"/>
                  <a:gd name="connsiteY603" fmla="*/ 1006760 h 1493144"/>
                  <a:gd name="connsiteX604" fmla="*/ 61303 w 735515"/>
                  <a:gd name="connsiteY604" fmla="*/ 999354 h 1493144"/>
                  <a:gd name="connsiteX605" fmla="*/ 66240 w 735515"/>
                  <a:gd name="connsiteY605" fmla="*/ 994416 h 1493144"/>
                  <a:gd name="connsiteX606" fmla="*/ 71175 w 735515"/>
                  <a:gd name="connsiteY606" fmla="*/ 991947 h 1493144"/>
                  <a:gd name="connsiteX607" fmla="*/ 76112 w 735515"/>
                  <a:gd name="connsiteY607" fmla="*/ 991947 h 1493144"/>
                  <a:gd name="connsiteX608" fmla="*/ 81050 w 735515"/>
                  <a:gd name="connsiteY608" fmla="*/ 989479 h 1493144"/>
                  <a:gd name="connsiteX609" fmla="*/ 88457 w 735515"/>
                  <a:gd name="connsiteY609" fmla="*/ 989479 h 1493144"/>
                  <a:gd name="connsiteX610" fmla="*/ 90925 w 735515"/>
                  <a:gd name="connsiteY610" fmla="*/ 991947 h 1493144"/>
                  <a:gd name="connsiteX611" fmla="*/ 93392 w 735515"/>
                  <a:gd name="connsiteY611" fmla="*/ 991947 h 1493144"/>
                  <a:gd name="connsiteX612" fmla="*/ 98329 w 735515"/>
                  <a:gd name="connsiteY612" fmla="*/ 994416 h 1493144"/>
                  <a:gd name="connsiteX613" fmla="*/ 105737 w 735515"/>
                  <a:gd name="connsiteY613" fmla="*/ 994416 h 1493144"/>
                  <a:gd name="connsiteX614" fmla="*/ 110671 w 735515"/>
                  <a:gd name="connsiteY614" fmla="*/ 991947 h 1493144"/>
                  <a:gd name="connsiteX615" fmla="*/ 113142 w 735515"/>
                  <a:gd name="connsiteY615" fmla="*/ 989479 h 1493144"/>
                  <a:gd name="connsiteX616" fmla="*/ 115609 w 735515"/>
                  <a:gd name="connsiteY616" fmla="*/ 984543 h 1493144"/>
                  <a:gd name="connsiteX617" fmla="*/ 118079 w 735515"/>
                  <a:gd name="connsiteY617" fmla="*/ 982074 h 1493144"/>
                  <a:gd name="connsiteX618" fmla="*/ 118079 w 735515"/>
                  <a:gd name="connsiteY618" fmla="*/ 977137 h 1493144"/>
                  <a:gd name="connsiteX619" fmla="*/ 120546 w 735515"/>
                  <a:gd name="connsiteY619" fmla="*/ 972199 h 1493144"/>
                  <a:gd name="connsiteX620" fmla="*/ 120546 w 735515"/>
                  <a:gd name="connsiteY620" fmla="*/ 967263 h 1493144"/>
                  <a:gd name="connsiteX621" fmla="*/ 123016 w 735515"/>
                  <a:gd name="connsiteY621" fmla="*/ 964795 h 1493144"/>
                  <a:gd name="connsiteX622" fmla="*/ 127951 w 735515"/>
                  <a:gd name="connsiteY622" fmla="*/ 962326 h 1493144"/>
                  <a:gd name="connsiteX623" fmla="*/ 132888 w 735515"/>
                  <a:gd name="connsiteY623" fmla="*/ 959857 h 1493144"/>
                  <a:gd name="connsiteX624" fmla="*/ 135359 w 735515"/>
                  <a:gd name="connsiteY624" fmla="*/ 957388 h 1493144"/>
                  <a:gd name="connsiteX625" fmla="*/ 137826 w 735515"/>
                  <a:gd name="connsiteY625" fmla="*/ 952453 h 1493144"/>
                  <a:gd name="connsiteX626" fmla="*/ 137826 w 735515"/>
                  <a:gd name="connsiteY626" fmla="*/ 940109 h 1493144"/>
                  <a:gd name="connsiteX627" fmla="*/ 140296 w 735515"/>
                  <a:gd name="connsiteY627" fmla="*/ 932704 h 1493144"/>
                  <a:gd name="connsiteX628" fmla="*/ 140296 w 735515"/>
                  <a:gd name="connsiteY628" fmla="*/ 927767 h 1493144"/>
                  <a:gd name="connsiteX629" fmla="*/ 142763 w 735515"/>
                  <a:gd name="connsiteY629" fmla="*/ 925298 h 1493144"/>
                  <a:gd name="connsiteX630" fmla="*/ 147701 w 735515"/>
                  <a:gd name="connsiteY630" fmla="*/ 925298 h 1493144"/>
                  <a:gd name="connsiteX631" fmla="*/ 157576 w 735515"/>
                  <a:gd name="connsiteY631" fmla="*/ 922829 h 1493144"/>
                  <a:gd name="connsiteX632" fmla="*/ 162510 w 735515"/>
                  <a:gd name="connsiteY632" fmla="*/ 920361 h 1493144"/>
                  <a:gd name="connsiteX633" fmla="*/ 164980 w 735515"/>
                  <a:gd name="connsiteY633" fmla="*/ 912956 h 1493144"/>
                  <a:gd name="connsiteX634" fmla="*/ 167447 w 735515"/>
                  <a:gd name="connsiteY634" fmla="*/ 908018 h 1493144"/>
                  <a:gd name="connsiteX635" fmla="*/ 169918 w 735515"/>
                  <a:gd name="connsiteY635" fmla="*/ 900612 h 1493144"/>
                  <a:gd name="connsiteX636" fmla="*/ 172385 w 735515"/>
                  <a:gd name="connsiteY636" fmla="*/ 895676 h 1493144"/>
                  <a:gd name="connsiteX637" fmla="*/ 174855 w 735515"/>
                  <a:gd name="connsiteY637" fmla="*/ 893208 h 1493144"/>
                  <a:gd name="connsiteX638" fmla="*/ 177322 w 735515"/>
                  <a:gd name="connsiteY638" fmla="*/ 888270 h 1493144"/>
                  <a:gd name="connsiteX639" fmla="*/ 179793 w 735515"/>
                  <a:gd name="connsiteY639" fmla="*/ 885801 h 1493144"/>
                  <a:gd name="connsiteX640" fmla="*/ 177322 w 735515"/>
                  <a:gd name="connsiteY640" fmla="*/ 883333 h 1493144"/>
                  <a:gd name="connsiteX641" fmla="*/ 177322 w 735515"/>
                  <a:gd name="connsiteY641" fmla="*/ 880864 h 1493144"/>
                  <a:gd name="connsiteX642" fmla="*/ 145230 w 735515"/>
                  <a:gd name="connsiteY642" fmla="*/ 880864 h 1493144"/>
                  <a:gd name="connsiteX643" fmla="*/ 137826 w 735515"/>
                  <a:gd name="connsiteY643" fmla="*/ 878397 h 1493144"/>
                  <a:gd name="connsiteX644" fmla="*/ 135359 w 735515"/>
                  <a:gd name="connsiteY644" fmla="*/ 878397 h 1493144"/>
                  <a:gd name="connsiteX645" fmla="*/ 132888 w 735515"/>
                  <a:gd name="connsiteY645" fmla="*/ 875928 h 1493144"/>
                  <a:gd name="connsiteX646" fmla="*/ 135359 w 735515"/>
                  <a:gd name="connsiteY646" fmla="*/ 873459 h 1493144"/>
                  <a:gd name="connsiteX647" fmla="*/ 135359 w 735515"/>
                  <a:gd name="connsiteY647" fmla="*/ 870991 h 1493144"/>
                  <a:gd name="connsiteX648" fmla="*/ 137826 w 735515"/>
                  <a:gd name="connsiteY648" fmla="*/ 866053 h 1493144"/>
                  <a:gd name="connsiteX649" fmla="*/ 140296 w 735515"/>
                  <a:gd name="connsiteY649" fmla="*/ 861117 h 1493144"/>
                  <a:gd name="connsiteX650" fmla="*/ 145230 w 735515"/>
                  <a:gd name="connsiteY650" fmla="*/ 856180 h 1493144"/>
                  <a:gd name="connsiteX651" fmla="*/ 145230 w 735515"/>
                  <a:gd name="connsiteY651" fmla="*/ 848774 h 1493144"/>
                  <a:gd name="connsiteX652" fmla="*/ 140296 w 735515"/>
                  <a:gd name="connsiteY652" fmla="*/ 848774 h 1493144"/>
                  <a:gd name="connsiteX653" fmla="*/ 140296 w 735515"/>
                  <a:gd name="connsiteY653" fmla="*/ 843836 h 1493144"/>
                  <a:gd name="connsiteX654" fmla="*/ 142763 w 735515"/>
                  <a:gd name="connsiteY654" fmla="*/ 841369 h 1493144"/>
                  <a:gd name="connsiteX655" fmla="*/ 147701 w 735515"/>
                  <a:gd name="connsiteY655" fmla="*/ 838900 h 1493144"/>
                  <a:gd name="connsiteX656" fmla="*/ 150168 w 735515"/>
                  <a:gd name="connsiteY656" fmla="*/ 836432 h 1493144"/>
                  <a:gd name="connsiteX657" fmla="*/ 155105 w 735515"/>
                  <a:gd name="connsiteY657" fmla="*/ 833963 h 1493144"/>
                  <a:gd name="connsiteX658" fmla="*/ 160043 w 735515"/>
                  <a:gd name="connsiteY658" fmla="*/ 829025 h 1493144"/>
                  <a:gd name="connsiteX659" fmla="*/ 164980 w 735515"/>
                  <a:gd name="connsiteY659" fmla="*/ 824089 h 1493144"/>
                  <a:gd name="connsiteX660" fmla="*/ 164980 w 735515"/>
                  <a:gd name="connsiteY660" fmla="*/ 806810 h 1493144"/>
                  <a:gd name="connsiteX661" fmla="*/ 167447 w 735515"/>
                  <a:gd name="connsiteY661" fmla="*/ 799404 h 1493144"/>
                  <a:gd name="connsiteX662" fmla="*/ 167447 w 735515"/>
                  <a:gd name="connsiteY662" fmla="*/ 791998 h 1493144"/>
                  <a:gd name="connsiteX663" fmla="*/ 169918 w 735515"/>
                  <a:gd name="connsiteY663" fmla="*/ 787062 h 1493144"/>
                  <a:gd name="connsiteX664" fmla="*/ 167447 w 735515"/>
                  <a:gd name="connsiteY664" fmla="*/ 779655 h 1493144"/>
                  <a:gd name="connsiteX665" fmla="*/ 167447 w 735515"/>
                  <a:gd name="connsiteY665" fmla="*/ 774718 h 1493144"/>
                  <a:gd name="connsiteX666" fmla="*/ 169918 w 735515"/>
                  <a:gd name="connsiteY666" fmla="*/ 769782 h 1493144"/>
                  <a:gd name="connsiteX667" fmla="*/ 172385 w 735515"/>
                  <a:gd name="connsiteY667" fmla="*/ 764845 h 1493144"/>
                  <a:gd name="connsiteX668" fmla="*/ 177322 w 735515"/>
                  <a:gd name="connsiteY668" fmla="*/ 759907 h 1493144"/>
                  <a:gd name="connsiteX669" fmla="*/ 179793 w 735515"/>
                  <a:gd name="connsiteY669" fmla="*/ 754970 h 1493144"/>
                  <a:gd name="connsiteX670" fmla="*/ 179793 w 735515"/>
                  <a:gd name="connsiteY670" fmla="*/ 750034 h 1493144"/>
                  <a:gd name="connsiteX671" fmla="*/ 177322 w 735515"/>
                  <a:gd name="connsiteY671" fmla="*/ 745096 h 1493144"/>
                  <a:gd name="connsiteX672" fmla="*/ 177322 w 735515"/>
                  <a:gd name="connsiteY672" fmla="*/ 740159 h 1493144"/>
                  <a:gd name="connsiteX673" fmla="*/ 179793 w 735515"/>
                  <a:gd name="connsiteY673" fmla="*/ 735221 h 1493144"/>
                  <a:gd name="connsiteX674" fmla="*/ 177322 w 735515"/>
                  <a:gd name="connsiteY674" fmla="*/ 730286 h 1493144"/>
                  <a:gd name="connsiteX675" fmla="*/ 174855 w 735515"/>
                  <a:gd name="connsiteY675" fmla="*/ 725348 h 1493144"/>
                  <a:gd name="connsiteX676" fmla="*/ 167447 w 735515"/>
                  <a:gd name="connsiteY676" fmla="*/ 722879 h 1493144"/>
                  <a:gd name="connsiteX677" fmla="*/ 162510 w 735515"/>
                  <a:gd name="connsiteY677" fmla="*/ 725348 h 1493144"/>
                  <a:gd name="connsiteX678" fmla="*/ 155105 w 735515"/>
                  <a:gd name="connsiteY678" fmla="*/ 727817 h 1493144"/>
                  <a:gd name="connsiteX679" fmla="*/ 147701 w 735515"/>
                  <a:gd name="connsiteY679" fmla="*/ 730286 h 1493144"/>
                  <a:gd name="connsiteX680" fmla="*/ 140296 w 735515"/>
                  <a:gd name="connsiteY680" fmla="*/ 735221 h 1493144"/>
                  <a:gd name="connsiteX681" fmla="*/ 132888 w 735515"/>
                  <a:gd name="connsiteY681" fmla="*/ 740159 h 1493144"/>
                  <a:gd name="connsiteX682" fmla="*/ 130421 w 735515"/>
                  <a:gd name="connsiteY682" fmla="*/ 742628 h 1493144"/>
                  <a:gd name="connsiteX683" fmla="*/ 125484 w 735515"/>
                  <a:gd name="connsiteY683" fmla="*/ 745096 h 1493144"/>
                  <a:gd name="connsiteX684" fmla="*/ 123016 w 735515"/>
                  <a:gd name="connsiteY684" fmla="*/ 742628 h 1493144"/>
                  <a:gd name="connsiteX685" fmla="*/ 123016 w 735515"/>
                  <a:gd name="connsiteY685" fmla="*/ 735221 h 1493144"/>
                  <a:gd name="connsiteX686" fmla="*/ 120546 w 735515"/>
                  <a:gd name="connsiteY686" fmla="*/ 730286 h 1493144"/>
                  <a:gd name="connsiteX687" fmla="*/ 118079 w 735515"/>
                  <a:gd name="connsiteY687" fmla="*/ 725348 h 1493144"/>
                  <a:gd name="connsiteX688" fmla="*/ 113142 w 735515"/>
                  <a:gd name="connsiteY688" fmla="*/ 720411 h 1493144"/>
                  <a:gd name="connsiteX689" fmla="*/ 108204 w 735515"/>
                  <a:gd name="connsiteY689" fmla="*/ 715475 h 1493144"/>
                  <a:gd name="connsiteX690" fmla="*/ 103267 w 735515"/>
                  <a:gd name="connsiteY690" fmla="*/ 710537 h 1493144"/>
                  <a:gd name="connsiteX691" fmla="*/ 100799 w 735515"/>
                  <a:gd name="connsiteY691" fmla="*/ 703131 h 1493144"/>
                  <a:gd name="connsiteX692" fmla="*/ 98329 w 735515"/>
                  <a:gd name="connsiteY692" fmla="*/ 698195 h 1493144"/>
                  <a:gd name="connsiteX693" fmla="*/ 95862 w 735515"/>
                  <a:gd name="connsiteY693" fmla="*/ 695726 h 1493144"/>
                  <a:gd name="connsiteX694" fmla="*/ 93392 w 735515"/>
                  <a:gd name="connsiteY694" fmla="*/ 690891 h 1493144"/>
                  <a:gd name="connsiteX695" fmla="*/ 90925 w 735515"/>
                  <a:gd name="connsiteY695" fmla="*/ 685955 h 1493144"/>
                  <a:gd name="connsiteX696" fmla="*/ 88457 w 735515"/>
                  <a:gd name="connsiteY696" fmla="*/ 680914 h 1493144"/>
                  <a:gd name="connsiteX697" fmla="*/ 85987 w 735515"/>
                  <a:gd name="connsiteY697" fmla="*/ 678447 h 1493144"/>
                  <a:gd name="connsiteX698" fmla="*/ 81050 w 735515"/>
                  <a:gd name="connsiteY698" fmla="*/ 676080 h 1493144"/>
                  <a:gd name="connsiteX699" fmla="*/ 76112 w 735515"/>
                  <a:gd name="connsiteY699" fmla="*/ 673611 h 1493144"/>
                  <a:gd name="connsiteX700" fmla="*/ 71175 w 735515"/>
                  <a:gd name="connsiteY700" fmla="*/ 671144 h 1493144"/>
                  <a:gd name="connsiteX701" fmla="*/ 68708 w 735515"/>
                  <a:gd name="connsiteY701" fmla="*/ 668676 h 1493144"/>
                  <a:gd name="connsiteX702" fmla="*/ 68708 w 735515"/>
                  <a:gd name="connsiteY702" fmla="*/ 661269 h 1493144"/>
                  <a:gd name="connsiteX703" fmla="*/ 66240 w 735515"/>
                  <a:gd name="connsiteY703" fmla="*/ 658801 h 1493144"/>
                  <a:gd name="connsiteX704" fmla="*/ 63770 w 735515"/>
                  <a:gd name="connsiteY704" fmla="*/ 656332 h 1493144"/>
                  <a:gd name="connsiteX705" fmla="*/ 58833 w 735515"/>
                  <a:gd name="connsiteY705" fmla="*/ 653865 h 1493144"/>
                  <a:gd name="connsiteX706" fmla="*/ 56365 w 735515"/>
                  <a:gd name="connsiteY706" fmla="*/ 651396 h 1493144"/>
                  <a:gd name="connsiteX707" fmla="*/ 56365 w 735515"/>
                  <a:gd name="connsiteY707" fmla="*/ 646459 h 1493144"/>
                  <a:gd name="connsiteX708" fmla="*/ 58833 w 735515"/>
                  <a:gd name="connsiteY708" fmla="*/ 643990 h 1493144"/>
                  <a:gd name="connsiteX709" fmla="*/ 58833 w 735515"/>
                  <a:gd name="connsiteY709" fmla="*/ 639052 h 1493144"/>
                  <a:gd name="connsiteX710" fmla="*/ 61303 w 735515"/>
                  <a:gd name="connsiteY710" fmla="*/ 636584 h 1493144"/>
                  <a:gd name="connsiteX711" fmla="*/ 63770 w 735515"/>
                  <a:gd name="connsiteY711" fmla="*/ 631648 h 1493144"/>
                  <a:gd name="connsiteX712" fmla="*/ 66240 w 735515"/>
                  <a:gd name="connsiteY712" fmla="*/ 626710 h 1493144"/>
                  <a:gd name="connsiteX713" fmla="*/ 68708 w 735515"/>
                  <a:gd name="connsiteY713" fmla="*/ 624241 h 1493144"/>
                  <a:gd name="connsiteX714" fmla="*/ 71175 w 735515"/>
                  <a:gd name="connsiteY714" fmla="*/ 621773 h 1493144"/>
                  <a:gd name="connsiteX715" fmla="*/ 76112 w 735515"/>
                  <a:gd name="connsiteY715" fmla="*/ 619304 h 1493144"/>
                  <a:gd name="connsiteX716" fmla="*/ 76112 w 735515"/>
                  <a:gd name="connsiteY716" fmla="*/ 611899 h 1493144"/>
                  <a:gd name="connsiteX717" fmla="*/ 73645 w 735515"/>
                  <a:gd name="connsiteY717" fmla="*/ 609431 h 1493144"/>
                  <a:gd name="connsiteX718" fmla="*/ 73645 w 735515"/>
                  <a:gd name="connsiteY718" fmla="*/ 606962 h 1493144"/>
                  <a:gd name="connsiteX719" fmla="*/ 71175 w 735515"/>
                  <a:gd name="connsiteY719" fmla="*/ 604493 h 1493144"/>
                  <a:gd name="connsiteX720" fmla="*/ 71175 w 735515"/>
                  <a:gd name="connsiteY720" fmla="*/ 602024 h 1493144"/>
                  <a:gd name="connsiteX721" fmla="*/ 68708 w 735515"/>
                  <a:gd name="connsiteY721" fmla="*/ 599556 h 1493144"/>
                  <a:gd name="connsiteX722" fmla="*/ 66240 w 735515"/>
                  <a:gd name="connsiteY722" fmla="*/ 597089 h 1493144"/>
                  <a:gd name="connsiteX723" fmla="*/ 63770 w 735515"/>
                  <a:gd name="connsiteY723" fmla="*/ 594620 h 1493144"/>
                  <a:gd name="connsiteX724" fmla="*/ 63770 w 735515"/>
                  <a:gd name="connsiteY724" fmla="*/ 589682 h 1493144"/>
                  <a:gd name="connsiteX725" fmla="*/ 66240 w 735515"/>
                  <a:gd name="connsiteY725" fmla="*/ 587214 h 1493144"/>
                  <a:gd name="connsiteX726" fmla="*/ 68708 w 735515"/>
                  <a:gd name="connsiteY726" fmla="*/ 584745 h 1493144"/>
                  <a:gd name="connsiteX727" fmla="*/ 68708 w 735515"/>
                  <a:gd name="connsiteY727" fmla="*/ 579809 h 1493144"/>
                  <a:gd name="connsiteX728" fmla="*/ 63770 w 735515"/>
                  <a:gd name="connsiteY728" fmla="*/ 579809 h 1493144"/>
                  <a:gd name="connsiteX729" fmla="*/ 61303 w 735515"/>
                  <a:gd name="connsiteY729" fmla="*/ 574872 h 1493144"/>
                  <a:gd name="connsiteX730" fmla="*/ 63770 w 735515"/>
                  <a:gd name="connsiteY730" fmla="*/ 572403 h 1493144"/>
                  <a:gd name="connsiteX731" fmla="*/ 61303 w 735515"/>
                  <a:gd name="connsiteY731" fmla="*/ 572403 h 1493144"/>
                  <a:gd name="connsiteX732" fmla="*/ 61303 w 735515"/>
                  <a:gd name="connsiteY732" fmla="*/ 569934 h 1493144"/>
                  <a:gd name="connsiteX733" fmla="*/ 58833 w 735515"/>
                  <a:gd name="connsiteY733" fmla="*/ 569934 h 1493144"/>
                  <a:gd name="connsiteX734" fmla="*/ 58833 w 735515"/>
                  <a:gd name="connsiteY734" fmla="*/ 567465 h 1493144"/>
                  <a:gd name="connsiteX735" fmla="*/ 56365 w 735515"/>
                  <a:gd name="connsiteY735" fmla="*/ 564997 h 1493144"/>
                  <a:gd name="connsiteX736" fmla="*/ 51428 w 735515"/>
                  <a:gd name="connsiteY736" fmla="*/ 564997 h 1493144"/>
                  <a:gd name="connsiteX737" fmla="*/ 51428 w 735515"/>
                  <a:gd name="connsiteY737" fmla="*/ 562529 h 1493144"/>
                  <a:gd name="connsiteX738" fmla="*/ 48961 w 735515"/>
                  <a:gd name="connsiteY738" fmla="*/ 562529 h 1493144"/>
                  <a:gd name="connsiteX739" fmla="*/ 48961 w 735515"/>
                  <a:gd name="connsiteY739" fmla="*/ 557592 h 1493144"/>
                  <a:gd name="connsiteX740" fmla="*/ 51428 w 735515"/>
                  <a:gd name="connsiteY740" fmla="*/ 555123 h 1493144"/>
                  <a:gd name="connsiteX741" fmla="*/ 48961 w 735515"/>
                  <a:gd name="connsiteY741" fmla="*/ 552655 h 1493144"/>
                  <a:gd name="connsiteX742" fmla="*/ 46491 w 735515"/>
                  <a:gd name="connsiteY742" fmla="*/ 552655 h 1493144"/>
                  <a:gd name="connsiteX743" fmla="*/ 44023 w 735515"/>
                  <a:gd name="connsiteY743" fmla="*/ 550186 h 1493144"/>
                  <a:gd name="connsiteX744" fmla="*/ 41553 w 735515"/>
                  <a:gd name="connsiteY744" fmla="*/ 550186 h 1493144"/>
                  <a:gd name="connsiteX745" fmla="*/ 36616 w 735515"/>
                  <a:gd name="connsiteY745" fmla="*/ 547717 h 1493144"/>
                  <a:gd name="connsiteX746" fmla="*/ 34148 w 735515"/>
                  <a:gd name="connsiteY746" fmla="*/ 547717 h 1493144"/>
                  <a:gd name="connsiteX747" fmla="*/ 34148 w 735515"/>
                  <a:gd name="connsiteY747" fmla="*/ 545248 h 1493144"/>
                  <a:gd name="connsiteX748" fmla="*/ 36616 w 735515"/>
                  <a:gd name="connsiteY748" fmla="*/ 542781 h 1493144"/>
                  <a:gd name="connsiteX749" fmla="*/ 36616 w 735515"/>
                  <a:gd name="connsiteY749" fmla="*/ 540312 h 1493144"/>
                  <a:gd name="connsiteX750" fmla="*/ 34148 w 735515"/>
                  <a:gd name="connsiteY750" fmla="*/ 537844 h 1493144"/>
                  <a:gd name="connsiteX751" fmla="*/ 34148 w 735515"/>
                  <a:gd name="connsiteY751" fmla="*/ 535375 h 1493144"/>
                  <a:gd name="connsiteX752" fmla="*/ 36616 w 735515"/>
                  <a:gd name="connsiteY752" fmla="*/ 532906 h 1493144"/>
                  <a:gd name="connsiteX753" fmla="*/ 36616 w 735515"/>
                  <a:gd name="connsiteY753" fmla="*/ 525502 h 1493144"/>
                  <a:gd name="connsiteX754" fmla="*/ 34148 w 735515"/>
                  <a:gd name="connsiteY754" fmla="*/ 523033 h 1493144"/>
                  <a:gd name="connsiteX755" fmla="*/ 31681 w 735515"/>
                  <a:gd name="connsiteY755" fmla="*/ 520564 h 1493144"/>
                  <a:gd name="connsiteX756" fmla="*/ 31681 w 735515"/>
                  <a:gd name="connsiteY756" fmla="*/ 518095 h 1493144"/>
                  <a:gd name="connsiteX757" fmla="*/ 34148 w 735515"/>
                  <a:gd name="connsiteY757" fmla="*/ 513158 h 1493144"/>
                  <a:gd name="connsiteX758" fmla="*/ 31681 w 735515"/>
                  <a:gd name="connsiteY758" fmla="*/ 510689 h 1493144"/>
                  <a:gd name="connsiteX759" fmla="*/ 31681 w 735515"/>
                  <a:gd name="connsiteY759" fmla="*/ 508222 h 1493144"/>
                  <a:gd name="connsiteX760" fmla="*/ 29211 w 735515"/>
                  <a:gd name="connsiteY760" fmla="*/ 508222 h 1493144"/>
                  <a:gd name="connsiteX761" fmla="*/ 29211 w 735515"/>
                  <a:gd name="connsiteY761" fmla="*/ 505753 h 1493144"/>
                  <a:gd name="connsiteX762" fmla="*/ 19336 w 735515"/>
                  <a:gd name="connsiteY762" fmla="*/ 505753 h 1493144"/>
                  <a:gd name="connsiteX763" fmla="*/ 16869 w 735515"/>
                  <a:gd name="connsiteY763" fmla="*/ 503285 h 1493144"/>
                  <a:gd name="connsiteX764" fmla="*/ 14402 w 735515"/>
                  <a:gd name="connsiteY764" fmla="*/ 500816 h 1493144"/>
                  <a:gd name="connsiteX765" fmla="*/ 14402 w 735515"/>
                  <a:gd name="connsiteY765" fmla="*/ 493410 h 1493144"/>
                  <a:gd name="connsiteX766" fmla="*/ 11931 w 735515"/>
                  <a:gd name="connsiteY766" fmla="*/ 493410 h 1493144"/>
                  <a:gd name="connsiteX767" fmla="*/ 9464 w 735515"/>
                  <a:gd name="connsiteY767" fmla="*/ 490941 h 1493144"/>
                  <a:gd name="connsiteX768" fmla="*/ 9464 w 735515"/>
                  <a:gd name="connsiteY768" fmla="*/ 478599 h 1493144"/>
                  <a:gd name="connsiteX769" fmla="*/ 11931 w 735515"/>
                  <a:gd name="connsiteY769" fmla="*/ 478599 h 1493144"/>
                  <a:gd name="connsiteX770" fmla="*/ 14402 w 735515"/>
                  <a:gd name="connsiteY770" fmla="*/ 476130 h 1493144"/>
                  <a:gd name="connsiteX771" fmla="*/ 14402 w 735515"/>
                  <a:gd name="connsiteY771" fmla="*/ 468726 h 1493144"/>
                  <a:gd name="connsiteX772" fmla="*/ 16869 w 735515"/>
                  <a:gd name="connsiteY772" fmla="*/ 463788 h 1493144"/>
                  <a:gd name="connsiteX773" fmla="*/ 16869 w 735515"/>
                  <a:gd name="connsiteY773" fmla="*/ 453915 h 1493144"/>
                  <a:gd name="connsiteX774" fmla="*/ 19336 w 735515"/>
                  <a:gd name="connsiteY774" fmla="*/ 451446 h 1493144"/>
                  <a:gd name="connsiteX775" fmla="*/ 29211 w 735515"/>
                  <a:gd name="connsiteY775" fmla="*/ 451446 h 1493144"/>
                  <a:gd name="connsiteX776" fmla="*/ 29211 w 735515"/>
                  <a:gd name="connsiteY776" fmla="*/ 446509 h 1493144"/>
                  <a:gd name="connsiteX777" fmla="*/ 31681 w 735515"/>
                  <a:gd name="connsiteY777" fmla="*/ 444040 h 1493144"/>
                  <a:gd name="connsiteX778" fmla="*/ 31681 w 735515"/>
                  <a:gd name="connsiteY778" fmla="*/ 441571 h 1493144"/>
                  <a:gd name="connsiteX779" fmla="*/ 29211 w 735515"/>
                  <a:gd name="connsiteY779" fmla="*/ 441571 h 1493144"/>
                  <a:gd name="connsiteX780" fmla="*/ 26744 w 735515"/>
                  <a:gd name="connsiteY780" fmla="*/ 439102 h 1493144"/>
                  <a:gd name="connsiteX781" fmla="*/ 24274 w 735515"/>
                  <a:gd name="connsiteY781" fmla="*/ 436634 h 1493144"/>
                  <a:gd name="connsiteX782" fmla="*/ 21806 w 735515"/>
                  <a:gd name="connsiteY782" fmla="*/ 434166 h 1493144"/>
                  <a:gd name="connsiteX783" fmla="*/ 19336 w 735515"/>
                  <a:gd name="connsiteY783" fmla="*/ 434166 h 1493144"/>
                  <a:gd name="connsiteX784" fmla="*/ 19336 w 735515"/>
                  <a:gd name="connsiteY784" fmla="*/ 429229 h 1493144"/>
                  <a:gd name="connsiteX785" fmla="*/ 16869 w 735515"/>
                  <a:gd name="connsiteY785" fmla="*/ 426760 h 1493144"/>
                  <a:gd name="connsiteX786" fmla="*/ 16869 w 735515"/>
                  <a:gd name="connsiteY786" fmla="*/ 416887 h 1493144"/>
                  <a:gd name="connsiteX787" fmla="*/ 19336 w 735515"/>
                  <a:gd name="connsiteY787" fmla="*/ 416887 h 1493144"/>
                  <a:gd name="connsiteX788" fmla="*/ 21806 w 735515"/>
                  <a:gd name="connsiteY788" fmla="*/ 414418 h 1493144"/>
                  <a:gd name="connsiteX789" fmla="*/ 21806 w 735515"/>
                  <a:gd name="connsiteY789" fmla="*/ 407012 h 1493144"/>
                  <a:gd name="connsiteX790" fmla="*/ 24274 w 735515"/>
                  <a:gd name="connsiteY790" fmla="*/ 404543 h 1493144"/>
                  <a:gd name="connsiteX791" fmla="*/ 24274 w 735515"/>
                  <a:gd name="connsiteY791" fmla="*/ 389732 h 1493144"/>
                  <a:gd name="connsiteX792" fmla="*/ 26744 w 735515"/>
                  <a:gd name="connsiteY792" fmla="*/ 384795 h 1493144"/>
                  <a:gd name="connsiteX793" fmla="*/ 29211 w 735515"/>
                  <a:gd name="connsiteY793" fmla="*/ 382326 h 1493144"/>
                  <a:gd name="connsiteX794" fmla="*/ 31681 w 735515"/>
                  <a:gd name="connsiteY794" fmla="*/ 382326 h 1493144"/>
                  <a:gd name="connsiteX795" fmla="*/ 31681 w 735515"/>
                  <a:gd name="connsiteY795" fmla="*/ 379859 h 1493144"/>
                  <a:gd name="connsiteX796" fmla="*/ 34148 w 735515"/>
                  <a:gd name="connsiteY796" fmla="*/ 377390 h 1493144"/>
                  <a:gd name="connsiteX797" fmla="*/ 34148 w 735515"/>
                  <a:gd name="connsiteY797" fmla="*/ 372453 h 1493144"/>
                  <a:gd name="connsiteX798" fmla="*/ 34148 w 735515"/>
                  <a:gd name="connsiteY798" fmla="*/ 372453 h 1493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</a:cxnLst>
                <a:rect l="l" t="t" r="r" b="b"/>
                <a:pathLst>
                  <a:path w="735515" h="1493144">
                    <a:moveTo>
                      <a:pt x="34148" y="372453"/>
                    </a:moveTo>
                    <a:lnTo>
                      <a:pt x="34148" y="369984"/>
                    </a:lnTo>
                    <a:lnTo>
                      <a:pt x="31681" y="367515"/>
                    </a:lnTo>
                    <a:lnTo>
                      <a:pt x="34148" y="365047"/>
                    </a:lnTo>
                    <a:lnTo>
                      <a:pt x="34148" y="355173"/>
                    </a:lnTo>
                    <a:lnTo>
                      <a:pt x="36616" y="352705"/>
                    </a:lnTo>
                    <a:lnTo>
                      <a:pt x="36616" y="347767"/>
                    </a:lnTo>
                    <a:lnTo>
                      <a:pt x="39086" y="345300"/>
                    </a:lnTo>
                    <a:lnTo>
                      <a:pt x="39086" y="342831"/>
                    </a:lnTo>
                    <a:lnTo>
                      <a:pt x="36616" y="340362"/>
                    </a:lnTo>
                    <a:lnTo>
                      <a:pt x="36616" y="337894"/>
                    </a:lnTo>
                    <a:lnTo>
                      <a:pt x="34148" y="337894"/>
                    </a:lnTo>
                    <a:lnTo>
                      <a:pt x="31681" y="335425"/>
                    </a:lnTo>
                    <a:lnTo>
                      <a:pt x="31681" y="332956"/>
                    </a:lnTo>
                    <a:lnTo>
                      <a:pt x="34148" y="330488"/>
                    </a:lnTo>
                    <a:lnTo>
                      <a:pt x="39086" y="330488"/>
                    </a:lnTo>
                    <a:lnTo>
                      <a:pt x="39086" y="320614"/>
                    </a:lnTo>
                    <a:lnTo>
                      <a:pt x="41553" y="318145"/>
                    </a:lnTo>
                    <a:lnTo>
                      <a:pt x="41553" y="310739"/>
                    </a:lnTo>
                    <a:lnTo>
                      <a:pt x="44023" y="310739"/>
                    </a:lnTo>
                    <a:lnTo>
                      <a:pt x="46491" y="308272"/>
                    </a:lnTo>
                    <a:lnTo>
                      <a:pt x="48961" y="308272"/>
                    </a:lnTo>
                    <a:lnTo>
                      <a:pt x="51428" y="305803"/>
                    </a:lnTo>
                    <a:lnTo>
                      <a:pt x="51428" y="300866"/>
                    </a:lnTo>
                    <a:lnTo>
                      <a:pt x="48961" y="298397"/>
                    </a:lnTo>
                    <a:lnTo>
                      <a:pt x="46491" y="293460"/>
                    </a:lnTo>
                    <a:lnTo>
                      <a:pt x="46491" y="290991"/>
                    </a:lnTo>
                    <a:lnTo>
                      <a:pt x="44023" y="288524"/>
                    </a:lnTo>
                    <a:lnTo>
                      <a:pt x="44023" y="286055"/>
                    </a:lnTo>
                    <a:lnTo>
                      <a:pt x="46491" y="283586"/>
                    </a:lnTo>
                    <a:lnTo>
                      <a:pt x="48961" y="281118"/>
                    </a:lnTo>
                    <a:lnTo>
                      <a:pt x="56365" y="281118"/>
                    </a:lnTo>
                    <a:lnTo>
                      <a:pt x="56365" y="266307"/>
                    </a:lnTo>
                    <a:lnTo>
                      <a:pt x="58833" y="261369"/>
                    </a:lnTo>
                    <a:lnTo>
                      <a:pt x="56365" y="261369"/>
                    </a:lnTo>
                    <a:lnTo>
                      <a:pt x="56365" y="253965"/>
                    </a:lnTo>
                    <a:lnTo>
                      <a:pt x="53895" y="253965"/>
                    </a:lnTo>
                    <a:lnTo>
                      <a:pt x="53895" y="251496"/>
                    </a:lnTo>
                    <a:lnTo>
                      <a:pt x="48961" y="246661"/>
                    </a:lnTo>
                    <a:lnTo>
                      <a:pt x="46491" y="241725"/>
                    </a:lnTo>
                    <a:lnTo>
                      <a:pt x="46491" y="231850"/>
                    </a:lnTo>
                    <a:lnTo>
                      <a:pt x="48961" y="229381"/>
                    </a:lnTo>
                    <a:lnTo>
                      <a:pt x="48961" y="219404"/>
                    </a:lnTo>
                    <a:lnTo>
                      <a:pt x="53895" y="219404"/>
                    </a:lnTo>
                    <a:lnTo>
                      <a:pt x="53895" y="216937"/>
                    </a:lnTo>
                    <a:lnTo>
                      <a:pt x="56365" y="214570"/>
                    </a:lnTo>
                    <a:lnTo>
                      <a:pt x="58833" y="212101"/>
                    </a:lnTo>
                    <a:lnTo>
                      <a:pt x="61303" y="207166"/>
                    </a:lnTo>
                    <a:lnTo>
                      <a:pt x="58833" y="204697"/>
                    </a:lnTo>
                    <a:lnTo>
                      <a:pt x="58833" y="197291"/>
                    </a:lnTo>
                    <a:lnTo>
                      <a:pt x="56365" y="192353"/>
                    </a:lnTo>
                    <a:lnTo>
                      <a:pt x="56365" y="182480"/>
                    </a:lnTo>
                    <a:lnTo>
                      <a:pt x="58833" y="180011"/>
                    </a:lnTo>
                    <a:lnTo>
                      <a:pt x="61303" y="177542"/>
                    </a:lnTo>
                    <a:lnTo>
                      <a:pt x="63770" y="177542"/>
                    </a:lnTo>
                    <a:lnTo>
                      <a:pt x="61303" y="172606"/>
                    </a:lnTo>
                    <a:lnTo>
                      <a:pt x="61303" y="167669"/>
                    </a:lnTo>
                    <a:lnTo>
                      <a:pt x="63770" y="162732"/>
                    </a:lnTo>
                    <a:lnTo>
                      <a:pt x="63770" y="155327"/>
                    </a:lnTo>
                    <a:lnTo>
                      <a:pt x="68708" y="152858"/>
                    </a:lnTo>
                    <a:lnTo>
                      <a:pt x="73645" y="150389"/>
                    </a:lnTo>
                    <a:lnTo>
                      <a:pt x="73645" y="145452"/>
                    </a:lnTo>
                    <a:lnTo>
                      <a:pt x="71175" y="145452"/>
                    </a:lnTo>
                    <a:lnTo>
                      <a:pt x="66240" y="142983"/>
                    </a:lnTo>
                    <a:lnTo>
                      <a:pt x="66240" y="133110"/>
                    </a:lnTo>
                    <a:lnTo>
                      <a:pt x="68708" y="130641"/>
                    </a:lnTo>
                    <a:lnTo>
                      <a:pt x="68708" y="125704"/>
                    </a:lnTo>
                    <a:lnTo>
                      <a:pt x="66240" y="125704"/>
                    </a:lnTo>
                    <a:lnTo>
                      <a:pt x="63770" y="120766"/>
                    </a:lnTo>
                    <a:lnTo>
                      <a:pt x="61303" y="118299"/>
                    </a:lnTo>
                    <a:lnTo>
                      <a:pt x="61303" y="115830"/>
                    </a:lnTo>
                    <a:lnTo>
                      <a:pt x="63770" y="113362"/>
                    </a:lnTo>
                    <a:lnTo>
                      <a:pt x="66240" y="113362"/>
                    </a:lnTo>
                    <a:lnTo>
                      <a:pt x="68708" y="115830"/>
                    </a:lnTo>
                    <a:lnTo>
                      <a:pt x="71175" y="115830"/>
                    </a:lnTo>
                    <a:lnTo>
                      <a:pt x="73645" y="113362"/>
                    </a:lnTo>
                    <a:lnTo>
                      <a:pt x="73645" y="110893"/>
                    </a:lnTo>
                    <a:lnTo>
                      <a:pt x="76112" y="108424"/>
                    </a:lnTo>
                    <a:lnTo>
                      <a:pt x="76112" y="105955"/>
                    </a:lnTo>
                    <a:lnTo>
                      <a:pt x="73645" y="101020"/>
                    </a:lnTo>
                    <a:lnTo>
                      <a:pt x="73645" y="98551"/>
                    </a:lnTo>
                    <a:lnTo>
                      <a:pt x="76112" y="93613"/>
                    </a:lnTo>
                    <a:lnTo>
                      <a:pt x="78582" y="91145"/>
                    </a:lnTo>
                    <a:lnTo>
                      <a:pt x="81050" y="88676"/>
                    </a:lnTo>
                    <a:lnTo>
                      <a:pt x="83520" y="88676"/>
                    </a:lnTo>
                    <a:lnTo>
                      <a:pt x="85987" y="91145"/>
                    </a:lnTo>
                    <a:lnTo>
                      <a:pt x="90925" y="91145"/>
                    </a:lnTo>
                    <a:lnTo>
                      <a:pt x="90925" y="88676"/>
                    </a:lnTo>
                    <a:lnTo>
                      <a:pt x="93392" y="86207"/>
                    </a:lnTo>
                    <a:lnTo>
                      <a:pt x="95862" y="83738"/>
                    </a:lnTo>
                    <a:lnTo>
                      <a:pt x="98329" y="78803"/>
                    </a:lnTo>
                    <a:lnTo>
                      <a:pt x="100799" y="78803"/>
                    </a:lnTo>
                    <a:lnTo>
                      <a:pt x="105737" y="76334"/>
                    </a:lnTo>
                    <a:lnTo>
                      <a:pt x="105737" y="71396"/>
                    </a:lnTo>
                    <a:lnTo>
                      <a:pt x="108204" y="66459"/>
                    </a:lnTo>
                    <a:lnTo>
                      <a:pt x="108204" y="59054"/>
                    </a:lnTo>
                    <a:lnTo>
                      <a:pt x="110671" y="54117"/>
                    </a:lnTo>
                    <a:lnTo>
                      <a:pt x="108204" y="51648"/>
                    </a:lnTo>
                    <a:lnTo>
                      <a:pt x="108204" y="49179"/>
                    </a:lnTo>
                    <a:lnTo>
                      <a:pt x="110671" y="46711"/>
                    </a:lnTo>
                    <a:lnTo>
                      <a:pt x="113142" y="44243"/>
                    </a:lnTo>
                    <a:lnTo>
                      <a:pt x="118079" y="41775"/>
                    </a:lnTo>
                    <a:lnTo>
                      <a:pt x="127951" y="39306"/>
                    </a:lnTo>
                    <a:lnTo>
                      <a:pt x="130421" y="36837"/>
                    </a:lnTo>
                    <a:lnTo>
                      <a:pt x="127951" y="31900"/>
                    </a:lnTo>
                    <a:lnTo>
                      <a:pt x="125484" y="29431"/>
                    </a:lnTo>
                    <a:lnTo>
                      <a:pt x="127951" y="26964"/>
                    </a:lnTo>
                    <a:lnTo>
                      <a:pt x="130421" y="24495"/>
                    </a:lnTo>
                    <a:lnTo>
                      <a:pt x="132888" y="22026"/>
                    </a:lnTo>
                    <a:lnTo>
                      <a:pt x="132888" y="7216"/>
                    </a:lnTo>
                    <a:lnTo>
                      <a:pt x="137826" y="7216"/>
                    </a:lnTo>
                    <a:lnTo>
                      <a:pt x="142763" y="4747"/>
                    </a:lnTo>
                    <a:lnTo>
                      <a:pt x="147701" y="7216"/>
                    </a:lnTo>
                    <a:lnTo>
                      <a:pt x="150168" y="7216"/>
                    </a:lnTo>
                    <a:lnTo>
                      <a:pt x="152638" y="4747"/>
                    </a:lnTo>
                    <a:lnTo>
                      <a:pt x="155105" y="2278"/>
                    </a:lnTo>
                    <a:lnTo>
                      <a:pt x="157576" y="-191"/>
                    </a:lnTo>
                    <a:lnTo>
                      <a:pt x="164980" y="-191"/>
                    </a:lnTo>
                    <a:lnTo>
                      <a:pt x="169918" y="2278"/>
                    </a:lnTo>
                    <a:lnTo>
                      <a:pt x="177322" y="2278"/>
                    </a:lnTo>
                    <a:lnTo>
                      <a:pt x="179793" y="4747"/>
                    </a:lnTo>
                    <a:lnTo>
                      <a:pt x="177322" y="7216"/>
                    </a:lnTo>
                    <a:lnTo>
                      <a:pt x="179793" y="9684"/>
                    </a:lnTo>
                    <a:lnTo>
                      <a:pt x="182260" y="12151"/>
                    </a:lnTo>
                    <a:lnTo>
                      <a:pt x="184727" y="19558"/>
                    </a:lnTo>
                    <a:lnTo>
                      <a:pt x="182260" y="24495"/>
                    </a:lnTo>
                    <a:lnTo>
                      <a:pt x="182260" y="29431"/>
                    </a:lnTo>
                    <a:lnTo>
                      <a:pt x="189664" y="29431"/>
                    </a:lnTo>
                    <a:lnTo>
                      <a:pt x="192135" y="31900"/>
                    </a:lnTo>
                    <a:lnTo>
                      <a:pt x="202006" y="31900"/>
                    </a:lnTo>
                    <a:lnTo>
                      <a:pt x="206944" y="29431"/>
                    </a:lnTo>
                    <a:lnTo>
                      <a:pt x="209414" y="31900"/>
                    </a:lnTo>
                    <a:lnTo>
                      <a:pt x="209414" y="36837"/>
                    </a:lnTo>
                    <a:lnTo>
                      <a:pt x="206944" y="39306"/>
                    </a:lnTo>
                    <a:lnTo>
                      <a:pt x="204477" y="41775"/>
                    </a:lnTo>
                    <a:lnTo>
                      <a:pt x="202006" y="41775"/>
                    </a:lnTo>
                    <a:lnTo>
                      <a:pt x="202006" y="46711"/>
                    </a:lnTo>
                    <a:lnTo>
                      <a:pt x="204477" y="49179"/>
                    </a:lnTo>
                    <a:lnTo>
                      <a:pt x="209414" y="51648"/>
                    </a:lnTo>
                    <a:lnTo>
                      <a:pt x="211881" y="54117"/>
                    </a:lnTo>
                    <a:lnTo>
                      <a:pt x="216819" y="54117"/>
                    </a:lnTo>
                    <a:lnTo>
                      <a:pt x="219286" y="56585"/>
                    </a:lnTo>
                    <a:lnTo>
                      <a:pt x="219286" y="59054"/>
                    </a:lnTo>
                    <a:lnTo>
                      <a:pt x="224223" y="63992"/>
                    </a:lnTo>
                    <a:lnTo>
                      <a:pt x="226694" y="71396"/>
                    </a:lnTo>
                    <a:lnTo>
                      <a:pt x="229161" y="76334"/>
                    </a:lnTo>
                    <a:lnTo>
                      <a:pt x="229161" y="81271"/>
                    </a:lnTo>
                    <a:lnTo>
                      <a:pt x="231631" y="83738"/>
                    </a:lnTo>
                    <a:lnTo>
                      <a:pt x="236566" y="83738"/>
                    </a:lnTo>
                    <a:lnTo>
                      <a:pt x="243973" y="93613"/>
                    </a:lnTo>
                    <a:lnTo>
                      <a:pt x="248911" y="96082"/>
                    </a:lnTo>
                    <a:lnTo>
                      <a:pt x="251378" y="98551"/>
                    </a:lnTo>
                    <a:lnTo>
                      <a:pt x="256315" y="101020"/>
                    </a:lnTo>
                    <a:lnTo>
                      <a:pt x="258783" y="101020"/>
                    </a:lnTo>
                    <a:lnTo>
                      <a:pt x="258783" y="103487"/>
                    </a:lnTo>
                    <a:lnTo>
                      <a:pt x="261253" y="105955"/>
                    </a:lnTo>
                    <a:lnTo>
                      <a:pt x="258783" y="110893"/>
                    </a:lnTo>
                    <a:lnTo>
                      <a:pt x="256315" y="113362"/>
                    </a:lnTo>
                    <a:lnTo>
                      <a:pt x="253845" y="115830"/>
                    </a:lnTo>
                    <a:lnTo>
                      <a:pt x="248911" y="118299"/>
                    </a:lnTo>
                    <a:lnTo>
                      <a:pt x="248911" y="120766"/>
                    </a:lnTo>
                    <a:lnTo>
                      <a:pt x="251378" y="128172"/>
                    </a:lnTo>
                    <a:lnTo>
                      <a:pt x="253845" y="138046"/>
                    </a:lnTo>
                    <a:lnTo>
                      <a:pt x="256315" y="145452"/>
                    </a:lnTo>
                    <a:lnTo>
                      <a:pt x="258783" y="150389"/>
                    </a:lnTo>
                    <a:lnTo>
                      <a:pt x="261253" y="155327"/>
                    </a:lnTo>
                    <a:lnTo>
                      <a:pt x="271125" y="160263"/>
                    </a:lnTo>
                    <a:lnTo>
                      <a:pt x="278532" y="157794"/>
                    </a:lnTo>
                    <a:lnTo>
                      <a:pt x="283470" y="157794"/>
                    </a:lnTo>
                    <a:lnTo>
                      <a:pt x="288407" y="165200"/>
                    </a:lnTo>
                    <a:lnTo>
                      <a:pt x="295812" y="170138"/>
                    </a:lnTo>
                    <a:lnTo>
                      <a:pt x="300749" y="175074"/>
                    </a:lnTo>
                    <a:lnTo>
                      <a:pt x="300749" y="187417"/>
                    </a:lnTo>
                    <a:lnTo>
                      <a:pt x="298279" y="194822"/>
                    </a:lnTo>
                    <a:lnTo>
                      <a:pt x="300749" y="197291"/>
                    </a:lnTo>
                    <a:lnTo>
                      <a:pt x="305687" y="199759"/>
                    </a:lnTo>
                    <a:lnTo>
                      <a:pt x="313091" y="204697"/>
                    </a:lnTo>
                    <a:lnTo>
                      <a:pt x="318029" y="212101"/>
                    </a:lnTo>
                    <a:lnTo>
                      <a:pt x="327901" y="216937"/>
                    </a:lnTo>
                    <a:lnTo>
                      <a:pt x="332838" y="219404"/>
                    </a:lnTo>
                    <a:lnTo>
                      <a:pt x="337776" y="221873"/>
                    </a:lnTo>
                    <a:lnTo>
                      <a:pt x="347651" y="226914"/>
                    </a:lnTo>
                    <a:lnTo>
                      <a:pt x="350118" y="229381"/>
                    </a:lnTo>
                    <a:lnTo>
                      <a:pt x="352588" y="226914"/>
                    </a:lnTo>
                    <a:lnTo>
                      <a:pt x="352588" y="209634"/>
                    </a:lnTo>
                    <a:lnTo>
                      <a:pt x="355055" y="202228"/>
                    </a:lnTo>
                    <a:lnTo>
                      <a:pt x="357526" y="197291"/>
                    </a:lnTo>
                    <a:lnTo>
                      <a:pt x="359993" y="192353"/>
                    </a:lnTo>
                    <a:lnTo>
                      <a:pt x="359993" y="189886"/>
                    </a:lnTo>
                    <a:lnTo>
                      <a:pt x="364930" y="189886"/>
                    </a:lnTo>
                    <a:lnTo>
                      <a:pt x="367397" y="192353"/>
                    </a:lnTo>
                    <a:lnTo>
                      <a:pt x="367397" y="197291"/>
                    </a:lnTo>
                    <a:lnTo>
                      <a:pt x="369868" y="199759"/>
                    </a:lnTo>
                    <a:lnTo>
                      <a:pt x="374805" y="202228"/>
                    </a:lnTo>
                    <a:lnTo>
                      <a:pt x="384677" y="199759"/>
                    </a:lnTo>
                    <a:lnTo>
                      <a:pt x="384677" y="202228"/>
                    </a:lnTo>
                    <a:lnTo>
                      <a:pt x="394552" y="207166"/>
                    </a:lnTo>
                    <a:lnTo>
                      <a:pt x="399489" y="207166"/>
                    </a:lnTo>
                    <a:lnTo>
                      <a:pt x="414198" y="204697"/>
                    </a:lnTo>
                    <a:lnTo>
                      <a:pt x="421603" y="207166"/>
                    </a:lnTo>
                    <a:lnTo>
                      <a:pt x="438882" y="207166"/>
                    </a:lnTo>
                    <a:lnTo>
                      <a:pt x="443820" y="209634"/>
                    </a:lnTo>
                    <a:lnTo>
                      <a:pt x="456162" y="209634"/>
                    </a:lnTo>
                    <a:lnTo>
                      <a:pt x="468504" y="212101"/>
                    </a:lnTo>
                    <a:lnTo>
                      <a:pt x="470974" y="214570"/>
                    </a:lnTo>
                    <a:lnTo>
                      <a:pt x="470974" y="224445"/>
                    </a:lnTo>
                    <a:lnTo>
                      <a:pt x="468504" y="226914"/>
                    </a:lnTo>
                    <a:lnTo>
                      <a:pt x="468504" y="234318"/>
                    </a:lnTo>
                    <a:lnTo>
                      <a:pt x="475912" y="239256"/>
                    </a:lnTo>
                    <a:lnTo>
                      <a:pt x="478379" y="244193"/>
                    </a:lnTo>
                    <a:lnTo>
                      <a:pt x="478379" y="249129"/>
                    </a:lnTo>
                    <a:lnTo>
                      <a:pt x="480846" y="256535"/>
                    </a:lnTo>
                    <a:lnTo>
                      <a:pt x="480846" y="266409"/>
                    </a:lnTo>
                    <a:lnTo>
                      <a:pt x="483316" y="268878"/>
                    </a:lnTo>
                    <a:lnTo>
                      <a:pt x="485783" y="271346"/>
                    </a:lnTo>
                    <a:lnTo>
                      <a:pt x="490721" y="278752"/>
                    </a:lnTo>
                    <a:lnTo>
                      <a:pt x="495658" y="283688"/>
                    </a:lnTo>
                    <a:lnTo>
                      <a:pt x="503063" y="281221"/>
                    </a:lnTo>
                    <a:lnTo>
                      <a:pt x="508000" y="278752"/>
                    </a:lnTo>
                    <a:lnTo>
                      <a:pt x="512938" y="286157"/>
                    </a:lnTo>
                    <a:lnTo>
                      <a:pt x="512938" y="288626"/>
                    </a:lnTo>
                    <a:lnTo>
                      <a:pt x="517875" y="298501"/>
                    </a:lnTo>
                    <a:lnTo>
                      <a:pt x="522813" y="303437"/>
                    </a:lnTo>
                    <a:lnTo>
                      <a:pt x="525280" y="313312"/>
                    </a:lnTo>
                    <a:lnTo>
                      <a:pt x="522813" y="320716"/>
                    </a:lnTo>
                    <a:lnTo>
                      <a:pt x="522813" y="323185"/>
                    </a:lnTo>
                    <a:lnTo>
                      <a:pt x="520342" y="328122"/>
                    </a:lnTo>
                    <a:lnTo>
                      <a:pt x="522813" y="330591"/>
                    </a:lnTo>
                    <a:lnTo>
                      <a:pt x="525280" y="333060"/>
                    </a:lnTo>
                    <a:lnTo>
                      <a:pt x="530217" y="342933"/>
                    </a:lnTo>
                    <a:lnTo>
                      <a:pt x="535155" y="347871"/>
                    </a:lnTo>
                    <a:lnTo>
                      <a:pt x="537622" y="350339"/>
                    </a:lnTo>
                    <a:lnTo>
                      <a:pt x="547497" y="357744"/>
                    </a:lnTo>
                    <a:lnTo>
                      <a:pt x="549967" y="360213"/>
                    </a:lnTo>
                    <a:lnTo>
                      <a:pt x="557372" y="362682"/>
                    </a:lnTo>
                    <a:lnTo>
                      <a:pt x="559839" y="367619"/>
                    </a:lnTo>
                    <a:lnTo>
                      <a:pt x="559839" y="379961"/>
                    </a:lnTo>
                    <a:lnTo>
                      <a:pt x="564776" y="387367"/>
                    </a:lnTo>
                    <a:lnTo>
                      <a:pt x="567247" y="392303"/>
                    </a:lnTo>
                    <a:lnTo>
                      <a:pt x="572181" y="392303"/>
                    </a:lnTo>
                    <a:lnTo>
                      <a:pt x="577119" y="394772"/>
                    </a:lnTo>
                    <a:lnTo>
                      <a:pt x="579589" y="399607"/>
                    </a:lnTo>
                    <a:lnTo>
                      <a:pt x="582056" y="404543"/>
                    </a:lnTo>
                    <a:lnTo>
                      <a:pt x="584526" y="404543"/>
                    </a:lnTo>
                    <a:lnTo>
                      <a:pt x="586993" y="402074"/>
                    </a:lnTo>
                    <a:lnTo>
                      <a:pt x="591931" y="402074"/>
                    </a:lnTo>
                    <a:lnTo>
                      <a:pt x="594398" y="407116"/>
                    </a:lnTo>
                    <a:lnTo>
                      <a:pt x="594398" y="409584"/>
                    </a:lnTo>
                    <a:lnTo>
                      <a:pt x="591931" y="414418"/>
                    </a:lnTo>
                    <a:lnTo>
                      <a:pt x="589461" y="414418"/>
                    </a:lnTo>
                    <a:lnTo>
                      <a:pt x="589461" y="424292"/>
                    </a:lnTo>
                    <a:lnTo>
                      <a:pt x="586993" y="424292"/>
                    </a:lnTo>
                    <a:lnTo>
                      <a:pt x="586993" y="429229"/>
                    </a:lnTo>
                    <a:lnTo>
                      <a:pt x="589461" y="434166"/>
                    </a:lnTo>
                    <a:lnTo>
                      <a:pt x="591931" y="434166"/>
                    </a:lnTo>
                    <a:lnTo>
                      <a:pt x="594398" y="439102"/>
                    </a:lnTo>
                    <a:lnTo>
                      <a:pt x="594398" y="444040"/>
                    </a:lnTo>
                    <a:lnTo>
                      <a:pt x="589461" y="451446"/>
                    </a:lnTo>
                    <a:lnTo>
                      <a:pt x="584526" y="451446"/>
                    </a:lnTo>
                    <a:lnTo>
                      <a:pt x="586993" y="453915"/>
                    </a:lnTo>
                    <a:lnTo>
                      <a:pt x="586993" y="461319"/>
                    </a:lnTo>
                    <a:lnTo>
                      <a:pt x="584526" y="463788"/>
                    </a:lnTo>
                    <a:lnTo>
                      <a:pt x="584526" y="468726"/>
                    </a:lnTo>
                    <a:lnTo>
                      <a:pt x="586993" y="471194"/>
                    </a:lnTo>
                    <a:lnTo>
                      <a:pt x="586993" y="481068"/>
                    </a:lnTo>
                    <a:lnTo>
                      <a:pt x="584526" y="486005"/>
                    </a:lnTo>
                    <a:lnTo>
                      <a:pt x="584526" y="503285"/>
                    </a:lnTo>
                    <a:lnTo>
                      <a:pt x="582056" y="503285"/>
                    </a:lnTo>
                    <a:lnTo>
                      <a:pt x="579589" y="508222"/>
                    </a:lnTo>
                    <a:lnTo>
                      <a:pt x="574651" y="508222"/>
                    </a:lnTo>
                    <a:lnTo>
                      <a:pt x="574651" y="518095"/>
                    </a:lnTo>
                    <a:lnTo>
                      <a:pt x="577119" y="523033"/>
                    </a:lnTo>
                    <a:lnTo>
                      <a:pt x="577119" y="525502"/>
                    </a:lnTo>
                    <a:lnTo>
                      <a:pt x="579589" y="532906"/>
                    </a:lnTo>
                    <a:lnTo>
                      <a:pt x="582056" y="535375"/>
                    </a:lnTo>
                    <a:lnTo>
                      <a:pt x="582056" y="540312"/>
                    </a:lnTo>
                    <a:lnTo>
                      <a:pt x="579589" y="542781"/>
                    </a:lnTo>
                    <a:lnTo>
                      <a:pt x="579589" y="547717"/>
                    </a:lnTo>
                    <a:lnTo>
                      <a:pt x="584526" y="547717"/>
                    </a:lnTo>
                    <a:lnTo>
                      <a:pt x="586993" y="550186"/>
                    </a:lnTo>
                    <a:lnTo>
                      <a:pt x="586993" y="555123"/>
                    </a:lnTo>
                    <a:lnTo>
                      <a:pt x="589461" y="555123"/>
                    </a:lnTo>
                    <a:lnTo>
                      <a:pt x="591931" y="557592"/>
                    </a:lnTo>
                    <a:lnTo>
                      <a:pt x="594398" y="560061"/>
                    </a:lnTo>
                    <a:lnTo>
                      <a:pt x="594398" y="567465"/>
                    </a:lnTo>
                    <a:lnTo>
                      <a:pt x="591931" y="569934"/>
                    </a:lnTo>
                    <a:lnTo>
                      <a:pt x="589461" y="569934"/>
                    </a:lnTo>
                    <a:lnTo>
                      <a:pt x="589461" y="574872"/>
                    </a:lnTo>
                    <a:lnTo>
                      <a:pt x="591931" y="574872"/>
                    </a:lnTo>
                    <a:lnTo>
                      <a:pt x="591931" y="577340"/>
                    </a:lnTo>
                    <a:lnTo>
                      <a:pt x="594398" y="579809"/>
                    </a:lnTo>
                    <a:lnTo>
                      <a:pt x="596868" y="579809"/>
                    </a:lnTo>
                    <a:lnTo>
                      <a:pt x="596868" y="584745"/>
                    </a:lnTo>
                    <a:lnTo>
                      <a:pt x="594398" y="584745"/>
                    </a:lnTo>
                    <a:lnTo>
                      <a:pt x="594398" y="589682"/>
                    </a:lnTo>
                    <a:lnTo>
                      <a:pt x="596868" y="589682"/>
                    </a:lnTo>
                    <a:lnTo>
                      <a:pt x="596868" y="592151"/>
                    </a:lnTo>
                    <a:lnTo>
                      <a:pt x="601806" y="594620"/>
                    </a:lnTo>
                    <a:lnTo>
                      <a:pt x="604273" y="597089"/>
                    </a:lnTo>
                    <a:lnTo>
                      <a:pt x="609211" y="599556"/>
                    </a:lnTo>
                    <a:lnTo>
                      <a:pt x="611678" y="597089"/>
                    </a:lnTo>
                    <a:lnTo>
                      <a:pt x="614148" y="597089"/>
                    </a:lnTo>
                    <a:lnTo>
                      <a:pt x="614148" y="594620"/>
                    </a:lnTo>
                    <a:lnTo>
                      <a:pt x="616615" y="592151"/>
                    </a:lnTo>
                    <a:lnTo>
                      <a:pt x="619085" y="592151"/>
                    </a:lnTo>
                    <a:lnTo>
                      <a:pt x="621553" y="594620"/>
                    </a:lnTo>
                    <a:lnTo>
                      <a:pt x="631428" y="594620"/>
                    </a:lnTo>
                    <a:lnTo>
                      <a:pt x="636365" y="597089"/>
                    </a:lnTo>
                    <a:lnTo>
                      <a:pt x="641302" y="597089"/>
                    </a:lnTo>
                    <a:lnTo>
                      <a:pt x="643770" y="592151"/>
                    </a:lnTo>
                    <a:lnTo>
                      <a:pt x="648707" y="589682"/>
                    </a:lnTo>
                    <a:lnTo>
                      <a:pt x="651174" y="589682"/>
                    </a:lnTo>
                    <a:lnTo>
                      <a:pt x="651174" y="592151"/>
                    </a:lnTo>
                    <a:lnTo>
                      <a:pt x="653645" y="592151"/>
                    </a:lnTo>
                    <a:lnTo>
                      <a:pt x="651174" y="599556"/>
                    </a:lnTo>
                    <a:lnTo>
                      <a:pt x="648707" y="602024"/>
                    </a:lnTo>
                    <a:lnTo>
                      <a:pt x="646237" y="604493"/>
                    </a:lnTo>
                    <a:lnTo>
                      <a:pt x="646237" y="609431"/>
                    </a:lnTo>
                    <a:lnTo>
                      <a:pt x="643770" y="611899"/>
                    </a:lnTo>
                    <a:lnTo>
                      <a:pt x="643770" y="614368"/>
                    </a:lnTo>
                    <a:lnTo>
                      <a:pt x="648707" y="616837"/>
                    </a:lnTo>
                    <a:lnTo>
                      <a:pt x="656112" y="619304"/>
                    </a:lnTo>
                    <a:lnTo>
                      <a:pt x="658582" y="624241"/>
                    </a:lnTo>
                    <a:lnTo>
                      <a:pt x="663516" y="629179"/>
                    </a:lnTo>
                    <a:lnTo>
                      <a:pt x="663516" y="631648"/>
                    </a:lnTo>
                    <a:lnTo>
                      <a:pt x="658582" y="634116"/>
                    </a:lnTo>
                    <a:lnTo>
                      <a:pt x="656112" y="639052"/>
                    </a:lnTo>
                    <a:lnTo>
                      <a:pt x="653645" y="641521"/>
                    </a:lnTo>
                    <a:lnTo>
                      <a:pt x="651174" y="643990"/>
                    </a:lnTo>
                    <a:lnTo>
                      <a:pt x="648707" y="651396"/>
                    </a:lnTo>
                    <a:lnTo>
                      <a:pt x="651174" y="658801"/>
                    </a:lnTo>
                    <a:lnTo>
                      <a:pt x="653645" y="666207"/>
                    </a:lnTo>
                    <a:lnTo>
                      <a:pt x="656112" y="671144"/>
                    </a:lnTo>
                    <a:lnTo>
                      <a:pt x="658582" y="676080"/>
                    </a:lnTo>
                    <a:lnTo>
                      <a:pt x="661049" y="683486"/>
                    </a:lnTo>
                    <a:lnTo>
                      <a:pt x="665987" y="688424"/>
                    </a:lnTo>
                    <a:lnTo>
                      <a:pt x="668454" y="695828"/>
                    </a:lnTo>
                    <a:lnTo>
                      <a:pt x="670924" y="710639"/>
                    </a:lnTo>
                    <a:lnTo>
                      <a:pt x="673391" y="713108"/>
                    </a:lnTo>
                    <a:lnTo>
                      <a:pt x="678329" y="718045"/>
                    </a:lnTo>
                    <a:lnTo>
                      <a:pt x="685733" y="727919"/>
                    </a:lnTo>
                    <a:lnTo>
                      <a:pt x="688204" y="737794"/>
                    </a:lnTo>
                    <a:lnTo>
                      <a:pt x="690671" y="745198"/>
                    </a:lnTo>
                    <a:lnTo>
                      <a:pt x="693141" y="747667"/>
                    </a:lnTo>
                    <a:lnTo>
                      <a:pt x="698075" y="752605"/>
                    </a:lnTo>
                    <a:lnTo>
                      <a:pt x="705483" y="757542"/>
                    </a:lnTo>
                    <a:lnTo>
                      <a:pt x="712888" y="762479"/>
                    </a:lnTo>
                    <a:lnTo>
                      <a:pt x="720292" y="769884"/>
                    </a:lnTo>
                    <a:lnTo>
                      <a:pt x="722763" y="769884"/>
                    </a:lnTo>
                    <a:lnTo>
                      <a:pt x="727700" y="774822"/>
                    </a:lnTo>
                    <a:lnTo>
                      <a:pt x="732638" y="782226"/>
                    </a:lnTo>
                    <a:lnTo>
                      <a:pt x="735105" y="784695"/>
                    </a:lnTo>
                    <a:lnTo>
                      <a:pt x="735105" y="787164"/>
                    </a:lnTo>
                    <a:lnTo>
                      <a:pt x="727700" y="791998"/>
                    </a:lnTo>
                    <a:lnTo>
                      <a:pt x="715355" y="794570"/>
                    </a:lnTo>
                    <a:lnTo>
                      <a:pt x="707950" y="794570"/>
                    </a:lnTo>
                    <a:lnTo>
                      <a:pt x="700546" y="797039"/>
                    </a:lnTo>
                    <a:lnTo>
                      <a:pt x="695608" y="797039"/>
                    </a:lnTo>
                    <a:lnTo>
                      <a:pt x="688204" y="794570"/>
                    </a:lnTo>
                    <a:lnTo>
                      <a:pt x="685733" y="794570"/>
                    </a:lnTo>
                    <a:lnTo>
                      <a:pt x="680796" y="791998"/>
                    </a:lnTo>
                    <a:lnTo>
                      <a:pt x="678329" y="791998"/>
                    </a:lnTo>
                    <a:lnTo>
                      <a:pt x="673391" y="789529"/>
                    </a:lnTo>
                    <a:lnTo>
                      <a:pt x="668454" y="787164"/>
                    </a:lnTo>
                    <a:lnTo>
                      <a:pt x="663516" y="784695"/>
                    </a:lnTo>
                    <a:lnTo>
                      <a:pt x="658582" y="782226"/>
                    </a:lnTo>
                    <a:lnTo>
                      <a:pt x="653645" y="782226"/>
                    </a:lnTo>
                    <a:lnTo>
                      <a:pt x="653645" y="779759"/>
                    </a:lnTo>
                    <a:lnTo>
                      <a:pt x="651174" y="779759"/>
                    </a:lnTo>
                    <a:lnTo>
                      <a:pt x="648707" y="774822"/>
                    </a:lnTo>
                    <a:lnTo>
                      <a:pt x="641302" y="774822"/>
                    </a:lnTo>
                    <a:lnTo>
                      <a:pt x="636365" y="772353"/>
                    </a:lnTo>
                    <a:lnTo>
                      <a:pt x="633895" y="772353"/>
                    </a:lnTo>
                    <a:lnTo>
                      <a:pt x="626490" y="767415"/>
                    </a:lnTo>
                    <a:lnTo>
                      <a:pt x="621553" y="764947"/>
                    </a:lnTo>
                    <a:lnTo>
                      <a:pt x="619085" y="764947"/>
                    </a:lnTo>
                    <a:lnTo>
                      <a:pt x="614148" y="760011"/>
                    </a:lnTo>
                    <a:lnTo>
                      <a:pt x="609211" y="755073"/>
                    </a:lnTo>
                    <a:lnTo>
                      <a:pt x="599336" y="747667"/>
                    </a:lnTo>
                    <a:lnTo>
                      <a:pt x="594398" y="742731"/>
                    </a:lnTo>
                    <a:lnTo>
                      <a:pt x="586993" y="737794"/>
                    </a:lnTo>
                    <a:lnTo>
                      <a:pt x="579589" y="730388"/>
                    </a:lnTo>
                    <a:lnTo>
                      <a:pt x="574651" y="727919"/>
                    </a:lnTo>
                    <a:lnTo>
                      <a:pt x="569714" y="725452"/>
                    </a:lnTo>
                    <a:lnTo>
                      <a:pt x="557372" y="725452"/>
                    </a:lnTo>
                    <a:lnTo>
                      <a:pt x="549967" y="730388"/>
                    </a:lnTo>
                    <a:lnTo>
                      <a:pt x="545030" y="732856"/>
                    </a:lnTo>
                    <a:lnTo>
                      <a:pt x="540092" y="737794"/>
                    </a:lnTo>
                    <a:lnTo>
                      <a:pt x="532688" y="742731"/>
                    </a:lnTo>
                    <a:lnTo>
                      <a:pt x="525280" y="745198"/>
                    </a:lnTo>
                    <a:lnTo>
                      <a:pt x="517875" y="750136"/>
                    </a:lnTo>
                    <a:lnTo>
                      <a:pt x="512938" y="755073"/>
                    </a:lnTo>
                    <a:lnTo>
                      <a:pt x="505533" y="760011"/>
                    </a:lnTo>
                    <a:lnTo>
                      <a:pt x="503063" y="764947"/>
                    </a:lnTo>
                    <a:lnTo>
                      <a:pt x="498125" y="772353"/>
                    </a:lnTo>
                    <a:lnTo>
                      <a:pt x="493191" y="784695"/>
                    </a:lnTo>
                    <a:lnTo>
                      <a:pt x="483316" y="804341"/>
                    </a:lnTo>
                    <a:lnTo>
                      <a:pt x="478379" y="814318"/>
                    </a:lnTo>
                    <a:lnTo>
                      <a:pt x="473441" y="824089"/>
                    </a:lnTo>
                    <a:lnTo>
                      <a:pt x="468504" y="831494"/>
                    </a:lnTo>
                    <a:lnTo>
                      <a:pt x="466037" y="838900"/>
                    </a:lnTo>
                    <a:lnTo>
                      <a:pt x="461099" y="846305"/>
                    </a:lnTo>
                    <a:lnTo>
                      <a:pt x="453695" y="853711"/>
                    </a:lnTo>
                    <a:lnTo>
                      <a:pt x="453695" y="856180"/>
                    </a:lnTo>
                    <a:lnTo>
                      <a:pt x="451328" y="861117"/>
                    </a:lnTo>
                    <a:lnTo>
                      <a:pt x="448757" y="866053"/>
                    </a:lnTo>
                    <a:lnTo>
                      <a:pt x="446390" y="873459"/>
                    </a:lnTo>
                    <a:lnTo>
                      <a:pt x="441453" y="885801"/>
                    </a:lnTo>
                    <a:lnTo>
                      <a:pt x="441453" y="890739"/>
                    </a:lnTo>
                    <a:lnTo>
                      <a:pt x="438882" y="895676"/>
                    </a:lnTo>
                    <a:lnTo>
                      <a:pt x="438882" y="917892"/>
                    </a:lnTo>
                    <a:lnTo>
                      <a:pt x="436415" y="927767"/>
                    </a:lnTo>
                    <a:lnTo>
                      <a:pt x="436415" y="957388"/>
                    </a:lnTo>
                    <a:lnTo>
                      <a:pt x="434048" y="967263"/>
                    </a:lnTo>
                    <a:lnTo>
                      <a:pt x="436415" y="979605"/>
                    </a:lnTo>
                    <a:lnTo>
                      <a:pt x="436415" y="1001822"/>
                    </a:lnTo>
                    <a:lnTo>
                      <a:pt x="434048" y="1011696"/>
                    </a:lnTo>
                    <a:lnTo>
                      <a:pt x="431478" y="1026507"/>
                    </a:lnTo>
                    <a:lnTo>
                      <a:pt x="429111" y="1036382"/>
                    </a:lnTo>
                    <a:lnTo>
                      <a:pt x="424173" y="1046255"/>
                    </a:lnTo>
                    <a:lnTo>
                      <a:pt x="416769" y="1056130"/>
                    </a:lnTo>
                    <a:lnTo>
                      <a:pt x="406894" y="1073409"/>
                    </a:lnTo>
                    <a:lnTo>
                      <a:pt x="399489" y="1083283"/>
                    </a:lnTo>
                    <a:lnTo>
                      <a:pt x="394552" y="1090689"/>
                    </a:lnTo>
                    <a:lnTo>
                      <a:pt x="389614" y="1095626"/>
                    </a:lnTo>
                    <a:lnTo>
                      <a:pt x="384677" y="1103031"/>
                    </a:lnTo>
                    <a:lnTo>
                      <a:pt x="379739" y="1107968"/>
                    </a:lnTo>
                    <a:lnTo>
                      <a:pt x="374805" y="1117842"/>
                    </a:lnTo>
                    <a:lnTo>
                      <a:pt x="369868" y="1127717"/>
                    </a:lnTo>
                    <a:lnTo>
                      <a:pt x="367397" y="1132654"/>
                    </a:lnTo>
                    <a:lnTo>
                      <a:pt x="362460" y="1142528"/>
                    </a:lnTo>
                    <a:lnTo>
                      <a:pt x="357526" y="1152401"/>
                    </a:lnTo>
                    <a:lnTo>
                      <a:pt x="355055" y="1169682"/>
                    </a:lnTo>
                    <a:lnTo>
                      <a:pt x="352588" y="1177087"/>
                    </a:lnTo>
                    <a:lnTo>
                      <a:pt x="352588" y="1194366"/>
                    </a:lnTo>
                    <a:lnTo>
                      <a:pt x="350118" y="1201669"/>
                    </a:lnTo>
                    <a:lnTo>
                      <a:pt x="347651" y="1206710"/>
                    </a:lnTo>
                    <a:lnTo>
                      <a:pt x="345180" y="1218948"/>
                    </a:lnTo>
                    <a:lnTo>
                      <a:pt x="340246" y="1228925"/>
                    </a:lnTo>
                    <a:lnTo>
                      <a:pt x="340246" y="1233759"/>
                    </a:lnTo>
                    <a:lnTo>
                      <a:pt x="337776" y="1243634"/>
                    </a:lnTo>
                    <a:lnTo>
                      <a:pt x="337776" y="1251040"/>
                    </a:lnTo>
                    <a:lnTo>
                      <a:pt x="335308" y="1263382"/>
                    </a:lnTo>
                    <a:lnTo>
                      <a:pt x="332838" y="1280662"/>
                    </a:lnTo>
                    <a:lnTo>
                      <a:pt x="332838" y="1310284"/>
                    </a:lnTo>
                    <a:lnTo>
                      <a:pt x="330371" y="1322627"/>
                    </a:lnTo>
                    <a:lnTo>
                      <a:pt x="327901" y="1342374"/>
                    </a:lnTo>
                    <a:lnTo>
                      <a:pt x="325434" y="1354718"/>
                    </a:lnTo>
                    <a:lnTo>
                      <a:pt x="322966" y="1367060"/>
                    </a:lnTo>
                    <a:lnTo>
                      <a:pt x="322966" y="1384339"/>
                    </a:lnTo>
                    <a:lnTo>
                      <a:pt x="325434" y="1396681"/>
                    </a:lnTo>
                    <a:lnTo>
                      <a:pt x="325434" y="1428773"/>
                    </a:lnTo>
                    <a:lnTo>
                      <a:pt x="313091" y="1443584"/>
                    </a:lnTo>
                    <a:lnTo>
                      <a:pt x="300749" y="1463332"/>
                    </a:lnTo>
                    <a:lnTo>
                      <a:pt x="295812" y="1475674"/>
                    </a:lnTo>
                    <a:lnTo>
                      <a:pt x="285937" y="1492954"/>
                    </a:lnTo>
                    <a:lnTo>
                      <a:pt x="283470" y="1490485"/>
                    </a:lnTo>
                    <a:lnTo>
                      <a:pt x="278532" y="1485549"/>
                    </a:lnTo>
                    <a:lnTo>
                      <a:pt x="273595" y="1480612"/>
                    </a:lnTo>
                    <a:lnTo>
                      <a:pt x="266190" y="1475674"/>
                    </a:lnTo>
                    <a:lnTo>
                      <a:pt x="258783" y="1473206"/>
                    </a:lnTo>
                    <a:lnTo>
                      <a:pt x="251378" y="1468270"/>
                    </a:lnTo>
                    <a:lnTo>
                      <a:pt x="243973" y="1465801"/>
                    </a:lnTo>
                    <a:lnTo>
                      <a:pt x="236566" y="1465801"/>
                    </a:lnTo>
                    <a:lnTo>
                      <a:pt x="229161" y="1468270"/>
                    </a:lnTo>
                    <a:lnTo>
                      <a:pt x="224223" y="1473206"/>
                    </a:lnTo>
                    <a:lnTo>
                      <a:pt x="221756" y="1480612"/>
                    </a:lnTo>
                    <a:lnTo>
                      <a:pt x="219286" y="1485549"/>
                    </a:lnTo>
                    <a:lnTo>
                      <a:pt x="216819" y="1492954"/>
                    </a:lnTo>
                    <a:lnTo>
                      <a:pt x="204477" y="1492954"/>
                    </a:lnTo>
                    <a:lnTo>
                      <a:pt x="197072" y="1490485"/>
                    </a:lnTo>
                    <a:lnTo>
                      <a:pt x="184727" y="1485549"/>
                    </a:lnTo>
                    <a:lnTo>
                      <a:pt x="174855" y="1480612"/>
                    </a:lnTo>
                    <a:lnTo>
                      <a:pt x="164980" y="1478143"/>
                    </a:lnTo>
                    <a:lnTo>
                      <a:pt x="155105" y="1473206"/>
                    </a:lnTo>
                    <a:lnTo>
                      <a:pt x="147701" y="1473206"/>
                    </a:lnTo>
                    <a:lnTo>
                      <a:pt x="142763" y="1470737"/>
                    </a:lnTo>
                    <a:lnTo>
                      <a:pt x="140296" y="1468270"/>
                    </a:lnTo>
                    <a:lnTo>
                      <a:pt x="135359" y="1465801"/>
                    </a:lnTo>
                    <a:lnTo>
                      <a:pt x="132888" y="1463332"/>
                    </a:lnTo>
                    <a:lnTo>
                      <a:pt x="125484" y="1463332"/>
                    </a:lnTo>
                    <a:lnTo>
                      <a:pt x="115609" y="1460864"/>
                    </a:lnTo>
                    <a:lnTo>
                      <a:pt x="100799" y="1448522"/>
                    </a:lnTo>
                    <a:lnTo>
                      <a:pt x="93392" y="1443584"/>
                    </a:lnTo>
                    <a:lnTo>
                      <a:pt x="88457" y="1441115"/>
                    </a:lnTo>
                    <a:lnTo>
                      <a:pt x="83520" y="1438647"/>
                    </a:lnTo>
                    <a:lnTo>
                      <a:pt x="81050" y="1436178"/>
                    </a:lnTo>
                    <a:lnTo>
                      <a:pt x="78582" y="1431242"/>
                    </a:lnTo>
                    <a:lnTo>
                      <a:pt x="76112" y="1431242"/>
                    </a:lnTo>
                    <a:lnTo>
                      <a:pt x="76112" y="1428773"/>
                    </a:lnTo>
                    <a:lnTo>
                      <a:pt x="73645" y="1431242"/>
                    </a:lnTo>
                    <a:lnTo>
                      <a:pt x="71175" y="1431242"/>
                    </a:lnTo>
                    <a:lnTo>
                      <a:pt x="68708" y="1433709"/>
                    </a:lnTo>
                    <a:lnTo>
                      <a:pt x="63770" y="1438647"/>
                    </a:lnTo>
                    <a:lnTo>
                      <a:pt x="58833" y="1438647"/>
                    </a:lnTo>
                    <a:lnTo>
                      <a:pt x="58833" y="1431242"/>
                    </a:lnTo>
                    <a:lnTo>
                      <a:pt x="61303" y="1428773"/>
                    </a:lnTo>
                    <a:lnTo>
                      <a:pt x="61303" y="1401619"/>
                    </a:lnTo>
                    <a:lnTo>
                      <a:pt x="63770" y="1401619"/>
                    </a:lnTo>
                    <a:lnTo>
                      <a:pt x="63770" y="1396681"/>
                    </a:lnTo>
                    <a:lnTo>
                      <a:pt x="71175" y="1396681"/>
                    </a:lnTo>
                    <a:lnTo>
                      <a:pt x="71175" y="1394214"/>
                    </a:lnTo>
                    <a:lnTo>
                      <a:pt x="68708" y="1391745"/>
                    </a:lnTo>
                    <a:lnTo>
                      <a:pt x="63770" y="1389277"/>
                    </a:lnTo>
                    <a:lnTo>
                      <a:pt x="61303" y="1386808"/>
                    </a:lnTo>
                    <a:lnTo>
                      <a:pt x="58833" y="1386808"/>
                    </a:lnTo>
                    <a:lnTo>
                      <a:pt x="58833" y="1384339"/>
                    </a:lnTo>
                    <a:lnTo>
                      <a:pt x="56365" y="1381871"/>
                    </a:lnTo>
                    <a:lnTo>
                      <a:pt x="56365" y="1374466"/>
                    </a:lnTo>
                    <a:lnTo>
                      <a:pt x="48961" y="1374466"/>
                    </a:lnTo>
                    <a:lnTo>
                      <a:pt x="48961" y="1367060"/>
                    </a:lnTo>
                    <a:lnTo>
                      <a:pt x="53895" y="1364591"/>
                    </a:lnTo>
                    <a:lnTo>
                      <a:pt x="53895" y="1359655"/>
                    </a:lnTo>
                    <a:lnTo>
                      <a:pt x="51428" y="1357186"/>
                    </a:lnTo>
                    <a:lnTo>
                      <a:pt x="48961" y="1354718"/>
                    </a:lnTo>
                    <a:lnTo>
                      <a:pt x="46491" y="1349780"/>
                    </a:lnTo>
                    <a:lnTo>
                      <a:pt x="41553" y="1349780"/>
                    </a:lnTo>
                    <a:lnTo>
                      <a:pt x="41553" y="1347311"/>
                    </a:lnTo>
                    <a:lnTo>
                      <a:pt x="39086" y="1344843"/>
                    </a:lnTo>
                    <a:lnTo>
                      <a:pt x="39086" y="1337438"/>
                    </a:lnTo>
                    <a:lnTo>
                      <a:pt x="36616" y="1334969"/>
                    </a:lnTo>
                    <a:lnTo>
                      <a:pt x="34148" y="1332501"/>
                    </a:lnTo>
                    <a:lnTo>
                      <a:pt x="31681" y="1332501"/>
                    </a:lnTo>
                    <a:lnTo>
                      <a:pt x="31681" y="1330032"/>
                    </a:lnTo>
                    <a:lnTo>
                      <a:pt x="24274" y="1332501"/>
                    </a:lnTo>
                    <a:lnTo>
                      <a:pt x="19336" y="1327563"/>
                    </a:lnTo>
                    <a:lnTo>
                      <a:pt x="16869" y="1325094"/>
                    </a:lnTo>
                    <a:lnTo>
                      <a:pt x="11931" y="1322627"/>
                    </a:lnTo>
                    <a:lnTo>
                      <a:pt x="2057" y="1322627"/>
                    </a:lnTo>
                    <a:lnTo>
                      <a:pt x="-411" y="1320159"/>
                    </a:lnTo>
                    <a:lnTo>
                      <a:pt x="-411" y="1315325"/>
                    </a:lnTo>
                    <a:lnTo>
                      <a:pt x="2057" y="1312856"/>
                    </a:lnTo>
                    <a:lnTo>
                      <a:pt x="4527" y="1307815"/>
                    </a:lnTo>
                    <a:lnTo>
                      <a:pt x="6994" y="1302879"/>
                    </a:lnTo>
                    <a:lnTo>
                      <a:pt x="11931" y="1295576"/>
                    </a:lnTo>
                    <a:lnTo>
                      <a:pt x="16869" y="1293108"/>
                    </a:lnTo>
                    <a:lnTo>
                      <a:pt x="26744" y="1288067"/>
                    </a:lnTo>
                    <a:lnTo>
                      <a:pt x="31681" y="1285599"/>
                    </a:lnTo>
                    <a:lnTo>
                      <a:pt x="39086" y="1283233"/>
                    </a:lnTo>
                    <a:lnTo>
                      <a:pt x="41553" y="1280764"/>
                    </a:lnTo>
                    <a:lnTo>
                      <a:pt x="44023" y="1278297"/>
                    </a:lnTo>
                    <a:lnTo>
                      <a:pt x="44023" y="1268422"/>
                    </a:lnTo>
                    <a:lnTo>
                      <a:pt x="41553" y="1265953"/>
                    </a:lnTo>
                    <a:lnTo>
                      <a:pt x="29211" y="1265953"/>
                    </a:lnTo>
                    <a:lnTo>
                      <a:pt x="29211" y="1258549"/>
                    </a:lnTo>
                    <a:lnTo>
                      <a:pt x="31681" y="1248674"/>
                    </a:lnTo>
                    <a:lnTo>
                      <a:pt x="31681" y="1226457"/>
                    </a:lnTo>
                    <a:lnTo>
                      <a:pt x="34148" y="1223989"/>
                    </a:lnTo>
                    <a:lnTo>
                      <a:pt x="36616" y="1219052"/>
                    </a:lnTo>
                    <a:lnTo>
                      <a:pt x="41553" y="1214115"/>
                    </a:lnTo>
                    <a:lnTo>
                      <a:pt x="44023" y="1209177"/>
                    </a:lnTo>
                    <a:lnTo>
                      <a:pt x="46491" y="1204241"/>
                    </a:lnTo>
                    <a:lnTo>
                      <a:pt x="46491" y="1199304"/>
                    </a:lnTo>
                    <a:lnTo>
                      <a:pt x="44023" y="1196835"/>
                    </a:lnTo>
                    <a:lnTo>
                      <a:pt x="46491" y="1194366"/>
                    </a:lnTo>
                    <a:lnTo>
                      <a:pt x="46491" y="1184493"/>
                    </a:lnTo>
                    <a:lnTo>
                      <a:pt x="44023" y="1184493"/>
                    </a:lnTo>
                    <a:lnTo>
                      <a:pt x="41553" y="1182024"/>
                    </a:lnTo>
                    <a:lnTo>
                      <a:pt x="39086" y="1182024"/>
                    </a:lnTo>
                    <a:lnTo>
                      <a:pt x="34148" y="1184493"/>
                    </a:lnTo>
                    <a:lnTo>
                      <a:pt x="31681" y="1186962"/>
                    </a:lnTo>
                    <a:lnTo>
                      <a:pt x="29211" y="1186962"/>
                    </a:lnTo>
                    <a:lnTo>
                      <a:pt x="26744" y="1184493"/>
                    </a:lnTo>
                    <a:lnTo>
                      <a:pt x="24274" y="1184493"/>
                    </a:lnTo>
                    <a:lnTo>
                      <a:pt x="21806" y="1182024"/>
                    </a:lnTo>
                    <a:lnTo>
                      <a:pt x="21806" y="1172149"/>
                    </a:lnTo>
                    <a:lnTo>
                      <a:pt x="24274" y="1169682"/>
                    </a:lnTo>
                    <a:lnTo>
                      <a:pt x="21806" y="1164745"/>
                    </a:lnTo>
                    <a:lnTo>
                      <a:pt x="21806" y="1157338"/>
                    </a:lnTo>
                    <a:lnTo>
                      <a:pt x="24274" y="1157338"/>
                    </a:lnTo>
                    <a:lnTo>
                      <a:pt x="29211" y="1154870"/>
                    </a:lnTo>
                    <a:lnTo>
                      <a:pt x="34148" y="1152401"/>
                    </a:lnTo>
                    <a:lnTo>
                      <a:pt x="39086" y="1149934"/>
                    </a:lnTo>
                    <a:lnTo>
                      <a:pt x="39086" y="1147465"/>
                    </a:lnTo>
                    <a:lnTo>
                      <a:pt x="41553" y="1147465"/>
                    </a:lnTo>
                    <a:lnTo>
                      <a:pt x="41553" y="1142528"/>
                    </a:lnTo>
                    <a:lnTo>
                      <a:pt x="44023" y="1135121"/>
                    </a:lnTo>
                    <a:lnTo>
                      <a:pt x="44023" y="1117842"/>
                    </a:lnTo>
                    <a:lnTo>
                      <a:pt x="41553" y="1115375"/>
                    </a:lnTo>
                    <a:lnTo>
                      <a:pt x="39086" y="1117842"/>
                    </a:lnTo>
                    <a:lnTo>
                      <a:pt x="34148" y="1117842"/>
                    </a:lnTo>
                    <a:lnTo>
                      <a:pt x="31681" y="1115375"/>
                    </a:lnTo>
                    <a:lnTo>
                      <a:pt x="29211" y="1115375"/>
                    </a:lnTo>
                    <a:lnTo>
                      <a:pt x="29211" y="1112906"/>
                    </a:lnTo>
                    <a:lnTo>
                      <a:pt x="26744" y="1112906"/>
                    </a:lnTo>
                    <a:lnTo>
                      <a:pt x="26744" y="1110437"/>
                    </a:lnTo>
                    <a:lnTo>
                      <a:pt x="29211" y="1107968"/>
                    </a:lnTo>
                    <a:lnTo>
                      <a:pt x="29211" y="1105500"/>
                    </a:lnTo>
                    <a:lnTo>
                      <a:pt x="31681" y="1100562"/>
                    </a:lnTo>
                    <a:lnTo>
                      <a:pt x="34148" y="1095626"/>
                    </a:lnTo>
                    <a:lnTo>
                      <a:pt x="34148" y="1093158"/>
                    </a:lnTo>
                    <a:lnTo>
                      <a:pt x="36616" y="1088220"/>
                    </a:lnTo>
                    <a:lnTo>
                      <a:pt x="36616" y="1075878"/>
                    </a:lnTo>
                    <a:lnTo>
                      <a:pt x="39086" y="1073409"/>
                    </a:lnTo>
                    <a:lnTo>
                      <a:pt x="41553" y="1070941"/>
                    </a:lnTo>
                    <a:lnTo>
                      <a:pt x="41553" y="1051192"/>
                    </a:lnTo>
                    <a:lnTo>
                      <a:pt x="44023" y="1046255"/>
                    </a:lnTo>
                    <a:lnTo>
                      <a:pt x="46491" y="1041319"/>
                    </a:lnTo>
                    <a:lnTo>
                      <a:pt x="46491" y="1036382"/>
                    </a:lnTo>
                    <a:lnTo>
                      <a:pt x="44023" y="1031444"/>
                    </a:lnTo>
                    <a:lnTo>
                      <a:pt x="44023" y="1021571"/>
                    </a:lnTo>
                    <a:lnTo>
                      <a:pt x="46491" y="1016633"/>
                    </a:lnTo>
                    <a:lnTo>
                      <a:pt x="48961" y="1011696"/>
                    </a:lnTo>
                    <a:lnTo>
                      <a:pt x="53895" y="1006760"/>
                    </a:lnTo>
                    <a:lnTo>
                      <a:pt x="61303" y="999354"/>
                    </a:lnTo>
                    <a:lnTo>
                      <a:pt x="66240" y="994416"/>
                    </a:lnTo>
                    <a:lnTo>
                      <a:pt x="71175" y="991947"/>
                    </a:lnTo>
                    <a:lnTo>
                      <a:pt x="76112" y="991947"/>
                    </a:lnTo>
                    <a:lnTo>
                      <a:pt x="81050" y="989479"/>
                    </a:lnTo>
                    <a:lnTo>
                      <a:pt x="88457" y="989479"/>
                    </a:lnTo>
                    <a:lnTo>
                      <a:pt x="90925" y="991947"/>
                    </a:lnTo>
                    <a:lnTo>
                      <a:pt x="93392" y="991947"/>
                    </a:lnTo>
                    <a:lnTo>
                      <a:pt x="98329" y="994416"/>
                    </a:lnTo>
                    <a:lnTo>
                      <a:pt x="105737" y="994416"/>
                    </a:lnTo>
                    <a:lnTo>
                      <a:pt x="110671" y="991947"/>
                    </a:lnTo>
                    <a:lnTo>
                      <a:pt x="113142" y="989479"/>
                    </a:lnTo>
                    <a:lnTo>
                      <a:pt x="115609" y="984543"/>
                    </a:lnTo>
                    <a:lnTo>
                      <a:pt x="118079" y="982074"/>
                    </a:lnTo>
                    <a:lnTo>
                      <a:pt x="118079" y="977137"/>
                    </a:lnTo>
                    <a:lnTo>
                      <a:pt x="120546" y="972199"/>
                    </a:lnTo>
                    <a:lnTo>
                      <a:pt x="120546" y="967263"/>
                    </a:lnTo>
                    <a:lnTo>
                      <a:pt x="123016" y="964795"/>
                    </a:lnTo>
                    <a:lnTo>
                      <a:pt x="127951" y="962326"/>
                    </a:lnTo>
                    <a:lnTo>
                      <a:pt x="132888" y="959857"/>
                    </a:lnTo>
                    <a:lnTo>
                      <a:pt x="135359" y="957388"/>
                    </a:lnTo>
                    <a:lnTo>
                      <a:pt x="137826" y="952453"/>
                    </a:lnTo>
                    <a:lnTo>
                      <a:pt x="137826" y="940109"/>
                    </a:lnTo>
                    <a:lnTo>
                      <a:pt x="140296" y="932704"/>
                    </a:lnTo>
                    <a:lnTo>
                      <a:pt x="140296" y="927767"/>
                    </a:lnTo>
                    <a:lnTo>
                      <a:pt x="142763" y="925298"/>
                    </a:lnTo>
                    <a:lnTo>
                      <a:pt x="147701" y="925298"/>
                    </a:lnTo>
                    <a:lnTo>
                      <a:pt x="157576" y="922829"/>
                    </a:lnTo>
                    <a:lnTo>
                      <a:pt x="162510" y="920361"/>
                    </a:lnTo>
                    <a:lnTo>
                      <a:pt x="164980" y="912956"/>
                    </a:lnTo>
                    <a:lnTo>
                      <a:pt x="167447" y="908018"/>
                    </a:lnTo>
                    <a:lnTo>
                      <a:pt x="169918" y="900612"/>
                    </a:lnTo>
                    <a:lnTo>
                      <a:pt x="172385" y="895676"/>
                    </a:lnTo>
                    <a:lnTo>
                      <a:pt x="174855" y="893208"/>
                    </a:lnTo>
                    <a:lnTo>
                      <a:pt x="177322" y="888270"/>
                    </a:lnTo>
                    <a:lnTo>
                      <a:pt x="179793" y="885801"/>
                    </a:lnTo>
                    <a:lnTo>
                      <a:pt x="177322" y="883333"/>
                    </a:lnTo>
                    <a:lnTo>
                      <a:pt x="177322" y="880864"/>
                    </a:lnTo>
                    <a:lnTo>
                      <a:pt x="145230" y="880864"/>
                    </a:lnTo>
                    <a:lnTo>
                      <a:pt x="137826" y="878397"/>
                    </a:lnTo>
                    <a:lnTo>
                      <a:pt x="135359" y="878397"/>
                    </a:lnTo>
                    <a:lnTo>
                      <a:pt x="132888" y="875928"/>
                    </a:lnTo>
                    <a:lnTo>
                      <a:pt x="135359" y="873459"/>
                    </a:lnTo>
                    <a:lnTo>
                      <a:pt x="135359" y="870991"/>
                    </a:lnTo>
                    <a:lnTo>
                      <a:pt x="137826" y="866053"/>
                    </a:lnTo>
                    <a:lnTo>
                      <a:pt x="140296" y="861117"/>
                    </a:lnTo>
                    <a:lnTo>
                      <a:pt x="145230" y="856180"/>
                    </a:lnTo>
                    <a:lnTo>
                      <a:pt x="145230" y="848774"/>
                    </a:lnTo>
                    <a:lnTo>
                      <a:pt x="140296" y="848774"/>
                    </a:lnTo>
                    <a:lnTo>
                      <a:pt x="140296" y="843836"/>
                    </a:lnTo>
                    <a:lnTo>
                      <a:pt x="142763" y="841369"/>
                    </a:lnTo>
                    <a:lnTo>
                      <a:pt x="147701" y="838900"/>
                    </a:lnTo>
                    <a:lnTo>
                      <a:pt x="150168" y="836432"/>
                    </a:lnTo>
                    <a:lnTo>
                      <a:pt x="155105" y="833963"/>
                    </a:lnTo>
                    <a:lnTo>
                      <a:pt x="160043" y="829025"/>
                    </a:lnTo>
                    <a:lnTo>
                      <a:pt x="164980" y="824089"/>
                    </a:lnTo>
                    <a:lnTo>
                      <a:pt x="164980" y="806810"/>
                    </a:lnTo>
                    <a:lnTo>
                      <a:pt x="167447" y="799404"/>
                    </a:lnTo>
                    <a:lnTo>
                      <a:pt x="167447" y="791998"/>
                    </a:lnTo>
                    <a:lnTo>
                      <a:pt x="169918" y="787062"/>
                    </a:lnTo>
                    <a:lnTo>
                      <a:pt x="167447" y="779655"/>
                    </a:lnTo>
                    <a:lnTo>
                      <a:pt x="167447" y="774718"/>
                    </a:lnTo>
                    <a:lnTo>
                      <a:pt x="169918" y="769782"/>
                    </a:lnTo>
                    <a:lnTo>
                      <a:pt x="172385" y="764845"/>
                    </a:lnTo>
                    <a:lnTo>
                      <a:pt x="177322" y="759907"/>
                    </a:lnTo>
                    <a:lnTo>
                      <a:pt x="179793" y="754970"/>
                    </a:lnTo>
                    <a:lnTo>
                      <a:pt x="179793" y="750034"/>
                    </a:lnTo>
                    <a:lnTo>
                      <a:pt x="177322" y="745096"/>
                    </a:lnTo>
                    <a:lnTo>
                      <a:pt x="177322" y="740159"/>
                    </a:lnTo>
                    <a:lnTo>
                      <a:pt x="179793" y="735221"/>
                    </a:lnTo>
                    <a:lnTo>
                      <a:pt x="177322" y="730286"/>
                    </a:lnTo>
                    <a:lnTo>
                      <a:pt x="174855" y="725348"/>
                    </a:lnTo>
                    <a:lnTo>
                      <a:pt x="167447" y="722879"/>
                    </a:lnTo>
                    <a:lnTo>
                      <a:pt x="162510" y="725348"/>
                    </a:lnTo>
                    <a:lnTo>
                      <a:pt x="155105" y="727817"/>
                    </a:lnTo>
                    <a:lnTo>
                      <a:pt x="147701" y="730286"/>
                    </a:lnTo>
                    <a:lnTo>
                      <a:pt x="140296" y="735221"/>
                    </a:lnTo>
                    <a:lnTo>
                      <a:pt x="132888" y="740159"/>
                    </a:lnTo>
                    <a:lnTo>
                      <a:pt x="130421" y="742628"/>
                    </a:lnTo>
                    <a:lnTo>
                      <a:pt x="125484" y="745096"/>
                    </a:lnTo>
                    <a:lnTo>
                      <a:pt x="123016" y="742628"/>
                    </a:lnTo>
                    <a:lnTo>
                      <a:pt x="123016" y="735221"/>
                    </a:lnTo>
                    <a:lnTo>
                      <a:pt x="120546" y="730286"/>
                    </a:lnTo>
                    <a:lnTo>
                      <a:pt x="118079" y="725348"/>
                    </a:lnTo>
                    <a:lnTo>
                      <a:pt x="113142" y="720411"/>
                    </a:lnTo>
                    <a:lnTo>
                      <a:pt x="108204" y="715475"/>
                    </a:lnTo>
                    <a:lnTo>
                      <a:pt x="103267" y="710537"/>
                    </a:lnTo>
                    <a:lnTo>
                      <a:pt x="100799" y="703131"/>
                    </a:lnTo>
                    <a:lnTo>
                      <a:pt x="98329" y="698195"/>
                    </a:lnTo>
                    <a:lnTo>
                      <a:pt x="95862" y="695726"/>
                    </a:lnTo>
                    <a:lnTo>
                      <a:pt x="93392" y="690891"/>
                    </a:lnTo>
                    <a:lnTo>
                      <a:pt x="90925" y="685955"/>
                    </a:lnTo>
                    <a:lnTo>
                      <a:pt x="88457" y="680914"/>
                    </a:lnTo>
                    <a:lnTo>
                      <a:pt x="85987" y="678447"/>
                    </a:lnTo>
                    <a:lnTo>
                      <a:pt x="81050" y="676080"/>
                    </a:lnTo>
                    <a:lnTo>
                      <a:pt x="76112" y="673611"/>
                    </a:lnTo>
                    <a:lnTo>
                      <a:pt x="71175" y="671144"/>
                    </a:lnTo>
                    <a:lnTo>
                      <a:pt x="68708" y="668676"/>
                    </a:lnTo>
                    <a:lnTo>
                      <a:pt x="68708" y="661269"/>
                    </a:lnTo>
                    <a:lnTo>
                      <a:pt x="66240" y="658801"/>
                    </a:lnTo>
                    <a:lnTo>
                      <a:pt x="63770" y="656332"/>
                    </a:lnTo>
                    <a:lnTo>
                      <a:pt x="58833" y="653865"/>
                    </a:lnTo>
                    <a:lnTo>
                      <a:pt x="56365" y="651396"/>
                    </a:lnTo>
                    <a:lnTo>
                      <a:pt x="56365" y="646459"/>
                    </a:lnTo>
                    <a:lnTo>
                      <a:pt x="58833" y="643990"/>
                    </a:lnTo>
                    <a:lnTo>
                      <a:pt x="58833" y="639052"/>
                    </a:lnTo>
                    <a:lnTo>
                      <a:pt x="61303" y="636584"/>
                    </a:lnTo>
                    <a:lnTo>
                      <a:pt x="63770" y="631648"/>
                    </a:lnTo>
                    <a:lnTo>
                      <a:pt x="66240" y="626710"/>
                    </a:lnTo>
                    <a:lnTo>
                      <a:pt x="68708" y="624241"/>
                    </a:lnTo>
                    <a:lnTo>
                      <a:pt x="71175" y="621773"/>
                    </a:lnTo>
                    <a:lnTo>
                      <a:pt x="76112" y="619304"/>
                    </a:lnTo>
                    <a:lnTo>
                      <a:pt x="76112" y="611899"/>
                    </a:lnTo>
                    <a:lnTo>
                      <a:pt x="73645" y="609431"/>
                    </a:lnTo>
                    <a:lnTo>
                      <a:pt x="73645" y="606962"/>
                    </a:lnTo>
                    <a:lnTo>
                      <a:pt x="71175" y="604493"/>
                    </a:lnTo>
                    <a:lnTo>
                      <a:pt x="71175" y="602024"/>
                    </a:lnTo>
                    <a:lnTo>
                      <a:pt x="68708" y="599556"/>
                    </a:lnTo>
                    <a:lnTo>
                      <a:pt x="66240" y="597089"/>
                    </a:lnTo>
                    <a:lnTo>
                      <a:pt x="63770" y="594620"/>
                    </a:lnTo>
                    <a:lnTo>
                      <a:pt x="63770" y="589682"/>
                    </a:lnTo>
                    <a:lnTo>
                      <a:pt x="66240" y="587214"/>
                    </a:lnTo>
                    <a:lnTo>
                      <a:pt x="68708" y="584745"/>
                    </a:lnTo>
                    <a:lnTo>
                      <a:pt x="68708" y="579809"/>
                    </a:lnTo>
                    <a:lnTo>
                      <a:pt x="63770" y="579809"/>
                    </a:lnTo>
                    <a:lnTo>
                      <a:pt x="61303" y="574872"/>
                    </a:lnTo>
                    <a:lnTo>
                      <a:pt x="63770" y="572403"/>
                    </a:lnTo>
                    <a:lnTo>
                      <a:pt x="61303" y="572403"/>
                    </a:lnTo>
                    <a:lnTo>
                      <a:pt x="61303" y="569934"/>
                    </a:lnTo>
                    <a:lnTo>
                      <a:pt x="58833" y="569934"/>
                    </a:lnTo>
                    <a:lnTo>
                      <a:pt x="58833" y="567465"/>
                    </a:lnTo>
                    <a:lnTo>
                      <a:pt x="56365" y="564997"/>
                    </a:lnTo>
                    <a:lnTo>
                      <a:pt x="51428" y="564997"/>
                    </a:lnTo>
                    <a:lnTo>
                      <a:pt x="51428" y="562529"/>
                    </a:lnTo>
                    <a:lnTo>
                      <a:pt x="48961" y="562529"/>
                    </a:lnTo>
                    <a:lnTo>
                      <a:pt x="48961" y="557592"/>
                    </a:lnTo>
                    <a:lnTo>
                      <a:pt x="51428" y="555123"/>
                    </a:lnTo>
                    <a:lnTo>
                      <a:pt x="48961" y="552655"/>
                    </a:lnTo>
                    <a:lnTo>
                      <a:pt x="46491" y="552655"/>
                    </a:lnTo>
                    <a:lnTo>
                      <a:pt x="44023" y="550186"/>
                    </a:lnTo>
                    <a:lnTo>
                      <a:pt x="41553" y="550186"/>
                    </a:lnTo>
                    <a:lnTo>
                      <a:pt x="36616" y="547717"/>
                    </a:lnTo>
                    <a:lnTo>
                      <a:pt x="34148" y="547717"/>
                    </a:lnTo>
                    <a:lnTo>
                      <a:pt x="34148" y="545248"/>
                    </a:lnTo>
                    <a:lnTo>
                      <a:pt x="36616" y="542781"/>
                    </a:lnTo>
                    <a:lnTo>
                      <a:pt x="36616" y="540312"/>
                    </a:lnTo>
                    <a:lnTo>
                      <a:pt x="34148" y="537844"/>
                    </a:lnTo>
                    <a:lnTo>
                      <a:pt x="34148" y="535375"/>
                    </a:lnTo>
                    <a:lnTo>
                      <a:pt x="36616" y="532906"/>
                    </a:lnTo>
                    <a:lnTo>
                      <a:pt x="36616" y="525502"/>
                    </a:lnTo>
                    <a:lnTo>
                      <a:pt x="34148" y="523033"/>
                    </a:lnTo>
                    <a:lnTo>
                      <a:pt x="31681" y="520564"/>
                    </a:lnTo>
                    <a:lnTo>
                      <a:pt x="31681" y="518095"/>
                    </a:lnTo>
                    <a:lnTo>
                      <a:pt x="34148" y="513158"/>
                    </a:lnTo>
                    <a:lnTo>
                      <a:pt x="31681" y="510689"/>
                    </a:lnTo>
                    <a:lnTo>
                      <a:pt x="31681" y="508222"/>
                    </a:lnTo>
                    <a:lnTo>
                      <a:pt x="29211" y="508222"/>
                    </a:lnTo>
                    <a:lnTo>
                      <a:pt x="29211" y="505753"/>
                    </a:lnTo>
                    <a:lnTo>
                      <a:pt x="19336" y="505753"/>
                    </a:lnTo>
                    <a:lnTo>
                      <a:pt x="16869" y="503285"/>
                    </a:lnTo>
                    <a:lnTo>
                      <a:pt x="14402" y="500816"/>
                    </a:lnTo>
                    <a:lnTo>
                      <a:pt x="14402" y="493410"/>
                    </a:lnTo>
                    <a:lnTo>
                      <a:pt x="11931" y="493410"/>
                    </a:lnTo>
                    <a:lnTo>
                      <a:pt x="9464" y="490941"/>
                    </a:lnTo>
                    <a:lnTo>
                      <a:pt x="9464" y="478599"/>
                    </a:lnTo>
                    <a:lnTo>
                      <a:pt x="11931" y="478599"/>
                    </a:lnTo>
                    <a:lnTo>
                      <a:pt x="14402" y="476130"/>
                    </a:lnTo>
                    <a:lnTo>
                      <a:pt x="14402" y="468726"/>
                    </a:lnTo>
                    <a:lnTo>
                      <a:pt x="16869" y="463788"/>
                    </a:lnTo>
                    <a:lnTo>
                      <a:pt x="16869" y="453915"/>
                    </a:lnTo>
                    <a:lnTo>
                      <a:pt x="19336" y="451446"/>
                    </a:lnTo>
                    <a:lnTo>
                      <a:pt x="29211" y="451446"/>
                    </a:lnTo>
                    <a:lnTo>
                      <a:pt x="29211" y="446509"/>
                    </a:lnTo>
                    <a:lnTo>
                      <a:pt x="31681" y="444040"/>
                    </a:lnTo>
                    <a:lnTo>
                      <a:pt x="31681" y="441571"/>
                    </a:lnTo>
                    <a:lnTo>
                      <a:pt x="29211" y="441571"/>
                    </a:lnTo>
                    <a:lnTo>
                      <a:pt x="26744" y="439102"/>
                    </a:lnTo>
                    <a:lnTo>
                      <a:pt x="24274" y="436634"/>
                    </a:lnTo>
                    <a:lnTo>
                      <a:pt x="21806" y="434166"/>
                    </a:lnTo>
                    <a:lnTo>
                      <a:pt x="19336" y="434166"/>
                    </a:lnTo>
                    <a:lnTo>
                      <a:pt x="19336" y="429229"/>
                    </a:lnTo>
                    <a:lnTo>
                      <a:pt x="16869" y="426760"/>
                    </a:lnTo>
                    <a:lnTo>
                      <a:pt x="16869" y="416887"/>
                    </a:lnTo>
                    <a:lnTo>
                      <a:pt x="19336" y="416887"/>
                    </a:lnTo>
                    <a:lnTo>
                      <a:pt x="21806" y="414418"/>
                    </a:lnTo>
                    <a:lnTo>
                      <a:pt x="21806" y="407012"/>
                    </a:lnTo>
                    <a:lnTo>
                      <a:pt x="24274" y="404543"/>
                    </a:lnTo>
                    <a:lnTo>
                      <a:pt x="24274" y="389732"/>
                    </a:lnTo>
                    <a:lnTo>
                      <a:pt x="26744" y="384795"/>
                    </a:lnTo>
                    <a:lnTo>
                      <a:pt x="29211" y="382326"/>
                    </a:lnTo>
                    <a:lnTo>
                      <a:pt x="31681" y="382326"/>
                    </a:lnTo>
                    <a:lnTo>
                      <a:pt x="31681" y="379859"/>
                    </a:lnTo>
                    <a:lnTo>
                      <a:pt x="34148" y="377390"/>
                    </a:lnTo>
                    <a:lnTo>
                      <a:pt x="34148" y="372453"/>
                    </a:lnTo>
                    <a:lnTo>
                      <a:pt x="34148" y="372453"/>
                    </a:lnTo>
                  </a:path>
                </a:pathLst>
              </a:custGeom>
              <a:solidFill>
                <a:schemeClr val="accent2"/>
              </a:solidFill>
              <a:ln w="12884" cap="sq">
                <a:solidFill>
                  <a:schemeClr val="bg1">
                    <a:lumMod val="50000"/>
                  </a:schemeClr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95741B3D-900B-33A3-FC93-27CF23F16EFD}"/>
                  </a:ext>
                </a:extLst>
              </p:cNvPr>
              <p:cNvSpPr/>
              <p:nvPr/>
            </p:nvSpPr>
            <p:spPr>
              <a:xfrm>
                <a:off x="3370151" y="4388850"/>
                <a:ext cx="510881" cy="797229"/>
              </a:xfrm>
              <a:custGeom>
                <a:avLst/>
                <a:gdLst>
                  <a:gd name="connsiteX0" fmla="*/ 16869 w 510881"/>
                  <a:gd name="connsiteY0" fmla="*/ 587214 h 797229"/>
                  <a:gd name="connsiteX1" fmla="*/ 16869 w 510881"/>
                  <a:gd name="connsiteY1" fmla="*/ 584745 h 797229"/>
                  <a:gd name="connsiteX2" fmla="*/ 19339 w 510881"/>
                  <a:gd name="connsiteY2" fmla="*/ 577340 h 797229"/>
                  <a:gd name="connsiteX3" fmla="*/ 19339 w 510881"/>
                  <a:gd name="connsiteY3" fmla="*/ 574872 h 797229"/>
                  <a:gd name="connsiteX4" fmla="*/ 21806 w 510881"/>
                  <a:gd name="connsiteY4" fmla="*/ 569934 h 797229"/>
                  <a:gd name="connsiteX5" fmla="*/ 21806 w 510881"/>
                  <a:gd name="connsiteY5" fmla="*/ 562529 h 797229"/>
                  <a:gd name="connsiteX6" fmla="*/ 24277 w 510881"/>
                  <a:gd name="connsiteY6" fmla="*/ 552655 h 797229"/>
                  <a:gd name="connsiteX7" fmla="*/ 26744 w 510881"/>
                  <a:gd name="connsiteY7" fmla="*/ 550186 h 797229"/>
                  <a:gd name="connsiteX8" fmla="*/ 29211 w 510881"/>
                  <a:gd name="connsiteY8" fmla="*/ 550186 h 797229"/>
                  <a:gd name="connsiteX9" fmla="*/ 31681 w 510881"/>
                  <a:gd name="connsiteY9" fmla="*/ 545250 h 797229"/>
                  <a:gd name="connsiteX10" fmla="*/ 31681 w 510881"/>
                  <a:gd name="connsiteY10" fmla="*/ 540312 h 797229"/>
                  <a:gd name="connsiteX11" fmla="*/ 29211 w 510881"/>
                  <a:gd name="connsiteY11" fmla="*/ 537844 h 797229"/>
                  <a:gd name="connsiteX12" fmla="*/ 31681 w 510881"/>
                  <a:gd name="connsiteY12" fmla="*/ 535375 h 797229"/>
                  <a:gd name="connsiteX13" fmla="*/ 31681 w 510881"/>
                  <a:gd name="connsiteY13" fmla="*/ 530438 h 797229"/>
                  <a:gd name="connsiteX14" fmla="*/ 29211 w 510881"/>
                  <a:gd name="connsiteY14" fmla="*/ 527970 h 797229"/>
                  <a:gd name="connsiteX15" fmla="*/ 29211 w 510881"/>
                  <a:gd name="connsiteY15" fmla="*/ 518095 h 797229"/>
                  <a:gd name="connsiteX16" fmla="*/ 26744 w 510881"/>
                  <a:gd name="connsiteY16" fmla="*/ 513158 h 797229"/>
                  <a:gd name="connsiteX17" fmla="*/ 29211 w 510881"/>
                  <a:gd name="connsiteY17" fmla="*/ 513158 h 797229"/>
                  <a:gd name="connsiteX18" fmla="*/ 31681 w 510881"/>
                  <a:gd name="connsiteY18" fmla="*/ 508222 h 797229"/>
                  <a:gd name="connsiteX19" fmla="*/ 31681 w 510881"/>
                  <a:gd name="connsiteY19" fmla="*/ 503285 h 797229"/>
                  <a:gd name="connsiteX20" fmla="*/ 34148 w 510881"/>
                  <a:gd name="connsiteY20" fmla="*/ 503285 h 797229"/>
                  <a:gd name="connsiteX21" fmla="*/ 34148 w 510881"/>
                  <a:gd name="connsiteY21" fmla="*/ 500816 h 797229"/>
                  <a:gd name="connsiteX22" fmla="*/ 36619 w 510881"/>
                  <a:gd name="connsiteY22" fmla="*/ 498347 h 797229"/>
                  <a:gd name="connsiteX23" fmla="*/ 34148 w 510881"/>
                  <a:gd name="connsiteY23" fmla="*/ 490943 h 797229"/>
                  <a:gd name="connsiteX24" fmla="*/ 34148 w 510881"/>
                  <a:gd name="connsiteY24" fmla="*/ 488474 h 797229"/>
                  <a:gd name="connsiteX25" fmla="*/ 31681 w 510881"/>
                  <a:gd name="connsiteY25" fmla="*/ 483536 h 797229"/>
                  <a:gd name="connsiteX26" fmla="*/ 31681 w 510881"/>
                  <a:gd name="connsiteY26" fmla="*/ 481068 h 797229"/>
                  <a:gd name="connsiteX27" fmla="*/ 29211 w 510881"/>
                  <a:gd name="connsiteY27" fmla="*/ 476130 h 797229"/>
                  <a:gd name="connsiteX28" fmla="*/ 29211 w 510881"/>
                  <a:gd name="connsiteY28" fmla="*/ 468726 h 797229"/>
                  <a:gd name="connsiteX29" fmla="*/ 31681 w 510881"/>
                  <a:gd name="connsiteY29" fmla="*/ 466257 h 797229"/>
                  <a:gd name="connsiteX30" fmla="*/ 31681 w 510881"/>
                  <a:gd name="connsiteY30" fmla="*/ 451446 h 797229"/>
                  <a:gd name="connsiteX31" fmla="*/ 29211 w 510881"/>
                  <a:gd name="connsiteY31" fmla="*/ 444040 h 797229"/>
                  <a:gd name="connsiteX32" fmla="*/ 26744 w 510881"/>
                  <a:gd name="connsiteY32" fmla="*/ 439104 h 797229"/>
                  <a:gd name="connsiteX33" fmla="*/ 26744 w 510881"/>
                  <a:gd name="connsiteY33" fmla="*/ 434166 h 797229"/>
                  <a:gd name="connsiteX34" fmla="*/ 29211 w 510881"/>
                  <a:gd name="connsiteY34" fmla="*/ 429229 h 797229"/>
                  <a:gd name="connsiteX35" fmla="*/ 29211 w 510881"/>
                  <a:gd name="connsiteY35" fmla="*/ 414418 h 797229"/>
                  <a:gd name="connsiteX36" fmla="*/ 31681 w 510881"/>
                  <a:gd name="connsiteY36" fmla="*/ 409481 h 797229"/>
                  <a:gd name="connsiteX37" fmla="*/ 31681 w 510881"/>
                  <a:gd name="connsiteY37" fmla="*/ 404543 h 797229"/>
                  <a:gd name="connsiteX38" fmla="*/ 34148 w 510881"/>
                  <a:gd name="connsiteY38" fmla="*/ 402076 h 797229"/>
                  <a:gd name="connsiteX39" fmla="*/ 36619 w 510881"/>
                  <a:gd name="connsiteY39" fmla="*/ 397139 h 797229"/>
                  <a:gd name="connsiteX40" fmla="*/ 41556 w 510881"/>
                  <a:gd name="connsiteY40" fmla="*/ 397139 h 797229"/>
                  <a:gd name="connsiteX41" fmla="*/ 44023 w 510881"/>
                  <a:gd name="connsiteY41" fmla="*/ 394670 h 797229"/>
                  <a:gd name="connsiteX42" fmla="*/ 46491 w 510881"/>
                  <a:gd name="connsiteY42" fmla="*/ 392201 h 797229"/>
                  <a:gd name="connsiteX43" fmla="*/ 48961 w 510881"/>
                  <a:gd name="connsiteY43" fmla="*/ 387264 h 797229"/>
                  <a:gd name="connsiteX44" fmla="*/ 48961 w 510881"/>
                  <a:gd name="connsiteY44" fmla="*/ 382328 h 797229"/>
                  <a:gd name="connsiteX45" fmla="*/ 51428 w 510881"/>
                  <a:gd name="connsiteY45" fmla="*/ 377390 h 797229"/>
                  <a:gd name="connsiteX46" fmla="*/ 53898 w 510881"/>
                  <a:gd name="connsiteY46" fmla="*/ 372453 h 797229"/>
                  <a:gd name="connsiteX47" fmla="*/ 56365 w 510881"/>
                  <a:gd name="connsiteY47" fmla="*/ 367515 h 797229"/>
                  <a:gd name="connsiteX48" fmla="*/ 58836 w 510881"/>
                  <a:gd name="connsiteY48" fmla="*/ 365048 h 797229"/>
                  <a:gd name="connsiteX49" fmla="*/ 61303 w 510881"/>
                  <a:gd name="connsiteY49" fmla="*/ 357642 h 797229"/>
                  <a:gd name="connsiteX50" fmla="*/ 63773 w 510881"/>
                  <a:gd name="connsiteY50" fmla="*/ 352705 h 797229"/>
                  <a:gd name="connsiteX51" fmla="*/ 66240 w 510881"/>
                  <a:gd name="connsiteY51" fmla="*/ 345300 h 797229"/>
                  <a:gd name="connsiteX52" fmla="*/ 66240 w 510881"/>
                  <a:gd name="connsiteY52" fmla="*/ 340362 h 797229"/>
                  <a:gd name="connsiteX53" fmla="*/ 68708 w 510881"/>
                  <a:gd name="connsiteY53" fmla="*/ 335425 h 797229"/>
                  <a:gd name="connsiteX54" fmla="*/ 71178 w 510881"/>
                  <a:gd name="connsiteY54" fmla="*/ 330489 h 797229"/>
                  <a:gd name="connsiteX55" fmla="*/ 73645 w 510881"/>
                  <a:gd name="connsiteY55" fmla="*/ 325552 h 797229"/>
                  <a:gd name="connsiteX56" fmla="*/ 76115 w 510881"/>
                  <a:gd name="connsiteY56" fmla="*/ 325552 h 797229"/>
                  <a:gd name="connsiteX57" fmla="*/ 83520 w 510881"/>
                  <a:gd name="connsiteY57" fmla="*/ 320614 h 797229"/>
                  <a:gd name="connsiteX58" fmla="*/ 88457 w 510881"/>
                  <a:gd name="connsiteY58" fmla="*/ 318145 h 797229"/>
                  <a:gd name="connsiteX59" fmla="*/ 95862 w 510881"/>
                  <a:gd name="connsiteY59" fmla="*/ 313208 h 797229"/>
                  <a:gd name="connsiteX60" fmla="*/ 98229 w 510881"/>
                  <a:gd name="connsiteY60" fmla="*/ 310741 h 797229"/>
                  <a:gd name="connsiteX61" fmla="*/ 103166 w 510881"/>
                  <a:gd name="connsiteY61" fmla="*/ 303335 h 797229"/>
                  <a:gd name="connsiteX62" fmla="*/ 108204 w 510881"/>
                  <a:gd name="connsiteY62" fmla="*/ 300866 h 797229"/>
                  <a:gd name="connsiteX63" fmla="*/ 110571 w 510881"/>
                  <a:gd name="connsiteY63" fmla="*/ 298397 h 797229"/>
                  <a:gd name="connsiteX64" fmla="*/ 113142 w 510881"/>
                  <a:gd name="connsiteY64" fmla="*/ 295928 h 797229"/>
                  <a:gd name="connsiteX65" fmla="*/ 120446 w 510881"/>
                  <a:gd name="connsiteY65" fmla="*/ 298397 h 797229"/>
                  <a:gd name="connsiteX66" fmla="*/ 125484 w 510881"/>
                  <a:gd name="connsiteY66" fmla="*/ 300866 h 797229"/>
                  <a:gd name="connsiteX67" fmla="*/ 132788 w 510881"/>
                  <a:gd name="connsiteY67" fmla="*/ 300866 h 797229"/>
                  <a:gd name="connsiteX68" fmla="*/ 137725 w 510881"/>
                  <a:gd name="connsiteY68" fmla="*/ 303335 h 797229"/>
                  <a:gd name="connsiteX69" fmla="*/ 147597 w 510881"/>
                  <a:gd name="connsiteY69" fmla="*/ 303335 h 797229"/>
                  <a:gd name="connsiteX70" fmla="*/ 155005 w 510881"/>
                  <a:gd name="connsiteY70" fmla="*/ 300866 h 797229"/>
                  <a:gd name="connsiteX71" fmla="*/ 157472 w 510881"/>
                  <a:gd name="connsiteY71" fmla="*/ 298397 h 797229"/>
                  <a:gd name="connsiteX72" fmla="*/ 159942 w 510881"/>
                  <a:gd name="connsiteY72" fmla="*/ 295928 h 797229"/>
                  <a:gd name="connsiteX73" fmla="*/ 164877 w 510881"/>
                  <a:gd name="connsiteY73" fmla="*/ 290993 h 797229"/>
                  <a:gd name="connsiteX74" fmla="*/ 169814 w 510881"/>
                  <a:gd name="connsiteY74" fmla="*/ 288626 h 797229"/>
                  <a:gd name="connsiteX75" fmla="*/ 172284 w 510881"/>
                  <a:gd name="connsiteY75" fmla="*/ 286055 h 797229"/>
                  <a:gd name="connsiteX76" fmla="*/ 179689 w 510881"/>
                  <a:gd name="connsiteY76" fmla="*/ 281221 h 797229"/>
                  <a:gd name="connsiteX77" fmla="*/ 182156 w 510881"/>
                  <a:gd name="connsiteY77" fmla="*/ 278649 h 797229"/>
                  <a:gd name="connsiteX78" fmla="*/ 187094 w 510881"/>
                  <a:gd name="connsiteY78" fmla="*/ 273713 h 797229"/>
                  <a:gd name="connsiteX79" fmla="*/ 189564 w 510881"/>
                  <a:gd name="connsiteY79" fmla="*/ 271346 h 797229"/>
                  <a:gd name="connsiteX80" fmla="*/ 192031 w 510881"/>
                  <a:gd name="connsiteY80" fmla="*/ 268878 h 797229"/>
                  <a:gd name="connsiteX81" fmla="*/ 194501 w 510881"/>
                  <a:gd name="connsiteY81" fmla="*/ 266410 h 797229"/>
                  <a:gd name="connsiteX82" fmla="*/ 196969 w 510881"/>
                  <a:gd name="connsiteY82" fmla="*/ 261369 h 797229"/>
                  <a:gd name="connsiteX83" fmla="*/ 199439 w 510881"/>
                  <a:gd name="connsiteY83" fmla="*/ 258901 h 797229"/>
                  <a:gd name="connsiteX84" fmla="*/ 201906 w 510881"/>
                  <a:gd name="connsiteY84" fmla="*/ 256433 h 797229"/>
                  <a:gd name="connsiteX85" fmla="*/ 201906 w 510881"/>
                  <a:gd name="connsiteY85" fmla="*/ 253965 h 797229"/>
                  <a:gd name="connsiteX86" fmla="*/ 204373 w 510881"/>
                  <a:gd name="connsiteY86" fmla="*/ 249131 h 797229"/>
                  <a:gd name="connsiteX87" fmla="*/ 204373 w 510881"/>
                  <a:gd name="connsiteY87" fmla="*/ 241725 h 797229"/>
                  <a:gd name="connsiteX88" fmla="*/ 201906 w 510881"/>
                  <a:gd name="connsiteY88" fmla="*/ 239256 h 797229"/>
                  <a:gd name="connsiteX89" fmla="*/ 199439 w 510881"/>
                  <a:gd name="connsiteY89" fmla="*/ 234318 h 797229"/>
                  <a:gd name="connsiteX90" fmla="*/ 196969 w 510881"/>
                  <a:gd name="connsiteY90" fmla="*/ 226914 h 797229"/>
                  <a:gd name="connsiteX91" fmla="*/ 196969 w 510881"/>
                  <a:gd name="connsiteY91" fmla="*/ 224445 h 797229"/>
                  <a:gd name="connsiteX92" fmla="*/ 199439 w 510881"/>
                  <a:gd name="connsiteY92" fmla="*/ 217039 h 797229"/>
                  <a:gd name="connsiteX93" fmla="*/ 204373 w 510881"/>
                  <a:gd name="connsiteY93" fmla="*/ 209634 h 797229"/>
                  <a:gd name="connsiteX94" fmla="*/ 206843 w 510881"/>
                  <a:gd name="connsiteY94" fmla="*/ 204697 h 797229"/>
                  <a:gd name="connsiteX95" fmla="*/ 209311 w 510881"/>
                  <a:gd name="connsiteY95" fmla="*/ 199759 h 797229"/>
                  <a:gd name="connsiteX96" fmla="*/ 209311 w 510881"/>
                  <a:gd name="connsiteY96" fmla="*/ 194823 h 797229"/>
                  <a:gd name="connsiteX97" fmla="*/ 211781 w 510881"/>
                  <a:gd name="connsiteY97" fmla="*/ 192355 h 797229"/>
                  <a:gd name="connsiteX98" fmla="*/ 214248 w 510881"/>
                  <a:gd name="connsiteY98" fmla="*/ 187417 h 797229"/>
                  <a:gd name="connsiteX99" fmla="*/ 214248 w 510881"/>
                  <a:gd name="connsiteY99" fmla="*/ 175075 h 797229"/>
                  <a:gd name="connsiteX100" fmla="*/ 211781 w 510881"/>
                  <a:gd name="connsiteY100" fmla="*/ 170138 h 797229"/>
                  <a:gd name="connsiteX101" fmla="*/ 211781 w 510881"/>
                  <a:gd name="connsiteY101" fmla="*/ 150389 h 797229"/>
                  <a:gd name="connsiteX102" fmla="*/ 214248 w 510881"/>
                  <a:gd name="connsiteY102" fmla="*/ 142983 h 797229"/>
                  <a:gd name="connsiteX103" fmla="*/ 214248 w 510881"/>
                  <a:gd name="connsiteY103" fmla="*/ 140516 h 797229"/>
                  <a:gd name="connsiteX104" fmla="*/ 216718 w 510881"/>
                  <a:gd name="connsiteY104" fmla="*/ 135579 h 797229"/>
                  <a:gd name="connsiteX105" fmla="*/ 216718 w 510881"/>
                  <a:gd name="connsiteY105" fmla="*/ 128172 h 797229"/>
                  <a:gd name="connsiteX106" fmla="*/ 219186 w 510881"/>
                  <a:gd name="connsiteY106" fmla="*/ 125704 h 797229"/>
                  <a:gd name="connsiteX107" fmla="*/ 221653 w 510881"/>
                  <a:gd name="connsiteY107" fmla="*/ 123235 h 797229"/>
                  <a:gd name="connsiteX108" fmla="*/ 226590 w 510881"/>
                  <a:gd name="connsiteY108" fmla="*/ 118299 h 797229"/>
                  <a:gd name="connsiteX109" fmla="*/ 226590 w 510881"/>
                  <a:gd name="connsiteY109" fmla="*/ 113362 h 797229"/>
                  <a:gd name="connsiteX110" fmla="*/ 229060 w 510881"/>
                  <a:gd name="connsiteY110" fmla="*/ 105955 h 797229"/>
                  <a:gd name="connsiteX111" fmla="*/ 229060 w 510881"/>
                  <a:gd name="connsiteY111" fmla="*/ 101020 h 797229"/>
                  <a:gd name="connsiteX112" fmla="*/ 233998 w 510881"/>
                  <a:gd name="connsiteY112" fmla="*/ 96082 h 797229"/>
                  <a:gd name="connsiteX113" fmla="*/ 236465 w 510881"/>
                  <a:gd name="connsiteY113" fmla="*/ 91145 h 797229"/>
                  <a:gd name="connsiteX114" fmla="*/ 236465 w 510881"/>
                  <a:gd name="connsiteY114" fmla="*/ 88676 h 797229"/>
                  <a:gd name="connsiteX115" fmla="*/ 238932 w 510881"/>
                  <a:gd name="connsiteY115" fmla="*/ 83740 h 797229"/>
                  <a:gd name="connsiteX116" fmla="*/ 238932 w 510881"/>
                  <a:gd name="connsiteY116" fmla="*/ 68928 h 797229"/>
                  <a:gd name="connsiteX117" fmla="*/ 236465 w 510881"/>
                  <a:gd name="connsiteY117" fmla="*/ 63992 h 797229"/>
                  <a:gd name="connsiteX118" fmla="*/ 236465 w 510881"/>
                  <a:gd name="connsiteY118" fmla="*/ 56585 h 797229"/>
                  <a:gd name="connsiteX119" fmla="*/ 238932 w 510881"/>
                  <a:gd name="connsiteY119" fmla="*/ 54117 h 797229"/>
                  <a:gd name="connsiteX120" fmla="*/ 238932 w 510881"/>
                  <a:gd name="connsiteY120" fmla="*/ 31900 h 797229"/>
                  <a:gd name="connsiteX121" fmla="*/ 241403 w 510881"/>
                  <a:gd name="connsiteY121" fmla="*/ 26964 h 797229"/>
                  <a:gd name="connsiteX122" fmla="*/ 241403 w 510881"/>
                  <a:gd name="connsiteY122" fmla="*/ 22026 h 797229"/>
                  <a:gd name="connsiteX123" fmla="*/ 238932 w 510881"/>
                  <a:gd name="connsiteY123" fmla="*/ 17089 h 797229"/>
                  <a:gd name="connsiteX124" fmla="*/ 238932 w 510881"/>
                  <a:gd name="connsiteY124" fmla="*/ 14620 h 797229"/>
                  <a:gd name="connsiteX125" fmla="*/ 251277 w 510881"/>
                  <a:gd name="connsiteY125" fmla="*/ 14620 h 797229"/>
                  <a:gd name="connsiteX126" fmla="*/ 251277 w 510881"/>
                  <a:gd name="connsiteY126" fmla="*/ 9684 h 797229"/>
                  <a:gd name="connsiteX127" fmla="*/ 256212 w 510881"/>
                  <a:gd name="connsiteY127" fmla="*/ 9684 h 797229"/>
                  <a:gd name="connsiteX128" fmla="*/ 263620 w 510881"/>
                  <a:gd name="connsiteY128" fmla="*/ 14620 h 797229"/>
                  <a:gd name="connsiteX129" fmla="*/ 266087 w 510881"/>
                  <a:gd name="connsiteY129" fmla="*/ 17089 h 797229"/>
                  <a:gd name="connsiteX130" fmla="*/ 266087 w 510881"/>
                  <a:gd name="connsiteY130" fmla="*/ 22026 h 797229"/>
                  <a:gd name="connsiteX131" fmla="*/ 271024 w 510881"/>
                  <a:gd name="connsiteY131" fmla="*/ 22026 h 797229"/>
                  <a:gd name="connsiteX132" fmla="*/ 273491 w 510881"/>
                  <a:gd name="connsiteY132" fmla="*/ 17089 h 797229"/>
                  <a:gd name="connsiteX133" fmla="*/ 271024 w 510881"/>
                  <a:gd name="connsiteY133" fmla="*/ 14620 h 797229"/>
                  <a:gd name="connsiteX134" fmla="*/ 271024 w 510881"/>
                  <a:gd name="connsiteY134" fmla="*/ 12153 h 797229"/>
                  <a:gd name="connsiteX135" fmla="*/ 268557 w 510881"/>
                  <a:gd name="connsiteY135" fmla="*/ 9684 h 797229"/>
                  <a:gd name="connsiteX136" fmla="*/ 266087 w 510881"/>
                  <a:gd name="connsiteY136" fmla="*/ 9684 h 797229"/>
                  <a:gd name="connsiteX137" fmla="*/ 266087 w 510881"/>
                  <a:gd name="connsiteY137" fmla="*/ 2278 h 797229"/>
                  <a:gd name="connsiteX138" fmla="*/ 268557 w 510881"/>
                  <a:gd name="connsiteY138" fmla="*/ 2278 h 797229"/>
                  <a:gd name="connsiteX139" fmla="*/ 271024 w 510881"/>
                  <a:gd name="connsiteY139" fmla="*/ -191 h 797229"/>
                  <a:gd name="connsiteX140" fmla="*/ 275962 w 510881"/>
                  <a:gd name="connsiteY140" fmla="*/ -191 h 797229"/>
                  <a:gd name="connsiteX141" fmla="*/ 275962 w 510881"/>
                  <a:gd name="connsiteY141" fmla="*/ 9684 h 797229"/>
                  <a:gd name="connsiteX142" fmla="*/ 278429 w 510881"/>
                  <a:gd name="connsiteY142" fmla="*/ 12153 h 797229"/>
                  <a:gd name="connsiteX143" fmla="*/ 278429 w 510881"/>
                  <a:gd name="connsiteY143" fmla="*/ 14620 h 797229"/>
                  <a:gd name="connsiteX144" fmla="*/ 280899 w 510881"/>
                  <a:gd name="connsiteY144" fmla="*/ 14620 h 797229"/>
                  <a:gd name="connsiteX145" fmla="*/ 283366 w 510881"/>
                  <a:gd name="connsiteY145" fmla="*/ 17089 h 797229"/>
                  <a:gd name="connsiteX146" fmla="*/ 285837 w 510881"/>
                  <a:gd name="connsiteY146" fmla="*/ 17089 h 797229"/>
                  <a:gd name="connsiteX147" fmla="*/ 285837 w 510881"/>
                  <a:gd name="connsiteY147" fmla="*/ 24495 h 797229"/>
                  <a:gd name="connsiteX148" fmla="*/ 288304 w 510881"/>
                  <a:gd name="connsiteY148" fmla="*/ 26964 h 797229"/>
                  <a:gd name="connsiteX149" fmla="*/ 288304 w 510881"/>
                  <a:gd name="connsiteY149" fmla="*/ 31900 h 797229"/>
                  <a:gd name="connsiteX150" fmla="*/ 285837 w 510881"/>
                  <a:gd name="connsiteY150" fmla="*/ 31900 h 797229"/>
                  <a:gd name="connsiteX151" fmla="*/ 283366 w 510881"/>
                  <a:gd name="connsiteY151" fmla="*/ 29433 h 797229"/>
                  <a:gd name="connsiteX152" fmla="*/ 280899 w 510881"/>
                  <a:gd name="connsiteY152" fmla="*/ 26964 h 797229"/>
                  <a:gd name="connsiteX153" fmla="*/ 278429 w 510881"/>
                  <a:gd name="connsiteY153" fmla="*/ 24495 h 797229"/>
                  <a:gd name="connsiteX154" fmla="*/ 275962 w 510881"/>
                  <a:gd name="connsiteY154" fmla="*/ 24495 h 797229"/>
                  <a:gd name="connsiteX155" fmla="*/ 275962 w 510881"/>
                  <a:gd name="connsiteY155" fmla="*/ 26964 h 797229"/>
                  <a:gd name="connsiteX156" fmla="*/ 278429 w 510881"/>
                  <a:gd name="connsiteY156" fmla="*/ 29433 h 797229"/>
                  <a:gd name="connsiteX157" fmla="*/ 278429 w 510881"/>
                  <a:gd name="connsiteY157" fmla="*/ 31900 h 797229"/>
                  <a:gd name="connsiteX158" fmla="*/ 280899 w 510881"/>
                  <a:gd name="connsiteY158" fmla="*/ 34368 h 797229"/>
                  <a:gd name="connsiteX159" fmla="*/ 280899 w 510881"/>
                  <a:gd name="connsiteY159" fmla="*/ 39306 h 797229"/>
                  <a:gd name="connsiteX160" fmla="*/ 283366 w 510881"/>
                  <a:gd name="connsiteY160" fmla="*/ 41775 h 797229"/>
                  <a:gd name="connsiteX161" fmla="*/ 295708 w 510881"/>
                  <a:gd name="connsiteY161" fmla="*/ 41775 h 797229"/>
                  <a:gd name="connsiteX162" fmla="*/ 295708 w 510881"/>
                  <a:gd name="connsiteY162" fmla="*/ 46712 h 797229"/>
                  <a:gd name="connsiteX163" fmla="*/ 298179 w 510881"/>
                  <a:gd name="connsiteY163" fmla="*/ 49181 h 797229"/>
                  <a:gd name="connsiteX164" fmla="*/ 305583 w 510881"/>
                  <a:gd name="connsiteY164" fmla="*/ 49181 h 797229"/>
                  <a:gd name="connsiteX165" fmla="*/ 308054 w 510881"/>
                  <a:gd name="connsiteY165" fmla="*/ 46712 h 797229"/>
                  <a:gd name="connsiteX166" fmla="*/ 310521 w 510881"/>
                  <a:gd name="connsiteY166" fmla="*/ 44243 h 797229"/>
                  <a:gd name="connsiteX167" fmla="*/ 317925 w 510881"/>
                  <a:gd name="connsiteY167" fmla="*/ 44243 h 797229"/>
                  <a:gd name="connsiteX168" fmla="*/ 320396 w 510881"/>
                  <a:gd name="connsiteY168" fmla="*/ 46712 h 797229"/>
                  <a:gd name="connsiteX169" fmla="*/ 322863 w 510881"/>
                  <a:gd name="connsiteY169" fmla="*/ 49181 h 797229"/>
                  <a:gd name="connsiteX170" fmla="*/ 325333 w 510881"/>
                  <a:gd name="connsiteY170" fmla="*/ 54117 h 797229"/>
                  <a:gd name="connsiteX171" fmla="*/ 327800 w 510881"/>
                  <a:gd name="connsiteY171" fmla="*/ 56585 h 797229"/>
                  <a:gd name="connsiteX172" fmla="*/ 327800 w 510881"/>
                  <a:gd name="connsiteY172" fmla="*/ 61523 h 797229"/>
                  <a:gd name="connsiteX173" fmla="*/ 332738 w 510881"/>
                  <a:gd name="connsiteY173" fmla="*/ 68928 h 797229"/>
                  <a:gd name="connsiteX174" fmla="*/ 335205 w 510881"/>
                  <a:gd name="connsiteY174" fmla="*/ 71396 h 797229"/>
                  <a:gd name="connsiteX175" fmla="*/ 337675 w 510881"/>
                  <a:gd name="connsiteY175" fmla="*/ 73865 h 797229"/>
                  <a:gd name="connsiteX176" fmla="*/ 340142 w 510881"/>
                  <a:gd name="connsiteY176" fmla="*/ 76334 h 797229"/>
                  <a:gd name="connsiteX177" fmla="*/ 345080 w 510881"/>
                  <a:gd name="connsiteY177" fmla="*/ 76334 h 797229"/>
                  <a:gd name="connsiteX178" fmla="*/ 345080 w 510881"/>
                  <a:gd name="connsiteY178" fmla="*/ 71396 h 797229"/>
                  <a:gd name="connsiteX179" fmla="*/ 347547 w 510881"/>
                  <a:gd name="connsiteY179" fmla="*/ 68928 h 797229"/>
                  <a:gd name="connsiteX180" fmla="*/ 350017 w 510881"/>
                  <a:gd name="connsiteY180" fmla="*/ 66460 h 797229"/>
                  <a:gd name="connsiteX181" fmla="*/ 352484 w 510881"/>
                  <a:gd name="connsiteY181" fmla="*/ 66460 h 797229"/>
                  <a:gd name="connsiteX182" fmla="*/ 354955 w 510881"/>
                  <a:gd name="connsiteY182" fmla="*/ 68928 h 797229"/>
                  <a:gd name="connsiteX183" fmla="*/ 357422 w 510881"/>
                  <a:gd name="connsiteY183" fmla="*/ 71396 h 797229"/>
                  <a:gd name="connsiteX184" fmla="*/ 354955 w 510881"/>
                  <a:gd name="connsiteY184" fmla="*/ 76334 h 797229"/>
                  <a:gd name="connsiteX185" fmla="*/ 354955 w 510881"/>
                  <a:gd name="connsiteY185" fmla="*/ 78803 h 797229"/>
                  <a:gd name="connsiteX186" fmla="*/ 357422 w 510881"/>
                  <a:gd name="connsiteY186" fmla="*/ 78803 h 797229"/>
                  <a:gd name="connsiteX187" fmla="*/ 362359 w 510881"/>
                  <a:gd name="connsiteY187" fmla="*/ 81271 h 797229"/>
                  <a:gd name="connsiteX188" fmla="*/ 364827 w 510881"/>
                  <a:gd name="connsiteY188" fmla="*/ 81271 h 797229"/>
                  <a:gd name="connsiteX189" fmla="*/ 367297 w 510881"/>
                  <a:gd name="connsiteY189" fmla="*/ 83740 h 797229"/>
                  <a:gd name="connsiteX190" fmla="*/ 369764 w 510881"/>
                  <a:gd name="connsiteY190" fmla="*/ 86209 h 797229"/>
                  <a:gd name="connsiteX191" fmla="*/ 369764 w 510881"/>
                  <a:gd name="connsiteY191" fmla="*/ 88676 h 797229"/>
                  <a:gd name="connsiteX192" fmla="*/ 372234 w 510881"/>
                  <a:gd name="connsiteY192" fmla="*/ 91145 h 797229"/>
                  <a:gd name="connsiteX193" fmla="*/ 374701 w 510881"/>
                  <a:gd name="connsiteY193" fmla="*/ 91145 h 797229"/>
                  <a:gd name="connsiteX194" fmla="*/ 379639 w 510881"/>
                  <a:gd name="connsiteY194" fmla="*/ 93613 h 797229"/>
                  <a:gd name="connsiteX195" fmla="*/ 382106 w 510881"/>
                  <a:gd name="connsiteY195" fmla="*/ 93613 h 797229"/>
                  <a:gd name="connsiteX196" fmla="*/ 384576 w 510881"/>
                  <a:gd name="connsiteY196" fmla="*/ 98551 h 797229"/>
                  <a:gd name="connsiteX197" fmla="*/ 384576 w 510881"/>
                  <a:gd name="connsiteY197" fmla="*/ 103488 h 797229"/>
                  <a:gd name="connsiteX198" fmla="*/ 377172 w 510881"/>
                  <a:gd name="connsiteY198" fmla="*/ 103488 h 797229"/>
                  <a:gd name="connsiteX199" fmla="*/ 374701 w 510881"/>
                  <a:gd name="connsiteY199" fmla="*/ 101020 h 797229"/>
                  <a:gd name="connsiteX200" fmla="*/ 372234 w 510881"/>
                  <a:gd name="connsiteY200" fmla="*/ 101020 h 797229"/>
                  <a:gd name="connsiteX201" fmla="*/ 372234 w 510881"/>
                  <a:gd name="connsiteY201" fmla="*/ 108424 h 797229"/>
                  <a:gd name="connsiteX202" fmla="*/ 374701 w 510881"/>
                  <a:gd name="connsiteY202" fmla="*/ 110893 h 797229"/>
                  <a:gd name="connsiteX203" fmla="*/ 379639 w 510881"/>
                  <a:gd name="connsiteY203" fmla="*/ 110893 h 797229"/>
                  <a:gd name="connsiteX204" fmla="*/ 382106 w 510881"/>
                  <a:gd name="connsiteY204" fmla="*/ 113362 h 797229"/>
                  <a:gd name="connsiteX205" fmla="*/ 382106 w 510881"/>
                  <a:gd name="connsiteY205" fmla="*/ 115830 h 797229"/>
                  <a:gd name="connsiteX206" fmla="*/ 384576 w 510881"/>
                  <a:gd name="connsiteY206" fmla="*/ 118299 h 797229"/>
                  <a:gd name="connsiteX207" fmla="*/ 382106 w 510881"/>
                  <a:gd name="connsiteY207" fmla="*/ 123235 h 797229"/>
                  <a:gd name="connsiteX208" fmla="*/ 372234 w 510881"/>
                  <a:gd name="connsiteY208" fmla="*/ 123235 h 797229"/>
                  <a:gd name="connsiteX209" fmla="*/ 372234 w 510881"/>
                  <a:gd name="connsiteY209" fmla="*/ 128172 h 797229"/>
                  <a:gd name="connsiteX210" fmla="*/ 374701 w 510881"/>
                  <a:gd name="connsiteY210" fmla="*/ 128172 h 797229"/>
                  <a:gd name="connsiteX211" fmla="*/ 374701 w 510881"/>
                  <a:gd name="connsiteY211" fmla="*/ 133110 h 797229"/>
                  <a:gd name="connsiteX212" fmla="*/ 372234 w 510881"/>
                  <a:gd name="connsiteY212" fmla="*/ 135579 h 797229"/>
                  <a:gd name="connsiteX213" fmla="*/ 369764 w 510881"/>
                  <a:gd name="connsiteY213" fmla="*/ 135579 h 797229"/>
                  <a:gd name="connsiteX214" fmla="*/ 367297 w 510881"/>
                  <a:gd name="connsiteY214" fmla="*/ 133110 h 797229"/>
                  <a:gd name="connsiteX215" fmla="*/ 367297 w 510881"/>
                  <a:gd name="connsiteY215" fmla="*/ 138047 h 797229"/>
                  <a:gd name="connsiteX216" fmla="*/ 372234 w 510881"/>
                  <a:gd name="connsiteY216" fmla="*/ 142983 h 797229"/>
                  <a:gd name="connsiteX217" fmla="*/ 374701 w 510881"/>
                  <a:gd name="connsiteY217" fmla="*/ 145452 h 797229"/>
                  <a:gd name="connsiteX218" fmla="*/ 374701 w 510881"/>
                  <a:gd name="connsiteY218" fmla="*/ 150389 h 797229"/>
                  <a:gd name="connsiteX219" fmla="*/ 377172 w 510881"/>
                  <a:gd name="connsiteY219" fmla="*/ 152858 h 797229"/>
                  <a:gd name="connsiteX220" fmla="*/ 379639 w 510881"/>
                  <a:gd name="connsiteY220" fmla="*/ 150389 h 797229"/>
                  <a:gd name="connsiteX221" fmla="*/ 382106 w 510881"/>
                  <a:gd name="connsiteY221" fmla="*/ 145452 h 797229"/>
                  <a:gd name="connsiteX222" fmla="*/ 384576 w 510881"/>
                  <a:gd name="connsiteY222" fmla="*/ 145452 h 797229"/>
                  <a:gd name="connsiteX223" fmla="*/ 384576 w 510881"/>
                  <a:gd name="connsiteY223" fmla="*/ 155327 h 797229"/>
                  <a:gd name="connsiteX224" fmla="*/ 382106 w 510881"/>
                  <a:gd name="connsiteY224" fmla="*/ 160263 h 797229"/>
                  <a:gd name="connsiteX225" fmla="*/ 384576 w 510881"/>
                  <a:gd name="connsiteY225" fmla="*/ 162732 h 797229"/>
                  <a:gd name="connsiteX226" fmla="*/ 384576 w 510881"/>
                  <a:gd name="connsiteY226" fmla="*/ 165200 h 797229"/>
                  <a:gd name="connsiteX227" fmla="*/ 387044 w 510881"/>
                  <a:gd name="connsiteY227" fmla="*/ 170138 h 797229"/>
                  <a:gd name="connsiteX228" fmla="*/ 389514 w 510881"/>
                  <a:gd name="connsiteY228" fmla="*/ 170138 h 797229"/>
                  <a:gd name="connsiteX229" fmla="*/ 391981 w 510881"/>
                  <a:gd name="connsiteY229" fmla="*/ 175075 h 797229"/>
                  <a:gd name="connsiteX230" fmla="*/ 391981 w 510881"/>
                  <a:gd name="connsiteY230" fmla="*/ 182480 h 797229"/>
                  <a:gd name="connsiteX231" fmla="*/ 399389 w 510881"/>
                  <a:gd name="connsiteY231" fmla="*/ 182480 h 797229"/>
                  <a:gd name="connsiteX232" fmla="*/ 401856 w 510881"/>
                  <a:gd name="connsiteY232" fmla="*/ 184949 h 797229"/>
                  <a:gd name="connsiteX233" fmla="*/ 406793 w 510881"/>
                  <a:gd name="connsiteY233" fmla="*/ 184949 h 797229"/>
                  <a:gd name="connsiteX234" fmla="*/ 406793 w 510881"/>
                  <a:gd name="connsiteY234" fmla="*/ 192355 h 797229"/>
                  <a:gd name="connsiteX235" fmla="*/ 404323 w 510881"/>
                  <a:gd name="connsiteY235" fmla="*/ 192355 h 797229"/>
                  <a:gd name="connsiteX236" fmla="*/ 404323 w 510881"/>
                  <a:gd name="connsiteY236" fmla="*/ 197291 h 797229"/>
                  <a:gd name="connsiteX237" fmla="*/ 406793 w 510881"/>
                  <a:gd name="connsiteY237" fmla="*/ 197291 h 797229"/>
                  <a:gd name="connsiteX238" fmla="*/ 409261 w 510881"/>
                  <a:gd name="connsiteY238" fmla="*/ 199759 h 797229"/>
                  <a:gd name="connsiteX239" fmla="*/ 411731 w 510881"/>
                  <a:gd name="connsiteY239" fmla="*/ 202228 h 797229"/>
                  <a:gd name="connsiteX240" fmla="*/ 411731 w 510881"/>
                  <a:gd name="connsiteY240" fmla="*/ 204697 h 797229"/>
                  <a:gd name="connsiteX241" fmla="*/ 414198 w 510881"/>
                  <a:gd name="connsiteY241" fmla="*/ 207166 h 797229"/>
                  <a:gd name="connsiteX242" fmla="*/ 414198 w 510881"/>
                  <a:gd name="connsiteY242" fmla="*/ 209634 h 797229"/>
                  <a:gd name="connsiteX243" fmla="*/ 416668 w 510881"/>
                  <a:gd name="connsiteY243" fmla="*/ 212103 h 797229"/>
                  <a:gd name="connsiteX244" fmla="*/ 419135 w 510881"/>
                  <a:gd name="connsiteY244" fmla="*/ 214570 h 797229"/>
                  <a:gd name="connsiteX245" fmla="*/ 424073 w 510881"/>
                  <a:gd name="connsiteY245" fmla="*/ 214570 h 797229"/>
                  <a:gd name="connsiteX246" fmla="*/ 424073 w 510881"/>
                  <a:gd name="connsiteY246" fmla="*/ 207166 h 797229"/>
                  <a:gd name="connsiteX247" fmla="*/ 421603 w 510881"/>
                  <a:gd name="connsiteY247" fmla="*/ 204697 h 797229"/>
                  <a:gd name="connsiteX248" fmla="*/ 421603 w 510881"/>
                  <a:gd name="connsiteY248" fmla="*/ 202228 h 797229"/>
                  <a:gd name="connsiteX249" fmla="*/ 426540 w 510881"/>
                  <a:gd name="connsiteY249" fmla="*/ 199759 h 797229"/>
                  <a:gd name="connsiteX250" fmla="*/ 433948 w 510881"/>
                  <a:gd name="connsiteY250" fmla="*/ 199759 h 797229"/>
                  <a:gd name="connsiteX251" fmla="*/ 436415 w 510881"/>
                  <a:gd name="connsiteY251" fmla="*/ 197291 h 797229"/>
                  <a:gd name="connsiteX252" fmla="*/ 438882 w 510881"/>
                  <a:gd name="connsiteY252" fmla="*/ 194823 h 797229"/>
                  <a:gd name="connsiteX253" fmla="*/ 446290 w 510881"/>
                  <a:gd name="connsiteY253" fmla="*/ 194823 h 797229"/>
                  <a:gd name="connsiteX254" fmla="*/ 448757 w 510881"/>
                  <a:gd name="connsiteY254" fmla="*/ 197291 h 797229"/>
                  <a:gd name="connsiteX255" fmla="*/ 451227 w 510881"/>
                  <a:gd name="connsiteY255" fmla="*/ 199759 h 797229"/>
                  <a:gd name="connsiteX256" fmla="*/ 453695 w 510881"/>
                  <a:gd name="connsiteY256" fmla="*/ 197291 h 797229"/>
                  <a:gd name="connsiteX257" fmla="*/ 453695 w 510881"/>
                  <a:gd name="connsiteY257" fmla="*/ 192355 h 797229"/>
                  <a:gd name="connsiteX258" fmla="*/ 456162 w 510881"/>
                  <a:gd name="connsiteY258" fmla="*/ 192355 h 797229"/>
                  <a:gd name="connsiteX259" fmla="*/ 456162 w 510881"/>
                  <a:gd name="connsiteY259" fmla="*/ 199759 h 797229"/>
                  <a:gd name="connsiteX260" fmla="*/ 458632 w 510881"/>
                  <a:gd name="connsiteY260" fmla="*/ 202228 h 797229"/>
                  <a:gd name="connsiteX261" fmla="*/ 461099 w 510881"/>
                  <a:gd name="connsiteY261" fmla="*/ 202228 h 797229"/>
                  <a:gd name="connsiteX262" fmla="*/ 466037 w 510881"/>
                  <a:gd name="connsiteY262" fmla="*/ 199759 h 797229"/>
                  <a:gd name="connsiteX263" fmla="*/ 468507 w 510881"/>
                  <a:gd name="connsiteY263" fmla="*/ 197291 h 797229"/>
                  <a:gd name="connsiteX264" fmla="*/ 470974 w 510881"/>
                  <a:gd name="connsiteY264" fmla="*/ 194823 h 797229"/>
                  <a:gd name="connsiteX265" fmla="*/ 473441 w 510881"/>
                  <a:gd name="connsiteY265" fmla="*/ 194823 h 797229"/>
                  <a:gd name="connsiteX266" fmla="*/ 475912 w 510881"/>
                  <a:gd name="connsiteY266" fmla="*/ 197291 h 797229"/>
                  <a:gd name="connsiteX267" fmla="*/ 475912 w 510881"/>
                  <a:gd name="connsiteY267" fmla="*/ 199759 h 797229"/>
                  <a:gd name="connsiteX268" fmla="*/ 478379 w 510881"/>
                  <a:gd name="connsiteY268" fmla="*/ 199759 h 797229"/>
                  <a:gd name="connsiteX269" fmla="*/ 478379 w 510881"/>
                  <a:gd name="connsiteY269" fmla="*/ 202228 h 797229"/>
                  <a:gd name="connsiteX270" fmla="*/ 480849 w 510881"/>
                  <a:gd name="connsiteY270" fmla="*/ 202228 h 797229"/>
                  <a:gd name="connsiteX271" fmla="*/ 485787 w 510881"/>
                  <a:gd name="connsiteY271" fmla="*/ 204697 h 797229"/>
                  <a:gd name="connsiteX272" fmla="*/ 485787 w 510881"/>
                  <a:gd name="connsiteY272" fmla="*/ 194823 h 797229"/>
                  <a:gd name="connsiteX273" fmla="*/ 490721 w 510881"/>
                  <a:gd name="connsiteY273" fmla="*/ 197291 h 797229"/>
                  <a:gd name="connsiteX274" fmla="*/ 490721 w 510881"/>
                  <a:gd name="connsiteY274" fmla="*/ 199759 h 797229"/>
                  <a:gd name="connsiteX275" fmla="*/ 493191 w 510881"/>
                  <a:gd name="connsiteY275" fmla="*/ 202228 h 797229"/>
                  <a:gd name="connsiteX276" fmla="*/ 493191 w 510881"/>
                  <a:gd name="connsiteY276" fmla="*/ 204697 h 797229"/>
                  <a:gd name="connsiteX277" fmla="*/ 490721 w 510881"/>
                  <a:gd name="connsiteY277" fmla="*/ 207166 h 797229"/>
                  <a:gd name="connsiteX278" fmla="*/ 488254 w 510881"/>
                  <a:gd name="connsiteY278" fmla="*/ 209634 h 797229"/>
                  <a:gd name="connsiteX279" fmla="*/ 490721 w 510881"/>
                  <a:gd name="connsiteY279" fmla="*/ 212103 h 797229"/>
                  <a:gd name="connsiteX280" fmla="*/ 490721 w 510881"/>
                  <a:gd name="connsiteY280" fmla="*/ 209634 h 797229"/>
                  <a:gd name="connsiteX281" fmla="*/ 495658 w 510881"/>
                  <a:gd name="connsiteY281" fmla="*/ 209634 h 797229"/>
                  <a:gd name="connsiteX282" fmla="*/ 498129 w 510881"/>
                  <a:gd name="connsiteY282" fmla="*/ 212103 h 797229"/>
                  <a:gd name="connsiteX283" fmla="*/ 507900 w 510881"/>
                  <a:gd name="connsiteY283" fmla="*/ 212103 h 797229"/>
                  <a:gd name="connsiteX284" fmla="*/ 510471 w 510881"/>
                  <a:gd name="connsiteY284" fmla="*/ 214570 h 797229"/>
                  <a:gd name="connsiteX285" fmla="*/ 510471 w 510881"/>
                  <a:gd name="connsiteY285" fmla="*/ 221976 h 797229"/>
                  <a:gd name="connsiteX286" fmla="*/ 505533 w 510881"/>
                  <a:gd name="connsiteY286" fmla="*/ 221976 h 797229"/>
                  <a:gd name="connsiteX287" fmla="*/ 502962 w 510881"/>
                  <a:gd name="connsiteY287" fmla="*/ 224445 h 797229"/>
                  <a:gd name="connsiteX288" fmla="*/ 502962 w 510881"/>
                  <a:gd name="connsiteY288" fmla="*/ 229383 h 797229"/>
                  <a:gd name="connsiteX289" fmla="*/ 498129 w 510881"/>
                  <a:gd name="connsiteY289" fmla="*/ 231850 h 797229"/>
                  <a:gd name="connsiteX290" fmla="*/ 495658 w 510881"/>
                  <a:gd name="connsiteY290" fmla="*/ 231850 h 797229"/>
                  <a:gd name="connsiteX291" fmla="*/ 495658 w 510881"/>
                  <a:gd name="connsiteY291" fmla="*/ 236787 h 797229"/>
                  <a:gd name="connsiteX292" fmla="*/ 498129 w 510881"/>
                  <a:gd name="connsiteY292" fmla="*/ 239256 h 797229"/>
                  <a:gd name="connsiteX293" fmla="*/ 500596 w 510881"/>
                  <a:gd name="connsiteY293" fmla="*/ 241725 h 797229"/>
                  <a:gd name="connsiteX294" fmla="*/ 502962 w 510881"/>
                  <a:gd name="connsiteY294" fmla="*/ 246662 h 797229"/>
                  <a:gd name="connsiteX295" fmla="*/ 505533 w 510881"/>
                  <a:gd name="connsiteY295" fmla="*/ 249131 h 797229"/>
                  <a:gd name="connsiteX296" fmla="*/ 505533 w 510881"/>
                  <a:gd name="connsiteY296" fmla="*/ 268878 h 797229"/>
                  <a:gd name="connsiteX297" fmla="*/ 502962 w 510881"/>
                  <a:gd name="connsiteY297" fmla="*/ 276180 h 797229"/>
                  <a:gd name="connsiteX298" fmla="*/ 502962 w 510881"/>
                  <a:gd name="connsiteY298" fmla="*/ 293461 h 797229"/>
                  <a:gd name="connsiteX299" fmla="*/ 500596 w 510881"/>
                  <a:gd name="connsiteY299" fmla="*/ 300866 h 797229"/>
                  <a:gd name="connsiteX300" fmla="*/ 500596 w 510881"/>
                  <a:gd name="connsiteY300" fmla="*/ 305803 h 797229"/>
                  <a:gd name="connsiteX301" fmla="*/ 498129 w 510881"/>
                  <a:gd name="connsiteY301" fmla="*/ 313208 h 797229"/>
                  <a:gd name="connsiteX302" fmla="*/ 495658 w 510881"/>
                  <a:gd name="connsiteY302" fmla="*/ 318145 h 797229"/>
                  <a:gd name="connsiteX303" fmla="*/ 493191 w 510881"/>
                  <a:gd name="connsiteY303" fmla="*/ 323083 h 797229"/>
                  <a:gd name="connsiteX304" fmla="*/ 488254 w 510881"/>
                  <a:gd name="connsiteY304" fmla="*/ 335425 h 797229"/>
                  <a:gd name="connsiteX305" fmla="*/ 488254 w 510881"/>
                  <a:gd name="connsiteY305" fmla="*/ 337894 h 797229"/>
                  <a:gd name="connsiteX306" fmla="*/ 483316 w 510881"/>
                  <a:gd name="connsiteY306" fmla="*/ 345300 h 797229"/>
                  <a:gd name="connsiteX307" fmla="*/ 478379 w 510881"/>
                  <a:gd name="connsiteY307" fmla="*/ 352705 h 797229"/>
                  <a:gd name="connsiteX308" fmla="*/ 475912 w 510881"/>
                  <a:gd name="connsiteY308" fmla="*/ 352705 h 797229"/>
                  <a:gd name="connsiteX309" fmla="*/ 473441 w 510881"/>
                  <a:gd name="connsiteY309" fmla="*/ 355173 h 797229"/>
                  <a:gd name="connsiteX310" fmla="*/ 468507 w 510881"/>
                  <a:gd name="connsiteY310" fmla="*/ 360111 h 797229"/>
                  <a:gd name="connsiteX311" fmla="*/ 468507 w 510881"/>
                  <a:gd name="connsiteY311" fmla="*/ 372453 h 797229"/>
                  <a:gd name="connsiteX312" fmla="*/ 470974 w 510881"/>
                  <a:gd name="connsiteY312" fmla="*/ 374922 h 797229"/>
                  <a:gd name="connsiteX313" fmla="*/ 470974 w 510881"/>
                  <a:gd name="connsiteY313" fmla="*/ 382328 h 797229"/>
                  <a:gd name="connsiteX314" fmla="*/ 468507 w 510881"/>
                  <a:gd name="connsiteY314" fmla="*/ 387264 h 797229"/>
                  <a:gd name="connsiteX315" fmla="*/ 461099 w 510881"/>
                  <a:gd name="connsiteY315" fmla="*/ 397139 h 797229"/>
                  <a:gd name="connsiteX316" fmla="*/ 453695 w 510881"/>
                  <a:gd name="connsiteY316" fmla="*/ 404543 h 797229"/>
                  <a:gd name="connsiteX317" fmla="*/ 448757 w 510881"/>
                  <a:gd name="connsiteY317" fmla="*/ 409481 h 797229"/>
                  <a:gd name="connsiteX318" fmla="*/ 443820 w 510881"/>
                  <a:gd name="connsiteY318" fmla="*/ 416887 h 797229"/>
                  <a:gd name="connsiteX319" fmla="*/ 441352 w 510881"/>
                  <a:gd name="connsiteY319" fmla="*/ 421823 h 797229"/>
                  <a:gd name="connsiteX320" fmla="*/ 438882 w 510881"/>
                  <a:gd name="connsiteY320" fmla="*/ 424292 h 797229"/>
                  <a:gd name="connsiteX321" fmla="*/ 438882 w 510881"/>
                  <a:gd name="connsiteY321" fmla="*/ 429229 h 797229"/>
                  <a:gd name="connsiteX322" fmla="*/ 433948 w 510881"/>
                  <a:gd name="connsiteY322" fmla="*/ 436635 h 797229"/>
                  <a:gd name="connsiteX323" fmla="*/ 429010 w 510881"/>
                  <a:gd name="connsiteY323" fmla="*/ 446509 h 797229"/>
                  <a:gd name="connsiteX324" fmla="*/ 424073 w 510881"/>
                  <a:gd name="connsiteY324" fmla="*/ 456383 h 797229"/>
                  <a:gd name="connsiteX325" fmla="*/ 421603 w 510881"/>
                  <a:gd name="connsiteY325" fmla="*/ 463788 h 797229"/>
                  <a:gd name="connsiteX326" fmla="*/ 419135 w 510881"/>
                  <a:gd name="connsiteY326" fmla="*/ 471194 h 797229"/>
                  <a:gd name="connsiteX327" fmla="*/ 411731 w 510881"/>
                  <a:gd name="connsiteY327" fmla="*/ 481068 h 797229"/>
                  <a:gd name="connsiteX328" fmla="*/ 406793 w 510881"/>
                  <a:gd name="connsiteY328" fmla="*/ 488474 h 797229"/>
                  <a:gd name="connsiteX329" fmla="*/ 401856 w 510881"/>
                  <a:gd name="connsiteY329" fmla="*/ 495878 h 797229"/>
                  <a:gd name="connsiteX330" fmla="*/ 399389 w 510881"/>
                  <a:gd name="connsiteY330" fmla="*/ 500816 h 797229"/>
                  <a:gd name="connsiteX331" fmla="*/ 399389 w 510881"/>
                  <a:gd name="connsiteY331" fmla="*/ 518095 h 797229"/>
                  <a:gd name="connsiteX332" fmla="*/ 404323 w 510881"/>
                  <a:gd name="connsiteY332" fmla="*/ 525502 h 797229"/>
                  <a:gd name="connsiteX333" fmla="*/ 406793 w 510881"/>
                  <a:gd name="connsiteY333" fmla="*/ 530438 h 797229"/>
                  <a:gd name="connsiteX334" fmla="*/ 411731 w 510881"/>
                  <a:gd name="connsiteY334" fmla="*/ 542781 h 797229"/>
                  <a:gd name="connsiteX335" fmla="*/ 414198 w 510881"/>
                  <a:gd name="connsiteY335" fmla="*/ 552655 h 797229"/>
                  <a:gd name="connsiteX336" fmla="*/ 414198 w 510881"/>
                  <a:gd name="connsiteY336" fmla="*/ 560061 h 797229"/>
                  <a:gd name="connsiteX337" fmla="*/ 411731 w 510881"/>
                  <a:gd name="connsiteY337" fmla="*/ 574872 h 797229"/>
                  <a:gd name="connsiteX338" fmla="*/ 409261 w 510881"/>
                  <a:gd name="connsiteY338" fmla="*/ 584745 h 797229"/>
                  <a:gd name="connsiteX339" fmla="*/ 409261 w 510881"/>
                  <a:gd name="connsiteY339" fmla="*/ 594620 h 797229"/>
                  <a:gd name="connsiteX340" fmla="*/ 406793 w 510881"/>
                  <a:gd name="connsiteY340" fmla="*/ 604493 h 797229"/>
                  <a:gd name="connsiteX341" fmla="*/ 404323 w 510881"/>
                  <a:gd name="connsiteY341" fmla="*/ 606962 h 797229"/>
                  <a:gd name="connsiteX342" fmla="*/ 401856 w 510881"/>
                  <a:gd name="connsiteY342" fmla="*/ 611899 h 797229"/>
                  <a:gd name="connsiteX343" fmla="*/ 399389 w 510881"/>
                  <a:gd name="connsiteY343" fmla="*/ 619306 h 797229"/>
                  <a:gd name="connsiteX344" fmla="*/ 394451 w 510881"/>
                  <a:gd name="connsiteY344" fmla="*/ 634116 h 797229"/>
                  <a:gd name="connsiteX345" fmla="*/ 394451 w 510881"/>
                  <a:gd name="connsiteY345" fmla="*/ 636585 h 797229"/>
                  <a:gd name="connsiteX346" fmla="*/ 384576 w 510881"/>
                  <a:gd name="connsiteY346" fmla="*/ 646459 h 797229"/>
                  <a:gd name="connsiteX347" fmla="*/ 382106 w 510881"/>
                  <a:gd name="connsiteY347" fmla="*/ 653865 h 797229"/>
                  <a:gd name="connsiteX348" fmla="*/ 384576 w 510881"/>
                  <a:gd name="connsiteY348" fmla="*/ 666207 h 797229"/>
                  <a:gd name="connsiteX349" fmla="*/ 384576 w 510881"/>
                  <a:gd name="connsiteY349" fmla="*/ 673613 h 797229"/>
                  <a:gd name="connsiteX350" fmla="*/ 387044 w 510881"/>
                  <a:gd name="connsiteY350" fmla="*/ 681018 h 797229"/>
                  <a:gd name="connsiteX351" fmla="*/ 391981 w 510881"/>
                  <a:gd name="connsiteY351" fmla="*/ 698297 h 797229"/>
                  <a:gd name="connsiteX352" fmla="*/ 389514 w 510881"/>
                  <a:gd name="connsiteY352" fmla="*/ 708172 h 797229"/>
                  <a:gd name="connsiteX353" fmla="*/ 387044 w 510881"/>
                  <a:gd name="connsiteY353" fmla="*/ 715577 h 797229"/>
                  <a:gd name="connsiteX354" fmla="*/ 379639 w 510881"/>
                  <a:gd name="connsiteY354" fmla="*/ 725452 h 797229"/>
                  <a:gd name="connsiteX355" fmla="*/ 369764 w 510881"/>
                  <a:gd name="connsiteY355" fmla="*/ 732856 h 797229"/>
                  <a:gd name="connsiteX356" fmla="*/ 357422 w 510881"/>
                  <a:gd name="connsiteY356" fmla="*/ 737794 h 797229"/>
                  <a:gd name="connsiteX357" fmla="*/ 354955 w 510881"/>
                  <a:gd name="connsiteY357" fmla="*/ 742731 h 797229"/>
                  <a:gd name="connsiteX358" fmla="*/ 352484 w 510881"/>
                  <a:gd name="connsiteY358" fmla="*/ 742731 h 797229"/>
                  <a:gd name="connsiteX359" fmla="*/ 350017 w 510881"/>
                  <a:gd name="connsiteY359" fmla="*/ 745200 h 797229"/>
                  <a:gd name="connsiteX360" fmla="*/ 340142 w 510881"/>
                  <a:gd name="connsiteY360" fmla="*/ 752605 h 797229"/>
                  <a:gd name="connsiteX361" fmla="*/ 335205 w 510881"/>
                  <a:gd name="connsiteY361" fmla="*/ 757542 h 797229"/>
                  <a:gd name="connsiteX362" fmla="*/ 330267 w 510881"/>
                  <a:gd name="connsiteY362" fmla="*/ 762479 h 797229"/>
                  <a:gd name="connsiteX363" fmla="*/ 325333 w 510881"/>
                  <a:gd name="connsiteY363" fmla="*/ 769884 h 797229"/>
                  <a:gd name="connsiteX364" fmla="*/ 317925 w 510881"/>
                  <a:gd name="connsiteY364" fmla="*/ 777290 h 797229"/>
                  <a:gd name="connsiteX365" fmla="*/ 308054 w 510881"/>
                  <a:gd name="connsiteY365" fmla="*/ 779759 h 797229"/>
                  <a:gd name="connsiteX366" fmla="*/ 300646 w 510881"/>
                  <a:gd name="connsiteY366" fmla="*/ 779759 h 797229"/>
                  <a:gd name="connsiteX367" fmla="*/ 290771 w 510881"/>
                  <a:gd name="connsiteY367" fmla="*/ 774822 h 797229"/>
                  <a:gd name="connsiteX368" fmla="*/ 285837 w 510881"/>
                  <a:gd name="connsiteY368" fmla="*/ 772353 h 797229"/>
                  <a:gd name="connsiteX369" fmla="*/ 278429 w 510881"/>
                  <a:gd name="connsiteY369" fmla="*/ 767415 h 797229"/>
                  <a:gd name="connsiteX370" fmla="*/ 273491 w 510881"/>
                  <a:gd name="connsiteY370" fmla="*/ 764948 h 797229"/>
                  <a:gd name="connsiteX371" fmla="*/ 273491 w 510881"/>
                  <a:gd name="connsiteY371" fmla="*/ 760011 h 797229"/>
                  <a:gd name="connsiteX372" fmla="*/ 271024 w 510881"/>
                  <a:gd name="connsiteY372" fmla="*/ 757542 h 797229"/>
                  <a:gd name="connsiteX373" fmla="*/ 268557 w 510881"/>
                  <a:gd name="connsiteY373" fmla="*/ 757542 h 797229"/>
                  <a:gd name="connsiteX374" fmla="*/ 266087 w 510881"/>
                  <a:gd name="connsiteY374" fmla="*/ 755073 h 797229"/>
                  <a:gd name="connsiteX375" fmla="*/ 263620 w 510881"/>
                  <a:gd name="connsiteY375" fmla="*/ 755073 h 797229"/>
                  <a:gd name="connsiteX376" fmla="*/ 258682 w 510881"/>
                  <a:gd name="connsiteY376" fmla="*/ 757542 h 797229"/>
                  <a:gd name="connsiteX377" fmla="*/ 251277 w 510881"/>
                  <a:gd name="connsiteY377" fmla="*/ 760011 h 797229"/>
                  <a:gd name="connsiteX378" fmla="*/ 238932 w 510881"/>
                  <a:gd name="connsiteY378" fmla="*/ 762479 h 797229"/>
                  <a:gd name="connsiteX379" fmla="*/ 229060 w 510881"/>
                  <a:gd name="connsiteY379" fmla="*/ 764948 h 797229"/>
                  <a:gd name="connsiteX380" fmla="*/ 219186 w 510881"/>
                  <a:gd name="connsiteY380" fmla="*/ 769884 h 797229"/>
                  <a:gd name="connsiteX381" fmla="*/ 209311 w 510881"/>
                  <a:gd name="connsiteY381" fmla="*/ 774822 h 797229"/>
                  <a:gd name="connsiteX382" fmla="*/ 204373 w 510881"/>
                  <a:gd name="connsiteY382" fmla="*/ 777290 h 797229"/>
                  <a:gd name="connsiteX383" fmla="*/ 194501 w 510881"/>
                  <a:gd name="connsiteY383" fmla="*/ 779759 h 797229"/>
                  <a:gd name="connsiteX384" fmla="*/ 182156 w 510881"/>
                  <a:gd name="connsiteY384" fmla="*/ 784695 h 797229"/>
                  <a:gd name="connsiteX385" fmla="*/ 174752 w 510881"/>
                  <a:gd name="connsiteY385" fmla="*/ 787164 h 797229"/>
                  <a:gd name="connsiteX386" fmla="*/ 164877 w 510881"/>
                  <a:gd name="connsiteY386" fmla="*/ 792101 h 797229"/>
                  <a:gd name="connsiteX387" fmla="*/ 145130 w 510881"/>
                  <a:gd name="connsiteY387" fmla="*/ 792101 h 797229"/>
                  <a:gd name="connsiteX388" fmla="*/ 140192 w 510881"/>
                  <a:gd name="connsiteY388" fmla="*/ 794570 h 797229"/>
                  <a:gd name="connsiteX389" fmla="*/ 110571 w 510881"/>
                  <a:gd name="connsiteY389" fmla="*/ 794570 h 797229"/>
                  <a:gd name="connsiteX390" fmla="*/ 100799 w 510881"/>
                  <a:gd name="connsiteY390" fmla="*/ 797039 h 797229"/>
                  <a:gd name="connsiteX391" fmla="*/ 90925 w 510881"/>
                  <a:gd name="connsiteY391" fmla="*/ 794570 h 797229"/>
                  <a:gd name="connsiteX392" fmla="*/ 83520 w 510881"/>
                  <a:gd name="connsiteY392" fmla="*/ 792101 h 797229"/>
                  <a:gd name="connsiteX393" fmla="*/ 76115 w 510881"/>
                  <a:gd name="connsiteY393" fmla="*/ 789632 h 797229"/>
                  <a:gd name="connsiteX394" fmla="*/ 61303 w 510881"/>
                  <a:gd name="connsiteY394" fmla="*/ 789632 h 797229"/>
                  <a:gd name="connsiteX395" fmla="*/ 61303 w 510881"/>
                  <a:gd name="connsiteY395" fmla="*/ 787164 h 797229"/>
                  <a:gd name="connsiteX396" fmla="*/ 58836 w 510881"/>
                  <a:gd name="connsiteY396" fmla="*/ 784695 h 797229"/>
                  <a:gd name="connsiteX397" fmla="*/ 53898 w 510881"/>
                  <a:gd name="connsiteY397" fmla="*/ 782228 h 797229"/>
                  <a:gd name="connsiteX398" fmla="*/ 51428 w 510881"/>
                  <a:gd name="connsiteY398" fmla="*/ 782228 h 797229"/>
                  <a:gd name="connsiteX399" fmla="*/ 48961 w 510881"/>
                  <a:gd name="connsiteY399" fmla="*/ 779759 h 797229"/>
                  <a:gd name="connsiteX400" fmla="*/ 46491 w 510881"/>
                  <a:gd name="connsiteY400" fmla="*/ 777290 h 797229"/>
                  <a:gd name="connsiteX401" fmla="*/ 46491 w 510881"/>
                  <a:gd name="connsiteY401" fmla="*/ 774822 h 797229"/>
                  <a:gd name="connsiteX402" fmla="*/ 44023 w 510881"/>
                  <a:gd name="connsiteY402" fmla="*/ 772353 h 797229"/>
                  <a:gd name="connsiteX403" fmla="*/ 41556 w 510881"/>
                  <a:gd name="connsiteY403" fmla="*/ 769884 h 797229"/>
                  <a:gd name="connsiteX404" fmla="*/ 39086 w 510881"/>
                  <a:gd name="connsiteY404" fmla="*/ 764948 h 797229"/>
                  <a:gd name="connsiteX405" fmla="*/ 36619 w 510881"/>
                  <a:gd name="connsiteY405" fmla="*/ 760011 h 797229"/>
                  <a:gd name="connsiteX406" fmla="*/ 34148 w 510881"/>
                  <a:gd name="connsiteY406" fmla="*/ 757542 h 797229"/>
                  <a:gd name="connsiteX407" fmla="*/ 31681 w 510881"/>
                  <a:gd name="connsiteY407" fmla="*/ 752605 h 797229"/>
                  <a:gd name="connsiteX408" fmla="*/ 29211 w 510881"/>
                  <a:gd name="connsiteY408" fmla="*/ 750136 h 797229"/>
                  <a:gd name="connsiteX409" fmla="*/ 29211 w 510881"/>
                  <a:gd name="connsiteY409" fmla="*/ 735325 h 797229"/>
                  <a:gd name="connsiteX410" fmla="*/ 26744 w 510881"/>
                  <a:gd name="connsiteY410" fmla="*/ 732856 h 797229"/>
                  <a:gd name="connsiteX411" fmla="*/ 26744 w 510881"/>
                  <a:gd name="connsiteY411" fmla="*/ 727920 h 797229"/>
                  <a:gd name="connsiteX412" fmla="*/ 24277 w 510881"/>
                  <a:gd name="connsiteY412" fmla="*/ 722983 h 797229"/>
                  <a:gd name="connsiteX413" fmla="*/ 21806 w 510881"/>
                  <a:gd name="connsiteY413" fmla="*/ 715577 h 797229"/>
                  <a:gd name="connsiteX414" fmla="*/ 16869 w 510881"/>
                  <a:gd name="connsiteY414" fmla="*/ 710641 h 797229"/>
                  <a:gd name="connsiteX415" fmla="*/ 14402 w 510881"/>
                  <a:gd name="connsiteY415" fmla="*/ 700766 h 797229"/>
                  <a:gd name="connsiteX416" fmla="*/ 11931 w 510881"/>
                  <a:gd name="connsiteY416" fmla="*/ 698297 h 797229"/>
                  <a:gd name="connsiteX417" fmla="*/ 9464 w 510881"/>
                  <a:gd name="connsiteY417" fmla="*/ 693361 h 797229"/>
                  <a:gd name="connsiteX418" fmla="*/ 6997 w 510881"/>
                  <a:gd name="connsiteY418" fmla="*/ 685955 h 797229"/>
                  <a:gd name="connsiteX419" fmla="*/ 6997 w 510881"/>
                  <a:gd name="connsiteY419" fmla="*/ 678549 h 797229"/>
                  <a:gd name="connsiteX420" fmla="*/ 4527 w 510881"/>
                  <a:gd name="connsiteY420" fmla="*/ 673613 h 797229"/>
                  <a:gd name="connsiteX421" fmla="*/ 4527 w 510881"/>
                  <a:gd name="connsiteY421" fmla="*/ 668676 h 797229"/>
                  <a:gd name="connsiteX422" fmla="*/ 2060 w 510881"/>
                  <a:gd name="connsiteY422" fmla="*/ 663738 h 797229"/>
                  <a:gd name="connsiteX423" fmla="*/ 2060 w 510881"/>
                  <a:gd name="connsiteY423" fmla="*/ 656333 h 797229"/>
                  <a:gd name="connsiteX424" fmla="*/ -411 w 510881"/>
                  <a:gd name="connsiteY424" fmla="*/ 653865 h 797229"/>
                  <a:gd name="connsiteX425" fmla="*/ -411 w 510881"/>
                  <a:gd name="connsiteY425" fmla="*/ 636585 h 797229"/>
                  <a:gd name="connsiteX426" fmla="*/ 2060 w 510881"/>
                  <a:gd name="connsiteY426" fmla="*/ 629179 h 797229"/>
                  <a:gd name="connsiteX427" fmla="*/ 4527 w 510881"/>
                  <a:gd name="connsiteY427" fmla="*/ 621773 h 797229"/>
                  <a:gd name="connsiteX428" fmla="*/ 6997 w 510881"/>
                  <a:gd name="connsiteY428" fmla="*/ 616837 h 797229"/>
                  <a:gd name="connsiteX429" fmla="*/ 9464 w 510881"/>
                  <a:gd name="connsiteY429" fmla="*/ 611899 h 797229"/>
                  <a:gd name="connsiteX430" fmla="*/ 11931 w 510881"/>
                  <a:gd name="connsiteY430" fmla="*/ 609431 h 797229"/>
                  <a:gd name="connsiteX431" fmla="*/ 14402 w 510881"/>
                  <a:gd name="connsiteY431" fmla="*/ 604493 h 797229"/>
                  <a:gd name="connsiteX432" fmla="*/ 14402 w 510881"/>
                  <a:gd name="connsiteY432" fmla="*/ 602026 h 797229"/>
                  <a:gd name="connsiteX433" fmla="*/ 16869 w 510881"/>
                  <a:gd name="connsiteY433" fmla="*/ 599557 h 797229"/>
                  <a:gd name="connsiteX434" fmla="*/ 16869 w 510881"/>
                  <a:gd name="connsiteY434" fmla="*/ 587214 h 797229"/>
                  <a:gd name="connsiteX435" fmla="*/ 16869 w 510881"/>
                  <a:gd name="connsiteY435" fmla="*/ 587214 h 79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</a:cxnLst>
                <a:rect l="l" t="t" r="r" b="b"/>
                <a:pathLst>
                  <a:path w="510881" h="797229">
                    <a:moveTo>
                      <a:pt x="16869" y="587214"/>
                    </a:moveTo>
                    <a:lnTo>
                      <a:pt x="16869" y="584745"/>
                    </a:lnTo>
                    <a:lnTo>
                      <a:pt x="19339" y="577340"/>
                    </a:lnTo>
                    <a:lnTo>
                      <a:pt x="19339" y="574872"/>
                    </a:lnTo>
                    <a:lnTo>
                      <a:pt x="21806" y="569934"/>
                    </a:lnTo>
                    <a:lnTo>
                      <a:pt x="21806" y="562529"/>
                    </a:lnTo>
                    <a:lnTo>
                      <a:pt x="24277" y="552655"/>
                    </a:lnTo>
                    <a:lnTo>
                      <a:pt x="26744" y="550186"/>
                    </a:lnTo>
                    <a:lnTo>
                      <a:pt x="29211" y="550186"/>
                    </a:lnTo>
                    <a:lnTo>
                      <a:pt x="31681" y="545250"/>
                    </a:lnTo>
                    <a:lnTo>
                      <a:pt x="31681" y="540312"/>
                    </a:lnTo>
                    <a:lnTo>
                      <a:pt x="29211" y="537844"/>
                    </a:lnTo>
                    <a:lnTo>
                      <a:pt x="31681" y="535375"/>
                    </a:lnTo>
                    <a:lnTo>
                      <a:pt x="31681" y="530438"/>
                    </a:lnTo>
                    <a:lnTo>
                      <a:pt x="29211" y="527970"/>
                    </a:lnTo>
                    <a:lnTo>
                      <a:pt x="29211" y="518095"/>
                    </a:lnTo>
                    <a:lnTo>
                      <a:pt x="26744" y="513158"/>
                    </a:lnTo>
                    <a:lnTo>
                      <a:pt x="29211" y="513158"/>
                    </a:lnTo>
                    <a:lnTo>
                      <a:pt x="31681" y="508222"/>
                    </a:lnTo>
                    <a:lnTo>
                      <a:pt x="31681" y="503285"/>
                    </a:lnTo>
                    <a:lnTo>
                      <a:pt x="34148" y="503285"/>
                    </a:lnTo>
                    <a:lnTo>
                      <a:pt x="34148" y="500816"/>
                    </a:lnTo>
                    <a:lnTo>
                      <a:pt x="36619" y="498347"/>
                    </a:lnTo>
                    <a:lnTo>
                      <a:pt x="34148" y="490943"/>
                    </a:lnTo>
                    <a:lnTo>
                      <a:pt x="34148" y="488474"/>
                    </a:lnTo>
                    <a:lnTo>
                      <a:pt x="31681" y="483536"/>
                    </a:lnTo>
                    <a:lnTo>
                      <a:pt x="31681" y="481068"/>
                    </a:lnTo>
                    <a:lnTo>
                      <a:pt x="29211" y="476130"/>
                    </a:lnTo>
                    <a:lnTo>
                      <a:pt x="29211" y="468726"/>
                    </a:lnTo>
                    <a:lnTo>
                      <a:pt x="31681" y="466257"/>
                    </a:lnTo>
                    <a:lnTo>
                      <a:pt x="31681" y="451446"/>
                    </a:lnTo>
                    <a:lnTo>
                      <a:pt x="29211" y="444040"/>
                    </a:lnTo>
                    <a:lnTo>
                      <a:pt x="26744" y="439104"/>
                    </a:lnTo>
                    <a:lnTo>
                      <a:pt x="26744" y="434166"/>
                    </a:lnTo>
                    <a:lnTo>
                      <a:pt x="29211" y="429229"/>
                    </a:lnTo>
                    <a:lnTo>
                      <a:pt x="29211" y="414418"/>
                    </a:lnTo>
                    <a:lnTo>
                      <a:pt x="31681" y="409481"/>
                    </a:lnTo>
                    <a:lnTo>
                      <a:pt x="31681" y="404543"/>
                    </a:lnTo>
                    <a:lnTo>
                      <a:pt x="34148" y="402076"/>
                    </a:lnTo>
                    <a:lnTo>
                      <a:pt x="36619" y="397139"/>
                    </a:lnTo>
                    <a:lnTo>
                      <a:pt x="41556" y="397139"/>
                    </a:lnTo>
                    <a:lnTo>
                      <a:pt x="44023" y="394670"/>
                    </a:lnTo>
                    <a:lnTo>
                      <a:pt x="46491" y="392201"/>
                    </a:lnTo>
                    <a:lnTo>
                      <a:pt x="48961" y="387264"/>
                    </a:lnTo>
                    <a:lnTo>
                      <a:pt x="48961" y="382328"/>
                    </a:lnTo>
                    <a:lnTo>
                      <a:pt x="51428" y="377390"/>
                    </a:lnTo>
                    <a:lnTo>
                      <a:pt x="53898" y="372453"/>
                    </a:lnTo>
                    <a:lnTo>
                      <a:pt x="56365" y="367515"/>
                    </a:lnTo>
                    <a:lnTo>
                      <a:pt x="58836" y="365048"/>
                    </a:lnTo>
                    <a:lnTo>
                      <a:pt x="61303" y="357642"/>
                    </a:lnTo>
                    <a:lnTo>
                      <a:pt x="63773" y="352705"/>
                    </a:lnTo>
                    <a:lnTo>
                      <a:pt x="66240" y="345300"/>
                    </a:lnTo>
                    <a:lnTo>
                      <a:pt x="66240" y="340362"/>
                    </a:lnTo>
                    <a:lnTo>
                      <a:pt x="68708" y="335425"/>
                    </a:lnTo>
                    <a:lnTo>
                      <a:pt x="71178" y="330489"/>
                    </a:lnTo>
                    <a:lnTo>
                      <a:pt x="73645" y="325552"/>
                    </a:lnTo>
                    <a:lnTo>
                      <a:pt x="76115" y="325552"/>
                    </a:lnTo>
                    <a:lnTo>
                      <a:pt x="83520" y="320614"/>
                    </a:lnTo>
                    <a:lnTo>
                      <a:pt x="88457" y="318145"/>
                    </a:lnTo>
                    <a:lnTo>
                      <a:pt x="95862" y="313208"/>
                    </a:lnTo>
                    <a:lnTo>
                      <a:pt x="98229" y="310741"/>
                    </a:lnTo>
                    <a:lnTo>
                      <a:pt x="103166" y="303335"/>
                    </a:lnTo>
                    <a:lnTo>
                      <a:pt x="108204" y="300866"/>
                    </a:lnTo>
                    <a:lnTo>
                      <a:pt x="110571" y="298397"/>
                    </a:lnTo>
                    <a:lnTo>
                      <a:pt x="113142" y="295928"/>
                    </a:lnTo>
                    <a:lnTo>
                      <a:pt x="120446" y="298397"/>
                    </a:lnTo>
                    <a:lnTo>
                      <a:pt x="125484" y="300866"/>
                    </a:lnTo>
                    <a:lnTo>
                      <a:pt x="132788" y="300866"/>
                    </a:lnTo>
                    <a:lnTo>
                      <a:pt x="137725" y="303335"/>
                    </a:lnTo>
                    <a:lnTo>
                      <a:pt x="147597" y="303335"/>
                    </a:lnTo>
                    <a:lnTo>
                      <a:pt x="155005" y="300866"/>
                    </a:lnTo>
                    <a:lnTo>
                      <a:pt x="157472" y="298397"/>
                    </a:lnTo>
                    <a:lnTo>
                      <a:pt x="159942" y="295928"/>
                    </a:lnTo>
                    <a:lnTo>
                      <a:pt x="164877" y="290993"/>
                    </a:lnTo>
                    <a:lnTo>
                      <a:pt x="169814" y="288626"/>
                    </a:lnTo>
                    <a:lnTo>
                      <a:pt x="172284" y="286055"/>
                    </a:lnTo>
                    <a:lnTo>
                      <a:pt x="179689" y="281221"/>
                    </a:lnTo>
                    <a:lnTo>
                      <a:pt x="182156" y="278649"/>
                    </a:lnTo>
                    <a:lnTo>
                      <a:pt x="187094" y="273713"/>
                    </a:lnTo>
                    <a:lnTo>
                      <a:pt x="189564" y="271346"/>
                    </a:lnTo>
                    <a:lnTo>
                      <a:pt x="192031" y="268878"/>
                    </a:lnTo>
                    <a:lnTo>
                      <a:pt x="194501" y="266410"/>
                    </a:lnTo>
                    <a:lnTo>
                      <a:pt x="196969" y="261369"/>
                    </a:lnTo>
                    <a:lnTo>
                      <a:pt x="199439" y="258901"/>
                    </a:lnTo>
                    <a:lnTo>
                      <a:pt x="201906" y="256433"/>
                    </a:lnTo>
                    <a:lnTo>
                      <a:pt x="201906" y="253965"/>
                    </a:lnTo>
                    <a:lnTo>
                      <a:pt x="204373" y="249131"/>
                    </a:lnTo>
                    <a:lnTo>
                      <a:pt x="204373" y="241725"/>
                    </a:lnTo>
                    <a:lnTo>
                      <a:pt x="201906" y="239256"/>
                    </a:lnTo>
                    <a:lnTo>
                      <a:pt x="199439" y="234318"/>
                    </a:lnTo>
                    <a:lnTo>
                      <a:pt x="196969" y="226914"/>
                    </a:lnTo>
                    <a:lnTo>
                      <a:pt x="196969" y="224445"/>
                    </a:lnTo>
                    <a:lnTo>
                      <a:pt x="199439" y="217039"/>
                    </a:lnTo>
                    <a:lnTo>
                      <a:pt x="204373" y="209634"/>
                    </a:lnTo>
                    <a:lnTo>
                      <a:pt x="206843" y="204697"/>
                    </a:lnTo>
                    <a:lnTo>
                      <a:pt x="209311" y="199759"/>
                    </a:lnTo>
                    <a:lnTo>
                      <a:pt x="209311" y="194823"/>
                    </a:lnTo>
                    <a:lnTo>
                      <a:pt x="211781" y="192355"/>
                    </a:lnTo>
                    <a:lnTo>
                      <a:pt x="214248" y="187417"/>
                    </a:lnTo>
                    <a:lnTo>
                      <a:pt x="214248" y="175075"/>
                    </a:lnTo>
                    <a:lnTo>
                      <a:pt x="211781" y="170138"/>
                    </a:lnTo>
                    <a:lnTo>
                      <a:pt x="211781" y="150389"/>
                    </a:lnTo>
                    <a:lnTo>
                      <a:pt x="214248" y="142983"/>
                    </a:lnTo>
                    <a:lnTo>
                      <a:pt x="214248" y="140516"/>
                    </a:lnTo>
                    <a:lnTo>
                      <a:pt x="216718" y="135579"/>
                    </a:lnTo>
                    <a:lnTo>
                      <a:pt x="216718" y="128172"/>
                    </a:lnTo>
                    <a:lnTo>
                      <a:pt x="219186" y="125704"/>
                    </a:lnTo>
                    <a:lnTo>
                      <a:pt x="221653" y="123235"/>
                    </a:lnTo>
                    <a:lnTo>
                      <a:pt x="226590" y="118299"/>
                    </a:lnTo>
                    <a:lnTo>
                      <a:pt x="226590" y="113362"/>
                    </a:lnTo>
                    <a:lnTo>
                      <a:pt x="229060" y="105955"/>
                    </a:lnTo>
                    <a:lnTo>
                      <a:pt x="229060" y="101020"/>
                    </a:lnTo>
                    <a:lnTo>
                      <a:pt x="233998" y="96082"/>
                    </a:lnTo>
                    <a:lnTo>
                      <a:pt x="236465" y="91145"/>
                    </a:lnTo>
                    <a:lnTo>
                      <a:pt x="236465" y="88676"/>
                    </a:lnTo>
                    <a:lnTo>
                      <a:pt x="238932" y="83740"/>
                    </a:lnTo>
                    <a:lnTo>
                      <a:pt x="238932" y="68928"/>
                    </a:lnTo>
                    <a:lnTo>
                      <a:pt x="236465" y="63992"/>
                    </a:lnTo>
                    <a:lnTo>
                      <a:pt x="236465" y="56585"/>
                    </a:lnTo>
                    <a:lnTo>
                      <a:pt x="238932" y="54117"/>
                    </a:lnTo>
                    <a:lnTo>
                      <a:pt x="238932" y="31900"/>
                    </a:lnTo>
                    <a:lnTo>
                      <a:pt x="241403" y="26964"/>
                    </a:lnTo>
                    <a:lnTo>
                      <a:pt x="241403" y="22026"/>
                    </a:lnTo>
                    <a:lnTo>
                      <a:pt x="238932" y="17089"/>
                    </a:lnTo>
                    <a:lnTo>
                      <a:pt x="238932" y="14620"/>
                    </a:lnTo>
                    <a:lnTo>
                      <a:pt x="251277" y="14620"/>
                    </a:lnTo>
                    <a:lnTo>
                      <a:pt x="251277" y="9684"/>
                    </a:lnTo>
                    <a:lnTo>
                      <a:pt x="256212" y="9684"/>
                    </a:lnTo>
                    <a:lnTo>
                      <a:pt x="263620" y="14620"/>
                    </a:lnTo>
                    <a:lnTo>
                      <a:pt x="266087" y="17089"/>
                    </a:lnTo>
                    <a:lnTo>
                      <a:pt x="266087" y="22026"/>
                    </a:lnTo>
                    <a:lnTo>
                      <a:pt x="271024" y="22026"/>
                    </a:lnTo>
                    <a:lnTo>
                      <a:pt x="273491" y="17089"/>
                    </a:lnTo>
                    <a:lnTo>
                      <a:pt x="271024" y="14620"/>
                    </a:lnTo>
                    <a:lnTo>
                      <a:pt x="271024" y="12153"/>
                    </a:lnTo>
                    <a:lnTo>
                      <a:pt x="268557" y="9684"/>
                    </a:lnTo>
                    <a:lnTo>
                      <a:pt x="266087" y="9684"/>
                    </a:lnTo>
                    <a:lnTo>
                      <a:pt x="266087" y="2278"/>
                    </a:lnTo>
                    <a:lnTo>
                      <a:pt x="268557" y="2278"/>
                    </a:lnTo>
                    <a:lnTo>
                      <a:pt x="271024" y="-191"/>
                    </a:lnTo>
                    <a:lnTo>
                      <a:pt x="275962" y="-191"/>
                    </a:lnTo>
                    <a:lnTo>
                      <a:pt x="275962" y="9684"/>
                    </a:lnTo>
                    <a:lnTo>
                      <a:pt x="278429" y="12153"/>
                    </a:lnTo>
                    <a:lnTo>
                      <a:pt x="278429" y="14620"/>
                    </a:lnTo>
                    <a:lnTo>
                      <a:pt x="280899" y="14620"/>
                    </a:lnTo>
                    <a:lnTo>
                      <a:pt x="283366" y="17089"/>
                    </a:lnTo>
                    <a:lnTo>
                      <a:pt x="285837" y="17089"/>
                    </a:lnTo>
                    <a:lnTo>
                      <a:pt x="285837" y="24495"/>
                    </a:lnTo>
                    <a:lnTo>
                      <a:pt x="288304" y="26964"/>
                    </a:lnTo>
                    <a:lnTo>
                      <a:pt x="288304" y="31900"/>
                    </a:lnTo>
                    <a:lnTo>
                      <a:pt x="285837" y="31900"/>
                    </a:lnTo>
                    <a:lnTo>
                      <a:pt x="283366" y="29433"/>
                    </a:lnTo>
                    <a:lnTo>
                      <a:pt x="280899" y="26964"/>
                    </a:lnTo>
                    <a:lnTo>
                      <a:pt x="278429" y="24495"/>
                    </a:lnTo>
                    <a:lnTo>
                      <a:pt x="275962" y="24495"/>
                    </a:lnTo>
                    <a:lnTo>
                      <a:pt x="275962" y="26964"/>
                    </a:lnTo>
                    <a:lnTo>
                      <a:pt x="278429" y="29433"/>
                    </a:lnTo>
                    <a:lnTo>
                      <a:pt x="278429" y="31900"/>
                    </a:lnTo>
                    <a:lnTo>
                      <a:pt x="280899" y="34368"/>
                    </a:lnTo>
                    <a:lnTo>
                      <a:pt x="280899" y="39306"/>
                    </a:lnTo>
                    <a:lnTo>
                      <a:pt x="283366" y="41775"/>
                    </a:lnTo>
                    <a:lnTo>
                      <a:pt x="295708" y="41775"/>
                    </a:lnTo>
                    <a:lnTo>
                      <a:pt x="295708" y="46712"/>
                    </a:lnTo>
                    <a:lnTo>
                      <a:pt x="298179" y="49181"/>
                    </a:lnTo>
                    <a:lnTo>
                      <a:pt x="305583" y="49181"/>
                    </a:lnTo>
                    <a:lnTo>
                      <a:pt x="308054" y="46712"/>
                    </a:lnTo>
                    <a:lnTo>
                      <a:pt x="310521" y="44243"/>
                    </a:lnTo>
                    <a:lnTo>
                      <a:pt x="317925" y="44243"/>
                    </a:lnTo>
                    <a:lnTo>
                      <a:pt x="320396" y="46712"/>
                    </a:lnTo>
                    <a:lnTo>
                      <a:pt x="322863" y="49181"/>
                    </a:lnTo>
                    <a:lnTo>
                      <a:pt x="325333" y="54117"/>
                    </a:lnTo>
                    <a:lnTo>
                      <a:pt x="327800" y="56585"/>
                    </a:lnTo>
                    <a:lnTo>
                      <a:pt x="327800" y="61523"/>
                    </a:lnTo>
                    <a:lnTo>
                      <a:pt x="332738" y="68928"/>
                    </a:lnTo>
                    <a:lnTo>
                      <a:pt x="335205" y="71396"/>
                    </a:lnTo>
                    <a:lnTo>
                      <a:pt x="337675" y="73865"/>
                    </a:lnTo>
                    <a:lnTo>
                      <a:pt x="340142" y="76334"/>
                    </a:lnTo>
                    <a:lnTo>
                      <a:pt x="345080" y="76334"/>
                    </a:lnTo>
                    <a:lnTo>
                      <a:pt x="345080" y="71396"/>
                    </a:lnTo>
                    <a:lnTo>
                      <a:pt x="347547" y="68928"/>
                    </a:lnTo>
                    <a:lnTo>
                      <a:pt x="350017" y="66460"/>
                    </a:lnTo>
                    <a:lnTo>
                      <a:pt x="352484" y="66460"/>
                    </a:lnTo>
                    <a:lnTo>
                      <a:pt x="354955" y="68928"/>
                    </a:lnTo>
                    <a:lnTo>
                      <a:pt x="357422" y="71396"/>
                    </a:lnTo>
                    <a:lnTo>
                      <a:pt x="354955" y="76334"/>
                    </a:lnTo>
                    <a:lnTo>
                      <a:pt x="354955" y="78803"/>
                    </a:lnTo>
                    <a:lnTo>
                      <a:pt x="357422" y="78803"/>
                    </a:lnTo>
                    <a:lnTo>
                      <a:pt x="362359" y="81271"/>
                    </a:lnTo>
                    <a:lnTo>
                      <a:pt x="364827" y="81271"/>
                    </a:lnTo>
                    <a:lnTo>
                      <a:pt x="367297" y="83740"/>
                    </a:lnTo>
                    <a:lnTo>
                      <a:pt x="369764" y="86209"/>
                    </a:lnTo>
                    <a:lnTo>
                      <a:pt x="369764" y="88676"/>
                    </a:lnTo>
                    <a:lnTo>
                      <a:pt x="372234" y="91145"/>
                    </a:lnTo>
                    <a:lnTo>
                      <a:pt x="374701" y="91145"/>
                    </a:lnTo>
                    <a:lnTo>
                      <a:pt x="379639" y="93613"/>
                    </a:lnTo>
                    <a:lnTo>
                      <a:pt x="382106" y="93613"/>
                    </a:lnTo>
                    <a:lnTo>
                      <a:pt x="384576" y="98551"/>
                    </a:lnTo>
                    <a:lnTo>
                      <a:pt x="384576" y="103488"/>
                    </a:lnTo>
                    <a:lnTo>
                      <a:pt x="377172" y="103488"/>
                    </a:lnTo>
                    <a:lnTo>
                      <a:pt x="374701" y="101020"/>
                    </a:lnTo>
                    <a:lnTo>
                      <a:pt x="372234" y="101020"/>
                    </a:lnTo>
                    <a:lnTo>
                      <a:pt x="372234" y="108424"/>
                    </a:lnTo>
                    <a:lnTo>
                      <a:pt x="374701" y="110893"/>
                    </a:lnTo>
                    <a:lnTo>
                      <a:pt x="379639" y="110893"/>
                    </a:lnTo>
                    <a:lnTo>
                      <a:pt x="382106" y="113362"/>
                    </a:lnTo>
                    <a:lnTo>
                      <a:pt x="382106" y="115830"/>
                    </a:lnTo>
                    <a:lnTo>
                      <a:pt x="384576" y="118299"/>
                    </a:lnTo>
                    <a:lnTo>
                      <a:pt x="382106" y="123235"/>
                    </a:lnTo>
                    <a:lnTo>
                      <a:pt x="372234" y="123235"/>
                    </a:lnTo>
                    <a:lnTo>
                      <a:pt x="372234" y="128172"/>
                    </a:lnTo>
                    <a:lnTo>
                      <a:pt x="374701" y="128172"/>
                    </a:lnTo>
                    <a:lnTo>
                      <a:pt x="374701" y="133110"/>
                    </a:lnTo>
                    <a:lnTo>
                      <a:pt x="372234" y="135579"/>
                    </a:lnTo>
                    <a:lnTo>
                      <a:pt x="369764" y="135579"/>
                    </a:lnTo>
                    <a:lnTo>
                      <a:pt x="367297" y="133110"/>
                    </a:lnTo>
                    <a:lnTo>
                      <a:pt x="367297" y="138047"/>
                    </a:lnTo>
                    <a:lnTo>
                      <a:pt x="372234" y="142983"/>
                    </a:lnTo>
                    <a:lnTo>
                      <a:pt x="374701" y="145452"/>
                    </a:lnTo>
                    <a:lnTo>
                      <a:pt x="374701" y="150389"/>
                    </a:lnTo>
                    <a:lnTo>
                      <a:pt x="377172" y="152858"/>
                    </a:lnTo>
                    <a:lnTo>
                      <a:pt x="379639" y="150389"/>
                    </a:lnTo>
                    <a:lnTo>
                      <a:pt x="382106" y="145452"/>
                    </a:lnTo>
                    <a:lnTo>
                      <a:pt x="384576" y="145452"/>
                    </a:lnTo>
                    <a:lnTo>
                      <a:pt x="384576" y="155327"/>
                    </a:lnTo>
                    <a:lnTo>
                      <a:pt x="382106" y="160263"/>
                    </a:lnTo>
                    <a:lnTo>
                      <a:pt x="384576" y="162732"/>
                    </a:lnTo>
                    <a:lnTo>
                      <a:pt x="384576" y="165200"/>
                    </a:lnTo>
                    <a:lnTo>
                      <a:pt x="387044" y="170138"/>
                    </a:lnTo>
                    <a:lnTo>
                      <a:pt x="389514" y="170138"/>
                    </a:lnTo>
                    <a:lnTo>
                      <a:pt x="391981" y="175075"/>
                    </a:lnTo>
                    <a:lnTo>
                      <a:pt x="391981" y="182480"/>
                    </a:lnTo>
                    <a:lnTo>
                      <a:pt x="399389" y="182480"/>
                    </a:lnTo>
                    <a:lnTo>
                      <a:pt x="401856" y="184949"/>
                    </a:lnTo>
                    <a:lnTo>
                      <a:pt x="406793" y="184949"/>
                    </a:lnTo>
                    <a:lnTo>
                      <a:pt x="406793" y="192355"/>
                    </a:lnTo>
                    <a:lnTo>
                      <a:pt x="404323" y="192355"/>
                    </a:lnTo>
                    <a:lnTo>
                      <a:pt x="404323" y="197291"/>
                    </a:lnTo>
                    <a:lnTo>
                      <a:pt x="406793" y="197291"/>
                    </a:lnTo>
                    <a:lnTo>
                      <a:pt x="409261" y="199759"/>
                    </a:lnTo>
                    <a:lnTo>
                      <a:pt x="411731" y="202228"/>
                    </a:lnTo>
                    <a:lnTo>
                      <a:pt x="411731" y="204697"/>
                    </a:lnTo>
                    <a:lnTo>
                      <a:pt x="414198" y="207166"/>
                    </a:lnTo>
                    <a:lnTo>
                      <a:pt x="414198" y="209634"/>
                    </a:lnTo>
                    <a:lnTo>
                      <a:pt x="416668" y="212103"/>
                    </a:lnTo>
                    <a:lnTo>
                      <a:pt x="419135" y="214570"/>
                    </a:lnTo>
                    <a:lnTo>
                      <a:pt x="424073" y="214570"/>
                    </a:lnTo>
                    <a:lnTo>
                      <a:pt x="424073" y="207166"/>
                    </a:lnTo>
                    <a:lnTo>
                      <a:pt x="421603" y="204697"/>
                    </a:lnTo>
                    <a:lnTo>
                      <a:pt x="421603" y="202228"/>
                    </a:lnTo>
                    <a:lnTo>
                      <a:pt x="426540" y="199759"/>
                    </a:lnTo>
                    <a:lnTo>
                      <a:pt x="433948" y="199759"/>
                    </a:lnTo>
                    <a:lnTo>
                      <a:pt x="436415" y="197291"/>
                    </a:lnTo>
                    <a:lnTo>
                      <a:pt x="438882" y="194823"/>
                    </a:lnTo>
                    <a:lnTo>
                      <a:pt x="446290" y="194823"/>
                    </a:lnTo>
                    <a:lnTo>
                      <a:pt x="448757" y="197291"/>
                    </a:lnTo>
                    <a:lnTo>
                      <a:pt x="451227" y="199759"/>
                    </a:lnTo>
                    <a:lnTo>
                      <a:pt x="453695" y="197291"/>
                    </a:lnTo>
                    <a:lnTo>
                      <a:pt x="453695" y="192355"/>
                    </a:lnTo>
                    <a:lnTo>
                      <a:pt x="456162" y="192355"/>
                    </a:lnTo>
                    <a:lnTo>
                      <a:pt x="456162" y="199759"/>
                    </a:lnTo>
                    <a:lnTo>
                      <a:pt x="458632" y="202228"/>
                    </a:lnTo>
                    <a:lnTo>
                      <a:pt x="461099" y="202228"/>
                    </a:lnTo>
                    <a:lnTo>
                      <a:pt x="466037" y="199759"/>
                    </a:lnTo>
                    <a:lnTo>
                      <a:pt x="468507" y="197291"/>
                    </a:lnTo>
                    <a:lnTo>
                      <a:pt x="470974" y="194823"/>
                    </a:lnTo>
                    <a:lnTo>
                      <a:pt x="473441" y="194823"/>
                    </a:lnTo>
                    <a:lnTo>
                      <a:pt x="475912" y="197291"/>
                    </a:lnTo>
                    <a:lnTo>
                      <a:pt x="475912" y="199759"/>
                    </a:lnTo>
                    <a:lnTo>
                      <a:pt x="478379" y="199759"/>
                    </a:lnTo>
                    <a:lnTo>
                      <a:pt x="478379" y="202228"/>
                    </a:lnTo>
                    <a:lnTo>
                      <a:pt x="480849" y="202228"/>
                    </a:lnTo>
                    <a:lnTo>
                      <a:pt x="485787" y="204697"/>
                    </a:lnTo>
                    <a:lnTo>
                      <a:pt x="485787" y="194823"/>
                    </a:lnTo>
                    <a:lnTo>
                      <a:pt x="490721" y="197291"/>
                    </a:lnTo>
                    <a:lnTo>
                      <a:pt x="490721" y="199759"/>
                    </a:lnTo>
                    <a:lnTo>
                      <a:pt x="493191" y="202228"/>
                    </a:lnTo>
                    <a:lnTo>
                      <a:pt x="493191" y="204697"/>
                    </a:lnTo>
                    <a:lnTo>
                      <a:pt x="490721" y="207166"/>
                    </a:lnTo>
                    <a:lnTo>
                      <a:pt x="488254" y="209634"/>
                    </a:lnTo>
                    <a:lnTo>
                      <a:pt x="490721" y="212103"/>
                    </a:lnTo>
                    <a:lnTo>
                      <a:pt x="490721" y="209634"/>
                    </a:lnTo>
                    <a:lnTo>
                      <a:pt x="495658" y="209634"/>
                    </a:lnTo>
                    <a:lnTo>
                      <a:pt x="498129" y="212103"/>
                    </a:lnTo>
                    <a:lnTo>
                      <a:pt x="507900" y="212103"/>
                    </a:lnTo>
                    <a:lnTo>
                      <a:pt x="510471" y="214570"/>
                    </a:lnTo>
                    <a:lnTo>
                      <a:pt x="510471" y="221976"/>
                    </a:lnTo>
                    <a:lnTo>
                      <a:pt x="505533" y="221976"/>
                    </a:lnTo>
                    <a:lnTo>
                      <a:pt x="502962" y="224445"/>
                    </a:lnTo>
                    <a:lnTo>
                      <a:pt x="502962" y="229383"/>
                    </a:lnTo>
                    <a:lnTo>
                      <a:pt x="498129" y="231850"/>
                    </a:lnTo>
                    <a:lnTo>
                      <a:pt x="495658" y="231850"/>
                    </a:lnTo>
                    <a:lnTo>
                      <a:pt x="495658" y="236787"/>
                    </a:lnTo>
                    <a:lnTo>
                      <a:pt x="498129" y="239256"/>
                    </a:lnTo>
                    <a:lnTo>
                      <a:pt x="500596" y="241725"/>
                    </a:lnTo>
                    <a:lnTo>
                      <a:pt x="502962" y="246662"/>
                    </a:lnTo>
                    <a:lnTo>
                      <a:pt x="505533" y="249131"/>
                    </a:lnTo>
                    <a:lnTo>
                      <a:pt x="505533" y="268878"/>
                    </a:lnTo>
                    <a:lnTo>
                      <a:pt x="502962" y="276180"/>
                    </a:lnTo>
                    <a:lnTo>
                      <a:pt x="502962" y="293461"/>
                    </a:lnTo>
                    <a:lnTo>
                      <a:pt x="500596" y="300866"/>
                    </a:lnTo>
                    <a:lnTo>
                      <a:pt x="500596" y="305803"/>
                    </a:lnTo>
                    <a:lnTo>
                      <a:pt x="498129" y="313208"/>
                    </a:lnTo>
                    <a:lnTo>
                      <a:pt x="495658" y="318145"/>
                    </a:lnTo>
                    <a:lnTo>
                      <a:pt x="493191" y="323083"/>
                    </a:lnTo>
                    <a:lnTo>
                      <a:pt x="488254" y="335425"/>
                    </a:lnTo>
                    <a:lnTo>
                      <a:pt x="488254" y="337894"/>
                    </a:lnTo>
                    <a:lnTo>
                      <a:pt x="483316" y="345300"/>
                    </a:lnTo>
                    <a:lnTo>
                      <a:pt x="478379" y="352705"/>
                    </a:lnTo>
                    <a:lnTo>
                      <a:pt x="475912" y="352705"/>
                    </a:lnTo>
                    <a:lnTo>
                      <a:pt x="473441" y="355173"/>
                    </a:lnTo>
                    <a:lnTo>
                      <a:pt x="468507" y="360111"/>
                    </a:lnTo>
                    <a:lnTo>
                      <a:pt x="468507" y="372453"/>
                    </a:lnTo>
                    <a:lnTo>
                      <a:pt x="470974" y="374922"/>
                    </a:lnTo>
                    <a:lnTo>
                      <a:pt x="470974" y="382328"/>
                    </a:lnTo>
                    <a:lnTo>
                      <a:pt x="468507" y="387264"/>
                    </a:lnTo>
                    <a:lnTo>
                      <a:pt x="461099" y="397139"/>
                    </a:lnTo>
                    <a:lnTo>
                      <a:pt x="453695" y="404543"/>
                    </a:lnTo>
                    <a:lnTo>
                      <a:pt x="448757" y="409481"/>
                    </a:lnTo>
                    <a:lnTo>
                      <a:pt x="443820" y="416887"/>
                    </a:lnTo>
                    <a:lnTo>
                      <a:pt x="441352" y="421823"/>
                    </a:lnTo>
                    <a:lnTo>
                      <a:pt x="438882" y="424292"/>
                    </a:lnTo>
                    <a:lnTo>
                      <a:pt x="438882" y="429229"/>
                    </a:lnTo>
                    <a:lnTo>
                      <a:pt x="433948" y="436635"/>
                    </a:lnTo>
                    <a:lnTo>
                      <a:pt x="429010" y="446509"/>
                    </a:lnTo>
                    <a:lnTo>
                      <a:pt x="424073" y="456383"/>
                    </a:lnTo>
                    <a:lnTo>
                      <a:pt x="421603" y="463788"/>
                    </a:lnTo>
                    <a:lnTo>
                      <a:pt x="419135" y="471194"/>
                    </a:lnTo>
                    <a:lnTo>
                      <a:pt x="411731" y="481068"/>
                    </a:lnTo>
                    <a:lnTo>
                      <a:pt x="406793" y="488474"/>
                    </a:lnTo>
                    <a:lnTo>
                      <a:pt x="401856" y="495878"/>
                    </a:lnTo>
                    <a:lnTo>
                      <a:pt x="399389" y="500816"/>
                    </a:lnTo>
                    <a:lnTo>
                      <a:pt x="399389" y="518095"/>
                    </a:lnTo>
                    <a:lnTo>
                      <a:pt x="404323" y="525502"/>
                    </a:lnTo>
                    <a:lnTo>
                      <a:pt x="406793" y="530438"/>
                    </a:lnTo>
                    <a:lnTo>
                      <a:pt x="411731" y="542781"/>
                    </a:lnTo>
                    <a:lnTo>
                      <a:pt x="414198" y="552655"/>
                    </a:lnTo>
                    <a:lnTo>
                      <a:pt x="414198" y="560061"/>
                    </a:lnTo>
                    <a:lnTo>
                      <a:pt x="411731" y="574872"/>
                    </a:lnTo>
                    <a:lnTo>
                      <a:pt x="409261" y="584745"/>
                    </a:lnTo>
                    <a:lnTo>
                      <a:pt x="409261" y="594620"/>
                    </a:lnTo>
                    <a:lnTo>
                      <a:pt x="406793" y="604493"/>
                    </a:lnTo>
                    <a:lnTo>
                      <a:pt x="404323" y="606962"/>
                    </a:lnTo>
                    <a:lnTo>
                      <a:pt x="401856" y="611899"/>
                    </a:lnTo>
                    <a:lnTo>
                      <a:pt x="399389" y="619306"/>
                    </a:lnTo>
                    <a:lnTo>
                      <a:pt x="394451" y="634116"/>
                    </a:lnTo>
                    <a:lnTo>
                      <a:pt x="394451" y="636585"/>
                    </a:lnTo>
                    <a:lnTo>
                      <a:pt x="384576" y="646459"/>
                    </a:lnTo>
                    <a:lnTo>
                      <a:pt x="382106" y="653865"/>
                    </a:lnTo>
                    <a:lnTo>
                      <a:pt x="384576" y="666207"/>
                    </a:lnTo>
                    <a:lnTo>
                      <a:pt x="384576" y="673613"/>
                    </a:lnTo>
                    <a:lnTo>
                      <a:pt x="387044" y="681018"/>
                    </a:lnTo>
                    <a:lnTo>
                      <a:pt x="391981" y="698297"/>
                    </a:lnTo>
                    <a:lnTo>
                      <a:pt x="389514" y="708172"/>
                    </a:lnTo>
                    <a:lnTo>
                      <a:pt x="387044" y="715577"/>
                    </a:lnTo>
                    <a:lnTo>
                      <a:pt x="379639" y="725452"/>
                    </a:lnTo>
                    <a:lnTo>
                      <a:pt x="369764" y="732856"/>
                    </a:lnTo>
                    <a:lnTo>
                      <a:pt x="357422" y="737794"/>
                    </a:lnTo>
                    <a:lnTo>
                      <a:pt x="354955" y="742731"/>
                    </a:lnTo>
                    <a:lnTo>
                      <a:pt x="352484" y="742731"/>
                    </a:lnTo>
                    <a:lnTo>
                      <a:pt x="350017" y="745200"/>
                    </a:lnTo>
                    <a:lnTo>
                      <a:pt x="340142" y="752605"/>
                    </a:lnTo>
                    <a:lnTo>
                      <a:pt x="335205" y="757542"/>
                    </a:lnTo>
                    <a:lnTo>
                      <a:pt x="330267" y="762479"/>
                    </a:lnTo>
                    <a:lnTo>
                      <a:pt x="325333" y="769884"/>
                    </a:lnTo>
                    <a:lnTo>
                      <a:pt x="317925" y="777290"/>
                    </a:lnTo>
                    <a:lnTo>
                      <a:pt x="308054" y="779759"/>
                    </a:lnTo>
                    <a:lnTo>
                      <a:pt x="300646" y="779759"/>
                    </a:lnTo>
                    <a:lnTo>
                      <a:pt x="290771" y="774822"/>
                    </a:lnTo>
                    <a:lnTo>
                      <a:pt x="285837" y="772353"/>
                    </a:lnTo>
                    <a:lnTo>
                      <a:pt x="278429" y="767415"/>
                    </a:lnTo>
                    <a:lnTo>
                      <a:pt x="273491" y="764948"/>
                    </a:lnTo>
                    <a:lnTo>
                      <a:pt x="273491" y="760011"/>
                    </a:lnTo>
                    <a:lnTo>
                      <a:pt x="271024" y="757542"/>
                    </a:lnTo>
                    <a:lnTo>
                      <a:pt x="268557" y="757542"/>
                    </a:lnTo>
                    <a:lnTo>
                      <a:pt x="266087" y="755073"/>
                    </a:lnTo>
                    <a:lnTo>
                      <a:pt x="263620" y="755073"/>
                    </a:lnTo>
                    <a:lnTo>
                      <a:pt x="258682" y="757542"/>
                    </a:lnTo>
                    <a:lnTo>
                      <a:pt x="251277" y="760011"/>
                    </a:lnTo>
                    <a:lnTo>
                      <a:pt x="238932" y="762479"/>
                    </a:lnTo>
                    <a:lnTo>
                      <a:pt x="229060" y="764948"/>
                    </a:lnTo>
                    <a:lnTo>
                      <a:pt x="219186" y="769884"/>
                    </a:lnTo>
                    <a:lnTo>
                      <a:pt x="209311" y="774822"/>
                    </a:lnTo>
                    <a:lnTo>
                      <a:pt x="204373" y="777290"/>
                    </a:lnTo>
                    <a:lnTo>
                      <a:pt x="194501" y="779759"/>
                    </a:lnTo>
                    <a:lnTo>
                      <a:pt x="182156" y="784695"/>
                    </a:lnTo>
                    <a:lnTo>
                      <a:pt x="174752" y="787164"/>
                    </a:lnTo>
                    <a:lnTo>
                      <a:pt x="164877" y="792101"/>
                    </a:lnTo>
                    <a:lnTo>
                      <a:pt x="145130" y="792101"/>
                    </a:lnTo>
                    <a:lnTo>
                      <a:pt x="140192" y="794570"/>
                    </a:lnTo>
                    <a:lnTo>
                      <a:pt x="110571" y="794570"/>
                    </a:lnTo>
                    <a:lnTo>
                      <a:pt x="100799" y="797039"/>
                    </a:lnTo>
                    <a:lnTo>
                      <a:pt x="90925" y="794570"/>
                    </a:lnTo>
                    <a:lnTo>
                      <a:pt x="83520" y="792101"/>
                    </a:lnTo>
                    <a:lnTo>
                      <a:pt x="76115" y="789632"/>
                    </a:lnTo>
                    <a:lnTo>
                      <a:pt x="61303" y="789632"/>
                    </a:lnTo>
                    <a:lnTo>
                      <a:pt x="61303" y="787164"/>
                    </a:lnTo>
                    <a:lnTo>
                      <a:pt x="58836" y="784695"/>
                    </a:lnTo>
                    <a:lnTo>
                      <a:pt x="53898" y="782228"/>
                    </a:lnTo>
                    <a:lnTo>
                      <a:pt x="51428" y="782228"/>
                    </a:lnTo>
                    <a:lnTo>
                      <a:pt x="48961" y="779759"/>
                    </a:lnTo>
                    <a:lnTo>
                      <a:pt x="46491" y="777290"/>
                    </a:lnTo>
                    <a:lnTo>
                      <a:pt x="46491" y="774822"/>
                    </a:lnTo>
                    <a:lnTo>
                      <a:pt x="44023" y="772353"/>
                    </a:lnTo>
                    <a:lnTo>
                      <a:pt x="41556" y="769884"/>
                    </a:lnTo>
                    <a:lnTo>
                      <a:pt x="39086" y="764948"/>
                    </a:lnTo>
                    <a:lnTo>
                      <a:pt x="36619" y="760011"/>
                    </a:lnTo>
                    <a:lnTo>
                      <a:pt x="34148" y="757542"/>
                    </a:lnTo>
                    <a:lnTo>
                      <a:pt x="31681" y="752605"/>
                    </a:lnTo>
                    <a:lnTo>
                      <a:pt x="29211" y="750136"/>
                    </a:lnTo>
                    <a:lnTo>
                      <a:pt x="29211" y="735325"/>
                    </a:lnTo>
                    <a:lnTo>
                      <a:pt x="26744" y="732856"/>
                    </a:lnTo>
                    <a:lnTo>
                      <a:pt x="26744" y="727920"/>
                    </a:lnTo>
                    <a:lnTo>
                      <a:pt x="24277" y="722983"/>
                    </a:lnTo>
                    <a:lnTo>
                      <a:pt x="21806" y="715577"/>
                    </a:lnTo>
                    <a:lnTo>
                      <a:pt x="16869" y="710641"/>
                    </a:lnTo>
                    <a:lnTo>
                      <a:pt x="14402" y="700766"/>
                    </a:lnTo>
                    <a:lnTo>
                      <a:pt x="11931" y="698297"/>
                    </a:lnTo>
                    <a:lnTo>
                      <a:pt x="9464" y="693361"/>
                    </a:lnTo>
                    <a:lnTo>
                      <a:pt x="6997" y="685955"/>
                    </a:lnTo>
                    <a:lnTo>
                      <a:pt x="6997" y="678549"/>
                    </a:lnTo>
                    <a:lnTo>
                      <a:pt x="4527" y="673613"/>
                    </a:lnTo>
                    <a:lnTo>
                      <a:pt x="4527" y="668676"/>
                    </a:lnTo>
                    <a:lnTo>
                      <a:pt x="2060" y="663738"/>
                    </a:lnTo>
                    <a:lnTo>
                      <a:pt x="2060" y="656333"/>
                    </a:lnTo>
                    <a:lnTo>
                      <a:pt x="-411" y="653865"/>
                    </a:lnTo>
                    <a:lnTo>
                      <a:pt x="-411" y="636585"/>
                    </a:lnTo>
                    <a:lnTo>
                      <a:pt x="2060" y="629179"/>
                    </a:lnTo>
                    <a:lnTo>
                      <a:pt x="4527" y="621773"/>
                    </a:lnTo>
                    <a:lnTo>
                      <a:pt x="6997" y="616837"/>
                    </a:lnTo>
                    <a:lnTo>
                      <a:pt x="9464" y="611899"/>
                    </a:lnTo>
                    <a:lnTo>
                      <a:pt x="11931" y="609431"/>
                    </a:lnTo>
                    <a:lnTo>
                      <a:pt x="14402" y="604493"/>
                    </a:lnTo>
                    <a:lnTo>
                      <a:pt x="14402" y="602026"/>
                    </a:lnTo>
                    <a:lnTo>
                      <a:pt x="16869" y="599557"/>
                    </a:lnTo>
                    <a:lnTo>
                      <a:pt x="16869" y="587214"/>
                    </a:lnTo>
                    <a:lnTo>
                      <a:pt x="16869" y="587214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884" cap="sq">
                <a:solidFill>
                  <a:schemeClr val="bg1">
                    <a:lumMod val="50000"/>
                  </a:schemeClr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DC0A421-1018-BED2-BF25-99B10DBF25C5}"/>
                  </a:ext>
                </a:extLst>
              </p:cNvPr>
              <p:cNvSpPr/>
              <p:nvPr/>
            </p:nvSpPr>
            <p:spPr>
              <a:xfrm>
                <a:off x="2025118" y="4411067"/>
                <a:ext cx="787250" cy="508411"/>
              </a:xfrm>
              <a:custGeom>
                <a:avLst/>
                <a:gdLst>
                  <a:gd name="connsiteX0" fmla="*/ -411 w 787250"/>
                  <a:gd name="connsiteY0" fmla="*/ 214570 h 508411"/>
                  <a:gd name="connsiteX1" fmla="*/ 11931 w 787250"/>
                  <a:gd name="connsiteY1" fmla="*/ 214570 h 508411"/>
                  <a:gd name="connsiteX2" fmla="*/ 24274 w 787250"/>
                  <a:gd name="connsiteY2" fmla="*/ 217039 h 508411"/>
                  <a:gd name="connsiteX3" fmla="*/ 36619 w 787250"/>
                  <a:gd name="connsiteY3" fmla="*/ 214570 h 508411"/>
                  <a:gd name="connsiteX4" fmla="*/ 48961 w 787250"/>
                  <a:gd name="connsiteY4" fmla="*/ 217039 h 508411"/>
                  <a:gd name="connsiteX5" fmla="*/ 56365 w 787250"/>
                  <a:gd name="connsiteY5" fmla="*/ 221873 h 508411"/>
                  <a:gd name="connsiteX6" fmla="*/ 58836 w 787250"/>
                  <a:gd name="connsiteY6" fmla="*/ 224445 h 508411"/>
                  <a:gd name="connsiteX7" fmla="*/ 66240 w 787250"/>
                  <a:gd name="connsiteY7" fmla="*/ 229381 h 508411"/>
                  <a:gd name="connsiteX8" fmla="*/ 73645 w 787250"/>
                  <a:gd name="connsiteY8" fmla="*/ 231748 h 508411"/>
                  <a:gd name="connsiteX9" fmla="*/ 78582 w 787250"/>
                  <a:gd name="connsiteY9" fmla="*/ 234216 h 508411"/>
                  <a:gd name="connsiteX10" fmla="*/ 85987 w 787250"/>
                  <a:gd name="connsiteY10" fmla="*/ 236684 h 508411"/>
                  <a:gd name="connsiteX11" fmla="*/ 93395 w 787250"/>
                  <a:gd name="connsiteY11" fmla="*/ 239152 h 508411"/>
                  <a:gd name="connsiteX12" fmla="*/ 100799 w 787250"/>
                  <a:gd name="connsiteY12" fmla="*/ 244193 h 508411"/>
                  <a:gd name="connsiteX13" fmla="*/ 108204 w 787250"/>
                  <a:gd name="connsiteY13" fmla="*/ 244193 h 508411"/>
                  <a:gd name="connsiteX14" fmla="*/ 110674 w 787250"/>
                  <a:gd name="connsiteY14" fmla="*/ 241725 h 508411"/>
                  <a:gd name="connsiteX15" fmla="*/ 118079 w 787250"/>
                  <a:gd name="connsiteY15" fmla="*/ 234216 h 508411"/>
                  <a:gd name="connsiteX16" fmla="*/ 125484 w 787250"/>
                  <a:gd name="connsiteY16" fmla="*/ 226914 h 508411"/>
                  <a:gd name="connsiteX17" fmla="*/ 135359 w 787250"/>
                  <a:gd name="connsiteY17" fmla="*/ 221873 h 508411"/>
                  <a:gd name="connsiteX18" fmla="*/ 140296 w 787250"/>
                  <a:gd name="connsiteY18" fmla="*/ 219508 h 508411"/>
                  <a:gd name="connsiteX19" fmla="*/ 145233 w 787250"/>
                  <a:gd name="connsiteY19" fmla="*/ 219508 h 508411"/>
                  <a:gd name="connsiteX20" fmla="*/ 150171 w 787250"/>
                  <a:gd name="connsiteY20" fmla="*/ 217039 h 508411"/>
                  <a:gd name="connsiteX21" fmla="*/ 157576 w 787250"/>
                  <a:gd name="connsiteY21" fmla="*/ 214570 h 508411"/>
                  <a:gd name="connsiteX22" fmla="*/ 164980 w 787250"/>
                  <a:gd name="connsiteY22" fmla="*/ 212101 h 508411"/>
                  <a:gd name="connsiteX23" fmla="*/ 187197 w 787250"/>
                  <a:gd name="connsiteY23" fmla="*/ 212101 h 508411"/>
                  <a:gd name="connsiteX24" fmla="*/ 192135 w 787250"/>
                  <a:gd name="connsiteY24" fmla="*/ 209633 h 508411"/>
                  <a:gd name="connsiteX25" fmla="*/ 192135 w 787250"/>
                  <a:gd name="connsiteY25" fmla="*/ 207166 h 508411"/>
                  <a:gd name="connsiteX26" fmla="*/ 194602 w 787250"/>
                  <a:gd name="connsiteY26" fmla="*/ 204697 h 508411"/>
                  <a:gd name="connsiteX27" fmla="*/ 199539 w 787250"/>
                  <a:gd name="connsiteY27" fmla="*/ 202228 h 508411"/>
                  <a:gd name="connsiteX28" fmla="*/ 202010 w 787250"/>
                  <a:gd name="connsiteY28" fmla="*/ 204697 h 508411"/>
                  <a:gd name="connsiteX29" fmla="*/ 206944 w 787250"/>
                  <a:gd name="connsiteY29" fmla="*/ 207166 h 508411"/>
                  <a:gd name="connsiteX30" fmla="*/ 209414 w 787250"/>
                  <a:gd name="connsiteY30" fmla="*/ 207166 h 508411"/>
                  <a:gd name="connsiteX31" fmla="*/ 211881 w 787250"/>
                  <a:gd name="connsiteY31" fmla="*/ 204697 h 508411"/>
                  <a:gd name="connsiteX32" fmla="*/ 216819 w 787250"/>
                  <a:gd name="connsiteY32" fmla="*/ 204697 h 508411"/>
                  <a:gd name="connsiteX33" fmla="*/ 219289 w 787250"/>
                  <a:gd name="connsiteY33" fmla="*/ 202228 h 508411"/>
                  <a:gd name="connsiteX34" fmla="*/ 219289 w 787250"/>
                  <a:gd name="connsiteY34" fmla="*/ 197291 h 508411"/>
                  <a:gd name="connsiteX35" fmla="*/ 224223 w 787250"/>
                  <a:gd name="connsiteY35" fmla="*/ 187417 h 508411"/>
                  <a:gd name="connsiteX36" fmla="*/ 229161 w 787250"/>
                  <a:gd name="connsiteY36" fmla="*/ 187417 h 508411"/>
                  <a:gd name="connsiteX37" fmla="*/ 231631 w 787250"/>
                  <a:gd name="connsiteY37" fmla="*/ 192353 h 508411"/>
                  <a:gd name="connsiteX38" fmla="*/ 234098 w 787250"/>
                  <a:gd name="connsiteY38" fmla="*/ 197291 h 508411"/>
                  <a:gd name="connsiteX39" fmla="*/ 236569 w 787250"/>
                  <a:gd name="connsiteY39" fmla="*/ 199759 h 508411"/>
                  <a:gd name="connsiteX40" fmla="*/ 239036 w 787250"/>
                  <a:gd name="connsiteY40" fmla="*/ 197291 h 508411"/>
                  <a:gd name="connsiteX41" fmla="*/ 241503 w 787250"/>
                  <a:gd name="connsiteY41" fmla="*/ 194822 h 508411"/>
                  <a:gd name="connsiteX42" fmla="*/ 243973 w 787250"/>
                  <a:gd name="connsiteY42" fmla="*/ 187417 h 508411"/>
                  <a:gd name="connsiteX43" fmla="*/ 246440 w 787250"/>
                  <a:gd name="connsiteY43" fmla="*/ 184949 h 508411"/>
                  <a:gd name="connsiteX44" fmla="*/ 248911 w 787250"/>
                  <a:gd name="connsiteY44" fmla="*/ 187417 h 508411"/>
                  <a:gd name="connsiteX45" fmla="*/ 253848 w 787250"/>
                  <a:gd name="connsiteY45" fmla="*/ 189886 h 508411"/>
                  <a:gd name="connsiteX46" fmla="*/ 258786 w 787250"/>
                  <a:gd name="connsiteY46" fmla="*/ 192353 h 508411"/>
                  <a:gd name="connsiteX47" fmla="*/ 263720 w 787250"/>
                  <a:gd name="connsiteY47" fmla="*/ 189886 h 508411"/>
                  <a:gd name="connsiteX48" fmla="*/ 263720 w 787250"/>
                  <a:gd name="connsiteY48" fmla="*/ 177542 h 508411"/>
                  <a:gd name="connsiteX49" fmla="*/ 261253 w 787250"/>
                  <a:gd name="connsiteY49" fmla="*/ 175074 h 508411"/>
                  <a:gd name="connsiteX50" fmla="*/ 258786 w 787250"/>
                  <a:gd name="connsiteY50" fmla="*/ 167669 h 508411"/>
                  <a:gd name="connsiteX51" fmla="*/ 258786 w 787250"/>
                  <a:gd name="connsiteY51" fmla="*/ 162732 h 508411"/>
                  <a:gd name="connsiteX52" fmla="*/ 261253 w 787250"/>
                  <a:gd name="connsiteY52" fmla="*/ 160263 h 508411"/>
                  <a:gd name="connsiteX53" fmla="*/ 263720 w 787250"/>
                  <a:gd name="connsiteY53" fmla="*/ 157794 h 508411"/>
                  <a:gd name="connsiteX54" fmla="*/ 268657 w 787250"/>
                  <a:gd name="connsiteY54" fmla="*/ 157794 h 508411"/>
                  <a:gd name="connsiteX55" fmla="*/ 268657 w 787250"/>
                  <a:gd name="connsiteY55" fmla="*/ 160263 h 508411"/>
                  <a:gd name="connsiteX56" fmla="*/ 271128 w 787250"/>
                  <a:gd name="connsiteY56" fmla="*/ 165200 h 508411"/>
                  <a:gd name="connsiteX57" fmla="*/ 273595 w 787250"/>
                  <a:gd name="connsiteY57" fmla="*/ 167669 h 508411"/>
                  <a:gd name="connsiteX58" fmla="*/ 276065 w 787250"/>
                  <a:gd name="connsiteY58" fmla="*/ 170138 h 508411"/>
                  <a:gd name="connsiteX59" fmla="*/ 278532 w 787250"/>
                  <a:gd name="connsiteY59" fmla="*/ 170138 h 508411"/>
                  <a:gd name="connsiteX60" fmla="*/ 278532 w 787250"/>
                  <a:gd name="connsiteY60" fmla="*/ 167669 h 508411"/>
                  <a:gd name="connsiteX61" fmla="*/ 283470 w 787250"/>
                  <a:gd name="connsiteY61" fmla="*/ 162732 h 508411"/>
                  <a:gd name="connsiteX62" fmla="*/ 288304 w 787250"/>
                  <a:gd name="connsiteY62" fmla="*/ 160263 h 508411"/>
                  <a:gd name="connsiteX63" fmla="*/ 293241 w 787250"/>
                  <a:gd name="connsiteY63" fmla="*/ 155325 h 508411"/>
                  <a:gd name="connsiteX64" fmla="*/ 303217 w 787250"/>
                  <a:gd name="connsiteY64" fmla="*/ 147921 h 508411"/>
                  <a:gd name="connsiteX65" fmla="*/ 305583 w 787250"/>
                  <a:gd name="connsiteY65" fmla="*/ 145452 h 508411"/>
                  <a:gd name="connsiteX66" fmla="*/ 308154 w 787250"/>
                  <a:gd name="connsiteY66" fmla="*/ 142983 h 508411"/>
                  <a:gd name="connsiteX67" fmla="*/ 305583 w 787250"/>
                  <a:gd name="connsiteY67" fmla="*/ 138046 h 508411"/>
                  <a:gd name="connsiteX68" fmla="*/ 305583 w 787250"/>
                  <a:gd name="connsiteY68" fmla="*/ 135579 h 508411"/>
                  <a:gd name="connsiteX69" fmla="*/ 300646 w 787250"/>
                  <a:gd name="connsiteY69" fmla="*/ 130641 h 508411"/>
                  <a:gd name="connsiteX70" fmla="*/ 300646 w 787250"/>
                  <a:gd name="connsiteY70" fmla="*/ 110893 h 508411"/>
                  <a:gd name="connsiteX71" fmla="*/ 298179 w 787250"/>
                  <a:gd name="connsiteY71" fmla="*/ 103487 h 508411"/>
                  <a:gd name="connsiteX72" fmla="*/ 298179 w 787250"/>
                  <a:gd name="connsiteY72" fmla="*/ 91145 h 508411"/>
                  <a:gd name="connsiteX73" fmla="*/ 303217 w 787250"/>
                  <a:gd name="connsiteY73" fmla="*/ 86207 h 508411"/>
                  <a:gd name="connsiteX74" fmla="*/ 305583 w 787250"/>
                  <a:gd name="connsiteY74" fmla="*/ 86207 h 508411"/>
                  <a:gd name="connsiteX75" fmla="*/ 305583 w 787250"/>
                  <a:gd name="connsiteY75" fmla="*/ 83738 h 508411"/>
                  <a:gd name="connsiteX76" fmla="*/ 308154 w 787250"/>
                  <a:gd name="connsiteY76" fmla="*/ 78803 h 508411"/>
                  <a:gd name="connsiteX77" fmla="*/ 310521 w 787250"/>
                  <a:gd name="connsiteY77" fmla="*/ 73865 h 508411"/>
                  <a:gd name="connsiteX78" fmla="*/ 310521 w 787250"/>
                  <a:gd name="connsiteY78" fmla="*/ 68928 h 508411"/>
                  <a:gd name="connsiteX79" fmla="*/ 320496 w 787250"/>
                  <a:gd name="connsiteY79" fmla="*/ 68928 h 508411"/>
                  <a:gd name="connsiteX80" fmla="*/ 322863 w 787250"/>
                  <a:gd name="connsiteY80" fmla="*/ 66459 h 508411"/>
                  <a:gd name="connsiteX81" fmla="*/ 320496 w 787250"/>
                  <a:gd name="connsiteY81" fmla="*/ 61523 h 508411"/>
                  <a:gd name="connsiteX82" fmla="*/ 317925 w 787250"/>
                  <a:gd name="connsiteY82" fmla="*/ 59054 h 508411"/>
                  <a:gd name="connsiteX83" fmla="*/ 317925 w 787250"/>
                  <a:gd name="connsiteY83" fmla="*/ 56585 h 508411"/>
                  <a:gd name="connsiteX84" fmla="*/ 327800 w 787250"/>
                  <a:gd name="connsiteY84" fmla="*/ 56585 h 508411"/>
                  <a:gd name="connsiteX85" fmla="*/ 332738 w 787250"/>
                  <a:gd name="connsiteY85" fmla="*/ 54117 h 508411"/>
                  <a:gd name="connsiteX86" fmla="*/ 332738 w 787250"/>
                  <a:gd name="connsiteY86" fmla="*/ 51648 h 508411"/>
                  <a:gd name="connsiteX87" fmla="*/ 337675 w 787250"/>
                  <a:gd name="connsiteY87" fmla="*/ 51648 h 508411"/>
                  <a:gd name="connsiteX88" fmla="*/ 340142 w 787250"/>
                  <a:gd name="connsiteY88" fmla="*/ 54117 h 508411"/>
                  <a:gd name="connsiteX89" fmla="*/ 340142 w 787250"/>
                  <a:gd name="connsiteY89" fmla="*/ 56585 h 508411"/>
                  <a:gd name="connsiteX90" fmla="*/ 342610 w 787250"/>
                  <a:gd name="connsiteY90" fmla="*/ 59054 h 508411"/>
                  <a:gd name="connsiteX91" fmla="*/ 350017 w 787250"/>
                  <a:gd name="connsiteY91" fmla="*/ 59054 h 508411"/>
                  <a:gd name="connsiteX92" fmla="*/ 352484 w 787250"/>
                  <a:gd name="connsiteY92" fmla="*/ 54117 h 508411"/>
                  <a:gd name="connsiteX93" fmla="*/ 352484 w 787250"/>
                  <a:gd name="connsiteY93" fmla="*/ 49179 h 508411"/>
                  <a:gd name="connsiteX94" fmla="*/ 357422 w 787250"/>
                  <a:gd name="connsiteY94" fmla="*/ 44243 h 508411"/>
                  <a:gd name="connsiteX95" fmla="*/ 362359 w 787250"/>
                  <a:gd name="connsiteY95" fmla="*/ 41775 h 508411"/>
                  <a:gd name="connsiteX96" fmla="*/ 369764 w 787250"/>
                  <a:gd name="connsiteY96" fmla="*/ 36837 h 508411"/>
                  <a:gd name="connsiteX97" fmla="*/ 372234 w 787250"/>
                  <a:gd name="connsiteY97" fmla="*/ 39306 h 508411"/>
                  <a:gd name="connsiteX98" fmla="*/ 372234 w 787250"/>
                  <a:gd name="connsiteY98" fmla="*/ 49179 h 508411"/>
                  <a:gd name="connsiteX99" fmla="*/ 377169 w 787250"/>
                  <a:gd name="connsiteY99" fmla="*/ 51648 h 508411"/>
                  <a:gd name="connsiteX100" fmla="*/ 384576 w 787250"/>
                  <a:gd name="connsiteY100" fmla="*/ 51648 h 508411"/>
                  <a:gd name="connsiteX101" fmla="*/ 394451 w 787250"/>
                  <a:gd name="connsiteY101" fmla="*/ 49179 h 508411"/>
                  <a:gd name="connsiteX102" fmla="*/ 396918 w 787250"/>
                  <a:gd name="connsiteY102" fmla="*/ 44243 h 508411"/>
                  <a:gd name="connsiteX103" fmla="*/ 399386 w 787250"/>
                  <a:gd name="connsiteY103" fmla="*/ 39306 h 508411"/>
                  <a:gd name="connsiteX104" fmla="*/ 404323 w 787250"/>
                  <a:gd name="connsiteY104" fmla="*/ 36837 h 508411"/>
                  <a:gd name="connsiteX105" fmla="*/ 406793 w 787250"/>
                  <a:gd name="connsiteY105" fmla="*/ 36837 h 508411"/>
                  <a:gd name="connsiteX106" fmla="*/ 411731 w 787250"/>
                  <a:gd name="connsiteY106" fmla="*/ 34368 h 508411"/>
                  <a:gd name="connsiteX107" fmla="*/ 414198 w 787250"/>
                  <a:gd name="connsiteY107" fmla="*/ 29431 h 508411"/>
                  <a:gd name="connsiteX108" fmla="*/ 426540 w 787250"/>
                  <a:gd name="connsiteY108" fmla="*/ 29431 h 508411"/>
                  <a:gd name="connsiteX109" fmla="*/ 431478 w 787250"/>
                  <a:gd name="connsiteY109" fmla="*/ 26964 h 508411"/>
                  <a:gd name="connsiteX110" fmla="*/ 443820 w 787250"/>
                  <a:gd name="connsiteY110" fmla="*/ 26964 h 508411"/>
                  <a:gd name="connsiteX111" fmla="*/ 448757 w 787250"/>
                  <a:gd name="connsiteY111" fmla="*/ 24495 h 508411"/>
                  <a:gd name="connsiteX112" fmla="*/ 453695 w 787250"/>
                  <a:gd name="connsiteY112" fmla="*/ 22026 h 508411"/>
                  <a:gd name="connsiteX113" fmla="*/ 456162 w 787250"/>
                  <a:gd name="connsiteY113" fmla="*/ 24495 h 508411"/>
                  <a:gd name="connsiteX114" fmla="*/ 458632 w 787250"/>
                  <a:gd name="connsiteY114" fmla="*/ 24495 h 508411"/>
                  <a:gd name="connsiteX115" fmla="*/ 463569 w 787250"/>
                  <a:gd name="connsiteY115" fmla="*/ 22026 h 508411"/>
                  <a:gd name="connsiteX116" fmla="*/ 466037 w 787250"/>
                  <a:gd name="connsiteY116" fmla="*/ 17089 h 508411"/>
                  <a:gd name="connsiteX117" fmla="*/ 473441 w 787250"/>
                  <a:gd name="connsiteY117" fmla="*/ 14620 h 508411"/>
                  <a:gd name="connsiteX118" fmla="*/ 475912 w 787250"/>
                  <a:gd name="connsiteY118" fmla="*/ 12151 h 508411"/>
                  <a:gd name="connsiteX119" fmla="*/ 483316 w 787250"/>
                  <a:gd name="connsiteY119" fmla="*/ 7216 h 508411"/>
                  <a:gd name="connsiteX120" fmla="*/ 490721 w 787250"/>
                  <a:gd name="connsiteY120" fmla="*/ -191 h 508411"/>
                  <a:gd name="connsiteX121" fmla="*/ 525280 w 787250"/>
                  <a:gd name="connsiteY121" fmla="*/ -191 h 508411"/>
                  <a:gd name="connsiteX122" fmla="*/ 532688 w 787250"/>
                  <a:gd name="connsiteY122" fmla="*/ 4747 h 508411"/>
                  <a:gd name="connsiteX123" fmla="*/ 542559 w 787250"/>
                  <a:gd name="connsiteY123" fmla="*/ 9683 h 508411"/>
                  <a:gd name="connsiteX124" fmla="*/ 549967 w 787250"/>
                  <a:gd name="connsiteY124" fmla="*/ 9683 h 508411"/>
                  <a:gd name="connsiteX125" fmla="*/ 554905 w 787250"/>
                  <a:gd name="connsiteY125" fmla="*/ 12151 h 508411"/>
                  <a:gd name="connsiteX126" fmla="*/ 562309 w 787250"/>
                  <a:gd name="connsiteY126" fmla="*/ 19558 h 508411"/>
                  <a:gd name="connsiteX127" fmla="*/ 564776 w 787250"/>
                  <a:gd name="connsiteY127" fmla="*/ 22026 h 508411"/>
                  <a:gd name="connsiteX128" fmla="*/ 572184 w 787250"/>
                  <a:gd name="connsiteY128" fmla="*/ 22026 h 508411"/>
                  <a:gd name="connsiteX129" fmla="*/ 577119 w 787250"/>
                  <a:gd name="connsiteY129" fmla="*/ 17089 h 508411"/>
                  <a:gd name="connsiteX130" fmla="*/ 586993 w 787250"/>
                  <a:gd name="connsiteY130" fmla="*/ 12151 h 508411"/>
                  <a:gd name="connsiteX131" fmla="*/ 596868 w 787250"/>
                  <a:gd name="connsiteY131" fmla="*/ 7216 h 508411"/>
                  <a:gd name="connsiteX132" fmla="*/ 604273 w 787250"/>
                  <a:gd name="connsiteY132" fmla="*/ 2278 h 508411"/>
                  <a:gd name="connsiteX133" fmla="*/ 609211 w 787250"/>
                  <a:gd name="connsiteY133" fmla="*/ 2278 h 508411"/>
                  <a:gd name="connsiteX134" fmla="*/ 616615 w 787250"/>
                  <a:gd name="connsiteY134" fmla="*/ 7216 h 508411"/>
                  <a:gd name="connsiteX135" fmla="*/ 619085 w 787250"/>
                  <a:gd name="connsiteY135" fmla="*/ 9683 h 508411"/>
                  <a:gd name="connsiteX136" fmla="*/ 626490 w 787250"/>
                  <a:gd name="connsiteY136" fmla="*/ 17089 h 508411"/>
                  <a:gd name="connsiteX137" fmla="*/ 636365 w 787250"/>
                  <a:gd name="connsiteY137" fmla="*/ 17089 h 508411"/>
                  <a:gd name="connsiteX138" fmla="*/ 641302 w 787250"/>
                  <a:gd name="connsiteY138" fmla="*/ 9683 h 508411"/>
                  <a:gd name="connsiteX139" fmla="*/ 646240 w 787250"/>
                  <a:gd name="connsiteY139" fmla="*/ 9683 h 508411"/>
                  <a:gd name="connsiteX140" fmla="*/ 653645 w 787250"/>
                  <a:gd name="connsiteY140" fmla="*/ 14620 h 508411"/>
                  <a:gd name="connsiteX141" fmla="*/ 658582 w 787250"/>
                  <a:gd name="connsiteY141" fmla="*/ 12151 h 508411"/>
                  <a:gd name="connsiteX142" fmla="*/ 663519 w 787250"/>
                  <a:gd name="connsiteY142" fmla="*/ 14620 h 508411"/>
                  <a:gd name="connsiteX143" fmla="*/ 673391 w 787250"/>
                  <a:gd name="connsiteY143" fmla="*/ 14620 h 508411"/>
                  <a:gd name="connsiteX144" fmla="*/ 680799 w 787250"/>
                  <a:gd name="connsiteY144" fmla="*/ 12151 h 508411"/>
                  <a:gd name="connsiteX145" fmla="*/ 680799 w 787250"/>
                  <a:gd name="connsiteY145" fmla="*/ 17089 h 508411"/>
                  <a:gd name="connsiteX146" fmla="*/ 675862 w 787250"/>
                  <a:gd name="connsiteY146" fmla="*/ 24495 h 508411"/>
                  <a:gd name="connsiteX147" fmla="*/ 673391 w 787250"/>
                  <a:gd name="connsiteY147" fmla="*/ 31900 h 508411"/>
                  <a:gd name="connsiteX148" fmla="*/ 678329 w 787250"/>
                  <a:gd name="connsiteY148" fmla="*/ 36837 h 508411"/>
                  <a:gd name="connsiteX149" fmla="*/ 683266 w 787250"/>
                  <a:gd name="connsiteY149" fmla="*/ 41775 h 508411"/>
                  <a:gd name="connsiteX150" fmla="*/ 688204 w 787250"/>
                  <a:gd name="connsiteY150" fmla="*/ 49179 h 508411"/>
                  <a:gd name="connsiteX151" fmla="*/ 690671 w 787250"/>
                  <a:gd name="connsiteY151" fmla="*/ 56585 h 508411"/>
                  <a:gd name="connsiteX152" fmla="*/ 693141 w 787250"/>
                  <a:gd name="connsiteY152" fmla="*/ 61523 h 508411"/>
                  <a:gd name="connsiteX153" fmla="*/ 695608 w 787250"/>
                  <a:gd name="connsiteY153" fmla="*/ 66459 h 508411"/>
                  <a:gd name="connsiteX154" fmla="*/ 703016 w 787250"/>
                  <a:gd name="connsiteY154" fmla="*/ 68928 h 508411"/>
                  <a:gd name="connsiteX155" fmla="*/ 707950 w 787250"/>
                  <a:gd name="connsiteY155" fmla="*/ 71396 h 508411"/>
                  <a:gd name="connsiteX156" fmla="*/ 720192 w 787250"/>
                  <a:gd name="connsiteY156" fmla="*/ 73865 h 508411"/>
                  <a:gd name="connsiteX157" fmla="*/ 737472 w 787250"/>
                  <a:gd name="connsiteY157" fmla="*/ 68928 h 508411"/>
                  <a:gd name="connsiteX158" fmla="*/ 742409 w 787250"/>
                  <a:gd name="connsiteY158" fmla="*/ 68928 h 508411"/>
                  <a:gd name="connsiteX159" fmla="*/ 749814 w 787250"/>
                  <a:gd name="connsiteY159" fmla="*/ 66459 h 508411"/>
                  <a:gd name="connsiteX160" fmla="*/ 754751 w 787250"/>
                  <a:gd name="connsiteY160" fmla="*/ 63992 h 508411"/>
                  <a:gd name="connsiteX161" fmla="*/ 762156 w 787250"/>
                  <a:gd name="connsiteY161" fmla="*/ 63992 h 508411"/>
                  <a:gd name="connsiteX162" fmla="*/ 767093 w 787250"/>
                  <a:gd name="connsiteY162" fmla="*/ 59054 h 508411"/>
                  <a:gd name="connsiteX163" fmla="*/ 767093 w 787250"/>
                  <a:gd name="connsiteY163" fmla="*/ 98551 h 508411"/>
                  <a:gd name="connsiteX164" fmla="*/ 769560 w 787250"/>
                  <a:gd name="connsiteY164" fmla="*/ 105955 h 508411"/>
                  <a:gd name="connsiteX165" fmla="*/ 772031 w 787250"/>
                  <a:gd name="connsiteY165" fmla="*/ 113362 h 508411"/>
                  <a:gd name="connsiteX166" fmla="*/ 772031 w 787250"/>
                  <a:gd name="connsiteY166" fmla="*/ 118299 h 508411"/>
                  <a:gd name="connsiteX167" fmla="*/ 774498 w 787250"/>
                  <a:gd name="connsiteY167" fmla="*/ 120766 h 508411"/>
                  <a:gd name="connsiteX168" fmla="*/ 774498 w 787250"/>
                  <a:gd name="connsiteY168" fmla="*/ 123235 h 508411"/>
                  <a:gd name="connsiteX169" fmla="*/ 776968 w 787250"/>
                  <a:gd name="connsiteY169" fmla="*/ 130641 h 508411"/>
                  <a:gd name="connsiteX170" fmla="*/ 779435 w 787250"/>
                  <a:gd name="connsiteY170" fmla="*/ 140515 h 508411"/>
                  <a:gd name="connsiteX171" fmla="*/ 781906 w 787250"/>
                  <a:gd name="connsiteY171" fmla="*/ 147817 h 508411"/>
                  <a:gd name="connsiteX172" fmla="*/ 784373 w 787250"/>
                  <a:gd name="connsiteY172" fmla="*/ 150389 h 508411"/>
                  <a:gd name="connsiteX173" fmla="*/ 786840 w 787250"/>
                  <a:gd name="connsiteY173" fmla="*/ 155325 h 508411"/>
                  <a:gd name="connsiteX174" fmla="*/ 784373 w 787250"/>
                  <a:gd name="connsiteY174" fmla="*/ 157794 h 508411"/>
                  <a:gd name="connsiteX175" fmla="*/ 781906 w 787250"/>
                  <a:gd name="connsiteY175" fmla="*/ 162630 h 508411"/>
                  <a:gd name="connsiteX176" fmla="*/ 779435 w 787250"/>
                  <a:gd name="connsiteY176" fmla="*/ 162630 h 508411"/>
                  <a:gd name="connsiteX177" fmla="*/ 779435 w 787250"/>
                  <a:gd name="connsiteY177" fmla="*/ 165097 h 508411"/>
                  <a:gd name="connsiteX178" fmla="*/ 776968 w 787250"/>
                  <a:gd name="connsiteY178" fmla="*/ 165097 h 508411"/>
                  <a:gd name="connsiteX179" fmla="*/ 774498 w 787250"/>
                  <a:gd name="connsiteY179" fmla="*/ 167565 h 508411"/>
                  <a:gd name="connsiteX180" fmla="*/ 772031 w 787250"/>
                  <a:gd name="connsiteY180" fmla="*/ 170138 h 508411"/>
                  <a:gd name="connsiteX181" fmla="*/ 769560 w 787250"/>
                  <a:gd name="connsiteY181" fmla="*/ 170138 h 508411"/>
                  <a:gd name="connsiteX182" fmla="*/ 769560 w 787250"/>
                  <a:gd name="connsiteY182" fmla="*/ 172606 h 508411"/>
                  <a:gd name="connsiteX183" fmla="*/ 764626 w 787250"/>
                  <a:gd name="connsiteY183" fmla="*/ 177440 h 508411"/>
                  <a:gd name="connsiteX184" fmla="*/ 764626 w 787250"/>
                  <a:gd name="connsiteY184" fmla="*/ 179909 h 508411"/>
                  <a:gd name="connsiteX185" fmla="*/ 762156 w 787250"/>
                  <a:gd name="connsiteY185" fmla="*/ 184845 h 508411"/>
                  <a:gd name="connsiteX186" fmla="*/ 757218 w 787250"/>
                  <a:gd name="connsiteY186" fmla="*/ 187314 h 508411"/>
                  <a:gd name="connsiteX187" fmla="*/ 757218 w 787250"/>
                  <a:gd name="connsiteY187" fmla="*/ 189782 h 508411"/>
                  <a:gd name="connsiteX188" fmla="*/ 754751 w 787250"/>
                  <a:gd name="connsiteY188" fmla="*/ 197189 h 508411"/>
                  <a:gd name="connsiteX189" fmla="*/ 752281 w 787250"/>
                  <a:gd name="connsiteY189" fmla="*/ 204593 h 508411"/>
                  <a:gd name="connsiteX190" fmla="*/ 754751 w 787250"/>
                  <a:gd name="connsiteY190" fmla="*/ 207062 h 508411"/>
                  <a:gd name="connsiteX191" fmla="*/ 759689 w 787250"/>
                  <a:gd name="connsiteY191" fmla="*/ 211999 h 508411"/>
                  <a:gd name="connsiteX192" fmla="*/ 759689 w 787250"/>
                  <a:gd name="connsiteY192" fmla="*/ 214468 h 508411"/>
                  <a:gd name="connsiteX193" fmla="*/ 762156 w 787250"/>
                  <a:gd name="connsiteY193" fmla="*/ 219404 h 508411"/>
                  <a:gd name="connsiteX194" fmla="*/ 762156 w 787250"/>
                  <a:gd name="connsiteY194" fmla="*/ 221873 h 508411"/>
                  <a:gd name="connsiteX195" fmla="*/ 764626 w 787250"/>
                  <a:gd name="connsiteY195" fmla="*/ 226810 h 508411"/>
                  <a:gd name="connsiteX196" fmla="*/ 764626 w 787250"/>
                  <a:gd name="connsiteY196" fmla="*/ 249027 h 508411"/>
                  <a:gd name="connsiteX197" fmla="*/ 767093 w 787250"/>
                  <a:gd name="connsiteY197" fmla="*/ 256432 h 508411"/>
                  <a:gd name="connsiteX198" fmla="*/ 764626 w 787250"/>
                  <a:gd name="connsiteY198" fmla="*/ 263838 h 508411"/>
                  <a:gd name="connsiteX199" fmla="*/ 764626 w 787250"/>
                  <a:gd name="connsiteY199" fmla="*/ 268776 h 508411"/>
                  <a:gd name="connsiteX200" fmla="*/ 767093 w 787250"/>
                  <a:gd name="connsiteY200" fmla="*/ 273711 h 508411"/>
                  <a:gd name="connsiteX201" fmla="*/ 767093 w 787250"/>
                  <a:gd name="connsiteY201" fmla="*/ 276180 h 508411"/>
                  <a:gd name="connsiteX202" fmla="*/ 764626 w 787250"/>
                  <a:gd name="connsiteY202" fmla="*/ 281118 h 508411"/>
                  <a:gd name="connsiteX203" fmla="*/ 764626 w 787250"/>
                  <a:gd name="connsiteY203" fmla="*/ 283586 h 508411"/>
                  <a:gd name="connsiteX204" fmla="*/ 762156 w 787250"/>
                  <a:gd name="connsiteY204" fmla="*/ 286055 h 508411"/>
                  <a:gd name="connsiteX205" fmla="*/ 762156 w 787250"/>
                  <a:gd name="connsiteY205" fmla="*/ 288524 h 508411"/>
                  <a:gd name="connsiteX206" fmla="*/ 759689 w 787250"/>
                  <a:gd name="connsiteY206" fmla="*/ 290991 h 508411"/>
                  <a:gd name="connsiteX207" fmla="*/ 759689 w 787250"/>
                  <a:gd name="connsiteY207" fmla="*/ 293460 h 508411"/>
                  <a:gd name="connsiteX208" fmla="*/ 757218 w 787250"/>
                  <a:gd name="connsiteY208" fmla="*/ 293460 h 508411"/>
                  <a:gd name="connsiteX209" fmla="*/ 757218 w 787250"/>
                  <a:gd name="connsiteY209" fmla="*/ 295928 h 508411"/>
                  <a:gd name="connsiteX210" fmla="*/ 752281 w 787250"/>
                  <a:gd name="connsiteY210" fmla="*/ 298397 h 508411"/>
                  <a:gd name="connsiteX211" fmla="*/ 747346 w 787250"/>
                  <a:gd name="connsiteY211" fmla="*/ 303335 h 508411"/>
                  <a:gd name="connsiteX212" fmla="*/ 744876 w 787250"/>
                  <a:gd name="connsiteY212" fmla="*/ 308272 h 508411"/>
                  <a:gd name="connsiteX213" fmla="*/ 737472 w 787250"/>
                  <a:gd name="connsiteY213" fmla="*/ 313208 h 508411"/>
                  <a:gd name="connsiteX214" fmla="*/ 735105 w 787250"/>
                  <a:gd name="connsiteY214" fmla="*/ 320614 h 508411"/>
                  <a:gd name="connsiteX215" fmla="*/ 737472 w 787250"/>
                  <a:gd name="connsiteY215" fmla="*/ 325552 h 508411"/>
                  <a:gd name="connsiteX216" fmla="*/ 740042 w 787250"/>
                  <a:gd name="connsiteY216" fmla="*/ 330488 h 508411"/>
                  <a:gd name="connsiteX217" fmla="*/ 742409 w 787250"/>
                  <a:gd name="connsiteY217" fmla="*/ 335425 h 508411"/>
                  <a:gd name="connsiteX218" fmla="*/ 742409 w 787250"/>
                  <a:gd name="connsiteY218" fmla="*/ 337894 h 508411"/>
                  <a:gd name="connsiteX219" fmla="*/ 740042 w 787250"/>
                  <a:gd name="connsiteY219" fmla="*/ 345298 h 508411"/>
                  <a:gd name="connsiteX220" fmla="*/ 735105 w 787250"/>
                  <a:gd name="connsiteY220" fmla="*/ 347767 h 508411"/>
                  <a:gd name="connsiteX221" fmla="*/ 735105 w 787250"/>
                  <a:gd name="connsiteY221" fmla="*/ 350236 h 508411"/>
                  <a:gd name="connsiteX222" fmla="*/ 730167 w 787250"/>
                  <a:gd name="connsiteY222" fmla="*/ 360111 h 508411"/>
                  <a:gd name="connsiteX223" fmla="*/ 727597 w 787250"/>
                  <a:gd name="connsiteY223" fmla="*/ 362580 h 508411"/>
                  <a:gd name="connsiteX224" fmla="*/ 725129 w 787250"/>
                  <a:gd name="connsiteY224" fmla="*/ 365047 h 508411"/>
                  <a:gd name="connsiteX225" fmla="*/ 717825 w 787250"/>
                  <a:gd name="connsiteY225" fmla="*/ 367515 h 508411"/>
                  <a:gd name="connsiteX226" fmla="*/ 712888 w 787250"/>
                  <a:gd name="connsiteY226" fmla="*/ 369984 h 508411"/>
                  <a:gd name="connsiteX227" fmla="*/ 707950 w 787250"/>
                  <a:gd name="connsiteY227" fmla="*/ 372453 h 508411"/>
                  <a:gd name="connsiteX228" fmla="*/ 700546 w 787250"/>
                  <a:gd name="connsiteY228" fmla="*/ 374922 h 508411"/>
                  <a:gd name="connsiteX229" fmla="*/ 697975 w 787250"/>
                  <a:gd name="connsiteY229" fmla="*/ 377390 h 508411"/>
                  <a:gd name="connsiteX230" fmla="*/ 693141 w 787250"/>
                  <a:gd name="connsiteY230" fmla="*/ 382326 h 508411"/>
                  <a:gd name="connsiteX231" fmla="*/ 690671 w 787250"/>
                  <a:gd name="connsiteY231" fmla="*/ 384795 h 508411"/>
                  <a:gd name="connsiteX232" fmla="*/ 688204 w 787250"/>
                  <a:gd name="connsiteY232" fmla="*/ 387264 h 508411"/>
                  <a:gd name="connsiteX233" fmla="*/ 688204 w 787250"/>
                  <a:gd name="connsiteY233" fmla="*/ 389732 h 508411"/>
                  <a:gd name="connsiteX234" fmla="*/ 685733 w 787250"/>
                  <a:gd name="connsiteY234" fmla="*/ 394670 h 508411"/>
                  <a:gd name="connsiteX235" fmla="*/ 683266 w 787250"/>
                  <a:gd name="connsiteY235" fmla="*/ 399606 h 508411"/>
                  <a:gd name="connsiteX236" fmla="*/ 680799 w 787250"/>
                  <a:gd name="connsiteY236" fmla="*/ 402074 h 508411"/>
                  <a:gd name="connsiteX237" fmla="*/ 680799 w 787250"/>
                  <a:gd name="connsiteY237" fmla="*/ 407012 h 508411"/>
                  <a:gd name="connsiteX238" fmla="*/ 678329 w 787250"/>
                  <a:gd name="connsiteY238" fmla="*/ 411949 h 508411"/>
                  <a:gd name="connsiteX239" fmla="*/ 675862 w 787250"/>
                  <a:gd name="connsiteY239" fmla="*/ 416887 h 508411"/>
                  <a:gd name="connsiteX240" fmla="*/ 675862 w 787250"/>
                  <a:gd name="connsiteY240" fmla="*/ 429229 h 508411"/>
                  <a:gd name="connsiteX241" fmla="*/ 678329 w 787250"/>
                  <a:gd name="connsiteY241" fmla="*/ 431698 h 508411"/>
                  <a:gd name="connsiteX242" fmla="*/ 678329 w 787250"/>
                  <a:gd name="connsiteY242" fmla="*/ 434166 h 508411"/>
                  <a:gd name="connsiteX243" fmla="*/ 683266 w 787250"/>
                  <a:gd name="connsiteY243" fmla="*/ 439102 h 508411"/>
                  <a:gd name="connsiteX244" fmla="*/ 688204 w 787250"/>
                  <a:gd name="connsiteY244" fmla="*/ 444040 h 508411"/>
                  <a:gd name="connsiteX245" fmla="*/ 693141 w 787250"/>
                  <a:gd name="connsiteY245" fmla="*/ 446509 h 508411"/>
                  <a:gd name="connsiteX246" fmla="*/ 697975 w 787250"/>
                  <a:gd name="connsiteY246" fmla="*/ 451446 h 508411"/>
                  <a:gd name="connsiteX247" fmla="*/ 700546 w 787250"/>
                  <a:gd name="connsiteY247" fmla="*/ 456382 h 508411"/>
                  <a:gd name="connsiteX248" fmla="*/ 700546 w 787250"/>
                  <a:gd name="connsiteY248" fmla="*/ 461319 h 508411"/>
                  <a:gd name="connsiteX249" fmla="*/ 705483 w 787250"/>
                  <a:gd name="connsiteY249" fmla="*/ 468726 h 508411"/>
                  <a:gd name="connsiteX250" fmla="*/ 707950 w 787250"/>
                  <a:gd name="connsiteY250" fmla="*/ 471194 h 508411"/>
                  <a:gd name="connsiteX251" fmla="*/ 712888 w 787250"/>
                  <a:gd name="connsiteY251" fmla="*/ 473661 h 508411"/>
                  <a:gd name="connsiteX252" fmla="*/ 712888 w 787250"/>
                  <a:gd name="connsiteY252" fmla="*/ 476130 h 508411"/>
                  <a:gd name="connsiteX253" fmla="*/ 715254 w 787250"/>
                  <a:gd name="connsiteY253" fmla="*/ 478599 h 508411"/>
                  <a:gd name="connsiteX254" fmla="*/ 717825 w 787250"/>
                  <a:gd name="connsiteY254" fmla="*/ 481068 h 508411"/>
                  <a:gd name="connsiteX255" fmla="*/ 722763 w 787250"/>
                  <a:gd name="connsiteY255" fmla="*/ 483536 h 508411"/>
                  <a:gd name="connsiteX256" fmla="*/ 727597 w 787250"/>
                  <a:gd name="connsiteY256" fmla="*/ 486005 h 508411"/>
                  <a:gd name="connsiteX257" fmla="*/ 727597 w 787250"/>
                  <a:gd name="connsiteY257" fmla="*/ 488474 h 508411"/>
                  <a:gd name="connsiteX258" fmla="*/ 735105 w 787250"/>
                  <a:gd name="connsiteY258" fmla="*/ 495878 h 508411"/>
                  <a:gd name="connsiteX259" fmla="*/ 735105 w 787250"/>
                  <a:gd name="connsiteY259" fmla="*/ 493410 h 508411"/>
                  <a:gd name="connsiteX260" fmla="*/ 725129 w 787250"/>
                  <a:gd name="connsiteY260" fmla="*/ 493410 h 508411"/>
                  <a:gd name="connsiteX261" fmla="*/ 720192 w 787250"/>
                  <a:gd name="connsiteY261" fmla="*/ 490941 h 508411"/>
                  <a:gd name="connsiteX262" fmla="*/ 717825 w 787250"/>
                  <a:gd name="connsiteY262" fmla="*/ 493410 h 508411"/>
                  <a:gd name="connsiteX263" fmla="*/ 715254 w 787250"/>
                  <a:gd name="connsiteY263" fmla="*/ 493410 h 508411"/>
                  <a:gd name="connsiteX264" fmla="*/ 712888 w 787250"/>
                  <a:gd name="connsiteY264" fmla="*/ 490941 h 508411"/>
                  <a:gd name="connsiteX265" fmla="*/ 707950 w 787250"/>
                  <a:gd name="connsiteY265" fmla="*/ 490941 h 508411"/>
                  <a:gd name="connsiteX266" fmla="*/ 705483 w 787250"/>
                  <a:gd name="connsiteY266" fmla="*/ 493410 h 508411"/>
                  <a:gd name="connsiteX267" fmla="*/ 703016 w 787250"/>
                  <a:gd name="connsiteY267" fmla="*/ 495878 h 508411"/>
                  <a:gd name="connsiteX268" fmla="*/ 700546 w 787250"/>
                  <a:gd name="connsiteY268" fmla="*/ 498347 h 508411"/>
                  <a:gd name="connsiteX269" fmla="*/ 688204 w 787250"/>
                  <a:gd name="connsiteY269" fmla="*/ 498347 h 508411"/>
                  <a:gd name="connsiteX270" fmla="*/ 678329 w 787250"/>
                  <a:gd name="connsiteY270" fmla="*/ 495878 h 508411"/>
                  <a:gd name="connsiteX271" fmla="*/ 678329 w 787250"/>
                  <a:gd name="connsiteY271" fmla="*/ 493410 h 508411"/>
                  <a:gd name="connsiteX272" fmla="*/ 673391 w 787250"/>
                  <a:gd name="connsiteY272" fmla="*/ 490941 h 508411"/>
                  <a:gd name="connsiteX273" fmla="*/ 670924 w 787250"/>
                  <a:gd name="connsiteY273" fmla="*/ 488474 h 508411"/>
                  <a:gd name="connsiteX274" fmla="*/ 668353 w 787250"/>
                  <a:gd name="connsiteY274" fmla="*/ 490941 h 508411"/>
                  <a:gd name="connsiteX275" fmla="*/ 663416 w 787250"/>
                  <a:gd name="connsiteY275" fmla="*/ 490941 h 508411"/>
                  <a:gd name="connsiteX276" fmla="*/ 661049 w 787250"/>
                  <a:gd name="connsiteY276" fmla="*/ 493410 h 508411"/>
                  <a:gd name="connsiteX277" fmla="*/ 658478 w 787250"/>
                  <a:gd name="connsiteY277" fmla="*/ 495878 h 508411"/>
                  <a:gd name="connsiteX278" fmla="*/ 653645 w 787250"/>
                  <a:gd name="connsiteY278" fmla="*/ 495878 h 508411"/>
                  <a:gd name="connsiteX279" fmla="*/ 651174 w 787250"/>
                  <a:gd name="connsiteY279" fmla="*/ 498347 h 508411"/>
                  <a:gd name="connsiteX280" fmla="*/ 648707 w 787250"/>
                  <a:gd name="connsiteY280" fmla="*/ 495878 h 508411"/>
                  <a:gd name="connsiteX281" fmla="*/ 641302 w 787250"/>
                  <a:gd name="connsiteY281" fmla="*/ 495878 h 508411"/>
                  <a:gd name="connsiteX282" fmla="*/ 636365 w 787250"/>
                  <a:gd name="connsiteY282" fmla="*/ 493410 h 508411"/>
                  <a:gd name="connsiteX283" fmla="*/ 628960 w 787250"/>
                  <a:gd name="connsiteY283" fmla="*/ 495878 h 508411"/>
                  <a:gd name="connsiteX284" fmla="*/ 616615 w 787250"/>
                  <a:gd name="connsiteY284" fmla="*/ 495878 h 508411"/>
                  <a:gd name="connsiteX285" fmla="*/ 611681 w 787250"/>
                  <a:gd name="connsiteY285" fmla="*/ 493410 h 508411"/>
                  <a:gd name="connsiteX286" fmla="*/ 606743 w 787250"/>
                  <a:gd name="connsiteY286" fmla="*/ 490941 h 508411"/>
                  <a:gd name="connsiteX287" fmla="*/ 599336 w 787250"/>
                  <a:gd name="connsiteY287" fmla="*/ 490941 h 508411"/>
                  <a:gd name="connsiteX288" fmla="*/ 591931 w 787250"/>
                  <a:gd name="connsiteY288" fmla="*/ 493410 h 508411"/>
                  <a:gd name="connsiteX289" fmla="*/ 589464 w 787250"/>
                  <a:gd name="connsiteY289" fmla="*/ 493410 h 508411"/>
                  <a:gd name="connsiteX290" fmla="*/ 586993 w 787250"/>
                  <a:gd name="connsiteY290" fmla="*/ 495878 h 508411"/>
                  <a:gd name="connsiteX291" fmla="*/ 582056 w 787250"/>
                  <a:gd name="connsiteY291" fmla="*/ 498347 h 508411"/>
                  <a:gd name="connsiteX292" fmla="*/ 577119 w 787250"/>
                  <a:gd name="connsiteY292" fmla="*/ 503285 h 508411"/>
                  <a:gd name="connsiteX293" fmla="*/ 577119 w 787250"/>
                  <a:gd name="connsiteY293" fmla="*/ 505753 h 508411"/>
                  <a:gd name="connsiteX294" fmla="*/ 572184 w 787250"/>
                  <a:gd name="connsiteY294" fmla="*/ 505753 h 508411"/>
                  <a:gd name="connsiteX295" fmla="*/ 567247 w 787250"/>
                  <a:gd name="connsiteY295" fmla="*/ 503285 h 508411"/>
                  <a:gd name="connsiteX296" fmla="*/ 564776 w 787250"/>
                  <a:gd name="connsiteY296" fmla="*/ 500816 h 508411"/>
                  <a:gd name="connsiteX297" fmla="*/ 554905 w 787250"/>
                  <a:gd name="connsiteY297" fmla="*/ 500816 h 508411"/>
                  <a:gd name="connsiteX298" fmla="*/ 554905 w 787250"/>
                  <a:gd name="connsiteY298" fmla="*/ 503285 h 508411"/>
                  <a:gd name="connsiteX299" fmla="*/ 547497 w 787250"/>
                  <a:gd name="connsiteY299" fmla="*/ 508221 h 508411"/>
                  <a:gd name="connsiteX300" fmla="*/ 545030 w 787250"/>
                  <a:gd name="connsiteY300" fmla="*/ 508221 h 508411"/>
                  <a:gd name="connsiteX301" fmla="*/ 540092 w 787250"/>
                  <a:gd name="connsiteY301" fmla="*/ 505753 h 508411"/>
                  <a:gd name="connsiteX302" fmla="*/ 532688 w 787250"/>
                  <a:gd name="connsiteY302" fmla="*/ 503285 h 508411"/>
                  <a:gd name="connsiteX303" fmla="*/ 520346 w 787250"/>
                  <a:gd name="connsiteY303" fmla="*/ 498347 h 508411"/>
                  <a:gd name="connsiteX304" fmla="*/ 517875 w 787250"/>
                  <a:gd name="connsiteY304" fmla="*/ 495878 h 508411"/>
                  <a:gd name="connsiteX305" fmla="*/ 510471 w 787250"/>
                  <a:gd name="connsiteY305" fmla="*/ 490941 h 508411"/>
                  <a:gd name="connsiteX306" fmla="*/ 508000 w 787250"/>
                  <a:gd name="connsiteY306" fmla="*/ 488474 h 508411"/>
                  <a:gd name="connsiteX307" fmla="*/ 505533 w 787250"/>
                  <a:gd name="connsiteY307" fmla="*/ 486005 h 508411"/>
                  <a:gd name="connsiteX308" fmla="*/ 505533 w 787250"/>
                  <a:gd name="connsiteY308" fmla="*/ 483536 h 508411"/>
                  <a:gd name="connsiteX309" fmla="*/ 503066 w 787250"/>
                  <a:gd name="connsiteY309" fmla="*/ 478599 h 508411"/>
                  <a:gd name="connsiteX310" fmla="*/ 503066 w 787250"/>
                  <a:gd name="connsiteY310" fmla="*/ 476130 h 508411"/>
                  <a:gd name="connsiteX311" fmla="*/ 500596 w 787250"/>
                  <a:gd name="connsiteY311" fmla="*/ 476130 h 508411"/>
                  <a:gd name="connsiteX312" fmla="*/ 498129 w 787250"/>
                  <a:gd name="connsiteY312" fmla="*/ 478599 h 508411"/>
                  <a:gd name="connsiteX313" fmla="*/ 493191 w 787250"/>
                  <a:gd name="connsiteY313" fmla="*/ 476130 h 508411"/>
                  <a:gd name="connsiteX314" fmla="*/ 490721 w 787250"/>
                  <a:gd name="connsiteY314" fmla="*/ 476130 h 508411"/>
                  <a:gd name="connsiteX315" fmla="*/ 490721 w 787250"/>
                  <a:gd name="connsiteY315" fmla="*/ 471194 h 508411"/>
                  <a:gd name="connsiteX316" fmla="*/ 488254 w 787250"/>
                  <a:gd name="connsiteY316" fmla="*/ 468726 h 508411"/>
                  <a:gd name="connsiteX317" fmla="*/ 480849 w 787250"/>
                  <a:gd name="connsiteY317" fmla="*/ 471194 h 508411"/>
                  <a:gd name="connsiteX318" fmla="*/ 475912 w 787250"/>
                  <a:gd name="connsiteY318" fmla="*/ 471194 h 508411"/>
                  <a:gd name="connsiteX319" fmla="*/ 468504 w 787250"/>
                  <a:gd name="connsiteY319" fmla="*/ 473661 h 508411"/>
                  <a:gd name="connsiteX320" fmla="*/ 463569 w 787250"/>
                  <a:gd name="connsiteY320" fmla="*/ 473661 h 508411"/>
                  <a:gd name="connsiteX321" fmla="*/ 458632 w 787250"/>
                  <a:gd name="connsiteY321" fmla="*/ 476130 h 508411"/>
                  <a:gd name="connsiteX322" fmla="*/ 453695 w 787250"/>
                  <a:gd name="connsiteY322" fmla="*/ 476130 h 508411"/>
                  <a:gd name="connsiteX323" fmla="*/ 443820 w 787250"/>
                  <a:gd name="connsiteY323" fmla="*/ 478599 h 508411"/>
                  <a:gd name="connsiteX324" fmla="*/ 438882 w 787250"/>
                  <a:gd name="connsiteY324" fmla="*/ 476130 h 508411"/>
                  <a:gd name="connsiteX325" fmla="*/ 436415 w 787250"/>
                  <a:gd name="connsiteY325" fmla="*/ 476130 h 508411"/>
                  <a:gd name="connsiteX326" fmla="*/ 429010 w 787250"/>
                  <a:gd name="connsiteY326" fmla="*/ 471194 h 508411"/>
                  <a:gd name="connsiteX327" fmla="*/ 424073 w 787250"/>
                  <a:gd name="connsiteY327" fmla="*/ 466257 h 508411"/>
                  <a:gd name="connsiteX328" fmla="*/ 399386 w 787250"/>
                  <a:gd name="connsiteY328" fmla="*/ 466257 h 508411"/>
                  <a:gd name="connsiteX329" fmla="*/ 396918 w 787250"/>
                  <a:gd name="connsiteY329" fmla="*/ 463788 h 508411"/>
                  <a:gd name="connsiteX330" fmla="*/ 396918 w 787250"/>
                  <a:gd name="connsiteY330" fmla="*/ 461319 h 508411"/>
                  <a:gd name="connsiteX331" fmla="*/ 394451 w 787250"/>
                  <a:gd name="connsiteY331" fmla="*/ 458851 h 508411"/>
                  <a:gd name="connsiteX332" fmla="*/ 394451 w 787250"/>
                  <a:gd name="connsiteY332" fmla="*/ 451446 h 508411"/>
                  <a:gd name="connsiteX333" fmla="*/ 389514 w 787250"/>
                  <a:gd name="connsiteY333" fmla="*/ 446509 h 508411"/>
                  <a:gd name="connsiteX334" fmla="*/ 384576 w 787250"/>
                  <a:gd name="connsiteY334" fmla="*/ 444040 h 508411"/>
                  <a:gd name="connsiteX335" fmla="*/ 379639 w 787250"/>
                  <a:gd name="connsiteY335" fmla="*/ 444040 h 508411"/>
                  <a:gd name="connsiteX336" fmla="*/ 372234 w 787250"/>
                  <a:gd name="connsiteY336" fmla="*/ 448977 h 508411"/>
                  <a:gd name="connsiteX337" fmla="*/ 367297 w 787250"/>
                  <a:gd name="connsiteY337" fmla="*/ 451446 h 508411"/>
                  <a:gd name="connsiteX338" fmla="*/ 362359 w 787250"/>
                  <a:gd name="connsiteY338" fmla="*/ 453913 h 508411"/>
                  <a:gd name="connsiteX339" fmla="*/ 359889 w 787250"/>
                  <a:gd name="connsiteY339" fmla="*/ 453913 h 508411"/>
                  <a:gd name="connsiteX340" fmla="*/ 357422 w 787250"/>
                  <a:gd name="connsiteY340" fmla="*/ 451446 h 508411"/>
                  <a:gd name="connsiteX341" fmla="*/ 354955 w 787250"/>
                  <a:gd name="connsiteY341" fmla="*/ 448977 h 508411"/>
                  <a:gd name="connsiteX342" fmla="*/ 352484 w 787250"/>
                  <a:gd name="connsiteY342" fmla="*/ 444040 h 508411"/>
                  <a:gd name="connsiteX343" fmla="*/ 352484 w 787250"/>
                  <a:gd name="connsiteY343" fmla="*/ 441571 h 508411"/>
                  <a:gd name="connsiteX344" fmla="*/ 350017 w 787250"/>
                  <a:gd name="connsiteY344" fmla="*/ 436634 h 508411"/>
                  <a:gd name="connsiteX345" fmla="*/ 347547 w 787250"/>
                  <a:gd name="connsiteY345" fmla="*/ 434166 h 508411"/>
                  <a:gd name="connsiteX346" fmla="*/ 345080 w 787250"/>
                  <a:gd name="connsiteY346" fmla="*/ 431698 h 508411"/>
                  <a:gd name="connsiteX347" fmla="*/ 340142 w 787250"/>
                  <a:gd name="connsiteY347" fmla="*/ 431698 h 508411"/>
                  <a:gd name="connsiteX348" fmla="*/ 337675 w 787250"/>
                  <a:gd name="connsiteY348" fmla="*/ 434166 h 508411"/>
                  <a:gd name="connsiteX349" fmla="*/ 327800 w 787250"/>
                  <a:gd name="connsiteY349" fmla="*/ 434166 h 508411"/>
                  <a:gd name="connsiteX350" fmla="*/ 322863 w 787250"/>
                  <a:gd name="connsiteY350" fmla="*/ 429229 h 508411"/>
                  <a:gd name="connsiteX351" fmla="*/ 320396 w 787250"/>
                  <a:gd name="connsiteY351" fmla="*/ 424292 h 508411"/>
                  <a:gd name="connsiteX352" fmla="*/ 317925 w 787250"/>
                  <a:gd name="connsiteY352" fmla="*/ 419354 h 508411"/>
                  <a:gd name="connsiteX353" fmla="*/ 310521 w 787250"/>
                  <a:gd name="connsiteY353" fmla="*/ 419354 h 508411"/>
                  <a:gd name="connsiteX354" fmla="*/ 300646 w 787250"/>
                  <a:gd name="connsiteY354" fmla="*/ 424292 h 508411"/>
                  <a:gd name="connsiteX355" fmla="*/ 295708 w 787250"/>
                  <a:gd name="connsiteY355" fmla="*/ 426760 h 508411"/>
                  <a:gd name="connsiteX356" fmla="*/ 290771 w 787250"/>
                  <a:gd name="connsiteY356" fmla="*/ 426760 h 508411"/>
                  <a:gd name="connsiteX357" fmla="*/ 288304 w 787250"/>
                  <a:gd name="connsiteY357" fmla="*/ 424292 h 508411"/>
                  <a:gd name="connsiteX358" fmla="*/ 288304 w 787250"/>
                  <a:gd name="connsiteY358" fmla="*/ 419354 h 508411"/>
                  <a:gd name="connsiteX359" fmla="*/ 283366 w 787250"/>
                  <a:gd name="connsiteY359" fmla="*/ 416887 h 508411"/>
                  <a:gd name="connsiteX360" fmla="*/ 278429 w 787250"/>
                  <a:gd name="connsiteY360" fmla="*/ 419354 h 508411"/>
                  <a:gd name="connsiteX361" fmla="*/ 275962 w 787250"/>
                  <a:gd name="connsiteY361" fmla="*/ 419354 h 508411"/>
                  <a:gd name="connsiteX362" fmla="*/ 273491 w 787250"/>
                  <a:gd name="connsiteY362" fmla="*/ 414418 h 508411"/>
                  <a:gd name="connsiteX363" fmla="*/ 271024 w 787250"/>
                  <a:gd name="connsiteY363" fmla="*/ 411949 h 508411"/>
                  <a:gd name="connsiteX364" fmla="*/ 256212 w 787250"/>
                  <a:gd name="connsiteY364" fmla="*/ 414418 h 508411"/>
                  <a:gd name="connsiteX365" fmla="*/ 238932 w 787250"/>
                  <a:gd name="connsiteY365" fmla="*/ 414418 h 508411"/>
                  <a:gd name="connsiteX366" fmla="*/ 236465 w 787250"/>
                  <a:gd name="connsiteY366" fmla="*/ 411949 h 508411"/>
                  <a:gd name="connsiteX367" fmla="*/ 233995 w 787250"/>
                  <a:gd name="connsiteY367" fmla="*/ 407012 h 508411"/>
                  <a:gd name="connsiteX368" fmla="*/ 229060 w 787250"/>
                  <a:gd name="connsiteY368" fmla="*/ 407012 h 508411"/>
                  <a:gd name="connsiteX369" fmla="*/ 224123 w 787250"/>
                  <a:gd name="connsiteY369" fmla="*/ 411949 h 508411"/>
                  <a:gd name="connsiteX370" fmla="*/ 221653 w 787250"/>
                  <a:gd name="connsiteY370" fmla="*/ 411949 h 508411"/>
                  <a:gd name="connsiteX371" fmla="*/ 214248 w 787250"/>
                  <a:gd name="connsiteY371" fmla="*/ 416887 h 508411"/>
                  <a:gd name="connsiteX372" fmla="*/ 211781 w 787250"/>
                  <a:gd name="connsiteY372" fmla="*/ 419354 h 508411"/>
                  <a:gd name="connsiteX373" fmla="*/ 206843 w 787250"/>
                  <a:gd name="connsiteY373" fmla="*/ 421823 h 508411"/>
                  <a:gd name="connsiteX374" fmla="*/ 204373 w 787250"/>
                  <a:gd name="connsiteY374" fmla="*/ 424292 h 508411"/>
                  <a:gd name="connsiteX375" fmla="*/ 196969 w 787250"/>
                  <a:gd name="connsiteY375" fmla="*/ 424292 h 508411"/>
                  <a:gd name="connsiteX376" fmla="*/ 192031 w 787250"/>
                  <a:gd name="connsiteY376" fmla="*/ 426760 h 508411"/>
                  <a:gd name="connsiteX377" fmla="*/ 187094 w 787250"/>
                  <a:gd name="connsiteY377" fmla="*/ 426760 h 508411"/>
                  <a:gd name="connsiteX378" fmla="*/ 179689 w 787250"/>
                  <a:gd name="connsiteY378" fmla="*/ 424292 h 508411"/>
                  <a:gd name="connsiteX379" fmla="*/ 174752 w 787250"/>
                  <a:gd name="connsiteY379" fmla="*/ 419354 h 508411"/>
                  <a:gd name="connsiteX380" fmla="*/ 172284 w 787250"/>
                  <a:gd name="connsiteY380" fmla="*/ 419354 h 508411"/>
                  <a:gd name="connsiteX381" fmla="*/ 169814 w 787250"/>
                  <a:gd name="connsiteY381" fmla="*/ 416887 h 508411"/>
                  <a:gd name="connsiteX382" fmla="*/ 167347 w 787250"/>
                  <a:gd name="connsiteY382" fmla="*/ 414418 h 508411"/>
                  <a:gd name="connsiteX383" fmla="*/ 162409 w 787250"/>
                  <a:gd name="connsiteY383" fmla="*/ 411949 h 508411"/>
                  <a:gd name="connsiteX384" fmla="*/ 155105 w 787250"/>
                  <a:gd name="connsiteY384" fmla="*/ 411949 h 508411"/>
                  <a:gd name="connsiteX385" fmla="*/ 152638 w 787250"/>
                  <a:gd name="connsiteY385" fmla="*/ 409481 h 508411"/>
                  <a:gd name="connsiteX386" fmla="*/ 152638 w 787250"/>
                  <a:gd name="connsiteY386" fmla="*/ 411949 h 508411"/>
                  <a:gd name="connsiteX387" fmla="*/ 142763 w 787250"/>
                  <a:gd name="connsiteY387" fmla="*/ 411949 h 508411"/>
                  <a:gd name="connsiteX388" fmla="*/ 140192 w 787250"/>
                  <a:gd name="connsiteY388" fmla="*/ 409481 h 508411"/>
                  <a:gd name="connsiteX389" fmla="*/ 137826 w 787250"/>
                  <a:gd name="connsiteY389" fmla="*/ 407012 h 508411"/>
                  <a:gd name="connsiteX390" fmla="*/ 127850 w 787250"/>
                  <a:gd name="connsiteY390" fmla="*/ 397139 h 508411"/>
                  <a:gd name="connsiteX391" fmla="*/ 118079 w 787250"/>
                  <a:gd name="connsiteY391" fmla="*/ 392201 h 508411"/>
                  <a:gd name="connsiteX392" fmla="*/ 115609 w 787250"/>
                  <a:gd name="connsiteY392" fmla="*/ 384795 h 508411"/>
                  <a:gd name="connsiteX393" fmla="*/ 113142 w 787250"/>
                  <a:gd name="connsiteY393" fmla="*/ 382326 h 508411"/>
                  <a:gd name="connsiteX394" fmla="*/ 110674 w 787250"/>
                  <a:gd name="connsiteY394" fmla="*/ 379859 h 508411"/>
                  <a:gd name="connsiteX395" fmla="*/ 108204 w 787250"/>
                  <a:gd name="connsiteY395" fmla="*/ 374922 h 508411"/>
                  <a:gd name="connsiteX396" fmla="*/ 108204 w 787250"/>
                  <a:gd name="connsiteY396" fmla="*/ 362580 h 508411"/>
                  <a:gd name="connsiteX397" fmla="*/ 105737 w 787250"/>
                  <a:gd name="connsiteY397" fmla="*/ 357642 h 508411"/>
                  <a:gd name="connsiteX398" fmla="*/ 100799 w 787250"/>
                  <a:gd name="connsiteY398" fmla="*/ 347767 h 508411"/>
                  <a:gd name="connsiteX399" fmla="*/ 98329 w 787250"/>
                  <a:gd name="connsiteY399" fmla="*/ 345298 h 508411"/>
                  <a:gd name="connsiteX400" fmla="*/ 95862 w 787250"/>
                  <a:gd name="connsiteY400" fmla="*/ 342831 h 508411"/>
                  <a:gd name="connsiteX401" fmla="*/ 85987 w 787250"/>
                  <a:gd name="connsiteY401" fmla="*/ 342831 h 508411"/>
                  <a:gd name="connsiteX402" fmla="*/ 76115 w 787250"/>
                  <a:gd name="connsiteY402" fmla="*/ 340362 h 508411"/>
                  <a:gd name="connsiteX403" fmla="*/ 66240 w 787250"/>
                  <a:gd name="connsiteY403" fmla="*/ 340362 h 508411"/>
                  <a:gd name="connsiteX404" fmla="*/ 58836 w 787250"/>
                  <a:gd name="connsiteY404" fmla="*/ 337894 h 508411"/>
                  <a:gd name="connsiteX405" fmla="*/ 53898 w 787250"/>
                  <a:gd name="connsiteY405" fmla="*/ 335425 h 508411"/>
                  <a:gd name="connsiteX406" fmla="*/ 48961 w 787250"/>
                  <a:gd name="connsiteY406" fmla="*/ 335425 h 508411"/>
                  <a:gd name="connsiteX407" fmla="*/ 41553 w 787250"/>
                  <a:gd name="connsiteY407" fmla="*/ 332956 h 508411"/>
                  <a:gd name="connsiteX408" fmla="*/ 29211 w 787250"/>
                  <a:gd name="connsiteY408" fmla="*/ 330488 h 508411"/>
                  <a:gd name="connsiteX409" fmla="*/ 19339 w 787250"/>
                  <a:gd name="connsiteY409" fmla="*/ 330488 h 508411"/>
                  <a:gd name="connsiteX410" fmla="*/ 16869 w 787250"/>
                  <a:gd name="connsiteY410" fmla="*/ 328019 h 508411"/>
                  <a:gd name="connsiteX411" fmla="*/ 14402 w 787250"/>
                  <a:gd name="connsiteY411" fmla="*/ 325552 h 508411"/>
                  <a:gd name="connsiteX412" fmla="*/ 16869 w 787250"/>
                  <a:gd name="connsiteY412" fmla="*/ 320614 h 508411"/>
                  <a:gd name="connsiteX413" fmla="*/ 19339 w 787250"/>
                  <a:gd name="connsiteY413" fmla="*/ 315677 h 508411"/>
                  <a:gd name="connsiteX414" fmla="*/ 24274 w 787250"/>
                  <a:gd name="connsiteY414" fmla="*/ 308272 h 508411"/>
                  <a:gd name="connsiteX415" fmla="*/ 24274 w 787250"/>
                  <a:gd name="connsiteY415" fmla="*/ 305803 h 508411"/>
                  <a:gd name="connsiteX416" fmla="*/ 21806 w 787250"/>
                  <a:gd name="connsiteY416" fmla="*/ 298397 h 508411"/>
                  <a:gd name="connsiteX417" fmla="*/ 19339 w 787250"/>
                  <a:gd name="connsiteY417" fmla="*/ 290991 h 508411"/>
                  <a:gd name="connsiteX418" fmla="*/ 14402 w 787250"/>
                  <a:gd name="connsiteY418" fmla="*/ 281118 h 508411"/>
                  <a:gd name="connsiteX419" fmla="*/ 9464 w 787250"/>
                  <a:gd name="connsiteY419" fmla="*/ 271244 h 508411"/>
                  <a:gd name="connsiteX420" fmla="*/ 6994 w 787250"/>
                  <a:gd name="connsiteY420" fmla="*/ 263838 h 508411"/>
                  <a:gd name="connsiteX421" fmla="*/ 4527 w 787250"/>
                  <a:gd name="connsiteY421" fmla="*/ 251496 h 508411"/>
                  <a:gd name="connsiteX422" fmla="*/ 2060 w 787250"/>
                  <a:gd name="connsiteY422" fmla="*/ 246559 h 508411"/>
                  <a:gd name="connsiteX423" fmla="*/ 2060 w 787250"/>
                  <a:gd name="connsiteY423" fmla="*/ 229279 h 508411"/>
                  <a:gd name="connsiteX424" fmla="*/ -411 w 787250"/>
                  <a:gd name="connsiteY424" fmla="*/ 224342 h 508411"/>
                  <a:gd name="connsiteX425" fmla="*/ -411 w 787250"/>
                  <a:gd name="connsiteY425" fmla="*/ 214468 h 508411"/>
                  <a:gd name="connsiteX426" fmla="*/ -411 w 787250"/>
                  <a:gd name="connsiteY426" fmla="*/ 214468 h 508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</a:cxnLst>
                <a:rect l="l" t="t" r="r" b="b"/>
                <a:pathLst>
                  <a:path w="787250" h="508411">
                    <a:moveTo>
                      <a:pt x="-411" y="214570"/>
                    </a:moveTo>
                    <a:lnTo>
                      <a:pt x="11931" y="214570"/>
                    </a:lnTo>
                    <a:lnTo>
                      <a:pt x="24274" y="217039"/>
                    </a:lnTo>
                    <a:lnTo>
                      <a:pt x="36619" y="214570"/>
                    </a:lnTo>
                    <a:lnTo>
                      <a:pt x="48961" y="217039"/>
                    </a:lnTo>
                    <a:lnTo>
                      <a:pt x="56365" y="221873"/>
                    </a:lnTo>
                    <a:lnTo>
                      <a:pt x="58836" y="224445"/>
                    </a:lnTo>
                    <a:lnTo>
                      <a:pt x="66240" y="229381"/>
                    </a:lnTo>
                    <a:lnTo>
                      <a:pt x="73645" y="231748"/>
                    </a:lnTo>
                    <a:lnTo>
                      <a:pt x="78582" y="234216"/>
                    </a:lnTo>
                    <a:lnTo>
                      <a:pt x="85987" y="236684"/>
                    </a:lnTo>
                    <a:lnTo>
                      <a:pt x="93395" y="239152"/>
                    </a:lnTo>
                    <a:lnTo>
                      <a:pt x="100799" y="244193"/>
                    </a:lnTo>
                    <a:lnTo>
                      <a:pt x="108204" y="244193"/>
                    </a:lnTo>
                    <a:lnTo>
                      <a:pt x="110674" y="241725"/>
                    </a:lnTo>
                    <a:lnTo>
                      <a:pt x="118079" y="234216"/>
                    </a:lnTo>
                    <a:lnTo>
                      <a:pt x="125484" y="226914"/>
                    </a:lnTo>
                    <a:lnTo>
                      <a:pt x="135359" y="221873"/>
                    </a:lnTo>
                    <a:lnTo>
                      <a:pt x="140296" y="219508"/>
                    </a:lnTo>
                    <a:lnTo>
                      <a:pt x="145233" y="219508"/>
                    </a:lnTo>
                    <a:lnTo>
                      <a:pt x="150171" y="217039"/>
                    </a:lnTo>
                    <a:lnTo>
                      <a:pt x="157576" y="214570"/>
                    </a:lnTo>
                    <a:lnTo>
                      <a:pt x="164980" y="212101"/>
                    </a:lnTo>
                    <a:lnTo>
                      <a:pt x="187197" y="212101"/>
                    </a:lnTo>
                    <a:lnTo>
                      <a:pt x="192135" y="209633"/>
                    </a:lnTo>
                    <a:lnTo>
                      <a:pt x="192135" y="207166"/>
                    </a:lnTo>
                    <a:lnTo>
                      <a:pt x="194602" y="204697"/>
                    </a:lnTo>
                    <a:lnTo>
                      <a:pt x="199539" y="202228"/>
                    </a:lnTo>
                    <a:lnTo>
                      <a:pt x="202010" y="204697"/>
                    </a:lnTo>
                    <a:lnTo>
                      <a:pt x="206944" y="207166"/>
                    </a:lnTo>
                    <a:lnTo>
                      <a:pt x="209414" y="207166"/>
                    </a:lnTo>
                    <a:lnTo>
                      <a:pt x="211881" y="204697"/>
                    </a:lnTo>
                    <a:lnTo>
                      <a:pt x="216819" y="204697"/>
                    </a:lnTo>
                    <a:lnTo>
                      <a:pt x="219289" y="202228"/>
                    </a:lnTo>
                    <a:lnTo>
                      <a:pt x="219289" y="197291"/>
                    </a:lnTo>
                    <a:lnTo>
                      <a:pt x="224223" y="187417"/>
                    </a:lnTo>
                    <a:lnTo>
                      <a:pt x="229161" y="187417"/>
                    </a:lnTo>
                    <a:lnTo>
                      <a:pt x="231631" y="192353"/>
                    </a:lnTo>
                    <a:lnTo>
                      <a:pt x="234098" y="197291"/>
                    </a:lnTo>
                    <a:lnTo>
                      <a:pt x="236569" y="199759"/>
                    </a:lnTo>
                    <a:lnTo>
                      <a:pt x="239036" y="197291"/>
                    </a:lnTo>
                    <a:lnTo>
                      <a:pt x="241503" y="194822"/>
                    </a:lnTo>
                    <a:lnTo>
                      <a:pt x="243973" y="187417"/>
                    </a:lnTo>
                    <a:lnTo>
                      <a:pt x="246440" y="184949"/>
                    </a:lnTo>
                    <a:lnTo>
                      <a:pt x="248911" y="187417"/>
                    </a:lnTo>
                    <a:lnTo>
                      <a:pt x="253848" y="189886"/>
                    </a:lnTo>
                    <a:lnTo>
                      <a:pt x="258786" y="192353"/>
                    </a:lnTo>
                    <a:lnTo>
                      <a:pt x="263720" y="189886"/>
                    </a:lnTo>
                    <a:lnTo>
                      <a:pt x="263720" y="177542"/>
                    </a:lnTo>
                    <a:lnTo>
                      <a:pt x="261253" y="175074"/>
                    </a:lnTo>
                    <a:lnTo>
                      <a:pt x="258786" y="167669"/>
                    </a:lnTo>
                    <a:lnTo>
                      <a:pt x="258786" y="162732"/>
                    </a:lnTo>
                    <a:lnTo>
                      <a:pt x="261253" y="160263"/>
                    </a:lnTo>
                    <a:lnTo>
                      <a:pt x="263720" y="157794"/>
                    </a:lnTo>
                    <a:lnTo>
                      <a:pt x="268657" y="157794"/>
                    </a:lnTo>
                    <a:lnTo>
                      <a:pt x="268657" y="160263"/>
                    </a:lnTo>
                    <a:lnTo>
                      <a:pt x="271128" y="165200"/>
                    </a:lnTo>
                    <a:lnTo>
                      <a:pt x="273595" y="167669"/>
                    </a:lnTo>
                    <a:lnTo>
                      <a:pt x="276065" y="170138"/>
                    </a:lnTo>
                    <a:lnTo>
                      <a:pt x="278532" y="170138"/>
                    </a:lnTo>
                    <a:lnTo>
                      <a:pt x="278532" y="167669"/>
                    </a:lnTo>
                    <a:lnTo>
                      <a:pt x="283470" y="162732"/>
                    </a:lnTo>
                    <a:lnTo>
                      <a:pt x="288304" y="160263"/>
                    </a:lnTo>
                    <a:lnTo>
                      <a:pt x="293241" y="155325"/>
                    </a:lnTo>
                    <a:lnTo>
                      <a:pt x="303217" y="147921"/>
                    </a:lnTo>
                    <a:lnTo>
                      <a:pt x="305583" y="145452"/>
                    </a:lnTo>
                    <a:lnTo>
                      <a:pt x="308154" y="142983"/>
                    </a:lnTo>
                    <a:lnTo>
                      <a:pt x="305583" y="138046"/>
                    </a:lnTo>
                    <a:lnTo>
                      <a:pt x="305583" y="135579"/>
                    </a:lnTo>
                    <a:lnTo>
                      <a:pt x="300646" y="130641"/>
                    </a:lnTo>
                    <a:lnTo>
                      <a:pt x="300646" y="110893"/>
                    </a:lnTo>
                    <a:lnTo>
                      <a:pt x="298179" y="103487"/>
                    </a:lnTo>
                    <a:lnTo>
                      <a:pt x="298179" y="91145"/>
                    </a:lnTo>
                    <a:lnTo>
                      <a:pt x="303217" y="86207"/>
                    </a:lnTo>
                    <a:lnTo>
                      <a:pt x="305583" y="86207"/>
                    </a:lnTo>
                    <a:lnTo>
                      <a:pt x="305583" y="83738"/>
                    </a:lnTo>
                    <a:lnTo>
                      <a:pt x="308154" y="78803"/>
                    </a:lnTo>
                    <a:lnTo>
                      <a:pt x="310521" y="73865"/>
                    </a:lnTo>
                    <a:lnTo>
                      <a:pt x="310521" y="68928"/>
                    </a:lnTo>
                    <a:lnTo>
                      <a:pt x="320496" y="68928"/>
                    </a:lnTo>
                    <a:lnTo>
                      <a:pt x="322863" y="66459"/>
                    </a:lnTo>
                    <a:lnTo>
                      <a:pt x="320496" y="61523"/>
                    </a:lnTo>
                    <a:lnTo>
                      <a:pt x="317925" y="59054"/>
                    </a:lnTo>
                    <a:lnTo>
                      <a:pt x="317925" y="56585"/>
                    </a:lnTo>
                    <a:lnTo>
                      <a:pt x="327800" y="56585"/>
                    </a:lnTo>
                    <a:lnTo>
                      <a:pt x="332738" y="54117"/>
                    </a:lnTo>
                    <a:lnTo>
                      <a:pt x="332738" y="51648"/>
                    </a:lnTo>
                    <a:lnTo>
                      <a:pt x="337675" y="51648"/>
                    </a:lnTo>
                    <a:lnTo>
                      <a:pt x="340142" y="54117"/>
                    </a:lnTo>
                    <a:lnTo>
                      <a:pt x="340142" y="56585"/>
                    </a:lnTo>
                    <a:lnTo>
                      <a:pt x="342610" y="59054"/>
                    </a:lnTo>
                    <a:lnTo>
                      <a:pt x="350017" y="59054"/>
                    </a:lnTo>
                    <a:lnTo>
                      <a:pt x="352484" y="54117"/>
                    </a:lnTo>
                    <a:lnTo>
                      <a:pt x="352484" y="49179"/>
                    </a:lnTo>
                    <a:lnTo>
                      <a:pt x="357422" y="44243"/>
                    </a:lnTo>
                    <a:lnTo>
                      <a:pt x="362359" y="41775"/>
                    </a:lnTo>
                    <a:lnTo>
                      <a:pt x="369764" y="36837"/>
                    </a:lnTo>
                    <a:lnTo>
                      <a:pt x="372234" y="39306"/>
                    </a:lnTo>
                    <a:lnTo>
                      <a:pt x="372234" y="49179"/>
                    </a:lnTo>
                    <a:lnTo>
                      <a:pt x="377169" y="51648"/>
                    </a:lnTo>
                    <a:lnTo>
                      <a:pt x="384576" y="51648"/>
                    </a:lnTo>
                    <a:lnTo>
                      <a:pt x="394451" y="49179"/>
                    </a:lnTo>
                    <a:lnTo>
                      <a:pt x="396918" y="44243"/>
                    </a:lnTo>
                    <a:lnTo>
                      <a:pt x="399386" y="39306"/>
                    </a:lnTo>
                    <a:lnTo>
                      <a:pt x="404323" y="36837"/>
                    </a:lnTo>
                    <a:lnTo>
                      <a:pt x="406793" y="36837"/>
                    </a:lnTo>
                    <a:lnTo>
                      <a:pt x="411731" y="34368"/>
                    </a:lnTo>
                    <a:lnTo>
                      <a:pt x="414198" y="29431"/>
                    </a:lnTo>
                    <a:lnTo>
                      <a:pt x="426540" y="29431"/>
                    </a:lnTo>
                    <a:lnTo>
                      <a:pt x="431478" y="26964"/>
                    </a:lnTo>
                    <a:lnTo>
                      <a:pt x="443820" y="26964"/>
                    </a:lnTo>
                    <a:lnTo>
                      <a:pt x="448757" y="24495"/>
                    </a:lnTo>
                    <a:lnTo>
                      <a:pt x="453695" y="22026"/>
                    </a:lnTo>
                    <a:lnTo>
                      <a:pt x="456162" y="24495"/>
                    </a:lnTo>
                    <a:lnTo>
                      <a:pt x="458632" y="24495"/>
                    </a:lnTo>
                    <a:lnTo>
                      <a:pt x="463569" y="22026"/>
                    </a:lnTo>
                    <a:lnTo>
                      <a:pt x="466037" y="17089"/>
                    </a:lnTo>
                    <a:lnTo>
                      <a:pt x="473441" y="14620"/>
                    </a:lnTo>
                    <a:lnTo>
                      <a:pt x="475912" y="12151"/>
                    </a:lnTo>
                    <a:lnTo>
                      <a:pt x="483316" y="7216"/>
                    </a:lnTo>
                    <a:lnTo>
                      <a:pt x="490721" y="-191"/>
                    </a:lnTo>
                    <a:lnTo>
                      <a:pt x="525280" y="-191"/>
                    </a:lnTo>
                    <a:lnTo>
                      <a:pt x="532688" y="4747"/>
                    </a:lnTo>
                    <a:lnTo>
                      <a:pt x="542559" y="9683"/>
                    </a:lnTo>
                    <a:lnTo>
                      <a:pt x="549967" y="9683"/>
                    </a:lnTo>
                    <a:lnTo>
                      <a:pt x="554905" y="12151"/>
                    </a:lnTo>
                    <a:lnTo>
                      <a:pt x="562309" y="19558"/>
                    </a:lnTo>
                    <a:lnTo>
                      <a:pt x="564776" y="22026"/>
                    </a:lnTo>
                    <a:lnTo>
                      <a:pt x="572184" y="22026"/>
                    </a:lnTo>
                    <a:lnTo>
                      <a:pt x="577119" y="17089"/>
                    </a:lnTo>
                    <a:lnTo>
                      <a:pt x="586993" y="12151"/>
                    </a:lnTo>
                    <a:lnTo>
                      <a:pt x="596868" y="7216"/>
                    </a:lnTo>
                    <a:lnTo>
                      <a:pt x="604273" y="2278"/>
                    </a:lnTo>
                    <a:lnTo>
                      <a:pt x="609211" y="2278"/>
                    </a:lnTo>
                    <a:lnTo>
                      <a:pt x="616615" y="7216"/>
                    </a:lnTo>
                    <a:lnTo>
                      <a:pt x="619085" y="9683"/>
                    </a:lnTo>
                    <a:lnTo>
                      <a:pt x="626490" y="17089"/>
                    </a:lnTo>
                    <a:lnTo>
                      <a:pt x="636365" y="17089"/>
                    </a:lnTo>
                    <a:lnTo>
                      <a:pt x="641302" y="9683"/>
                    </a:lnTo>
                    <a:lnTo>
                      <a:pt x="646240" y="9683"/>
                    </a:lnTo>
                    <a:lnTo>
                      <a:pt x="653645" y="14620"/>
                    </a:lnTo>
                    <a:lnTo>
                      <a:pt x="658582" y="12151"/>
                    </a:lnTo>
                    <a:lnTo>
                      <a:pt x="663519" y="14620"/>
                    </a:lnTo>
                    <a:lnTo>
                      <a:pt x="673391" y="14620"/>
                    </a:lnTo>
                    <a:lnTo>
                      <a:pt x="680799" y="12151"/>
                    </a:lnTo>
                    <a:lnTo>
                      <a:pt x="680799" y="17089"/>
                    </a:lnTo>
                    <a:lnTo>
                      <a:pt x="675862" y="24495"/>
                    </a:lnTo>
                    <a:lnTo>
                      <a:pt x="673391" y="31900"/>
                    </a:lnTo>
                    <a:lnTo>
                      <a:pt x="678329" y="36837"/>
                    </a:lnTo>
                    <a:lnTo>
                      <a:pt x="683266" y="41775"/>
                    </a:lnTo>
                    <a:lnTo>
                      <a:pt x="688204" y="49179"/>
                    </a:lnTo>
                    <a:lnTo>
                      <a:pt x="690671" y="56585"/>
                    </a:lnTo>
                    <a:lnTo>
                      <a:pt x="693141" y="61523"/>
                    </a:lnTo>
                    <a:lnTo>
                      <a:pt x="695608" y="66459"/>
                    </a:lnTo>
                    <a:lnTo>
                      <a:pt x="703016" y="68928"/>
                    </a:lnTo>
                    <a:lnTo>
                      <a:pt x="707950" y="71396"/>
                    </a:lnTo>
                    <a:lnTo>
                      <a:pt x="720192" y="73865"/>
                    </a:lnTo>
                    <a:lnTo>
                      <a:pt x="737472" y="68928"/>
                    </a:lnTo>
                    <a:lnTo>
                      <a:pt x="742409" y="68928"/>
                    </a:lnTo>
                    <a:lnTo>
                      <a:pt x="749814" y="66459"/>
                    </a:lnTo>
                    <a:lnTo>
                      <a:pt x="754751" y="63992"/>
                    </a:lnTo>
                    <a:lnTo>
                      <a:pt x="762156" y="63992"/>
                    </a:lnTo>
                    <a:lnTo>
                      <a:pt x="767093" y="59054"/>
                    </a:lnTo>
                    <a:lnTo>
                      <a:pt x="767093" y="98551"/>
                    </a:lnTo>
                    <a:lnTo>
                      <a:pt x="769560" y="105955"/>
                    </a:lnTo>
                    <a:lnTo>
                      <a:pt x="772031" y="113362"/>
                    </a:lnTo>
                    <a:lnTo>
                      <a:pt x="772031" y="118299"/>
                    </a:lnTo>
                    <a:lnTo>
                      <a:pt x="774498" y="120766"/>
                    </a:lnTo>
                    <a:lnTo>
                      <a:pt x="774498" y="123235"/>
                    </a:lnTo>
                    <a:lnTo>
                      <a:pt x="776968" y="130641"/>
                    </a:lnTo>
                    <a:lnTo>
                      <a:pt x="779435" y="140515"/>
                    </a:lnTo>
                    <a:lnTo>
                      <a:pt x="781906" y="147817"/>
                    </a:lnTo>
                    <a:lnTo>
                      <a:pt x="784373" y="150389"/>
                    </a:lnTo>
                    <a:lnTo>
                      <a:pt x="786840" y="155325"/>
                    </a:lnTo>
                    <a:lnTo>
                      <a:pt x="784373" y="157794"/>
                    </a:lnTo>
                    <a:lnTo>
                      <a:pt x="781906" y="162630"/>
                    </a:lnTo>
                    <a:lnTo>
                      <a:pt x="779435" y="162630"/>
                    </a:lnTo>
                    <a:lnTo>
                      <a:pt x="779435" y="165097"/>
                    </a:lnTo>
                    <a:lnTo>
                      <a:pt x="776968" y="165097"/>
                    </a:lnTo>
                    <a:lnTo>
                      <a:pt x="774498" y="167565"/>
                    </a:lnTo>
                    <a:lnTo>
                      <a:pt x="772031" y="170138"/>
                    </a:lnTo>
                    <a:lnTo>
                      <a:pt x="769560" y="170138"/>
                    </a:lnTo>
                    <a:lnTo>
                      <a:pt x="769560" y="172606"/>
                    </a:lnTo>
                    <a:lnTo>
                      <a:pt x="764626" y="177440"/>
                    </a:lnTo>
                    <a:lnTo>
                      <a:pt x="764626" y="179909"/>
                    </a:lnTo>
                    <a:lnTo>
                      <a:pt x="762156" y="184845"/>
                    </a:lnTo>
                    <a:lnTo>
                      <a:pt x="757218" y="187314"/>
                    </a:lnTo>
                    <a:lnTo>
                      <a:pt x="757218" y="189782"/>
                    </a:lnTo>
                    <a:lnTo>
                      <a:pt x="754751" y="197189"/>
                    </a:lnTo>
                    <a:lnTo>
                      <a:pt x="752281" y="204593"/>
                    </a:lnTo>
                    <a:lnTo>
                      <a:pt x="754751" y="207062"/>
                    </a:lnTo>
                    <a:lnTo>
                      <a:pt x="759689" y="211999"/>
                    </a:lnTo>
                    <a:lnTo>
                      <a:pt x="759689" y="214468"/>
                    </a:lnTo>
                    <a:lnTo>
                      <a:pt x="762156" y="219404"/>
                    </a:lnTo>
                    <a:lnTo>
                      <a:pt x="762156" y="221873"/>
                    </a:lnTo>
                    <a:lnTo>
                      <a:pt x="764626" y="226810"/>
                    </a:lnTo>
                    <a:lnTo>
                      <a:pt x="764626" y="249027"/>
                    </a:lnTo>
                    <a:lnTo>
                      <a:pt x="767093" y="256432"/>
                    </a:lnTo>
                    <a:lnTo>
                      <a:pt x="764626" y="263838"/>
                    </a:lnTo>
                    <a:lnTo>
                      <a:pt x="764626" y="268776"/>
                    </a:lnTo>
                    <a:lnTo>
                      <a:pt x="767093" y="273711"/>
                    </a:lnTo>
                    <a:lnTo>
                      <a:pt x="767093" y="276180"/>
                    </a:lnTo>
                    <a:lnTo>
                      <a:pt x="764626" y="281118"/>
                    </a:lnTo>
                    <a:lnTo>
                      <a:pt x="764626" y="283586"/>
                    </a:lnTo>
                    <a:lnTo>
                      <a:pt x="762156" y="286055"/>
                    </a:lnTo>
                    <a:lnTo>
                      <a:pt x="762156" y="288524"/>
                    </a:lnTo>
                    <a:lnTo>
                      <a:pt x="759689" y="290991"/>
                    </a:lnTo>
                    <a:lnTo>
                      <a:pt x="759689" y="293460"/>
                    </a:lnTo>
                    <a:lnTo>
                      <a:pt x="757218" y="293460"/>
                    </a:lnTo>
                    <a:lnTo>
                      <a:pt x="757218" y="295928"/>
                    </a:lnTo>
                    <a:lnTo>
                      <a:pt x="752281" y="298397"/>
                    </a:lnTo>
                    <a:lnTo>
                      <a:pt x="747346" y="303335"/>
                    </a:lnTo>
                    <a:lnTo>
                      <a:pt x="744876" y="308272"/>
                    </a:lnTo>
                    <a:lnTo>
                      <a:pt x="737472" y="313208"/>
                    </a:lnTo>
                    <a:lnTo>
                      <a:pt x="735105" y="320614"/>
                    </a:lnTo>
                    <a:lnTo>
                      <a:pt x="737472" y="325552"/>
                    </a:lnTo>
                    <a:lnTo>
                      <a:pt x="740042" y="330488"/>
                    </a:lnTo>
                    <a:lnTo>
                      <a:pt x="742409" y="335425"/>
                    </a:lnTo>
                    <a:lnTo>
                      <a:pt x="742409" y="337894"/>
                    </a:lnTo>
                    <a:lnTo>
                      <a:pt x="740042" y="345298"/>
                    </a:lnTo>
                    <a:lnTo>
                      <a:pt x="735105" y="347767"/>
                    </a:lnTo>
                    <a:lnTo>
                      <a:pt x="735105" y="350236"/>
                    </a:lnTo>
                    <a:lnTo>
                      <a:pt x="730167" y="360111"/>
                    </a:lnTo>
                    <a:lnTo>
                      <a:pt x="727597" y="362580"/>
                    </a:lnTo>
                    <a:lnTo>
                      <a:pt x="725129" y="365047"/>
                    </a:lnTo>
                    <a:lnTo>
                      <a:pt x="717825" y="367515"/>
                    </a:lnTo>
                    <a:lnTo>
                      <a:pt x="712888" y="369984"/>
                    </a:lnTo>
                    <a:lnTo>
                      <a:pt x="707950" y="372453"/>
                    </a:lnTo>
                    <a:lnTo>
                      <a:pt x="700546" y="374922"/>
                    </a:lnTo>
                    <a:lnTo>
                      <a:pt x="697975" y="377390"/>
                    </a:lnTo>
                    <a:lnTo>
                      <a:pt x="693141" y="382326"/>
                    </a:lnTo>
                    <a:lnTo>
                      <a:pt x="690671" y="384795"/>
                    </a:lnTo>
                    <a:lnTo>
                      <a:pt x="688204" y="387264"/>
                    </a:lnTo>
                    <a:lnTo>
                      <a:pt x="688204" y="389732"/>
                    </a:lnTo>
                    <a:lnTo>
                      <a:pt x="685733" y="394670"/>
                    </a:lnTo>
                    <a:lnTo>
                      <a:pt x="683266" y="399606"/>
                    </a:lnTo>
                    <a:lnTo>
                      <a:pt x="680799" y="402074"/>
                    </a:lnTo>
                    <a:lnTo>
                      <a:pt x="680799" y="407012"/>
                    </a:lnTo>
                    <a:lnTo>
                      <a:pt x="678329" y="411949"/>
                    </a:lnTo>
                    <a:lnTo>
                      <a:pt x="675862" y="416887"/>
                    </a:lnTo>
                    <a:lnTo>
                      <a:pt x="675862" y="429229"/>
                    </a:lnTo>
                    <a:lnTo>
                      <a:pt x="678329" y="431698"/>
                    </a:lnTo>
                    <a:lnTo>
                      <a:pt x="678329" y="434166"/>
                    </a:lnTo>
                    <a:lnTo>
                      <a:pt x="683266" y="439102"/>
                    </a:lnTo>
                    <a:lnTo>
                      <a:pt x="688204" y="444040"/>
                    </a:lnTo>
                    <a:lnTo>
                      <a:pt x="693141" y="446509"/>
                    </a:lnTo>
                    <a:lnTo>
                      <a:pt x="697975" y="451446"/>
                    </a:lnTo>
                    <a:lnTo>
                      <a:pt x="700546" y="456382"/>
                    </a:lnTo>
                    <a:lnTo>
                      <a:pt x="700546" y="461319"/>
                    </a:lnTo>
                    <a:lnTo>
                      <a:pt x="705483" y="468726"/>
                    </a:lnTo>
                    <a:lnTo>
                      <a:pt x="707950" y="471194"/>
                    </a:lnTo>
                    <a:lnTo>
                      <a:pt x="712888" y="473661"/>
                    </a:lnTo>
                    <a:lnTo>
                      <a:pt x="712888" y="476130"/>
                    </a:lnTo>
                    <a:lnTo>
                      <a:pt x="715254" y="478599"/>
                    </a:lnTo>
                    <a:lnTo>
                      <a:pt x="717825" y="481068"/>
                    </a:lnTo>
                    <a:lnTo>
                      <a:pt x="722763" y="483536"/>
                    </a:lnTo>
                    <a:lnTo>
                      <a:pt x="727597" y="486005"/>
                    </a:lnTo>
                    <a:lnTo>
                      <a:pt x="727597" y="488474"/>
                    </a:lnTo>
                    <a:lnTo>
                      <a:pt x="735105" y="495878"/>
                    </a:lnTo>
                    <a:lnTo>
                      <a:pt x="735105" y="493410"/>
                    </a:lnTo>
                    <a:lnTo>
                      <a:pt x="725129" y="493410"/>
                    </a:lnTo>
                    <a:lnTo>
                      <a:pt x="720192" y="490941"/>
                    </a:lnTo>
                    <a:lnTo>
                      <a:pt x="717825" y="493410"/>
                    </a:lnTo>
                    <a:lnTo>
                      <a:pt x="715254" y="493410"/>
                    </a:lnTo>
                    <a:lnTo>
                      <a:pt x="712888" y="490941"/>
                    </a:lnTo>
                    <a:lnTo>
                      <a:pt x="707950" y="490941"/>
                    </a:lnTo>
                    <a:lnTo>
                      <a:pt x="705483" y="493410"/>
                    </a:lnTo>
                    <a:lnTo>
                      <a:pt x="703016" y="495878"/>
                    </a:lnTo>
                    <a:lnTo>
                      <a:pt x="700546" y="498347"/>
                    </a:lnTo>
                    <a:lnTo>
                      <a:pt x="688204" y="498347"/>
                    </a:lnTo>
                    <a:lnTo>
                      <a:pt x="678329" y="495878"/>
                    </a:lnTo>
                    <a:lnTo>
                      <a:pt x="678329" y="493410"/>
                    </a:lnTo>
                    <a:lnTo>
                      <a:pt x="673391" y="490941"/>
                    </a:lnTo>
                    <a:lnTo>
                      <a:pt x="670924" y="488474"/>
                    </a:lnTo>
                    <a:lnTo>
                      <a:pt x="668353" y="490941"/>
                    </a:lnTo>
                    <a:lnTo>
                      <a:pt x="663416" y="490941"/>
                    </a:lnTo>
                    <a:lnTo>
                      <a:pt x="661049" y="493410"/>
                    </a:lnTo>
                    <a:lnTo>
                      <a:pt x="658478" y="495878"/>
                    </a:lnTo>
                    <a:lnTo>
                      <a:pt x="653645" y="495878"/>
                    </a:lnTo>
                    <a:lnTo>
                      <a:pt x="651174" y="498347"/>
                    </a:lnTo>
                    <a:lnTo>
                      <a:pt x="648707" y="495878"/>
                    </a:lnTo>
                    <a:lnTo>
                      <a:pt x="641302" y="495878"/>
                    </a:lnTo>
                    <a:lnTo>
                      <a:pt x="636365" y="493410"/>
                    </a:lnTo>
                    <a:lnTo>
                      <a:pt x="628960" y="495878"/>
                    </a:lnTo>
                    <a:lnTo>
                      <a:pt x="616615" y="495878"/>
                    </a:lnTo>
                    <a:lnTo>
                      <a:pt x="611681" y="493410"/>
                    </a:lnTo>
                    <a:lnTo>
                      <a:pt x="606743" y="490941"/>
                    </a:lnTo>
                    <a:lnTo>
                      <a:pt x="599336" y="490941"/>
                    </a:lnTo>
                    <a:lnTo>
                      <a:pt x="591931" y="493410"/>
                    </a:lnTo>
                    <a:lnTo>
                      <a:pt x="589464" y="493410"/>
                    </a:lnTo>
                    <a:lnTo>
                      <a:pt x="586993" y="495878"/>
                    </a:lnTo>
                    <a:lnTo>
                      <a:pt x="582056" y="498347"/>
                    </a:lnTo>
                    <a:lnTo>
                      <a:pt x="577119" y="503285"/>
                    </a:lnTo>
                    <a:lnTo>
                      <a:pt x="577119" y="505753"/>
                    </a:lnTo>
                    <a:lnTo>
                      <a:pt x="572184" y="505753"/>
                    </a:lnTo>
                    <a:lnTo>
                      <a:pt x="567247" y="503285"/>
                    </a:lnTo>
                    <a:lnTo>
                      <a:pt x="564776" y="500816"/>
                    </a:lnTo>
                    <a:lnTo>
                      <a:pt x="554905" y="500816"/>
                    </a:lnTo>
                    <a:lnTo>
                      <a:pt x="554905" y="503285"/>
                    </a:lnTo>
                    <a:lnTo>
                      <a:pt x="547497" y="508221"/>
                    </a:lnTo>
                    <a:lnTo>
                      <a:pt x="545030" y="508221"/>
                    </a:lnTo>
                    <a:lnTo>
                      <a:pt x="540092" y="505753"/>
                    </a:lnTo>
                    <a:lnTo>
                      <a:pt x="532688" y="503285"/>
                    </a:lnTo>
                    <a:lnTo>
                      <a:pt x="520346" y="498347"/>
                    </a:lnTo>
                    <a:lnTo>
                      <a:pt x="517875" y="495878"/>
                    </a:lnTo>
                    <a:lnTo>
                      <a:pt x="510471" y="490941"/>
                    </a:lnTo>
                    <a:lnTo>
                      <a:pt x="508000" y="488474"/>
                    </a:lnTo>
                    <a:lnTo>
                      <a:pt x="505533" y="486005"/>
                    </a:lnTo>
                    <a:lnTo>
                      <a:pt x="505533" y="483536"/>
                    </a:lnTo>
                    <a:lnTo>
                      <a:pt x="503066" y="478599"/>
                    </a:lnTo>
                    <a:lnTo>
                      <a:pt x="503066" y="476130"/>
                    </a:lnTo>
                    <a:lnTo>
                      <a:pt x="500596" y="476130"/>
                    </a:lnTo>
                    <a:lnTo>
                      <a:pt x="498129" y="478599"/>
                    </a:lnTo>
                    <a:lnTo>
                      <a:pt x="493191" y="476130"/>
                    </a:lnTo>
                    <a:lnTo>
                      <a:pt x="490721" y="476130"/>
                    </a:lnTo>
                    <a:lnTo>
                      <a:pt x="490721" y="471194"/>
                    </a:lnTo>
                    <a:lnTo>
                      <a:pt x="488254" y="468726"/>
                    </a:lnTo>
                    <a:lnTo>
                      <a:pt x="480849" y="471194"/>
                    </a:lnTo>
                    <a:lnTo>
                      <a:pt x="475912" y="471194"/>
                    </a:lnTo>
                    <a:lnTo>
                      <a:pt x="468504" y="473661"/>
                    </a:lnTo>
                    <a:lnTo>
                      <a:pt x="463569" y="473661"/>
                    </a:lnTo>
                    <a:lnTo>
                      <a:pt x="458632" y="476130"/>
                    </a:lnTo>
                    <a:lnTo>
                      <a:pt x="453695" y="476130"/>
                    </a:lnTo>
                    <a:lnTo>
                      <a:pt x="443820" y="478599"/>
                    </a:lnTo>
                    <a:lnTo>
                      <a:pt x="438882" y="476130"/>
                    </a:lnTo>
                    <a:lnTo>
                      <a:pt x="436415" y="476130"/>
                    </a:lnTo>
                    <a:lnTo>
                      <a:pt x="429010" y="471194"/>
                    </a:lnTo>
                    <a:lnTo>
                      <a:pt x="424073" y="466257"/>
                    </a:lnTo>
                    <a:lnTo>
                      <a:pt x="399386" y="466257"/>
                    </a:lnTo>
                    <a:lnTo>
                      <a:pt x="396918" y="463788"/>
                    </a:lnTo>
                    <a:lnTo>
                      <a:pt x="396918" y="461319"/>
                    </a:lnTo>
                    <a:lnTo>
                      <a:pt x="394451" y="458851"/>
                    </a:lnTo>
                    <a:lnTo>
                      <a:pt x="394451" y="451446"/>
                    </a:lnTo>
                    <a:lnTo>
                      <a:pt x="389514" y="446509"/>
                    </a:lnTo>
                    <a:lnTo>
                      <a:pt x="384576" y="444040"/>
                    </a:lnTo>
                    <a:lnTo>
                      <a:pt x="379639" y="444040"/>
                    </a:lnTo>
                    <a:lnTo>
                      <a:pt x="372234" y="448977"/>
                    </a:lnTo>
                    <a:lnTo>
                      <a:pt x="367297" y="451446"/>
                    </a:lnTo>
                    <a:lnTo>
                      <a:pt x="362359" y="453913"/>
                    </a:lnTo>
                    <a:lnTo>
                      <a:pt x="359889" y="453913"/>
                    </a:lnTo>
                    <a:lnTo>
                      <a:pt x="357422" y="451446"/>
                    </a:lnTo>
                    <a:lnTo>
                      <a:pt x="354955" y="448977"/>
                    </a:lnTo>
                    <a:lnTo>
                      <a:pt x="352484" y="444040"/>
                    </a:lnTo>
                    <a:lnTo>
                      <a:pt x="352484" y="441571"/>
                    </a:lnTo>
                    <a:lnTo>
                      <a:pt x="350017" y="436634"/>
                    </a:lnTo>
                    <a:lnTo>
                      <a:pt x="347547" y="434166"/>
                    </a:lnTo>
                    <a:lnTo>
                      <a:pt x="345080" y="431698"/>
                    </a:lnTo>
                    <a:lnTo>
                      <a:pt x="340142" y="431698"/>
                    </a:lnTo>
                    <a:lnTo>
                      <a:pt x="337675" y="434166"/>
                    </a:lnTo>
                    <a:lnTo>
                      <a:pt x="327800" y="434166"/>
                    </a:lnTo>
                    <a:lnTo>
                      <a:pt x="322863" y="429229"/>
                    </a:lnTo>
                    <a:lnTo>
                      <a:pt x="320396" y="424292"/>
                    </a:lnTo>
                    <a:lnTo>
                      <a:pt x="317925" y="419354"/>
                    </a:lnTo>
                    <a:lnTo>
                      <a:pt x="310521" y="419354"/>
                    </a:lnTo>
                    <a:lnTo>
                      <a:pt x="300646" y="424292"/>
                    </a:lnTo>
                    <a:lnTo>
                      <a:pt x="295708" y="426760"/>
                    </a:lnTo>
                    <a:lnTo>
                      <a:pt x="290771" y="426760"/>
                    </a:lnTo>
                    <a:lnTo>
                      <a:pt x="288304" y="424292"/>
                    </a:lnTo>
                    <a:lnTo>
                      <a:pt x="288304" y="419354"/>
                    </a:lnTo>
                    <a:lnTo>
                      <a:pt x="283366" y="416887"/>
                    </a:lnTo>
                    <a:lnTo>
                      <a:pt x="278429" y="419354"/>
                    </a:lnTo>
                    <a:lnTo>
                      <a:pt x="275962" y="419354"/>
                    </a:lnTo>
                    <a:lnTo>
                      <a:pt x="273491" y="414418"/>
                    </a:lnTo>
                    <a:lnTo>
                      <a:pt x="271024" y="411949"/>
                    </a:lnTo>
                    <a:lnTo>
                      <a:pt x="256212" y="414418"/>
                    </a:lnTo>
                    <a:lnTo>
                      <a:pt x="238932" y="414418"/>
                    </a:lnTo>
                    <a:lnTo>
                      <a:pt x="236465" y="411949"/>
                    </a:lnTo>
                    <a:lnTo>
                      <a:pt x="233995" y="407012"/>
                    </a:lnTo>
                    <a:lnTo>
                      <a:pt x="229060" y="407012"/>
                    </a:lnTo>
                    <a:lnTo>
                      <a:pt x="224123" y="411949"/>
                    </a:lnTo>
                    <a:lnTo>
                      <a:pt x="221653" y="411949"/>
                    </a:lnTo>
                    <a:lnTo>
                      <a:pt x="214248" y="416887"/>
                    </a:lnTo>
                    <a:lnTo>
                      <a:pt x="211781" y="419354"/>
                    </a:lnTo>
                    <a:lnTo>
                      <a:pt x="206843" y="421823"/>
                    </a:lnTo>
                    <a:lnTo>
                      <a:pt x="204373" y="424292"/>
                    </a:lnTo>
                    <a:lnTo>
                      <a:pt x="196969" y="424292"/>
                    </a:lnTo>
                    <a:lnTo>
                      <a:pt x="192031" y="426760"/>
                    </a:lnTo>
                    <a:lnTo>
                      <a:pt x="187094" y="426760"/>
                    </a:lnTo>
                    <a:lnTo>
                      <a:pt x="179689" y="424292"/>
                    </a:lnTo>
                    <a:lnTo>
                      <a:pt x="174752" y="419354"/>
                    </a:lnTo>
                    <a:lnTo>
                      <a:pt x="172284" y="419354"/>
                    </a:lnTo>
                    <a:lnTo>
                      <a:pt x="169814" y="416887"/>
                    </a:lnTo>
                    <a:lnTo>
                      <a:pt x="167347" y="414418"/>
                    </a:lnTo>
                    <a:lnTo>
                      <a:pt x="162409" y="411949"/>
                    </a:lnTo>
                    <a:lnTo>
                      <a:pt x="155105" y="411949"/>
                    </a:lnTo>
                    <a:lnTo>
                      <a:pt x="152638" y="409481"/>
                    </a:lnTo>
                    <a:lnTo>
                      <a:pt x="152638" y="411949"/>
                    </a:lnTo>
                    <a:lnTo>
                      <a:pt x="142763" y="411949"/>
                    </a:lnTo>
                    <a:lnTo>
                      <a:pt x="140192" y="409481"/>
                    </a:lnTo>
                    <a:lnTo>
                      <a:pt x="137826" y="407012"/>
                    </a:lnTo>
                    <a:lnTo>
                      <a:pt x="127850" y="397139"/>
                    </a:lnTo>
                    <a:lnTo>
                      <a:pt x="118079" y="392201"/>
                    </a:lnTo>
                    <a:lnTo>
                      <a:pt x="115609" y="384795"/>
                    </a:lnTo>
                    <a:lnTo>
                      <a:pt x="113142" y="382326"/>
                    </a:lnTo>
                    <a:lnTo>
                      <a:pt x="110674" y="379859"/>
                    </a:lnTo>
                    <a:lnTo>
                      <a:pt x="108204" y="374922"/>
                    </a:lnTo>
                    <a:lnTo>
                      <a:pt x="108204" y="362580"/>
                    </a:lnTo>
                    <a:lnTo>
                      <a:pt x="105737" y="357642"/>
                    </a:lnTo>
                    <a:lnTo>
                      <a:pt x="100799" y="347767"/>
                    </a:lnTo>
                    <a:lnTo>
                      <a:pt x="98329" y="345298"/>
                    </a:lnTo>
                    <a:lnTo>
                      <a:pt x="95862" y="342831"/>
                    </a:lnTo>
                    <a:lnTo>
                      <a:pt x="85987" y="342831"/>
                    </a:lnTo>
                    <a:lnTo>
                      <a:pt x="76115" y="340362"/>
                    </a:lnTo>
                    <a:lnTo>
                      <a:pt x="66240" y="340362"/>
                    </a:lnTo>
                    <a:lnTo>
                      <a:pt x="58836" y="337894"/>
                    </a:lnTo>
                    <a:lnTo>
                      <a:pt x="53898" y="335425"/>
                    </a:lnTo>
                    <a:lnTo>
                      <a:pt x="48961" y="335425"/>
                    </a:lnTo>
                    <a:lnTo>
                      <a:pt x="41553" y="332956"/>
                    </a:lnTo>
                    <a:lnTo>
                      <a:pt x="29211" y="330488"/>
                    </a:lnTo>
                    <a:lnTo>
                      <a:pt x="19339" y="330488"/>
                    </a:lnTo>
                    <a:lnTo>
                      <a:pt x="16869" y="328019"/>
                    </a:lnTo>
                    <a:lnTo>
                      <a:pt x="14402" y="325552"/>
                    </a:lnTo>
                    <a:lnTo>
                      <a:pt x="16869" y="320614"/>
                    </a:lnTo>
                    <a:lnTo>
                      <a:pt x="19339" y="315677"/>
                    </a:lnTo>
                    <a:lnTo>
                      <a:pt x="24274" y="308272"/>
                    </a:lnTo>
                    <a:lnTo>
                      <a:pt x="24274" y="305803"/>
                    </a:lnTo>
                    <a:lnTo>
                      <a:pt x="21806" y="298397"/>
                    </a:lnTo>
                    <a:lnTo>
                      <a:pt x="19339" y="290991"/>
                    </a:lnTo>
                    <a:lnTo>
                      <a:pt x="14402" y="281118"/>
                    </a:lnTo>
                    <a:lnTo>
                      <a:pt x="9464" y="271244"/>
                    </a:lnTo>
                    <a:lnTo>
                      <a:pt x="6994" y="263838"/>
                    </a:lnTo>
                    <a:lnTo>
                      <a:pt x="4527" y="251496"/>
                    </a:lnTo>
                    <a:lnTo>
                      <a:pt x="2060" y="246559"/>
                    </a:lnTo>
                    <a:lnTo>
                      <a:pt x="2060" y="229279"/>
                    </a:lnTo>
                    <a:lnTo>
                      <a:pt x="-411" y="224342"/>
                    </a:lnTo>
                    <a:lnTo>
                      <a:pt x="-411" y="214468"/>
                    </a:lnTo>
                    <a:lnTo>
                      <a:pt x="-411" y="214468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884" cap="sq">
                <a:solidFill>
                  <a:schemeClr val="bg1">
                    <a:lumMod val="50000"/>
                  </a:schemeClr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1AFF80C-F5BC-6CA7-9ECF-0390D8648643}"/>
                </a:ext>
              </a:extLst>
            </p:cNvPr>
            <p:cNvGrpSpPr/>
            <p:nvPr/>
          </p:nvGrpSpPr>
          <p:grpSpPr>
            <a:xfrm>
              <a:off x="1449686" y="1342159"/>
              <a:ext cx="3744598" cy="3926745"/>
              <a:chOff x="6004560" y="850917"/>
              <a:chExt cx="3744598" cy="3926745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F2DEFA-EDD8-1970-91C5-2F81B534A0F6}"/>
                  </a:ext>
                </a:extLst>
              </p:cNvPr>
              <p:cNvSpPr txBox="1"/>
              <p:nvPr/>
            </p:nvSpPr>
            <p:spPr>
              <a:xfrm>
                <a:off x="6004560" y="2566421"/>
                <a:ext cx="80021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900" dirty="0" err="1">
                    <a:solidFill>
                      <a:srgbClr val="000000"/>
                    </a:solidFill>
                    <a:cs typeface="Anakotmai Light" panose="00000400000000000000" pitchFamily="2" charset="-34"/>
                    <a:sym typeface="TH Sarabun New"/>
                    <a:rtl val="0"/>
                  </a:rPr>
                  <a:t>อ.ภักดีชุมพล</a:t>
                </a:r>
                <a:endParaRPr lang="en-US" sz="900" dirty="0">
                  <a:solidFill>
                    <a:srgbClr val="000000"/>
                  </a:solidFill>
                  <a:cs typeface="Anakotmai Light" panose="00000400000000000000" pitchFamily="2" charset="-34"/>
                  <a:sym typeface="TH Sarabun New"/>
                  <a:rtl val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EF37398-5EC5-0D6A-58A7-72A7EA26D034}"/>
                  </a:ext>
                </a:extLst>
              </p:cNvPr>
              <p:cNvSpPr txBox="1"/>
              <p:nvPr/>
            </p:nvSpPr>
            <p:spPr>
              <a:xfrm>
                <a:off x="6251746" y="3735808"/>
                <a:ext cx="68961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900" dirty="0" err="1">
                    <a:solidFill>
                      <a:srgbClr val="000000"/>
                    </a:solidFill>
                    <a:cs typeface="Anakotmai Light" panose="00000400000000000000" pitchFamily="2" charset="-34"/>
                    <a:sym typeface="TH Sarabun New"/>
                    <a:rtl val="0"/>
                  </a:rPr>
                  <a:t>อ.เทพสถิต</a:t>
                </a:r>
                <a:endParaRPr lang="en-US" sz="900" dirty="0">
                  <a:solidFill>
                    <a:srgbClr val="000000"/>
                  </a:solidFill>
                  <a:cs typeface="Anakotmai Light" panose="00000400000000000000" pitchFamily="2" charset="-34"/>
                  <a:sym typeface="TH Sarabun New"/>
                  <a:rtl val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642CA0-14DF-0F37-1511-E854B900CBAC}"/>
                  </a:ext>
                </a:extLst>
              </p:cNvPr>
              <p:cNvSpPr txBox="1"/>
              <p:nvPr/>
            </p:nvSpPr>
            <p:spPr>
              <a:xfrm>
                <a:off x="6729746" y="4546830"/>
                <a:ext cx="96532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err="1">
                    <a:solidFill>
                      <a:srgbClr val="000000"/>
                    </a:solidFill>
                    <a:cs typeface="Anakotmai Light" panose="00000400000000000000" pitchFamily="2" charset="-34"/>
                    <a:sym typeface="TH Sarabun New"/>
                    <a:rtl val="0"/>
                  </a:rPr>
                  <a:t>อ.บำเหน็จณรงค์</a:t>
                </a:r>
                <a:endParaRPr lang="en-US" sz="900" dirty="0">
                  <a:solidFill>
                    <a:srgbClr val="000000"/>
                  </a:solidFill>
                  <a:cs typeface="Anakotmai Light" panose="00000400000000000000" pitchFamily="2" charset="-34"/>
                  <a:sym typeface="TH Sarabun New"/>
                  <a:rtl val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4AEE60-D891-2570-8D74-22F18A0D12B7}"/>
                  </a:ext>
                </a:extLst>
              </p:cNvPr>
              <p:cNvSpPr txBox="1"/>
              <p:nvPr/>
            </p:nvSpPr>
            <p:spPr>
              <a:xfrm>
                <a:off x="6785243" y="4011536"/>
                <a:ext cx="64152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err="1">
                    <a:solidFill>
                      <a:srgbClr val="000000"/>
                    </a:solidFill>
                    <a:cs typeface="Anakotmai Light" panose="00000400000000000000" pitchFamily="2" charset="-34"/>
                    <a:sym typeface="TH Sarabun New"/>
                    <a:rtl val="0"/>
                  </a:rPr>
                  <a:t>อ.ซับใหญ่</a:t>
                </a:r>
                <a:endParaRPr lang="en-US" sz="900" dirty="0">
                  <a:solidFill>
                    <a:srgbClr val="000000"/>
                  </a:solidFill>
                  <a:cs typeface="Anakotmai Light" panose="00000400000000000000" pitchFamily="2" charset="-34"/>
                  <a:sym typeface="TH Sarabun New"/>
                  <a:rtl val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AD001ED-F24A-2495-BC13-04940143AA3E}"/>
                  </a:ext>
                </a:extLst>
              </p:cNvPr>
              <p:cNvSpPr txBox="1"/>
              <p:nvPr/>
            </p:nvSpPr>
            <p:spPr>
              <a:xfrm>
                <a:off x="7437484" y="4074983"/>
                <a:ext cx="54854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err="1">
                    <a:solidFill>
                      <a:srgbClr val="000000"/>
                    </a:solidFill>
                    <a:cs typeface="Anakotmai Light" panose="00000400000000000000" pitchFamily="2" charset="-34"/>
                    <a:sym typeface="TH Sarabun New"/>
                    <a:rtl val="0"/>
                  </a:rPr>
                  <a:t>อ.จัตุรัส</a:t>
                </a:r>
                <a:endParaRPr lang="en-US" sz="900" dirty="0">
                  <a:solidFill>
                    <a:srgbClr val="000000"/>
                  </a:solidFill>
                  <a:cs typeface="Anakotmai Light" panose="00000400000000000000" pitchFamily="2" charset="-34"/>
                  <a:sym typeface="TH Sarabun New"/>
                  <a:rtl val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D33847-11DC-11F5-3F96-828ABDB07A9D}"/>
                  </a:ext>
                </a:extLst>
              </p:cNvPr>
              <p:cNvSpPr txBox="1"/>
              <p:nvPr/>
            </p:nvSpPr>
            <p:spPr>
              <a:xfrm>
                <a:off x="7941835" y="4233323"/>
                <a:ext cx="64472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900" dirty="0" err="1">
                    <a:solidFill>
                      <a:srgbClr val="000000"/>
                    </a:solidFill>
                    <a:cs typeface="Anakotmai Light" panose="00000400000000000000" pitchFamily="2" charset="-34"/>
                    <a:sym typeface="TH Sarabun New"/>
                    <a:rtl val="0"/>
                  </a:rPr>
                  <a:t>อ.เนินสง่า</a:t>
                </a:r>
                <a:endParaRPr lang="en-US" sz="900" dirty="0">
                  <a:solidFill>
                    <a:srgbClr val="000000"/>
                  </a:solidFill>
                  <a:cs typeface="Anakotmai Light" panose="00000400000000000000" pitchFamily="2" charset="-34"/>
                  <a:sym typeface="TH Sarabun New"/>
                  <a:rtl val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2392B4-6ADA-D372-5F2E-3F9590926984}"/>
                  </a:ext>
                </a:extLst>
              </p:cNvPr>
              <p:cNvSpPr txBox="1"/>
              <p:nvPr/>
            </p:nvSpPr>
            <p:spPr>
              <a:xfrm>
                <a:off x="6527778" y="3143304"/>
                <a:ext cx="95250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err="1">
                    <a:solidFill>
                      <a:srgbClr val="000000"/>
                    </a:solidFill>
                    <a:cs typeface="Anakotmai Light" panose="00000400000000000000" pitchFamily="2" charset="-34"/>
                    <a:sym typeface="TH Sarabun New"/>
                    <a:rtl val="0"/>
                  </a:rPr>
                  <a:t>อ.หนวงบัวระเหว</a:t>
                </a:r>
                <a:endParaRPr lang="en-US" sz="900" dirty="0">
                  <a:solidFill>
                    <a:srgbClr val="000000"/>
                  </a:solidFill>
                  <a:cs typeface="Anakotmai Light" panose="00000400000000000000" pitchFamily="2" charset="-34"/>
                  <a:sym typeface="TH Sarabun New"/>
                  <a:rtl val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981E45A-82FF-9CAB-937B-47FB142C9CCB}"/>
                  </a:ext>
                </a:extLst>
              </p:cNvPr>
              <p:cNvSpPr txBox="1"/>
              <p:nvPr/>
            </p:nvSpPr>
            <p:spPr>
              <a:xfrm>
                <a:off x="7453881" y="3273493"/>
                <a:ext cx="68480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900" dirty="0" err="1">
                    <a:solidFill>
                      <a:srgbClr val="000000"/>
                    </a:solidFill>
                    <a:cs typeface="Anakotmai Light" panose="00000400000000000000" pitchFamily="2" charset="-34"/>
                    <a:sym typeface="TH Sarabun New"/>
                    <a:rtl val="0"/>
                  </a:rPr>
                  <a:t>อ.บ้าน</a:t>
                </a:r>
                <a:r>
                  <a:rPr lang="th-TH" sz="900">
                    <a:solidFill>
                      <a:srgbClr val="000000"/>
                    </a:solidFill>
                    <a:cs typeface="Anakotmai Light" panose="00000400000000000000" pitchFamily="2" charset="-34"/>
                    <a:sym typeface="TH Sarabun New"/>
                    <a:rtl val="0"/>
                  </a:rPr>
                  <a:t>เขว้า</a:t>
                </a:r>
                <a:endParaRPr lang="en-US" sz="900" dirty="0">
                  <a:solidFill>
                    <a:srgbClr val="000000"/>
                  </a:solidFill>
                  <a:cs typeface="Anakotmai Light" panose="00000400000000000000" pitchFamily="2" charset="-34"/>
                  <a:sym typeface="TH Sarabun New"/>
                  <a:rtl val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7777CA-C0E9-B989-AE4D-2732BB047BB9}"/>
                  </a:ext>
                </a:extLst>
              </p:cNvPr>
              <p:cNvSpPr txBox="1"/>
              <p:nvPr/>
            </p:nvSpPr>
            <p:spPr>
              <a:xfrm>
                <a:off x="8172256" y="3156944"/>
                <a:ext cx="81144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900" dirty="0" err="1">
                    <a:solidFill>
                      <a:srgbClr val="000000"/>
                    </a:solidFill>
                    <a:cs typeface="Anakotmai Light" panose="00000400000000000000" pitchFamily="2" charset="-34"/>
                    <a:sym typeface="TH Sarabun New"/>
                    <a:rtl val="0"/>
                  </a:rPr>
                  <a:t>อ.เมืองชัยภูมิ</a:t>
                </a:r>
                <a:endParaRPr lang="en-US" sz="900" dirty="0">
                  <a:solidFill>
                    <a:srgbClr val="000000"/>
                  </a:solidFill>
                  <a:cs typeface="Anakotmai Light" panose="00000400000000000000" pitchFamily="2" charset="-34"/>
                  <a:sym typeface="TH Sarabun New"/>
                  <a:rtl val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C2862F-8060-D574-971D-A69AC245075C}"/>
                  </a:ext>
                </a:extLst>
              </p:cNvPr>
              <p:cNvSpPr txBox="1"/>
              <p:nvPr/>
            </p:nvSpPr>
            <p:spPr>
              <a:xfrm>
                <a:off x="8848959" y="2839330"/>
                <a:ext cx="82426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err="1">
                    <a:solidFill>
                      <a:srgbClr val="000000"/>
                    </a:solidFill>
                    <a:cs typeface="Anakotmai Light" panose="00000400000000000000" pitchFamily="2" charset="-34"/>
                    <a:sym typeface="TH Sarabun New"/>
                    <a:rtl val="0"/>
                  </a:rPr>
                  <a:t>อ.คอนสวรรค์</a:t>
                </a:r>
                <a:endParaRPr lang="en-US" sz="900" dirty="0">
                  <a:solidFill>
                    <a:srgbClr val="000000"/>
                  </a:solidFill>
                  <a:cs typeface="Anakotmai Light" panose="00000400000000000000" pitchFamily="2" charset="-34"/>
                  <a:sym typeface="TH Sarabun New"/>
                  <a:rtl val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A4796BD-D73B-1458-6481-2F660A077EE1}"/>
                  </a:ext>
                </a:extLst>
              </p:cNvPr>
              <p:cNvSpPr txBox="1"/>
              <p:nvPr/>
            </p:nvSpPr>
            <p:spPr>
              <a:xfrm>
                <a:off x="6749977" y="850917"/>
                <a:ext cx="67678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900" dirty="0" err="1">
                    <a:solidFill>
                      <a:srgbClr val="000000"/>
                    </a:solidFill>
                    <a:cs typeface="Anakotmai Light" panose="00000400000000000000" pitchFamily="2" charset="-34"/>
                    <a:sym typeface="TH Sarabun New"/>
                    <a:rtl val="0"/>
                  </a:rPr>
                  <a:t>อ.คอนสาร</a:t>
                </a:r>
                <a:endParaRPr lang="en-US" sz="900" dirty="0">
                  <a:solidFill>
                    <a:srgbClr val="000000"/>
                  </a:solidFill>
                  <a:cs typeface="Anakotmai Light" panose="00000400000000000000" pitchFamily="2" charset="-34"/>
                  <a:sym typeface="TH Sarabun New"/>
                  <a:rtl val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B7E78F-951D-D98B-1BC7-03C2C5268C83}"/>
                  </a:ext>
                </a:extLst>
              </p:cNvPr>
              <p:cNvSpPr txBox="1"/>
              <p:nvPr/>
            </p:nvSpPr>
            <p:spPr>
              <a:xfrm>
                <a:off x="6540937" y="1900647"/>
                <a:ext cx="89800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900" dirty="0" err="1">
                    <a:solidFill>
                      <a:srgbClr val="000000"/>
                    </a:solidFill>
                    <a:cs typeface="Anakotmai Light" panose="00000400000000000000" pitchFamily="2" charset="-34"/>
                    <a:sym typeface="TH Sarabun New"/>
                    <a:rtl val="0"/>
                  </a:rPr>
                  <a:t>อ.หนองบัวแดง</a:t>
                </a:r>
                <a:endParaRPr lang="en-US" sz="900" dirty="0">
                  <a:solidFill>
                    <a:srgbClr val="000000"/>
                  </a:solidFill>
                  <a:cs typeface="Anakotmai Light" panose="00000400000000000000" pitchFamily="2" charset="-34"/>
                  <a:sym typeface="TH Sarabun New"/>
                  <a:rtl val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B0F063-CAE7-86D7-E101-28C7EF8A29F5}"/>
                  </a:ext>
                </a:extLst>
              </p:cNvPr>
              <p:cNvSpPr txBox="1"/>
              <p:nvPr/>
            </p:nvSpPr>
            <p:spPr>
              <a:xfrm>
                <a:off x="7667540" y="2094096"/>
                <a:ext cx="99418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900" dirty="0" err="1">
                    <a:solidFill>
                      <a:srgbClr val="000000"/>
                    </a:solidFill>
                    <a:cs typeface="Anakotmai Light" panose="00000400000000000000" pitchFamily="2" charset="-34"/>
                    <a:sym typeface="TH Sarabun New"/>
                    <a:rtl val="0"/>
                  </a:rPr>
                  <a:t>อ.เกษตรสมบูรณ์</a:t>
                </a:r>
                <a:endParaRPr lang="en-US" sz="900" dirty="0">
                  <a:solidFill>
                    <a:srgbClr val="000000"/>
                  </a:solidFill>
                  <a:cs typeface="Anakotmai Light" panose="00000400000000000000" pitchFamily="2" charset="-34"/>
                  <a:sym typeface="TH Sarabun New"/>
                  <a:rtl val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501EDA-8FD1-0B53-450F-8D1B19CFC9C2}"/>
                  </a:ext>
                </a:extLst>
              </p:cNvPr>
              <p:cNvSpPr txBox="1"/>
              <p:nvPr/>
            </p:nvSpPr>
            <p:spPr>
              <a:xfrm>
                <a:off x="8331226" y="1641601"/>
                <a:ext cx="58221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err="1">
                    <a:solidFill>
                      <a:srgbClr val="000000"/>
                    </a:solidFill>
                    <a:cs typeface="Anakotmai Light" panose="00000400000000000000" pitchFamily="2" charset="-34"/>
                    <a:sym typeface="TH Sarabun New"/>
                    <a:rtl val="0"/>
                  </a:rPr>
                  <a:t>อ.ภู</a:t>
                </a:r>
                <a:r>
                  <a:rPr lang="th-TH" sz="900">
                    <a:solidFill>
                      <a:srgbClr val="000000"/>
                    </a:solidFill>
                    <a:cs typeface="Anakotmai Light" panose="00000400000000000000" pitchFamily="2" charset="-34"/>
                    <a:sym typeface="TH Sarabun New"/>
                    <a:rtl val="0"/>
                  </a:rPr>
                  <a:t>เขียว</a:t>
                </a:r>
                <a:endParaRPr lang="en-US" sz="900" dirty="0">
                  <a:solidFill>
                    <a:srgbClr val="000000"/>
                  </a:solidFill>
                  <a:cs typeface="Anakotmai Light" panose="00000400000000000000" pitchFamily="2" charset="-34"/>
                  <a:sym typeface="TH Sarabun New"/>
                  <a:rtl val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BA8496A-5370-DECA-BA59-FB3C488991A8}"/>
                  </a:ext>
                </a:extLst>
              </p:cNvPr>
              <p:cNvSpPr txBox="1"/>
              <p:nvPr/>
            </p:nvSpPr>
            <p:spPr>
              <a:xfrm>
                <a:off x="8713939" y="2185121"/>
                <a:ext cx="68800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900" dirty="0" err="1">
                    <a:solidFill>
                      <a:srgbClr val="000000"/>
                    </a:solidFill>
                    <a:cs typeface="Anakotmai Light" panose="00000400000000000000" pitchFamily="2" charset="-34"/>
                    <a:sym typeface="TH Sarabun New"/>
                    <a:rtl val="0"/>
                  </a:rPr>
                  <a:t>อ.แก้งคร้อ</a:t>
                </a:r>
                <a:endParaRPr lang="en-US" sz="900" dirty="0">
                  <a:solidFill>
                    <a:srgbClr val="000000"/>
                  </a:solidFill>
                  <a:cs typeface="Anakotmai Light" panose="00000400000000000000" pitchFamily="2" charset="-34"/>
                  <a:sym typeface="TH Sarabun New"/>
                  <a:rtl val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B86D00-436D-0A86-93F0-3B93E5FF0122}"/>
                  </a:ext>
                </a:extLst>
              </p:cNvPr>
              <p:cNvSpPr txBox="1"/>
              <p:nvPr/>
            </p:nvSpPr>
            <p:spPr>
              <a:xfrm>
                <a:off x="9054737" y="1404681"/>
                <a:ext cx="69442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900" dirty="0" err="1">
                    <a:solidFill>
                      <a:srgbClr val="000000"/>
                    </a:solidFill>
                    <a:cs typeface="Anakotmai Light" panose="00000400000000000000" pitchFamily="2" charset="-34"/>
                    <a:sym typeface="TH Sarabun New"/>
                    <a:rtl val="0"/>
                  </a:rPr>
                  <a:t>อ.บ้านแท่น</a:t>
                </a:r>
                <a:endParaRPr lang="en-US" sz="900" dirty="0">
                  <a:solidFill>
                    <a:srgbClr val="000000"/>
                  </a:solidFill>
                  <a:cs typeface="Anakotmai Light" panose="00000400000000000000" pitchFamily="2" charset="-34"/>
                  <a:sym typeface="TH Sarabun New"/>
                  <a:rtl val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850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54BE2F65-4496-433D-8E6D-68BDA5CE1CEC}"/>
              </a:ext>
            </a:extLst>
          </p:cNvPr>
          <p:cNvGrpSpPr/>
          <p:nvPr/>
        </p:nvGrpSpPr>
        <p:grpSpPr>
          <a:xfrm>
            <a:off x="6638483" y="1438722"/>
            <a:ext cx="5028861" cy="1675310"/>
            <a:chOff x="839624" y="3324218"/>
            <a:chExt cx="4114461" cy="167531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D5ACC3B-01E6-482A-9608-DA796878C5BB}"/>
                </a:ext>
              </a:extLst>
            </p:cNvPr>
            <p:cNvSpPr/>
            <p:nvPr/>
          </p:nvSpPr>
          <p:spPr>
            <a:xfrm>
              <a:off x="839624" y="3641464"/>
              <a:ext cx="4114461" cy="13580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1400">
                  <a:solidFill>
                    <a:schemeClr val="tx2"/>
                  </a:solidFill>
                  <a:cs typeface="Kanit Light" panose="00000400000000000000" pitchFamily="2" charset="-34"/>
                </a:rPr>
                <a:t>ชัยภูมิเศรษฐกิยสนธิกำลังยุคใหม่จัดการ ประวัติศาสตร์เอสเอ็มอีจริยธรรมพลเมืองประชารัฐการท่องเที่ยวอาเซียน มุ่งมั่นบริหารพันธกิจประชากรชัยภูมิเศรษฐกิย กระแสนวัตกรรมประชารัฐสตาร์ทอัพพลเมืองอาเซียนพัฒนา</a:t>
              </a:r>
              <a:endParaRPr lang="en-US" sz="1400" dirty="0">
                <a:cs typeface="Kanit Light" panose="00000400000000000000" pitchFamily="2" charset="-34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EBD264B-147B-415C-9F4D-DA5A7E331B5F}"/>
                </a:ext>
              </a:extLst>
            </p:cNvPr>
            <p:cNvSpPr txBox="1"/>
            <p:nvPr/>
          </p:nvSpPr>
          <p:spPr>
            <a:xfrm>
              <a:off x="841654" y="3324218"/>
              <a:ext cx="4112431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th-TH">
                  <a:solidFill>
                    <a:schemeClr val="tx2"/>
                  </a:solidFill>
                  <a:latin typeface="Kanit Bold" panose="00000800000000000000" pitchFamily="2" charset="-34"/>
                  <a:cs typeface="Kanit Bold" panose="00000800000000000000" pitchFamily="2" charset="-34"/>
                </a:rPr>
                <a:t>พันธกิจผสมผสานเศรษฐกิยชัยภูมิยุคใหม่</a:t>
              </a:r>
              <a:endParaRPr lang="en-US" dirty="0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799E7B8-8719-4EB3-8B7A-15487DA4CA36}"/>
              </a:ext>
            </a:extLst>
          </p:cNvPr>
          <p:cNvGrpSpPr/>
          <p:nvPr/>
        </p:nvGrpSpPr>
        <p:grpSpPr>
          <a:xfrm>
            <a:off x="7593487" y="3331598"/>
            <a:ext cx="4114800" cy="1352145"/>
            <a:chOff x="839624" y="3324218"/>
            <a:chExt cx="4114461" cy="135214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6765D9A-A6A1-4E6E-B98A-65CDA324BF3F}"/>
                </a:ext>
              </a:extLst>
            </p:cNvPr>
            <p:cNvSpPr/>
            <p:nvPr/>
          </p:nvSpPr>
          <p:spPr>
            <a:xfrm>
              <a:off x="839624" y="3641464"/>
              <a:ext cx="4114461" cy="1034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1400">
                  <a:solidFill>
                    <a:schemeClr val="tx2"/>
                  </a:solidFill>
                  <a:cs typeface="Kanit Light" panose="00000400000000000000" pitchFamily="2" charset="-34"/>
                </a:rPr>
                <a:t>ชัยภูมิประชารัฐโลกาภิวัฒน์พันธกิจวิสาหกิจเศรษฐกิย ยุคใหม่พัฒนานวัตกรรมก้าวหน้าความเป็นอยู่กระแสพันธกิจ เศรษฐกิยยุคใหม่</a:t>
              </a:r>
              <a:endParaRPr lang="en-US" sz="1400" dirty="0">
                <a:solidFill>
                  <a:schemeClr val="tx2"/>
                </a:solidFill>
                <a:cs typeface="Kanit Light" panose="00000400000000000000" pitchFamily="2" charset="-3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6C246C9-162E-4378-A11B-443789E75EA7}"/>
                </a:ext>
              </a:extLst>
            </p:cNvPr>
            <p:cNvSpPr txBox="1"/>
            <p:nvPr/>
          </p:nvSpPr>
          <p:spPr>
            <a:xfrm>
              <a:off x="841654" y="3324218"/>
              <a:ext cx="4112431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th-TH">
                  <a:solidFill>
                    <a:schemeClr val="tx2"/>
                  </a:solidFill>
                  <a:latin typeface="Kanit Bold" panose="00000800000000000000" pitchFamily="2" charset="-34"/>
                  <a:cs typeface="Kanit Bold" panose="00000800000000000000" pitchFamily="2" charset="-34"/>
                </a:rPr>
                <a:t>ประวัติศาสตร์ชัยภูมิสร้างสรรค์</a:t>
              </a:r>
              <a:endParaRPr lang="en-US" dirty="0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DE497A6-87DE-4F1D-B960-659C52628EC6}"/>
              </a:ext>
            </a:extLst>
          </p:cNvPr>
          <p:cNvGrpSpPr/>
          <p:nvPr/>
        </p:nvGrpSpPr>
        <p:grpSpPr>
          <a:xfrm>
            <a:off x="7593487" y="4974761"/>
            <a:ext cx="4114800" cy="1352145"/>
            <a:chOff x="839624" y="3324218"/>
            <a:chExt cx="4114461" cy="135214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F726814-A15A-414D-804D-12D78CF2CE3E}"/>
                </a:ext>
              </a:extLst>
            </p:cNvPr>
            <p:cNvSpPr/>
            <p:nvPr/>
          </p:nvSpPr>
          <p:spPr>
            <a:xfrm>
              <a:off x="839624" y="3641464"/>
              <a:ext cx="4114461" cy="1034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1400">
                  <a:solidFill>
                    <a:schemeClr val="tx2"/>
                  </a:solidFill>
                  <a:cs typeface="Kanit Light" panose="00000400000000000000" pitchFamily="2" charset="-34"/>
                </a:rPr>
                <a:t>เทคโนโลยีประชารัฐประวัติศาสตร์เป้าหมายชัยภูมิผสมผสานบูรณาการ เศรษฐกิยกระแสเอสเอ็มอีนวัตกรรมจริยธรรมความเป็นอยู่อาเซียน </a:t>
              </a:r>
              <a:endParaRPr lang="en-US" sz="1400" dirty="0">
                <a:solidFill>
                  <a:schemeClr val="tx2"/>
                </a:solidFill>
                <a:cs typeface="Kanit Light" panose="00000400000000000000" pitchFamily="2" charset="-34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70B2CC8-E34E-4005-912F-C72B02FEA424}"/>
                </a:ext>
              </a:extLst>
            </p:cNvPr>
            <p:cNvSpPr txBox="1"/>
            <p:nvPr/>
          </p:nvSpPr>
          <p:spPr>
            <a:xfrm>
              <a:off x="841654" y="3324218"/>
              <a:ext cx="4112431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th-TH">
                  <a:solidFill>
                    <a:schemeClr val="tx2"/>
                  </a:solidFill>
                  <a:latin typeface="Kanit Bold" panose="00000800000000000000" pitchFamily="2" charset="-34"/>
                  <a:cs typeface="Kanit Bold" panose="00000800000000000000" pitchFamily="2" charset="-34"/>
                </a:rPr>
                <a:t>บริหารวิสัยทัศน์มุ่งมั่นพลเมืองจัดการ</a:t>
              </a:r>
              <a:endParaRPr lang="en-US" dirty="0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endParaRPr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3D37EC11-3708-43FA-B995-30DF32A59C44}"/>
              </a:ext>
            </a:extLst>
          </p:cNvPr>
          <p:cNvSpPr/>
          <p:nvPr/>
        </p:nvSpPr>
        <p:spPr>
          <a:xfrm>
            <a:off x="6679087" y="5003271"/>
            <a:ext cx="671259" cy="6712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C52F4C1-6F7A-4CDE-907E-7CC531E099DD}"/>
              </a:ext>
            </a:extLst>
          </p:cNvPr>
          <p:cNvSpPr/>
          <p:nvPr/>
        </p:nvSpPr>
        <p:spPr>
          <a:xfrm>
            <a:off x="6679087" y="3360108"/>
            <a:ext cx="671259" cy="6712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Graphic 54" descr="Marker with solid fill">
            <a:extLst>
              <a:ext uri="{FF2B5EF4-FFF2-40B4-BE49-F238E27FC236}">
                <a16:creationId xmlns:a16="http://schemas.microsoft.com/office/drawing/2014/main" id="{B49A529A-7104-458F-A5AF-88CEE82B1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6698" y="3466879"/>
            <a:ext cx="441005" cy="441005"/>
          </a:xfrm>
          <a:prstGeom prst="rect">
            <a:avLst/>
          </a:prstGeom>
        </p:spPr>
      </p:pic>
      <p:pic>
        <p:nvPicPr>
          <p:cNvPr id="56" name="Graphic 55" descr="Marker with solid fill">
            <a:extLst>
              <a:ext uri="{FF2B5EF4-FFF2-40B4-BE49-F238E27FC236}">
                <a16:creationId xmlns:a16="http://schemas.microsoft.com/office/drawing/2014/main" id="{DF68DB1D-EA03-4F0C-9D5D-AAE6F2973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73170" y="5101206"/>
            <a:ext cx="441005" cy="441005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30702188-1421-4DC3-9DFA-A7FD44A231CF}"/>
              </a:ext>
            </a:extLst>
          </p:cNvPr>
          <p:cNvSpPr txBox="1"/>
          <p:nvPr/>
        </p:nvSpPr>
        <p:spPr>
          <a:xfrm>
            <a:off x="2205019" y="461877"/>
            <a:ext cx="77057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>
                <a:solidFill>
                  <a:srgbClr val="000000"/>
                </a:solidFill>
                <a:latin typeface="+mj-lt"/>
                <a:cs typeface="Anakotmai Bold" panose="00000800000000000000" pitchFamily="2" charset="-34"/>
              </a:rPr>
              <a:t>แผนที่</a:t>
            </a:r>
            <a:r>
              <a:rPr lang="th-TH" sz="4400" b="0" i="0">
                <a:solidFill>
                  <a:srgbClr val="000000"/>
                </a:solidFill>
                <a:effectLst/>
                <a:latin typeface="+mj-lt"/>
                <a:cs typeface="Anakotmai Bold" panose="00000800000000000000" pitchFamily="2" charset="-34"/>
              </a:rPr>
              <a:t>จังหวั</a:t>
            </a:r>
            <a:r>
              <a:rPr lang="th-TH" sz="4400">
                <a:solidFill>
                  <a:srgbClr val="000000"/>
                </a:solidFill>
                <a:latin typeface="+mj-lt"/>
                <a:cs typeface="Anakotmai Bold" panose="00000800000000000000" pitchFamily="2" charset="-34"/>
              </a:rPr>
              <a:t>ด</a:t>
            </a:r>
            <a:r>
              <a:rPr lang="th-TH" sz="4400" b="0" i="0">
                <a:solidFill>
                  <a:srgbClr val="000000"/>
                </a:solidFill>
                <a:effectLst/>
                <a:latin typeface="+mj-lt"/>
                <a:cs typeface="Anakotmai Bold" panose="00000800000000000000" pitchFamily="2" charset="-34"/>
              </a:rPr>
              <a:t>ชัยภูมิ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682A5B-401C-1008-51F3-4002DBA0561E}"/>
              </a:ext>
            </a:extLst>
          </p:cNvPr>
          <p:cNvGrpSpPr/>
          <p:nvPr/>
        </p:nvGrpSpPr>
        <p:grpSpPr>
          <a:xfrm>
            <a:off x="1178234" y="1399830"/>
            <a:ext cx="4112770" cy="5086303"/>
            <a:chOff x="1442651" y="975714"/>
            <a:chExt cx="3751633" cy="463968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378104D-C81D-3743-6A68-AA76890DB629}"/>
                </a:ext>
              </a:extLst>
            </p:cNvPr>
            <p:cNvGrpSpPr/>
            <p:nvPr/>
          </p:nvGrpSpPr>
          <p:grpSpPr>
            <a:xfrm>
              <a:off x="1442651" y="975714"/>
              <a:ext cx="3630365" cy="4639681"/>
              <a:chOff x="1442651" y="975714"/>
              <a:chExt cx="3630365" cy="4639681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EF7F579-55D2-C575-A104-8239B7ECE631}"/>
                  </a:ext>
                </a:extLst>
              </p:cNvPr>
              <p:cNvSpPr/>
              <p:nvPr/>
            </p:nvSpPr>
            <p:spPr>
              <a:xfrm>
                <a:off x="2832118" y="3132683"/>
                <a:ext cx="1614101" cy="1505488"/>
              </a:xfrm>
              <a:custGeom>
                <a:avLst/>
                <a:gdLst>
                  <a:gd name="connsiteX0" fmla="*/ 330267 w 1614101"/>
                  <a:gd name="connsiteY0" fmla="*/ 547717 h 1505488"/>
                  <a:gd name="connsiteX1" fmla="*/ 322863 w 1614101"/>
                  <a:gd name="connsiteY1" fmla="*/ 542781 h 1505488"/>
                  <a:gd name="connsiteX2" fmla="*/ 310521 w 1614101"/>
                  <a:gd name="connsiteY2" fmla="*/ 535375 h 1505488"/>
                  <a:gd name="connsiteX3" fmla="*/ 300646 w 1614101"/>
                  <a:gd name="connsiteY3" fmla="*/ 527969 h 1505488"/>
                  <a:gd name="connsiteX4" fmla="*/ 295708 w 1614101"/>
                  <a:gd name="connsiteY4" fmla="*/ 523033 h 1505488"/>
                  <a:gd name="connsiteX5" fmla="*/ 293241 w 1614101"/>
                  <a:gd name="connsiteY5" fmla="*/ 520564 h 1505488"/>
                  <a:gd name="connsiteX6" fmla="*/ 290771 w 1614101"/>
                  <a:gd name="connsiteY6" fmla="*/ 515627 h 1505488"/>
                  <a:gd name="connsiteX7" fmla="*/ 288304 w 1614101"/>
                  <a:gd name="connsiteY7" fmla="*/ 513158 h 1505488"/>
                  <a:gd name="connsiteX8" fmla="*/ 283366 w 1614101"/>
                  <a:gd name="connsiteY8" fmla="*/ 508222 h 1505488"/>
                  <a:gd name="connsiteX9" fmla="*/ 283366 w 1614101"/>
                  <a:gd name="connsiteY9" fmla="*/ 493410 h 1505488"/>
                  <a:gd name="connsiteX10" fmla="*/ 280896 w 1614101"/>
                  <a:gd name="connsiteY10" fmla="*/ 493410 h 1505488"/>
                  <a:gd name="connsiteX11" fmla="*/ 268554 w 1614101"/>
                  <a:gd name="connsiteY11" fmla="*/ 490941 h 1505488"/>
                  <a:gd name="connsiteX12" fmla="*/ 263616 w 1614101"/>
                  <a:gd name="connsiteY12" fmla="*/ 490941 h 1505488"/>
                  <a:gd name="connsiteX13" fmla="*/ 251274 w 1614101"/>
                  <a:gd name="connsiteY13" fmla="*/ 488474 h 1505488"/>
                  <a:gd name="connsiteX14" fmla="*/ 236465 w 1614101"/>
                  <a:gd name="connsiteY14" fmla="*/ 486005 h 1505488"/>
                  <a:gd name="connsiteX15" fmla="*/ 229057 w 1614101"/>
                  <a:gd name="connsiteY15" fmla="*/ 486005 h 1505488"/>
                  <a:gd name="connsiteX16" fmla="*/ 219186 w 1614101"/>
                  <a:gd name="connsiteY16" fmla="*/ 483536 h 1505488"/>
                  <a:gd name="connsiteX17" fmla="*/ 216715 w 1614101"/>
                  <a:gd name="connsiteY17" fmla="*/ 483536 h 1505488"/>
                  <a:gd name="connsiteX18" fmla="*/ 206840 w 1614101"/>
                  <a:gd name="connsiteY18" fmla="*/ 481068 h 1505488"/>
                  <a:gd name="connsiteX19" fmla="*/ 196969 w 1614101"/>
                  <a:gd name="connsiteY19" fmla="*/ 478599 h 1505488"/>
                  <a:gd name="connsiteX20" fmla="*/ 189561 w 1614101"/>
                  <a:gd name="connsiteY20" fmla="*/ 476130 h 1505488"/>
                  <a:gd name="connsiteX21" fmla="*/ 172281 w 1614101"/>
                  <a:gd name="connsiteY21" fmla="*/ 476130 h 1505488"/>
                  <a:gd name="connsiteX22" fmla="*/ 162409 w 1614101"/>
                  <a:gd name="connsiteY22" fmla="*/ 473661 h 1505488"/>
                  <a:gd name="connsiteX23" fmla="*/ 155002 w 1614101"/>
                  <a:gd name="connsiteY23" fmla="*/ 471194 h 1505488"/>
                  <a:gd name="connsiteX24" fmla="*/ 152535 w 1614101"/>
                  <a:gd name="connsiteY24" fmla="*/ 468726 h 1505488"/>
                  <a:gd name="connsiteX25" fmla="*/ 147597 w 1614101"/>
                  <a:gd name="connsiteY25" fmla="*/ 471194 h 1505488"/>
                  <a:gd name="connsiteX26" fmla="*/ 145130 w 1614101"/>
                  <a:gd name="connsiteY26" fmla="*/ 468726 h 1505488"/>
                  <a:gd name="connsiteX27" fmla="*/ 147597 w 1614101"/>
                  <a:gd name="connsiteY27" fmla="*/ 466257 h 1505488"/>
                  <a:gd name="connsiteX28" fmla="*/ 147597 w 1614101"/>
                  <a:gd name="connsiteY28" fmla="*/ 463788 h 1505488"/>
                  <a:gd name="connsiteX29" fmla="*/ 140192 w 1614101"/>
                  <a:gd name="connsiteY29" fmla="*/ 463788 h 1505488"/>
                  <a:gd name="connsiteX30" fmla="*/ 137722 w 1614101"/>
                  <a:gd name="connsiteY30" fmla="*/ 466257 h 1505488"/>
                  <a:gd name="connsiteX31" fmla="*/ 122913 w 1614101"/>
                  <a:gd name="connsiteY31" fmla="*/ 466257 h 1505488"/>
                  <a:gd name="connsiteX32" fmla="*/ 117975 w 1614101"/>
                  <a:gd name="connsiteY32" fmla="*/ 463788 h 1505488"/>
                  <a:gd name="connsiteX33" fmla="*/ 108101 w 1614101"/>
                  <a:gd name="connsiteY33" fmla="*/ 463788 h 1505488"/>
                  <a:gd name="connsiteX34" fmla="*/ 100696 w 1614101"/>
                  <a:gd name="connsiteY34" fmla="*/ 458851 h 1505488"/>
                  <a:gd name="connsiteX35" fmla="*/ 100696 w 1614101"/>
                  <a:gd name="connsiteY35" fmla="*/ 456382 h 1505488"/>
                  <a:gd name="connsiteX36" fmla="*/ 95758 w 1614101"/>
                  <a:gd name="connsiteY36" fmla="*/ 453915 h 1505488"/>
                  <a:gd name="connsiteX37" fmla="*/ 88354 w 1614101"/>
                  <a:gd name="connsiteY37" fmla="*/ 453915 h 1505488"/>
                  <a:gd name="connsiteX38" fmla="*/ 81050 w 1614101"/>
                  <a:gd name="connsiteY38" fmla="*/ 448977 h 1505488"/>
                  <a:gd name="connsiteX39" fmla="*/ 76112 w 1614101"/>
                  <a:gd name="connsiteY39" fmla="*/ 446509 h 1505488"/>
                  <a:gd name="connsiteX40" fmla="*/ 71074 w 1614101"/>
                  <a:gd name="connsiteY40" fmla="*/ 444040 h 1505488"/>
                  <a:gd name="connsiteX41" fmla="*/ 68708 w 1614101"/>
                  <a:gd name="connsiteY41" fmla="*/ 439102 h 1505488"/>
                  <a:gd name="connsiteX42" fmla="*/ 66137 w 1614101"/>
                  <a:gd name="connsiteY42" fmla="*/ 434166 h 1505488"/>
                  <a:gd name="connsiteX43" fmla="*/ 66137 w 1614101"/>
                  <a:gd name="connsiteY43" fmla="*/ 431698 h 1505488"/>
                  <a:gd name="connsiteX44" fmla="*/ 61199 w 1614101"/>
                  <a:gd name="connsiteY44" fmla="*/ 424292 h 1505488"/>
                  <a:gd name="connsiteX45" fmla="*/ 58833 w 1614101"/>
                  <a:gd name="connsiteY45" fmla="*/ 421823 h 1505488"/>
                  <a:gd name="connsiteX46" fmla="*/ 56365 w 1614101"/>
                  <a:gd name="connsiteY46" fmla="*/ 416887 h 1505488"/>
                  <a:gd name="connsiteX47" fmla="*/ 56365 w 1614101"/>
                  <a:gd name="connsiteY47" fmla="*/ 414418 h 1505488"/>
                  <a:gd name="connsiteX48" fmla="*/ 53795 w 1614101"/>
                  <a:gd name="connsiteY48" fmla="*/ 407012 h 1505488"/>
                  <a:gd name="connsiteX49" fmla="*/ 51428 w 1614101"/>
                  <a:gd name="connsiteY49" fmla="*/ 404543 h 1505488"/>
                  <a:gd name="connsiteX50" fmla="*/ 46491 w 1614101"/>
                  <a:gd name="connsiteY50" fmla="*/ 404543 h 1505488"/>
                  <a:gd name="connsiteX51" fmla="*/ 39086 w 1614101"/>
                  <a:gd name="connsiteY51" fmla="*/ 402074 h 1505488"/>
                  <a:gd name="connsiteX52" fmla="*/ 34148 w 1614101"/>
                  <a:gd name="connsiteY52" fmla="*/ 394670 h 1505488"/>
                  <a:gd name="connsiteX53" fmla="*/ 29211 w 1614101"/>
                  <a:gd name="connsiteY53" fmla="*/ 387264 h 1505488"/>
                  <a:gd name="connsiteX54" fmla="*/ 24274 w 1614101"/>
                  <a:gd name="connsiteY54" fmla="*/ 382326 h 1505488"/>
                  <a:gd name="connsiteX55" fmla="*/ 21806 w 1614101"/>
                  <a:gd name="connsiteY55" fmla="*/ 379859 h 1505488"/>
                  <a:gd name="connsiteX56" fmla="*/ 19336 w 1614101"/>
                  <a:gd name="connsiteY56" fmla="*/ 372453 h 1505488"/>
                  <a:gd name="connsiteX57" fmla="*/ 14399 w 1614101"/>
                  <a:gd name="connsiteY57" fmla="*/ 365047 h 1505488"/>
                  <a:gd name="connsiteX58" fmla="*/ 14399 w 1614101"/>
                  <a:gd name="connsiteY58" fmla="*/ 362580 h 1505488"/>
                  <a:gd name="connsiteX59" fmla="*/ 9464 w 1614101"/>
                  <a:gd name="connsiteY59" fmla="*/ 355173 h 1505488"/>
                  <a:gd name="connsiteX60" fmla="*/ 4527 w 1614101"/>
                  <a:gd name="connsiteY60" fmla="*/ 347767 h 1505488"/>
                  <a:gd name="connsiteX61" fmla="*/ 2057 w 1614101"/>
                  <a:gd name="connsiteY61" fmla="*/ 342831 h 1505488"/>
                  <a:gd name="connsiteX62" fmla="*/ -411 w 1614101"/>
                  <a:gd name="connsiteY62" fmla="*/ 340362 h 1505488"/>
                  <a:gd name="connsiteX63" fmla="*/ -411 w 1614101"/>
                  <a:gd name="connsiteY63" fmla="*/ 337894 h 1505488"/>
                  <a:gd name="connsiteX64" fmla="*/ 4527 w 1614101"/>
                  <a:gd name="connsiteY64" fmla="*/ 337894 h 1505488"/>
                  <a:gd name="connsiteX65" fmla="*/ 16869 w 1614101"/>
                  <a:gd name="connsiteY65" fmla="*/ 335425 h 1505488"/>
                  <a:gd name="connsiteX66" fmla="*/ 31678 w 1614101"/>
                  <a:gd name="connsiteY66" fmla="*/ 337894 h 1505488"/>
                  <a:gd name="connsiteX67" fmla="*/ 39086 w 1614101"/>
                  <a:gd name="connsiteY67" fmla="*/ 337894 h 1505488"/>
                  <a:gd name="connsiteX68" fmla="*/ 76112 w 1614101"/>
                  <a:gd name="connsiteY68" fmla="*/ 335425 h 1505488"/>
                  <a:gd name="connsiteX69" fmla="*/ 127951 w 1614101"/>
                  <a:gd name="connsiteY69" fmla="*/ 335425 h 1505488"/>
                  <a:gd name="connsiteX70" fmla="*/ 137826 w 1614101"/>
                  <a:gd name="connsiteY70" fmla="*/ 332956 h 1505488"/>
                  <a:gd name="connsiteX71" fmla="*/ 155105 w 1614101"/>
                  <a:gd name="connsiteY71" fmla="*/ 325552 h 1505488"/>
                  <a:gd name="connsiteX72" fmla="*/ 162409 w 1614101"/>
                  <a:gd name="connsiteY72" fmla="*/ 323083 h 1505488"/>
                  <a:gd name="connsiteX73" fmla="*/ 189561 w 1614101"/>
                  <a:gd name="connsiteY73" fmla="*/ 313208 h 1505488"/>
                  <a:gd name="connsiteX74" fmla="*/ 226590 w 1614101"/>
                  <a:gd name="connsiteY74" fmla="*/ 300866 h 1505488"/>
                  <a:gd name="connsiteX75" fmla="*/ 243870 w 1614101"/>
                  <a:gd name="connsiteY75" fmla="*/ 295928 h 1505488"/>
                  <a:gd name="connsiteX76" fmla="*/ 261149 w 1614101"/>
                  <a:gd name="connsiteY76" fmla="*/ 290993 h 1505488"/>
                  <a:gd name="connsiteX77" fmla="*/ 285833 w 1614101"/>
                  <a:gd name="connsiteY77" fmla="*/ 283586 h 1505488"/>
                  <a:gd name="connsiteX78" fmla="*/ 295708 w 1614101"/>
                  <a:gd name="connsiteY78" fmla="*/ 281118 h 1505488"/>
                  <a:gd name="connsiteX79" fmla="*/ 310521 w 1614101"/>
                  <a:gd name="connsiteY79" fmla="*/ 273711 h 1505488"/>
                  <a:gd name="connsiteX80" fmla="*/ 320393 w 1614101"/>
                  <a:gd name="connsiteY80" fmla="*/ 273711 h 1505488"/>
                  <a:gd name="connsiteX81" fmla="*/ 335205 w 1614101"/>
                  <a:gd name="connsiteY81" fmla="*/ 266307 h 1505488"/>
                  <a:gd name="connsiteX82" fmla="*/ 352484 w 1614101"/>
                  <a:gd name="connsiteY82" fmla="*/ 263838 h 1505488"/>
                  <a:gd name="connsiteX83" fmla="*/ 367294 w 1614101"/>
                  <a:gd name="connsiteY83" fmla="*/ 261369 h 1505488"/>
                  <a:gd name="connsiteX84" fmla="*/ 379639 w 1614101"/>
                  <a:gd name="connsiteY84" fmla="*/ 256432 h 1505488"/>
                  <a:gd name="connsiteX85" fmla="*/ 401856 w 1614101"/>
                  <a:gd name="connsiteY85" fmla="*/ 249027 h 1505488"/>
                  <a:gd name="connsiteX86" fmla="*/ 411728 w 1614101"/>
                  <a:gd name="connsiteY86" fmla="*/ 244090 h 1505488"/>
                  <a:gd name="connsiteX87" fmla="*/ 424070 w 1614101"/>
                  <a:gd name="connsiteY87" fmla="*/ 244090 h 1505488"/>
                  <a:gd name="connsiteX88" fmla="*/ 441349 w 1614101"/>
                  <a:gd name="connsiteY88" fmla="*/ 246559 h 1505488"/>
                  <a:gd name="connsiteX89" fmla="*/ 458629 w 1614101"/>
                  <a:gd name="connsiteY89" fmla="*/ 249027 h 1505488"/>
                  <a:gd name="connsiteX90" fmla="*/ 468504 w 1614101"/>
                  <a:gd name="connsiteY90" fmla="*/ 246559 h 1505488"/>
                  <a:gd name="connsiteX91" fmla="*/ 475908 w 1614101"/>
                  <a:gd name="connsiteY91" fmla="*/ 244090 h 1505488"/>
                  <a:gd name="connsiteX92" fmla="*/ 478379 w 1614101"/>
                  <a:gd name="connsiteY92" fmla="*/ 241621 h 1505488"/>
                  <a:gd name="connsiteX93" fmla="*/ 480846 w 1614101"/>
                  <a:gd name="connsiteY93" fmla="*/ 239152 h 1505488"/>
                  <a:gd name="connsiteX94" fmla="*/ 483316 w 1614101"/>
                  <a:gd name="connsiteY94" fmla="*/ 236685 h 1505488"/>
                  <a:gd name="connsiteX95" fmla="*/ 483316 w 1614101"/>
                  <a:gd name="connsiteY95" fmla="*/ 229279 h 1505488"/>
                  <a:gd name="connsiteX96" fmla="*/ 485783 w 1614101"/>
                  <a:gd name="connsiteY96" fmla="*/ 216937 h 1505488"/>
                  <a:gd name="connsiteX97" fmla="*/ 490721 w 1614101"/>
                  <a:gd name="connsiteY97" fmla="*/ 209531 h 1505488"/>
                  <a:gd name="connsiteX98" fmla="*/ 495658 w 1614101"/>
                  <a:gd name="connsiteY98" fmla="*/ 202125 h 1505488"/>
                  <a:gd name="connsiteX99" fmla="*/ 498125 w 1614101"/>
                  <a:gd name="connsiteY99" fmla="*/ 197189 h 1505488"/>
                  <a:gd name="connsiteX100" fmla="*/ 505533 w 1614101"/>
                  <a:gd name="connsiteY100" fmla="*/ 184845 h 1505488"/>
                  <a:gd name="connsiteX101" fmla="*/ 512938 w 1614101"/>
                  <a:gd name="connsiteY101" fmla="*/ 174972 h 1505488"/>
                  <a:gd name="connsiteX102" fmla="*/ 527750 w 1614101"/>
                  <a:gd name="connsiteY102" fmla="*/ 167565 h 1505488"/>
                  <a:gd name="connsiteX103" fmla="*/ 532685 w 1614101"/>
                  <a:gd name="connsiteY103" fmla="*/ 157692 h 1505488"/>
                  <a:gd name="connsiteX104" fmla="*/ 535155 w 1614101"/>
                  <a:gd name="connsiteY104" fmla="*/ 157692 h 1505488"/>
                  <a:gd name="connsiteX105" fmla="*/ 542559 w 1614101"/>
                  <a:gd name="connsiteY105" fmla="*/ 145350 h 1505488"/>
                  <a:gd name="connsiteX106" fmla="*/ 557372 w 1614101"/>
                  <a:gd name="connsiteY106" fmla="*/ 137944 h 1505488"/>
                  <a:gd name="connsiteX107" fmla="*/ 567244 w 1614101"/>
                  <a:gd name="connsiteY107" fmla="*/ 130538 h 1505488"/>
                  <a:gd name="connsiteX108" fmla="*/ 572181 w 1614101"/>
                  <a:gd name="connsiteY108" fmla="*/ 125602 h 1505488"/>
                  <a:gd name="connsiteX109" fmla="*/ 589461 w 1614101"/>
                  <a:gd name="connsiteY109" fmla="*/ 123133 h 1505488"/>
                  <a:gd name="connsiteX110" fmla="*/ 601806 w 1614101"/>
                  <a:gd name="connsiteY110" fmla="*/ 120664 h 1505488"/>
                  <a:gd name="connsiteX111" fmla="*/ 604273 w 1614101"/>
                  <a:gd name="connsiteY111" fmla="*/ 120664 h 1505488"/>
                  <a:gd name="connsiteX112" fmla="*/ 611678 w 1614101"/>
                  <a:gd name="connsiteY112" fmla="*/ 115727 h 1505488"/>
                  <a:gd name="connsiteX113" fmla="*/ 614148 w 1614101"/>
                  <a:gd name="connsiteY113" fmla="*/ 110789 h 1505488"/>
                  <a:gd name="connsiteX114" fmla="*/ 614148 w 1614101"/>
                  <a:gd name="connsiteY114" fmla="*/ 103487 h 1505488"/>
                  <a:gd name="connsiteX115" fmla="*/ 616615 w 1614101"/>
                  <a:gd name="connsiteY115" fmla="*/ 101020 h 1505488"/>
                  <a:gd name="connsiteX116" fmla="*/ 619085 w 1614101"/>
                  <a:gd name="connsiteY116" fmla="*/ 95978 h 1505488"/>
                  <a:gd name="connsiteX117" fmla="*/ 624020 w 1614101"/>
                  <a:gd name="connsiteY117" fmla="*/ 93510 h 1505488"/>
                  <a:gd name="connsiteX118" fmla="*/ 628957 w 1614101"/>
                  <a:gd name="connsiteY118" fmla="*/ 88574 h 1505488"/>
                  <a:gd name="connsiteX119" fmla="*/ 631428 w 1614101"/>
                  <a:gd name="connsiteY119" fmla="*/ 86207 h 1505488"/>
                  <a:gd name="connsiteX120" fmla="*/ 631428 w 1614101"/>
                  <a:gd name="connsiteY120" fmla="*/ 73761 h 1505488"/>
                  <a:gd name="connsiteX121" fmla="*/ 633895 w 1614101"/>
                  <a:gd name="connsiteY121" fmla="*/ 71294 h 1505488"/>
                  <a:gd name="connsiteX122" fmla="*/ 636365 w 1614101"/>
                  <a:gd name="connsiteY122" fmla="*/ 66459 h 1505488"/>
                  <a:gd name="connsiteX123" fmla="*/ 641299 w 1614101"/>
                  <a:gd name="connsiteY123" fmla="*/ 59054 h 1505488"/>
                  <a:gd name="connsiteX124" fmla="*/ 643770 w 1614101"/>
                  <a:gd name="connsiteY124" fmla="*/ 54117 h 1505488"/>
                  <a:gd name="connsiteX125" fmla="*/ 646237 w 1614101"/>
                  <a:gd name="connsiteY125" fmla="*/ 49179 h 1505488"/>
                  <a:gd name="connsiteX126" fmla="*/ 653645 w 1614101"/>
                  <a:gd name="connsiteY126" fmla="*/ 41775 h 1505488"/>
                  <a:gd name="connsiteX127" fmla="*/ 656112 w 1614101"/>
                  <a:gd name="connsiteY127" fmla="*/ 36837 h 1505488"/>
                  <a:gd name="connsiteX128" fmla="*/ 663516 w 1614101"/>
                  <a:gd name="connsiteY128" fmla="*/ 29431 h 1505488"/>
                  <a:gd name="connsiteX129" fmla="*/ 668454 w 1614101"/>
                  <a:gd name="connsiteY129" fmla="*/ 22026 h 1505488"/>
                  <a:gd name="connsiteX130" fmla="*/ 673391 w 1614101"/>
                  <a:gd name="connsiteY130" fmla="*/ 17089 h 1505488"/>
                  <a:gd name="connsiteX131" fmla="*/ 678329 w 1614101"/>
                  <a:gd name="connsiteY131" fmla="*/ 9684 h 1505488"/>
                  <a:gd name="connsiteX132" fmla="*/ 683163 w 1614101"/>
                  <a:gd name="connsiteY132" fmla="*/ 7216 h 1505488"/>
                  <a:gd name="connsiteX133" fmla="*/ 690671 w 1614101"/>
                  <a:gd name="connsiteY133" fmla="*/ 7216 h 1505488"/>
                  <a:gd name="connsiteX134" fmla="*/ 698075 w 1614101"/>
                  <a:gd name="connsiteY134" fmla="*/ 9684 h 1505488"/>
                  <a:gd name="connsiteX135" fmla="*/ 705380 w 1614101"/>
                  <a:gd name="connsiteY135" fmla="*/ 12151 h 1505488"/>
                  <a:gd name="connsiteX136" fmla="*/ 707847 w 1614101"/>
                  <a:gd name="connsiteY136" fmla="*/ 14620 h 1505488"/>
                  <a:gd name="connsiteX137" fmla="*/ 710317 w 1614101"/>
                  <a:gd name="connsiteY137" fmla="*/ 17089 h 1505488"/>
                  <a:gd name="connsiteX138" fmla="*/ 715254 w 1614101"/>
                  <a:gd name="connsiteY138" fmla="*/ 24495 h 1505488"/>
                  <a:gd name="connsiteX139" fmla="*/ 722659 w 1614101"/>
                  <a:gd name="connsiteY139" fmla="*/ 31900 h 1505488"/>
                  <a:gd name="connsiteX140" fmla="*/ 732534 w 1614101"/>
                  <a:gd name="connsiteY140" fmla="*/ 36837 h 1505488"/>
                  <a:gd name="connsiteX141" fmla="*/ 737472 w 1614101"/>
                  <a:gd name="connsiteY141" fmla="*/ 39306 h 1505488"/>
                  <a:gd name="connsiteX142" fmla="*/ 762156 w 1614101"/>
                  <a:gd name="connsiteY142" fmla="*/ 39306 h 1505488"/>
                  <a:gd name="connsiteX143" fmla="*/ 764623 w 1614101"/>
                  <a:gd name="connsiteY143" fmla="*/ 41775 h 1505488"/>
                  <a:gd name="connsiteX144" fmla="*/ 774498 w 1614101"/>
                  <a:gd name="connsiteY144" fmla="*/ 44243 h 1505488"/>
                  <a:gd name="connsiteX145" fmla="*/ 779435 w 1614101"/>
                  <a:gd name="connsiteY145" fmla="*/ 44243 h 1505488"/>
                  <a:gd name="connsiteX146" fmla="*/ 781902 w 1614101"/>
                  <a:gd name="connsiteY146" fmla="*/ 39306 h 1505488"/>
                  <a:gd name="connsiteX147" fmla="*/ 781902 w 1614101"/>
                  <a:gd name="connsiteY147" fmla="*/ 36837 h 1505488"/>
                  <a:gd name="connsiteX148" fmla="*/ 784373 w 1614101"/>
                  <a:gd name="connsiteY148" fmla="*/ 34368 h 1505488"/>
                  <a:gd name="connsiteX149" fmla="*/ 786840 w 1614101"/>
                  <a:gd name="connsiteY149" fmla="*/ 31900 h 1505488"/>
                  <a:gd name="connsiteX150" fmla="*/ 789310 w 1614101"/>
                  <a:gd name="connsiteY150" fmla="*/ 31900 h 1505488"/>
                  <a:gd name="connsiteX151" fmla="*/ 789310 w 1614101"/>
                  <a:gd name="connsiteY151" fmla="*/ 34368 h 1505488"/>
                  <a:gd name="connsiteX152" fmla="*/ 794244 w 1614101"/>
                  <a:gd name="connsiteY152" fmla="*/ 34368 h 1505488"/>
                  <a:gd name="connsiteX153" fmla="*/ 796715 w 1614101"/>
                  <a:gd name="connsiteY153" fmla="*/ 31900 h 1505488"/>
                  <a:gd name="connsiteX154" fmla="*/ 799182 w 1614101"/>
                  <a:gd name="connsiteY154" fmla="*/ 29431 h 1505488"/>
                  <a:gd name="connsiteX155" fmla="*/ 801652 w 1614101"/>
                  <a:gd name="connsiteY155" fmla="*/ 26964 h 1505488"/>
                  <a:gd name="connsiteX156" fmla="*/ 804119 w 1614101"/>
                  <a:gd name="connsiteY156" fmla="*/ 24495 h 1505488"/>
                  <a:gd name="connsiteX157" fmla="*/ 806590 w 1614101"/>
                  <a:gd name="connsiteY157" fmla="*/ 22026 h 1505488"/>
                  <a:gd name="connsiteX158" fmla="*/ 809057 w 1614101"/>
                  <a:gd name="connsiteY158" fmla="*/ 17089 h 1505488"/>
                  <a:gd name="connsiteX159" fmla="*/ 809057 w 1614101"/>
                  <a:gd name="connsiteY159" fmla="*/ 14620 h 1505488"/>
                  <a:gd name="connsiteX160" fmla="*/ 811524 w 1614101"/>
                  <a:gd name="connsiteY160" fmla="*/ 12151 h 1505488"/>
                  <a:gd name="connsiteX161" fmla="*/ 811524 w 1614101"/>
                  <a:gd name="connsiteY161" fmla="*/ 9684 h 1505488"/>
                  <a:gd name="connsiteX162" fmla="*/ 813994 w 1614101"/>
                  <a:gd name="connsiteY162" fmla="*/ 7216 h 1505488"/>
                  <a:gd name="connsiteX163" fmla="*/ 821399 w 1614101"/>
                  <a:gd name="connsiteY163" fmla="*/ 4747 h 1505488"/>
                  <a:gd name="connsiteX164" fmla="*/ 828804 w 1614101"/>
                  <a:gd name="connsiteY164" fmla="*/ 2278 h 1505488"/>
                  <a:gd name="connsiteX165" fmla="*/ 831274 w 1614101"/>
                  <a:gd name="connsiteY165" fmla="*/ -191 h 1505488"/>
                  <a:gd name="connsiteX166" fmla="*/ 838678 w 1614101"/>
                  <a:gd name="connsiteY166" fmla="*/ -191 h 1505488"/>
                  <a:gd name="connsiteX167" fmla="*/ 841149 w 1614101"/>
                  <a:gd name="connsiteY167" fmla="*/ 2278 h 1505488"/>
                  <a:gd name="connsiteX168" fmla="*/ 846086 w 1614101"/>
                  <a:gd name="connsiteY168" fmla="*/ 2278 h 1505488"/>
                  <a:gd name="connsiteX169" fmla="*/ 848553 w 1614101"/>
                  <a:gd name="connsiteY169" fmla="*/ 4747 h 1505488"/>
                  <a:gd name="connsiteX170" fmla="*/ 855958 w 1614101"/>
                  <a:gd name="connsiteY170" fmla="*/ 4747 h 1505488"/>
                  <a:gd name="connsiteX171" fmla="*/ 858428 w 1614101"/>
                  <a:gd name="connsiteY171" fmla="*/ 9684 h 1505488"/>
                  <a:gd name="connsiteX172" fmla="*/ 860895 w 1614101"/>
                  <a:gd name="connsiteY172" fmla="*/ 14620 h 1505488"/>
                  <a:gd name="connsiteX173" fmla="*/ 865833 w 1614101"/>
                  <a:gd name="connsiteY173" fmla="*/ 17089 h 1505488"/>
                  <a:gd name="connsiteX174" fmla="*/ 870770 w 1614101"/>
                  <a:gd name="connsiteY174" fmla="*/ 19558 h 1505488"/>
                  <a:gd name="connsiteX175" fmla="*/ 878175 w 1614101"/>
                  <a:gd name="connsiteY175" fmla="*/ 22026 h 1505488"/>
                  <a:gd name="connsiteX176" fmla="*/ 888050 w 1614101"/>
                  <a:gd name="connsiteY176" fmla="*/ 22026 h 1505488"/>
                  <a:gd name="connsiteX177" fmla="*/ 890517 w 1614101"/>
                  <a:gd name="connsiteY177" fmla="*/ 19558 h 1505488"/>
                  <a:gd name="connsiteX178" fmla="*/ 892987 w 1614101"/>
                  <a:gd name="connsiteY178" fmla="*/ 14620 h 1505488"/>
                  <a:gd name="connsiteX179" fmla="*/ 897925 w 1614101"/>
                  <a:gd name="connsiteY179" fmla="*/ 9684 h 1505488"/>
                  <a:gd name="connsiteX180" fmla="*/ 902859 w 1614101"/>
                  <a:gd name="connsiteY180" fmla="*/ 9684 h 1505488"/>
                  <a:gd name="connsiteX181" fmla="*/ 910267 w 1614101"/>
                  <a:gd name="connsiteY181" fmla="*/ 14620 h 1505488"/>
                  <a:gd name="connsiteX182" fmla="*/ 912734 w 1614101"/>
                  <a:gd name="connsiteY182" fmla="*/ 14620 h 1505488"/>
                  <a:gd name="connsiteX183" fmla="*/ 915204 w 1614101"/>
                  <a:gd name="connsiteY183" fmla="*/ 19558 h 1505488"/>
                  <a:gd name="connsiteX184" fmla="*/ 917672 w 1614101"/>
                  <a:gd name="connsiteY184" fmla="*/ 19558 h 1505488"/>
                  <a:gd name="connsiteX185" fmla="*/ 917672 w 1614101"/>
                  <a:gd name="connsiteY185" fmla="*/ 24495 h 1505488"/>
                  <a:gd name="connsiteX186" fmla="*/ 920139 w 1614101"/>
                  <a:gd name="connsiteY186" fmla="*/ 31900 h 1505488"/>
                  <a:gd name="connsiteX187" fmla="*/ 922609 w 1614101"/>
                  <a:gd name="connsiteY187" fmla="*/ 31900 h 1505488"/>
                  <a:gd name="connsiteX188" fmla="*/ 925076 w 1614101"/>
                  <a:gd name="connsiteY188" fmla="*/ 39306 h 1505488"/>
                  <a:gd name="connsiteX189" fmla="*/ 927547 w 1614101"/>
                  <a:gd name="connsiteY189" fmla="*/ 41775 h 1505488"/>
                  <a:gd name="connsiteX190" fmla="*/ 937421 w 1614101"/>
                  <a:gd name="connsiteY190" fmla="*/ 46712 h 1505488"/>
                  <a:gd name="connsiteX191" fmla="*/ 944826 w 1614101"/>
                  <a:gd name="connsiteY191" fmla="*/ 49179 h 1505488"/>
                  <a:gd name="connsiteX192" fmla="*/ 952231 w 1614101"/>
                  <a:gd name="connsiteY192" fmla="*/ 54117 h 1505488"/>
                  <a:gd name="connsiteX193" fmla="*/ 952231 w 1614101"/>
                  <a:gd name="connsiteY193" fmla="*/ 56585 h 1505488"/>
                  <a:gd name="connsiteX194" fmla="*/ 949764 w 1614101"/>
                  <a:gd name="connsiteY194" fmla="*/ 61523 h 1505488"/>
                  <a:gd name="connsiteX195" fmla="*/ 947293 w 1614101"/>
                  <a:gd name="connsiteY195" fmla="*/ 68928 h 1505488"/>
                  <a:gd name="connsiteX196" fmla="*/ 949764 w 1614101"/>
                  <a:gd name="connsiteY196" fmla="*/ 73761 h 1505488"/>
                  <a:gd name="connsiteX197" fmla="*/ 949764 w 1614101"/>
                  <a:gd name="connsiteY197" fmla="*/ 76230 h 1505488"/>
                  <a:gd name="connsiteX198" fmla="*/ 947293 w 1614101"/>
                  <a:gd name="connsiteY198" fmla="*/ 81271 h 1505488"/>
                  <a:gd name="connsiteX199" fmla="*/ 942356 w 1614101"/>
                  <a:gd name="connsiteY199" fmla="*/ 91043 h 1505488"/>
                  <a:gd name="connsiteX200" fmla="*/ 942356 w 1614101"/>
                  <a:gd name="connsiteY200" fmla="*/ 95978 h 1505488"/>
                  <a:gd name="connsiteX201" fmla="*/ 939889 w 1614101"/>
                  <a:gd name="connsiteY201" fmla="*/ 103487 h 1505488"/>
                  <a:gd name="connsiteX202" fmla="*/ 934951 w 1614101"/>
                  <a:gd name="connsiteY202" fmla="*/ 108322 h 1505488"/>
                  <a:gd name="connsiteX203" fmla="*/ 930014 w 1614101"/>
                  <a:gd name="connsiteY203" fmla="*/ 113258 h 1505488"/>
                  <a:gd name="connsiteX204" fmla="*/ 927547 w 1614101"/>
                  <a:gd name="connsiteY204" fmla="*/ 120664 h 1505488"/>
                  <a:gd name="connsiteX205" fmla="*/ 925076 w 1614101"/>
                  <a:gd name="connsiteY205" fmla="*/ 125602 h 1505488"/>
                  <a:gd name="connsiteX206" fmla="*/ 920139 w 1614101"/>
                  <a:gd name="connsiteY206" fmla="*/ 133006 h 1505488"/>
                  <a:gd name="connsiteX207" fmla="*/ 915204 w 1614101"/>
                  <a:gd name="connsiteY207" fmla="*/ 135475 h 1505488"/>
                  <a:gd name="connsiteX208" fmla="*/ 912734 w 1614101"/>
                  <a:gd name="connsiteY208" fmla="*/ 140413 h 1505488"/>
                  <a:gd name="connsiteX209" fmla="*/ 910267 w 1614101"/>
                  <a:gd name="connsiteY209" fmla="*/ 145350 h 1505488"/>
                  <a:gd name="connsiteX210" fmla="*/ 907797 w 1614101"/>
                  <a:gd name="connsiteY210" fmla="*/ 147817 h 1505488"/>
                  <a:gd name="connsiteX211" fmla="*/ 907797 w 1614101"/>
                  <a:gd name="connsiteY211" fmla="*/ 160161 h 1505488"/>
                  <a:gd name="connsiteX212" fmla="*/ 910267 w 1614101"/>
                  <a:gd name="connsiteY212" fmla="*/ 170034 h 1505488"/>
                  <a:gd name="connsiteX213" fmla="*/ 912734 w 1614101"/>
                  <a:gd name="connsiteY213" fmla="*/ 172503 h 1505488"/>
                  <a:gd name="connsiteX214" fmla="*/ 915204 w 1614101"/>
                  <a:gd name="connsiteY214" fmla="*/ 172503 h 1505488"/>
                  <a:gd name="connsiteX215" fmla="*/ 917672 w 1614101"/>
                  <a:gd name="connsiteY215" fmla="*/ 170034 h 1505488"/>
                  <a:gd name="connsiteX216" fmla="*/ 917672 w 1614101"/>
                  <a:gd name="connsiteY216" fmla="*/ 167565 h 1505488"/>
                  <a:gd name="connsiteX217" fmla="*/ 922609 w 1614101"/>
                  <a:gd name="connsiteY217" fmla="*/ 162630 h 1505488"/>
                  <a:gd name="connsiteX218" fmla="*/ 925076 w 1614101"/>
                  <a:gd name="connsiteY218" fmla="*/ 155223 h 1505488"/>
                  <a:gd name="connsiteX219" fmla="*/ 927547 w 1614101"/>
                  <a:gd name="connsiteY219" fmla="*/ 152755 h 1505488"/>
                  <a:gd name="connsiteX220" fmla="*/ 937421 w 1614101"/>
                  <a:gd name="connsiteY220" fmla="*/ 152755 h 1505488"/>
                  <a:gd name="connsiteX221" fmla="*/ 942356 w 1614101"/>
                  <a:gd name="connsiteY221" fmla="*/ 155223 h 1505488"/>
                  <a:gd name="connsiteX222" fmla="*/ 952231 w 1614101"/>
                  <a:gd name="connsiteY222" fmla="*/ 157692 h 1505488"/>
                  <a:gd name="connsiteX223" fmla="*/ 959635 w 1614101"/>
                  <a:gd name="connsiteY223" fmla="*/ 162630 h 1505488"/>
                  <a:gd name="connsiteX224" fmla="*/ 962106 w 1614101"/>
                  <a:gd name="connsiteY224" fmla="*/ 165097 h 1505488"/>
                  <a:gd name="connsiteX225" fmla="*/ 967043 w 1614101"/>
                  <a:gd name="connsiteY225" fmla="*/ 170034 h 1505488"/>
                  <a:gd name="connsiteX226" fmla="*/ 971981 w 1614101"/>
                  <a:gd name="connsiteY226" fmla="*/ 172503 h 1505488"/>
                  <a:gd name="connsiteX227" fmla="*/ 974448 w 1614101"/>
                  <a:gd name="connsiteY227" fmla="*/ 174972 h 1505488"/>
                  <a:gd name="connsiteX228" fmla="*/ 991727 w 1614101"/>
                  <a:gd name="connsiteY228" fmla="*/ 174972 h 1505488"/>
                  <a:gd name="connsiteX229" fmla="*/ 996665 w 1614101"/>
                  <a:gd name="connsiteY229" fmla="*/ 172503 h 1505488"/>
                  <a:gd name="connsiteX230" fmla="*/ 1006540 w 1614101"/>
                  <a:gd name="connsiteY230" fmla="*/ 167565 h 1505488"/>
                  <a:gd name="connsiteX231" fmla="*/ 1009007 w 1614101"/>
                  <a:gd name="connsiteY231" fmla="*/ 165097 h 1505488"/>
                  <a:gd name="connsiteX232" fmla="*/ 1016411 w 1614101"/>
                  <a:gd name="connsiteY232" fmla="*/ 160161 h 1505488"/>
                  <a:gd name="connsiteX233" fmla="*/ 1023819 w 1614101"/>
                  <a:gd name="connsiteY233" fmla="*/ 157692 h 1505488"/>
                  <a:gd name="connsiteX234" fmla="*/ 1033691 w 1614101"/>
                  <a:gd name="connsiteY234" fmla="*/ 155223 h 1505488"/>
                  <a:gd name="connsiteX235" fmla="*/ 1050971 w 1614101"/>
                  <a:gd name="connsiteY235" fmla="*/ 155223 h 1505488"/>
                  <a:gd name="connsiteX236" fmla="*/ 1058378 w 1614101"/>
                  <a:gd name="connsiteY236" fmla="*/ 152755 h 1505488"/>
                  <a:gd name="connsiteX237" fmla="*/ 1070720 w 1614101"/>
                  <a:gd name="connsiteY237" fmla="*/ 147817 h 1505488"/>
                  <a:gd name="connsiteX238" fmla="*/ 1078125 w 1614101"/>
                  <a:gd name="connsiteY238" fmla="*/ 145350 h 1505488"/>
                  <a:gd name="connsiteX239" fmla="*/ 1083062 w 1614101"/>
                  <a:gd name="connsiteY239" fmla="*/ 137944 h 1505488"/>
                  <a:gd name="connsiteX240" fmla="*/ 1083062 w 1614101"/>
                  <a:gd name="connsiteY240" fmla="*/ 135475 h 1505488"/>
                  <a:gd name="connsiteX241" fmla="*/ 1085530 w 1614101"/>
                  <a:gd name="connsiteY241" fmla="*/ 130538 h 1505488"/>
                  <a:gd name="connsiteX242" fmla="*/ 1088000 w 1614101"/>
                  <a:gd name="connsiteY242" fmla="*/ 128069 h 1505488"/>
                  <a:gd name="connsiteX243" fmla="*/ 1090467 w 1614101"/>
                  <a:gd name="connsiteY243" fmla="*/ 130538 h 1505488"/>
                  <a:gd name="connsiteX244" fmla="*/ 1090467 w 1614101"/>
                  <a:gd name="connsiteY244" fmla="*/ 160161 h 1505488"/>
                  <a:gd name="connsiteX245" fmla="*/ 1092937 w 1614101"/>
                  <a:gd name="connsiteY245" fmla="*/ 165097 h 1505488"/>
                  <a:gd name="connsiteX246" fmla="*/ 1092937 w 1614101"/>
                  <a:gd name="connsiteY246" fmla="*/ 174972 h 1505488"/>
                  <a:gd name="connsiteX247" fmla="*/ 1095405 w 1614101"/>
                  <a:gd name="connsiteY247" fmla="*/ 182376 h 1505488"/>
                  <a:gd name="connsiteX248" fmla="*/ 1095405 w 1614101"/>
                  <a:gd name="connsiteY248" fmla="*/ 202125 h 1505488"/>
                  <a:gd name="connsiteX249" fmla="*/ 1092937 w 1614101"/>
                  <a:gd name="connsiteY249" fmla="*/ 204593 h 1505488"/>
                  <a:gd name="connsiteX250" fmla="*/ 1090467 w 1614101"/>
                  <a:gd name="connsiteY250" fmla="*/ 209531 h 1505488"/>
                  <a:gd name="connsiteX251" fmla="*/ 1085530 w 1614101"/>
                  <a:gd name="connsiteY251" fmla="*/ 214468 h 1505488"/>
                  <a:gd name="connsiteX252" fmla="*/ 1078125 w 1614101"/>
                  <a:gd name="connsiteY252" fmla="*/ 219404 h 1505488"/>
                  <a:gd name="connsiteX253" fmla="*/ 1070720 w 1614101"/>
                  <a:gd name="connsiteY253" fmla="*/ 224342 h 1505488"/>
                  <a:gd name="connsiteX254" fmla="*/ 1065783 w 1614101"/>
                  <a:gd name="connsiteY254" fmla="*/ 226810 h 1505488"/>
                  <a:gd name="connsiteX255" fmla="*/ 1063316 w 1614101"/>
                  <a:gd name="connsiteY255" fmla="*/ 229279 h 1505488"/>
                  <a:gd name="connsiteX256" fmla="*/ 1063316 w 1614101"/>
                  <a:gd name="connsiteY256" fmla="*/ 234216 h 1505488"/>
                  <a:gd name="connsiteX257" fmla="*/ 1065783 w 1614101"/>
                  <a:gd name="connsiteY257" fmla="*/ 236685 h 1505488"/>
                  <a:gd name="connsiteX258" fmla="*/ 1085530 w 1614101"/>
                  <a:gd name="connsiteY258" fmla="*/ 236685 h 1505488"/>
                  <a:gd name="connsiteX259" fmla="*/ 1088000 w 1614101"/>
                  <a:gd name="connsiteY259" fmla="*/ 239152 h 1505488"/>
                  <a:gd name="connsiteX260" fmla="*/ 1090467 w 1614101"/>
                  <a:gd name="connsiteY260" fmla="*/ 241621 h 1505488"/>
                  <a:gd name="connsiteX261" fmla="*/ 1095405 w 1614101"/>
                  <a:gd name="connsiteY261" fmla="*/ 246559 h 1505488"/>
                  <a:gd name="connsiteX262" fmla="*/ 1095405 w 1614101"/>
                  <a:gd name="connsiteY262" fmla="*/ 249027 h 1505488"/>
                  <a:gd name="connsiteX263" fmla="*/ 1097875 w 1614101"/>
                  <a:gd name="connsiteY263" fmla="*/ 251496 h 1505488"/>
                  <a:gd name="connsiteX264" fmla="*/ 1100342 w 1614101"/>
                  <a:gd name="connsiteY264" fmla="*/ 256432 h 1505488"/>
                  <a:gd name="connsiteX265" fmla="*/ 1105279 w 1614101"/>
                  <a:gd name="connsiteY265" fmla="*/ 258901 h 1505488"/>
                  <a:gd name="connsiteX266" fmla="*/ 1112684 w 1614101"/>
                  <a:gd name="connsiteY266" fmla="*/ 263838 h 1505488"/>
                  <a:gd name="connsiteX267" fmla="*/ 1122559 w 1614101"/>
                  <a:gd name="connsiteY267" fmla="*/ 268776 h 1505488"/>
                  <a:gd name="connsiteX268" fmla="*/ 1127393 w 1614101"/>
                  <a:gd name="connsiteY268" fmla="*/ 271244 h 1505488"/>
                  <a:gd name="connsiteX269" fmla="*/ 1134901 w 1614101"/>
                  <a:gd name="connsiteY269" fmla="*/ 271244 h 1505488"/>
                  <a:gd name="connsiteX270" fmla="*/ 1139839 w 1614101"/>
                  <a:gd name="connsiteY270" fmla="*/ 268776 h 1505488"/>
                  <a:gd name="connsiteX271" fmla="*/ 1157118 w 1614101"/>
                  <a:gd name="connsiteY271" fmla="*/ 268776 h 1505488"/>
                  <a:gd name="connsiteX272" fmla="*/ 1161952 w 1614101"/>
                  <a:gd name="connsiteY272" fmla="*/ 273711 h 1505488"/>
                  <a:gd name="connsiteX273" fmla="*/ 1166889 w 1614101"/>
                  <a:gd name="connsiteY273" fmla="*/ 278649 h 1505488"/>
                  <a:gd name="connsiteX274" fmla="*/ 1174294 w 1614101"/>
                  <a:gd name="connsiteY274" fmla="*/ 286055 h 1505488"/>
                  <a:gd name="connsiteX275" fmla="*/ 1181702 w 1614101"/>
                  <a:gd name="connsiteY275" fmla="*/ 290993 h 1505488"/>
                  <a:gd name="connsiteX276" fmla="*/ 1184169 w 1614101"/>
                  <a:gd name="connsiteY276" fmla="*/ 293460 h 1505488"/>
                  <a:gd name="connsiteX277" fmla="*/ 1186636 w 1614101"/>
                  <a:gd name="connsiteY277" fmla="*/ 293460 h 1505488"/>
                  <a:gd name="connsiteX278" fmla="*/ 1194044 w 1614101"/>
                  <a:gd name="connsiteY278" fmla="*/ 290993 h 1505488"/>
                  <a:gd name="connsiteX279" fmla="*/ 1203916 w 1614101"/>
                  <a:gd name="connsiteY279" fmla="*/ 288524 h 1505488"/>
                  <a:gd name="connsiteX280" fmla="*/ 1213791 w 1614101"/>
                  <a:gd name="connsiteY280" fmla="*/ 288524 h 1505488"/>
                  <a:gd name="connsiteX281" fmla="*/ 1221195 w 1614101"/>
                  <a:gd name="connsiteY281" fmla="*/ 293460 h 1505488"/>
                  <a:gd name="connsiteX282" fmla="*/ 1228603 w 1614101"/>
                  <a:gd name="connsiteY282" fmla="*/ 295928 h 1505488"/>
                  <a:gd name="connsiteX283" fmla="*/ 1236008 w 1614101"/>
                  <a:gd name="connsiteY283" fmla="*/ 298397 h 1505488"/>
                  <a:gd name="connsiteX284" fmla="*/ 1250820 w 1614101"/>
                  <a:gd name="connsiteY284" fmla="*/ 300866 h 1505488"/>
                  <a:gd name="connsiteX285" fmla="*/ 1255754 w 1614101"/>
                  <a:gd name="connsiteY285" fmla="*/ 308272 h 1505488"/>
                  <a:gd name="connsiteX286" fmla="*/ 1263162 w 1614101"/>
                  <a:gd name="connsiteY286" fmla="*/ 320614 h 1505488"/>
                  <a:gd name="connsiteX287" fmla="*/ 1268100 w 1614101"/>
                  <a:gd name="connsiteY287" fmla="*/ 332956 h 1505488"/>
                  <a:gd name="connsiteX288" fmla="*/ 1270567 w 1614101"/>
                  <a:gd name="connsiteY288" fmla="*/ 340362 h 1505488"/>
                  <a:gd name="connsiteX289" fmla="*/ 1280442 w 1614101"/>
                  <a:gd name="connsiteY289" fmla="*/ 360111 h 1505488"/>
                  <a:gd name="connsiteX290" fmla="*/ 1287846 w 1614101"/>
                  <a:gd name="connsiteY290" fmla="*/ 369984 h 1505488"/>
                  <a:gd name="connsiteX291" fmla="*/ 1297721 w 1614101"/>
                  <a:gd name="connsiteY291" fmla="*/ 377390 h 1505488"/>
                  <a:gd name="connsiteX292" fmla="*/ 1307596 w 1614101"/>
                  <a:gd name="connsiteY292" fmla="*/ 389732 h 1505488"/>
                  <a:gd name="connsiteX293" fmla="*/ 1319938 w 1614101"/>
                  <a:gd name="connsiteY293" fmla="*/ 404543 h 1505488"/>
                  <a:gd name="connsiteX294" fmla="*/ 1332280 w 1614101"/>
                  <a:gd name="connsiteY294" fmla="*/ 421823 h 1505488"/>
                  <a:gd name="connsiteX295" fmla="*/ 1339685 w 1614101"/>
                  <a:gd name="connsiteY295" fmla="*/ 436634 h 1505488"/>
                  <a:gd name="connsiteX296" fmla="*/ 1349560 w 1614101"/>
                  <a:gd name="connsiteY296" fmla="*/ 453915 h 1505488"/>
                  <a:gd name="connsiteX297" fmla="*/ 1354497 w 1614101"/>
                  <a:gd name="connsiteY297" fmla="*/ 466257 h 1505488"/>
                  <a:gd name="connsiteX298" fmla="*/ 1364369 w 1614101"/>
                  <a:gd name="connsiteY298" fmla="*/ 483536 h 1505488"/>
                  <a:gd name="connsiteX299" fmla="*/ 1371777 w 1614101"/>
                  <a:gd name="connsiteY299" fmla="*/ 495878 h 1505488"/>
                  <a:gd name="connsiteX300" fmla="*/ 1374244 w 1614101"/>
                  <a:gd name="connsiteY300" fmla="*/ 500816 h 1505488"/>
                  <a:gd name="connsiteX301" fmla="*/ 1379181 w 1614101"/>
                  <a:gd name="connsiteY301" fmla="*/ 510689 h 1505488"/>
                  <a:gd name="connsiteX302" fmla="*/ 1384119 w 1614101"/>
                  <a:gd name="connsiteY302" fmla="*/ 517992 h 1505488"/>
                  <a:gd name="connsiteX303" fmla="*/ 1386586 w 1614101"/>
                  <a:gd name="connsiteY303" fmla="*/ 525502 h 1505488"/>
                  <a:gd name="connsiteX304" fmla="*/ 1391524 w 1614101"/>
                  <a:gd name="connsiteY304" fmla="*/ 537740 h 1505488"/>
                  <a:gd name="connsiteX305" fmla="*/ 1396461 w 1614101"/>
                  <a:gd name="connsiteY305" fmla="*/ 545250 h 1505488"/>
                  <a:gd name="connsiteX306" fmla="*/ 1396461 w 1614101"/>
                  <a:gd name="connsiteY306" fmla="*/ 547717 h 1505488"/>
                  <a:gd name="connsiteX307" fmla="*/ 1403866 w 1614101"/>
                  <a:gd name="connsiteY307" fmla="*/ 560061 h 1505488"/>
                  <a:gd name="connsiteX308" fmla="*/ 1408803 w 1614101"/>
                  <a:gd name="connsiteY308" fmla="*/ 569832 h 1505488"/>
                  <a:gd name="connsiteX309" fmla="*/ 1416211 w 1614101"/>
                  <a:gd name="connsiteY309" fmla="*/ 579809 h 1505488"/>
                  <a:gd name="connsiteX310" fmla="*/ 1426083 w 1614101"/>
                  <a:gd name="connsiteY310" fmla="*/ 592048 h 1505488"/>
                  <a:gd name="connsiteX311" fmla="*/ 1431020 w 1614101"/>
                  <a:gd name="connsiteY311" fmla="*/ 599454 h 1505488"/>
                  <a:gd name="connsiteX312" fmla="*/ 1435958 w 1614101"/>
                  <a:gd name="connsiteY312" fmla="*/ 604391 h 1505488"/>
                  <a:gd name="connsiteX313" fmla="*/ 1438425 w 1614101"/>
                  <a:gd name="connsiteY313" fmla="*/ 606860 h 1505488"/>
                  <a:gd name="connsiteX314" fmla="*/ 1443362 w 1614101"/>
                  <a:gd name="connsiteY314" fmla="*/ 611796 h 1505488"/>
                  <a:gd name="connsiteX315" fmla="*/ 1445832 w 1614101"/>
                  <a:gd name="connsiteY315" fmla="*/ 614265 h 1505488"/>
                  <a:gd name="connsiteX316" fmla="*/ 1450770 w 1614101"/>
                  <a:gd name="connsiteY316" fmla="*/ 621671 h 1505488"/>
                  <a:gd name="connsiteX317" fmla="*/ 1453237 w 1614101"/>
                  <a:gd name="connsiteY317" fmla="*/ 626607 h 1505488"/>
                  <a:gd name="connsiteX318" fmla="*/ 1458175 w 1614101"/>
                  <a:gd name="connsiteY318" fmla="*/ 631544 h 1505488"/>
                  <a:gd name="connsiteX319" fmla="*/ 1465579 w 1614101"/>
                  <a:gd name="connsiteY319" fmla="*/ 643888 h 1505488"/>
                  <a:gd name="connsiteX320" fmla="*/ 1470517 w 1614101"/>
                  <a:gd name="connsiteY320" fmla="*/ 651292 h 1505488"/>
                  <a:gd name="connsiteX321" fmla="*/ 1472984 w 1614101"/>
                  <a:gd name="connsiteY321" fmla="*/ 656230 h 1505488"/>
                  <a:gd name="connsiteX322" fmla="*/ 1475454 w 1614101"/>
                  <a:gd name="connsiteY322" fmla="*/ 666103 h 1505488"/>
                  <a:gd name="connsiteX323" fmla="*/ 1477921 w 1614101"/>
                  <a:gd name="connsiteY323" fmla="*/ 673509 h 1505488"/>
                  <a:gd name="connsiteX324" fmla="*/ 1482859 w 1614101"/>
                  <a:gd name="connsiteY324" fmla="*/ 685851 h 1505488"/>
                  <a:gd name="connsiteX325" fmla="*/ 1485329 w 1614101"/>
                  <a:gd name="connsiteY325" fmla="*/ 688320 h 1505488"/>
                  <a:gd name="connsiteX326" fmla="*/ 1487796 w 1614101"/>
                  <a:gd name="connsiteY326" fmla="*/ 695726 h 1505488"/>
                  <a:gd name="connsiteX327" fmla="*/ 1490266 w 1614101"/>
                  <a:gd name="connsiteY327" fmla="*/ 698195 h 1505488"/>
                  <a:gd name="connsiteX328" fmla="*/ 1490266 w 1614101"/>
                  <a:gd name="connsiteY328" fmla="*/ 713006 h 1505488"/>
                  <a:gd name="connsiteX329" fmla="*/ 1487796 w 1614101"/>
                  <a:gd name="connsiteY329" fmla="*/ 725348 h 1505488"/>
                  <a:gd name="connsiteX330" fmla="*/ 1492734 w 1614101"/>
                  <a:gd name="connsiteY330" fmla="*/ 737690 h 1505488"/>
                  <a:gd name="connsiteX331" fmla="*/ 1495201 w 1614101"/>
                  <a:gd name="connsiteY331" fmla="*/ 742628 h 1505488"/>
                  <a:gd name="connsiteX332" fmla="*/ 1497671 w 1614101"/>
                  <a:gd name="connsiteY332" fmla="*/ 747565 h 1505488"/>
                  <a:gd name="connsiteX333" fmla="*/ 1500138 w 1614101"/>
                  <a:gd name="connsiteY333" fmla="*/ 754970 h 1505488"/>
                  <a:gd name="connsiteX334" fmla="*/ 1502609 w 1614101"/>
                  <a:gd name="connsiteY334" fmla="*/ 759907 h 1505488"/>
                  <a:gd name="connsiteX335" fmla="*/ 1502609 w 1614101"/>
                  <a:gd name="connsiteY335" fmla="*/ 769782 h 1505488"/>
                  <a:gd name="connsiteX336" fmla="*/ 1500138 w 1614101"/>
                  <a:gd name="connsiteY336" fmla="*/ 774718 h 1505488"/>
                  <a:gd name="connsiteX337" fmla="*/ 1500138 w 1614101"/>
                  <a:gd name="connsiteY337" fmla="*/ 777187 h 1505488"/>
                  <a:gd name="connsiteX338" fmla="*/ 1502609 w 1614101"/>
                  <a:gd name="connsiteY338" fmla="*/ 787062 h 1505488"/>
                  <a:gd name="connsiteX339" fmla="*/ 1505076 w 1614101"/>
                  <a:gd name="connsiteY339" fmla="*/ 794466 h 1505488"/>
                  <a:gd name="connsiteX340" fmla="*/ 1502609 w 1614101"/>
                  <a:gd name="connsiteY340" fmla="*/ 796935 h 1505488"/>
                  <a:gd name="connsiteX341" fmla="*/ 1505076 w 1614101"/>
                  <a:gd name="connsiteY341" fmla="*/ 799404 h 1505488"/>
                  <a:gd name="connsiteX342" fmla="*/ 1505076 w 1614101"/>
                  <a:gd name="connsiteY342" fmla="*/ 801872 h 1505488"/>
                  <a:gd name="connsiteX343" fmla="*/ 1510013 w 1614101"/>
                  <a:gd name="connsiteY343" fmla="*/ 806810 h 1505488"/>
                  <a:gd name="connsiteX344" fmla="*/ 1510013 w 1614101"/>
                  <a:gd name="connsiteY344" fmla="*/ 809277 h 1505488"/>
                  <a:gd name="connsiteX345" fmla="*/ 1512480 w 1614101"/>
                  <a:gd name="connsiteY345" fmla="*/ 809277 h 1505488"/>
                  <a:gd name="connsiteX346" fmla="*/ 1514951 w 1614101"/>
                  <a:gd name="connsiteY346" fmla="*/ 811746 h 1505488"/>
                  <a:gd name="connsiteX347" fmla="*/ 1517418 w 1614101"/>
                  <a:gd name="connsiteY347" fmla="*/ 811746 h 1505488"/>
                  <a:gd name="connsiteX348" fmla="*/ 1519888 w 1614101"/>
                  <a:gd name="connsiteY348" fmla="*/ 814215 h 1505488"/>
                  <a:gd name="connsiteX349" fmla="*/ 1522355 w 1614101"/>
                  <a:gd name="connsiteY349" fmla="*/ 816683 h 1505488"/>
                  <a:gd name="connsiteX350" fmla="*/ 1524826 w 1614101"/>
                  <a:gd name="connsiteY350" fmla="*/ 819152 h 1505488"/>
                  <a:gd name="connsiteX351" fmla="*/ 1532230 w 1614101"/>
                  <a:gd name="connsiteY351" fmla="*/ 819152 h 1505488"/>
                  <a:gd name="connsiteX352" fmla="*/ 1534697 w 1614101"/>
                  <a:gd name="connsiteY352" fmla="*/ 821621 h 1505488"/>
                  <a:gd name="connsiteX353" fmla="*/ 1537168 w 1614101"/>
                  <a:gd name="connsiteY353" fmla="*/ 826557 h 1505488"/>
                  <a:gd name="connsiteX354" fmla="*/ 1537168 w 1614101"/>
                  <a:gd name="connsiteY354" fmla="*/ 831494 h 1505488"/>
                  <a:gd name="connsiteX355" fmla="*/ 1539635 w 1614101"/>
                  <a:gd name="connsiteY355" fmla="*/ 838900 h 1505488"/>
                  <a:gd name="connsiteX356" fmla="*/ 1539635 w 1614101"/>
                  <a:gd name="connsiteY356" fmla="*/ 841369 h 1505488"/>
                  <a:gd name="connsiteX357" fmla="*/ 1542105 w 1614101"/>
                  <a:gd name="connsiteY357" fmla="*/ 846305 h 1505488"/>
                  <a:gd name="connsiteX358" fmla="*/ 1542105 w 1614101"/>
                  <a:gd name="connsiteY358" fmla="*/ 851242 h 1505488"/>
                  <a:gd name="connsiteX359" fmla="*/ 1544572 w 1614101"/>
                  <a:gd name="connsiteY359" fmla="*/ 853711 h 1505488"/>
                  <a:gd name="connsiteX360" fmla="*/ 1547039 w 1614101"/>
                  <a:gd name="connsiteY360" fmla="*/ 856180 h 1505488"/>
                  <a:gd name="connsiteX361" fmla="*/ 1547039 w 1614101"/>
                  <a:gd name="connsiteY361" fmla="*/ 863584 h 1505488"/>
                  <a:gd name="connsiteX362" fmla="*/ 1544572 w 1614101"/>
                  <a:gd name="connsiteY362" fmla="*/ 868522 h 1505488"/>
                  <a:gd name="connsiteX363" fmla="*/ 1542105 w 1614101"/>
                  <a:gd name="connsiteY363" fmla="*/ 873459 h 1505488"/>
                  <a:gd name="connsiteX364" fmla="*/ 1542105 w 1614101"/>
                  <a:gd name="connsiteY364" fmla="*/ 878397 h 1505488"/>
                  <a:gd name="connsiteX365" fmla="*/ 1539635 w 1614101"/>
                  <a:gd name="connsiteY365" fmla="*/ 883333 h 1505488"/>
                  <a:gd name="connsiteX366" fmla="*/ 1542105 w 1614101"/>
                  <a:gd name="connsiteY366" fmla="*/ 883333 h 1505488"/>
                  <a:gd name="connsiteX367" fmla="*/ 1542105 w 1614101"/>
                  <a:gd name="connsiteY367" fmla="*/ 885801 h 1505488"/>
                  <a:gd name="connsiteX368" fmla="*/ 1539635 w 1614101"/>
                  <a:gd name="connsiteY368" fmla="*/ 888270 h 1505488"/>
                  <a:gd name="connsiteX369" fmla="*/ 1537168 w 1614101"/>
                  <a:gd name="connsiteY369" fmla="*/ 888270 h 1505488"/>
                  <a:gd name="connsiteX370" fmla="*/ 1542105 w 1614101"/>
                  <a:gd name="connsiteY370" fmla="*/ 893208 h 1505488"/>
                  <a:gd name="connsiteX371" fmla="*/ 1547039 w 1614101"/>
                  <a:gd name="connsiteY371" fmla="*/ 893208 h 1505488"/>
                  <a:gd name="connsiteX372" fmla="*/ 1547039 w 1614101"/>
                  <a:gd name="connsiteY372" fmla="*/ 890739 h 1505488"/>
                  <a:gd name="connsiteX373" fmla="*/ 1556914 w 1614101"/>
                  <a:gd name="connsiteY373" fmla="*/ 890739 h 1505488"/>
                  <a:gd name="connsiteX374" fmla="*/ 1559385 w 1614101"/>
                  <a:gd name="connsiteY374" fmla="*/ 893208 h 1505488"/>
                  <a:gd name="connsiteX375" fmla="*/ 1561852 w 1614101"/>
                  <a:gd name="connsiteY375" fmla="*/ 893208 h 1505488"/>
                  <a:gd name="connsiteX376" fmla="*/ 1564319 w 1614101"/>
                  <a:gd name="connsiteY376" fmla="*/ 895676 h 1505488"/>
                  <a:gd name="connsiteX377" fmla="*/ 1566789 w 1614101"/>
                  <a:gd name="connsiteY377" fmla="*/ 898145 h 1505488"/>
                  <a:gd name="connsiteX378" fmla="*/ 1564319 w 1614101"/>
                  <a:gd name="connsiteY378" fmla="*/ 900612 h 1505488"/>
                  <a:gd name="connsiteX379" fmla="*/ 1559385 w 1614101"/>
                  <a:gd name="connsiteY379" fmla="*/ 903081 h 1505488"/>
                  <a:gd name="connsiteX380" fmla="*/ 1556914 w 1614101"/>
                  <a:gd name="connsiteY380" fmla="*/ 903081 h 1505488"/>
                  <a:gd name="connsiteX381" fmla="*/ 1554447 w 1614101"/>
                  <a:gd name="connsiteY381" fmla="*/ 905550 h 1505488"/>
                  <a:gd name="connsiteX382" fmla="*/ 1551977 w 1614101"/>
                  <a:gd name="connsiteY382" fmla="*/ 910487 h 1505488"/>
                  <a:gd name="connsiteX383" fmla="*/ 1551977 w 1614101"/>
                  <a:gd name="connsiteY383" fmla="*/ 915425 h 1505488"/>
                  <a:gd name="connsiteX384" fmla="*/ 1554447 w 1614101"/>
                  <a:gd name="connsiteY384" fmla="*/ 917892 h 1505488"/>
                  <a:gd name="connsiteX385" fmla="*/ 1554447 w 1614101"/>
                  <a:gd name="connsiteY385" fmla="*/ 915425 h 1505488"/>
                  <a:gd name="connsiteX386" fmla="*/ 1556914 w 1614101"/>
                  <a:gd name="connsiteY386" fmla="*/ 915425 h 1505488"/>
                  <a:gd name="connsiteX387" fmla="*/ 1561852 w 1614101"/>
                  <a:gd name="connsiteY387" fmla="*/ 912956 h 1505488"/>
                  <a:gd name="connsiteX388" fmla="*/ 1561852 w 1614101"/>
                  <a:gd name="connsiteY388" fmla="*/ 915425 h 1505488"/>
                  <a:gd name="connsiteX389" fmla="*/ 1564319 w 1614101"/>
                  <a:gd name="connsiteY389" fmla="*/ 912956 h 1505488"/>
                  <a:gd name="connsiteX390" fmla="*/ 1564319 w 1614101"/>
                  <a:gd name="connsiteY390" fmla="*/ 910487 h 1505488"/>
                  <a:gd name="connsiteX391" fmla="*/ 1561852 w 1614101"/>
                  <a:gd name="connsiteY391" fmla="*/ 910487 h 1505488"/>
                  <a:gd name="connsiteX392" fmla="*/ 1561852 w 1614101"/>
                  <a:gd name="connsiteY392" fmla="*/ 908018 h 1505488"/>
                  <a:gd name="connsiteX393" fmla="*/ 1564319 w 1614101"/>
                  <a:gd name="connsiteY393" fmla="*/ 908018 h 1505488"/>
                  <a:gd name="connsiteX394" fmla="*/ 1566789 w 1614101"/>
                  <a:gd name="connsiteY394" fmla="*/ 905550 h 1505488"/>
                  <a:gd name="connsiteX395" fmla="*/ 1569256 w 1614101"/>
                  <a:gd name="connsiteY395" fmla="*/ 905550 h 1505488"/>
                  <a:gd name="connsiteX396" fmla="*/ 1569256 w 1614101"/>
                  <a:gd name="connsiteY396" fmla="*/ 903081 h 1505488"/>
                  <a:gd name="connsiteX397" fmla="*/ 1571623 w 1614101"/>
                  <a:gd name="connsiteY397" fmla="*/ 900612 h 1505488"/>
                  <a:gd name="connsiteX398" fmla="*/ 1574194 w 1614101"/>
                  <a:gd name="connsiteY398" fmla="*/ 903081 h 1505488"/>
                  <a:gd name="connsiteX399" fmla="*/ 1574194 w 1614101"/>
                  <a:gd name="connsiteY399" fmla="*/ 908018 h 1505488"/>
                  <a:gd name="connsiteX400" fmla="*/ 1576664 w 1614101"/>
                  <a:gd name="connsiteY400" fmla="*/ 908018 h 1505488"/>
                  <a:gd name="connsiteX401" fmla="*/ 1576664 w 1614101"/>
                  <a:gd name="connsiteY401" fmla="*/ 912956 h 1505488"/>
                  <a:gd name="connsiteX402" fmla="*/ 1579131 w 1614101"/>
                  <a:gd name="connsiteY402" fmla="*/ 915425 h 1505488"/>
                  <a:gd name="connsiteX403" fmla="*/ 1579131 w 1614101"/>
                  <a:gd name="connsiteY403" fmla="*/ 920361 h 1505488"/>
                  <a:gd name="connsiteX404" fmla="*/ 1581498 w 1614101"/>
                  <a:gd name="connsiteY404" fmla="*/ 927767 h 1505488"/>
                  <a:gd name="connsiteX405" fmla="*/ 1581498 w 1614101"/>
                  <a:gd name="connsiteY405" fmla="*/ 930235 h 1505488"/>
                  <a:gd name="connsiteX406" fmla="*/ 1584069 w 1614101"/>
                  <a:gd name="connsiteY406" fmla="*/ 935171 h 1505488"/>
                  <a:gd name="connsiteX407" fmla="*/ 1584069 w 1614101"/>
                  <a:gd name="connsiteY407" fmla="*/ 940109 h 1505488"/>
                  <a:gd name="connsiteX408" fmla="*/ 1586536 w 1614101"/>
                  <a:gd name="connsiteY408" fmla="*/ 947515 h 1505488"/>
                  <a:gd name="connsiteX409" fmla="*/ 1588903 w 1614101"/>
                  <a:gd name="connsiteY409" fmla="*/ 954920 h 1505488"/>
                  <a:gd name="connsiteX410" fmla="*/ 1588903 w 1614101"/>
                  <a:gd name="connsiteY410" fmla="*/ 962326 h 1505488"/>
                  <a:gd name="connsiteX411" fmla="*/ 1613690 w 1614101"/>
                  <a:gd name="connsiteY411" fmla="*/ 991947 h 1505488"/>
                  <a:gd name="connsiteX412" fmla="*/ 1611120 w 1614101"/>
                  <a:gd name="connsiteY412" fmla="*/ 994416 h 1505488"/>
                  <a:gd name="connsiteX413" fmla="*/ 1608753 w 1614101"/>
                  <a:gd name="connsiteY413" fmla="*/ 996885 h 1505488"/>
                  <a:gd name="connsiteX414" fmla="*/ 1611120 w 1614101"/>
                  <a:gd name="connsiteY414" fmla="*/ 999354 h 1505488"/>
                  <a:gd name="connsiteX415" fmla="*/ 1611120 w 1614101"/>
                  <a:gd name="connsiteY415" fmla="*/ 1009227 h 1505488"/>
                  <a:gd name="connsiteX416" fmla="*/ 1608753 w 1614101"/>
                  <a:gd name="connsiteY416" fmla="*/ 1014165 h 1505488"/>
                  <a:gd name="connsiteX417" fmla="*/ 1608753 w 1614101"/>
                  <a:gd name="connsiteY417" fmla="*/ 1019102 h 1505488"/>
                  <a:gd name="connsiteX418" fmla="*/ 1613690 w 1614101"/>
                  <a:gd name="connsiteY418" fmla="*/ 1021571 h 1505488"/>
                  <a:gd name="connsiteX419" fmla="*/ 1613690 w 1614101"/>
                  <a:gd name="connsiteY419" fmla="*/ 1026507 h 1505488"/>
                  <a:gd name="connsiteX420" fmla="*/ 1611120 w 1614101"/>
                  <a:gd name="connsiteY420" fmla="*/ 1028975 h 1505488"/>
                  <a:gd name="connsiteX421" fmla="*/ 1603816 w 1614101"/>
                  <a:gd name="connsiteY421" fmla="*/ 1026507 h 1505488"/>
                  <a:gd name="connsiteX422" fmla="*/ 1601348 w 1614101"/>
                  <a:gd name="connsiteY422" fmla="*/ 1026507 h 1505488"/>
                  <a:gd name="connsiteX423" fmla="*/ 1596411 w 1614101"/>
                  <a:gd name="connsiteY423" fmla="*/ 1028975 h 1505488"/>
                  <a:gd name="connsiteX424" fmla="*/ 1596411 w 1614101"/>
                  <a:gd name="connsiteY424" fmla="*/ 1031444 h 1505488"/>
                  <a:gd name="connsiteX425" fmla="*/ 1593840 w 1614101"/>
                  <a:gd name="connsiteY425" fmla="*/ 1036382 h 1505488"/>
                  <a:gd name="connsiteX426" fmla="*/ 1593840 w 1614101"/>
                  <a:gd name="connsiteY426" fmla="*/ 1043786 h 1505488"/>
                  <a:gd name="connsiteX427" fmla="*/ 1584069 w 1614101"/>
                  <a:gd name="connsiteY427" fmla="*/ 1048724 h 1505488"/>
                  <a:gd name="connsiteX428" fmla="*/ 1571623 w 1614101"/>
                  <a:gd name="connsiteY428" fmla="*/ 1053661 h 1505488"/>
                  <a:gd name="connsiteX429" fmla="*/ 1564319 w 1614101"/>
                  <a:gd name="connsiteY429" fmla="*/ 1053661 h 1505488"/>
                  <a:gd name="connsiteX430" fmla="*/ 1561852 w 1614101"/>
                  <a:gd name="connsiteY430" fmla="*/ 1056130 h 1505488"/>
                  <a:gd name="connsiteX431" fmla="*/ 1559385 w 1614101"/>
                  <a:gd name="connsiteY431" fmla="*/ 1058599 h 1505488"/>
                  <a:gd name="connsiteX432" fmla="*/ 1559385 w 1614101"/>
                  <a:gd name="connsiteY432" fmla="*/ 1063534 h 1505488"/>
                  <a:gd name="connsiteX433" fmla="*/ 1556914 w 1614101"/>
                  <a:gd name="connsiteY433" fmla="*/ 1066003 h 1505488"/>
                  <a:gd name="connsiteX434" fmla="*/ 1554447 w 1614101"/>
                  <a:gd name="connsiteY434" fmla="*/ 1066003 h 1505488"/>
                  <a:gd name="connsiteX435" fmla="*/ 1551977 w 1614101"/>
                  <a:gd name="connsiteY435" fmla="*/ 1068472 h 1505488"/>
                  <a:gd name="connsiteX436" fmla="*/ 1547039 w 1614101"/>
                  <a:gd name="connsiteY436" fmla="*/ 1070941 h 1505488"/>
                  <a:gd name="connsiteX437" fmla="*/ 1544572 w 1614101"/>
                  <a:gd name="connsiteY437" fmla="*/ 1073409 h 1505488"/>
                  <a:gd name="connsiteX438" fmla="*/ 1542105 w 1614101"/>
                  <a:gd name="connsiteY438" fmla="*/ 1068472 h 1505488"/>
                  <a:gd name="connsiteX439" fmla="*/ 1542105 w 1614101"/>
                  <a:gd name="connsiteY439" fmla="*/ 1066003 h 1505488"/>
                  <a:gd name="connsiteX440" fmla="*/ 1532230 w 1614101"/>
                  <a:gd name="connsiteY440" fmla="*/ 1066003 h 1505488"/>
                  <a:gd name="connsiteX441" fmla="*/ 1532230 w 1614101"/>
                  <a:gd name="connsiteY441" fmla="*/ 1058599 h 1505488"/>
                  <a:gd name="connsiteX442" fmla="*/ 1527293 w 1614101"/>
                  <a:gd name="connsiteY442" fmla="*/ 1056130 h 1505488"/>
                  <a:gd name="connsiteX443" fmla="*/ 1519888 w 1614101"/>
                  <a:gd name="connsiteY443" fmla="*/ 1058599 h 1505488"/>
                  <a:gd name="connsiteX444" fmla="*/ 1512480 w 1614101"/>
                  <a:gd name="connsiteY444" fmla="*/ 1061067 h 1505488"/>
                  <a:gd name="connsiteX445" fmla="*/ 1507546 w 1614101"/>
                  <a:gd name="connsiteY445" fmla="*/ 1063534 h 1505488"/>
                  <a:gd name="connsiteX446" fmla="*/ 1505076 w 1614101"/>
                  <a:gd name="connsiteY446" fmla="*/ 1061067 h 1505488"/>
                  <a:gd name="connsiteX447" fmla="*/ 1505076 w 1614101"/>
                  <a:gd name="connsiteY447" fmla="*/ 1058599 h 1505488"/>
                  <a:gd name="connsiteX448" fmla="*/ 1507546 w 1614101"/>
                  <a:gd name="connsiteY448" fmla="*/ 1056130 h 1505488"/>
                  <a:gd name="connsiteX449" fmla="*/ 1510013 w 1614101"/>
                  <a:gd name="connsiteY449" fmla="*/ 1056130 h 1505488"/>
                  <a:gd name="connsiteX450" fmla="*/ 1510013 w 1614101"/>
                  <a:gd name="connsiteY450" fmla="*/ 1053661 h 1505488"/>
                  <a:gd name="connsiteX451" fmla="*/ 1507546 w 1614101"/>
                  <a:gd name="connsiteY451" fmla="*/ 1053661 h 1505488"/>
                  <a:gd name="connsiteX452" fmla="*/ 1505076 w 1614101"/>
                  <a:gd name="connsiteY452" fmla="*/ 1051192 h 1505488"/>
                  <a:gd name="connsiteX453" fmla="*/ 1500138 w 1614101"/>
                  <a:gd name="connsiteY453" fmla="*/ 1051192 h 1505488"/>
                  <a:gd name="connsiteX454" fmla="*/ 1497671 w 1614101"/>
                  <a:gd name="connsiteY454" fmla="*/ 1053661 h 1505488"/>
                  <a:gd name="connsiteX455" fmla="*/ 1497671 w 1614101"/>
                  <a:gd name="connsiteY455" fmla="*/ 1056130 h 1505488"/>
                  <a:gd name="connsiteX456" fmla="*/ 1495201 w 1614101"/>
                  <a:gd name="connsiteY456" fmla="*/ 1058599 h 1505488"/>
                  <a:gd name="connsiteX457" fmla="*/ 1490266 w 1614101"/>
                  <a:gd name="connsiteY457" fmla="*/ 1058599 h 1505488"/>
                  <a:gd name="connsiteX458" fmla="*/ 1490266 w 1614101"/>
                  <a:gd name="connsiteY458" fmla="*/ 1048724 h 1505488"/>
                  <a:gd name="connsiteX459" fmla="*/ 1487796 w 1614101"/>
                  <a:gd name="connsiteY459" fmla="*/ 1048724 h 1505488"/>
                  <a:gd name="connsiteX460" fmla="*/ 1487796 w 1614101"/>
                  <a:gd name="connsiteY460" fmla="*/ 1046255 h 1505488"/>
                  <a:gd name="connsiteX461" fmla="*/ 1485329 w 1614101"/>
                  <a:gd name="connsiteY461" fmla="*/ 1046255 h 1505488"/>
                  <a:gd name="connsiteX462" fmla="*/ 1485329 w 1614101"/>
                  <a:gd name="connsiteY462" fmla="*/ 1043786 h 1505488"/>
                  <a:gd name="connsiteX463" fmla="*/ 1470517 w 1614101"/>
                  <a:gd name="connsiteY463" fmla="*/ 1043786 h 1505488"/>
                  <a:gd name="connsiteX464" fmla="*/ 1468049 w 1614101"/>
                  <a:gd name="connsiteY464" fmla="*/ 1046255 h 1505488"/>
                  <a:gd name="connsiteX465" fmla="*/ 1463112 w 1614101"/>
                  <a:gd name="connsiteY465" fmla="*/ 1046255 h 1505488"/>
                  <a:gd name="connsiteX466" fmla="*/ 1463112 w 1614101"/>
                  <a:gd name="connsiteY466" fmla="*/ 1043786 h 1505488"/>
                  <a:gd name="connsiteX467" fmla="*/ 1460642 w 1614101"/>
                  <a:gd name="connsiteY467" fmla="*/ 1041319 h 1505488"/>
                  <a:gd name="connsiteX468" fmla="*/ 1458175 w 1614101"/>
                  <a:gd name="connsiteY468" fmla="*/ 1038850 h 1505488"/>
                  <a:gd name="connsiteX469" fmla="*/ 1458175 w 1614101"/>
                  <a:gd name="connsiteY469" fmla="*/ 1036382 h 1505488"/>
                  <a:gd name="connsiteX470" fmla="*/ 1453237 w 1614101"/>
                  <a:gd name="connsiteY470" fmla="*/ 1038850 h 1505488"/>
                  <a:gd name="connsiteX471" fmla="*/ 1453237 w 1614101"/>
                  <a:gd name="connsiteY471" fmla="*/ 1046255 h 1505488"/>
                  <a:gd name="connsiteX472" fmla="*/ 1455704 w 1614101"/>
                  <a:gd name="connsiteY472" fmla="*/ 1056130 h 1505488"/>
                  <a:gd name="connsiteX473" fmla="*/ 1455704 w 1614101"/>
                  <a:gd name="connsiteY473" fmla="*/ 1061067 h 1505488"/>
                  <a:gd name="connsiteX474" fmla="*/ 1458175 w 1614101"/>
                  <a:gd name="connsiteY474" fmla="*/ 1063534 h 1505488"/>
                  <a:gd name="connsiteX475" fmla="*/ 1458175 w 1614101"/>
                  <a:gd name="connsiteY475" fmla="*/ 1066003 h 1505488"/>
                  <a:gd name="connsiteX476" fmla="*/ 1455704 w 1614101"/>
                  <a:gd name="connsiteY476" fmla="*/ 1068472 h 1505488"/>
                  <a:gd name="connsiteX477" fmla="*/ 1450770 w 1614101"/>
                  <a:gd name="connsiteY477" fmla="*/ 1075878 h 1505488"/>
                  <a:gd name="connsiteX478" fmla="*/ 1450770 w 1614101"/>
                  <a:gd name="connsiteY478" fmla="*/ 1078347 h 1505488"/>
                  <a:gd name="connsiteX479" fmla="*/ 1448300 w 1614101"/>
                  <a:gd name="connsiteY479" fmla="*/ 1088220 h 1505488"/>
                  <a:gd name="connsiteX480" fmla="*/ 1450770 w 1614101"/>
                  <a:gd name="connsiteY480" fmla="*/ 1088220 h 1505488"/>
                  <a:gd name="connsiteX481" fmla="*/ 1445832 w 1614101"/>
                  <a:gd name="connsiteY481" fmla="*/ 1090689 h 1505488"/>
                  <a:gd name="connsiteX482" fmla="*/ 1443362 w 1614101"/>
                  <a:gd name="connsiteY482" fmla="*/ 1088220 h 1505488"/>
                  <a:gd name="connsiteX483" fmla="*/ 1438425 w 1614101"/>
                  <a:gd name="connsiteY483" fmla="*/ 1088220 h 1505488"/>
                  <a:gd name="connsiteX484" fmla="*/ 1435958 w 1614101"/>
                  <a:gd name="connsiteY484" fmla="*/ 1090689 h 1505488"/>
                  <a:gd name="connsiteX485" fmla="*/ 1431020 w 1614101"/>
                  <a:gd name="connsiteY485" fmla="*/ 1090689 h 1505488"/>
                  <a:gd name="connsiteX486" fmla="*/ 1428553 w 1614101"/>
                  <a:gd name="connsiteY486" fmla="*/ 1088220 h 1505488"/>
                  <a:gd name="connsiteX487" fmla="*/ 1426083 w 1614101"/>
                  <a:gd name="connsiteY487" fmla="*/ 1085751 h 1505488"/>
                  <a:gd name="connsiteX488" fmla="*/ 1423615 w 1614101"/>
                  <a:gd name="connsiteY488" fmla="*/ 1083283 h 1505488"/>
                  <a:gd name="connsiteX489" fmla="*/ 1421145 w 1614101"/>
                  <a:gd name="connsiteY489" fmla="*/ 1083283 h 1505488"/>
                  <a:gd name="connsiteX490" fmla="*/ 1421145 w 1614101"/>
                  <a:gd name="connsiteY490" fmla="*/ 1085751 h 1505488"/>
                  <a:gd name="connsiteX491" fmla="*/ 1418678 w 1614101"/>
                  <a:gd name="connsiteY491" fmla="*/ 1085751 h 1505488"/>
                  <a:gd name="connsiteX492" fmla="*/ 1418678 w 1614101"/>
                  <a:gd name="connsiteY492" fmla="*/ 1090689 h 1505488"/>
                  <a:gd name="connsiteX493" fmla="*/ 1413741 w 1614101"/>
                  <a:gd name="connsiteY493" fmla="*/ 1093054 h 1505488"/>
                  <a:gd name="connsiteX494" fmla="*/ 1408803 w 1614101"/>
                  <a:gd name="connsiteY494" fmla="*/ 1093054 h 1505488"/>
                  <a:gd name="connsiteX495" fmla="*/ 1406336 w 1614101"/>
                  <a:gd name="connsiteY495" fmla="*/ 1095626 h 1505488"/>
                  <a:gd name="connsiteX496" fmla="*/ 1403866 w 1614101"/>
                  <a:gd name="connsiteY496" fmla="*/ 1090689 h 1505488"/>
                  <a:gd name="connsiteX497" fmla="*/ 1403866 w 1614101"/>
                  <a:gd name="connsiteY497" fmla="*/ 1085751 h 1505488"/>
                  <a:gd name="connsiteX498" fmla="*/ 1401398 w 1614101"/>
                  <a:gd name="connsiteY498" fmla="*/ 1085751 h 1505488"/>
                  <a:gd name="connsiteX499" fmla="*/ 1398931 w 1614101"/>
                  <a:gd name="connsiteY499" fmla="*/ 1088220 h 1505488"/>
                  <a:gd name="connsiteX500" fmla="*/ 1393994 w 1614101"/>
                  <a:gd name="connsiteY500" fmla="*/ 1088220 h 1505488"/>
                  <a:gd name="connsiteX501" fmla="*/ 1391524 w 1614101"/>
                  <a:gd name="connsiteY501" fmla="*/ 1085751 h 1505488"/>
                  <a:gd name="connsiteX502" fmla="*/ 1389056 w 1614101"/>
                  <a:gd name="connsiteY502" fmla="*/ 1083283 h 1505488"/>
                  <a:gd name="connsiteX503" fmla="*/ 1389056 w 1614101"/>
                  <a:gd name="connsiteY503" fmla="*/ 1075878 h 1505488"/>
                  <a:gd name="connsiteX504" fmla="*/ 1391524 w 1614101"/>
                  <a:gd name="connsiteY504" fmla="*/ 1073409 h 1505488"/>
                  <a:gd name="connsiteX505" fmla="*/ 1396461 w 1614101"/>
                  <a:gd name="connsiteY505" fmla="*/ 1070941 h 1505488"/>
                  <a:gd name="connsiteX506" fmla="*/ 1401398 w 1614101"/>
                  <a:gd name="connsiteY506" fmla="*/ 1068472 h 1505488"/>
                  <a:gd name="connsiteX507" fmla="*/ 1401398 w 1614101"/>
                  <a:gd name="connsiteY507" fmla="*/ 1066003 h 1505488"/>
                  <a:gd name="connsiteX508" fmla="*/ 1398931 w 1614101"/>
                  <a:gd name="connsiteY508" fmla="*/ 1066003 h 1505488"/>
                  <a:gd name="connsiteX509" fmla="*/ 1396461 w 1614101"/>
                  <a:gd name="connsiteY509" fmla="*/ 1063534 h 1505488"/>
                  <a:gd name="connsiteX510" fmla="*/ 1393994 w 1614101"/>
                  <a:gd name="connsiteY510" fmla="*/ 1066003 h 1505488"/>
                  <a:gd name="connsiteX511" fmla="*/ 1386586 w 1614101"/>
                  <a:gd name="connsiteY511" fmla="*/ 1070941 h 1505488"/>
                  <a:gd name="connsiteX512" fmla="*/ 1384119 w 1614101"/>
                  <a:gd name="connsiteY512" fmla="*/ 1073409 h 1505488"/>
                  <a:gd name="connsiteX513" fmla="*/ 1381649 w 1614101"/>
                  <a:gd name="connsiteY513" fmla="*/ 1073409 h 1505488"/>
                  <a:gd name="connsiteX514" fmla="*/ 1381649 w 1614101"/>
                  <a:gd name="connsiteY514" fmla="*/ 1068472 h 1505488"/>
                  <a:gd name="connsiteX515" fmla="*/ 1379181 w 1614101"/>
                  <a:gd name="connsiteY515" fmla="*/ 1066003 h 1505488"/>
                  <a:gd name="connsiteX516" fmla="*/ 1379181 w 1614101"/>
                  <a:gd name="connsiteY516" fmla="*/ 1063534 h 1505488"/>
                  <a:gd name="connsiteX517" fmla="*/ 1376714 w 1614101"/>
                  <a:gd name="connsiteY517" fmla="*/ 1063534 h 1505488"/>
                  <a:gd name="connsiteX518" fmla="*/ 1376714 w 1614101"/>
                  <a:gd name="connsiteY518" fmla="*/ 1066003 h 1505488"/>
                  <a:gd name="connsiteX519" fmla="*/ 1374244 w 1614101"/>
                  <a:gd name="connsiteY519" fmla="*/ 1073409 h 1505488"/>
                  <a:gd name="connsiteX520" fmla="*/ 1374244 w 1614101"/>
                  <a:gd name="connsiteY520" fmla="*/ 1075878 h 1505488"/>
                  <a:gd name="connsiteX521" fmla="*/ 1371777 w 1614101"/>
                  <a:gd name="connsiteY521" fmla="*/ 1075878 h 1505488"/>
                  <a:gd name="connsiteX522" fmla="*/ 1369307 w 1614101"/>
                  <a:gd name="connsiteY522" fmla="*/ 1073409 h 1505488"/>
                  <a:gd name="connsiteX523" fmla="*/ 1369307 w 1614101"/>
                  <a:gd name="connsiteY523" fmla="*/ 1070941 h 1505488"/>
                  <a:gd name="connsiteX524" fmla="*/ 1366839 w 1614101"/>
                  <a:gd name="connsiteY524" fmla="*/ 1068472 h 1505488"/>
                  <a:gd name="connsiteX525" fmla="*/ 1364369 w 1614101"/>
                  <a:gd name="connsiteY525" fmla="*/ 1068472 h 1505488"/>
                  <a:gd name="connsiteX526" fmla="*/ 1364369 w 1614101"/>
                  <a:gd name="connsiteY526" fmla="*/ 1070941 h 1505488"/>
                  <a:gd name="connsiteX527" fmla="*/ 1361902 w 1614101"/>
                  <a:gd name="connsiteY527" fmla="*/ 1073409 h 1505488"/>
                  <a:gd name="connsiteX528" fmla="*/ 1359435 w 1614101"/>
                  <a:gd name="connsiteY528" fmla="*/ 1075878 h 1505488"/>
                  <a:gd name="connsiteX529" fmla="*/ 1356964 w 1614101"/>
                  <a:gd name="connsiteY529" fmla="*/ 1078347 h 1505488"/>
                  <a:gd name="connsiteX530" fmla="*/ 1339685 w 1614101"/>
                  <a:gd name="connsiteY530" fmla="*/ 1078347 h 1505488"/>
                  <a:gd name="connsiteX531" fmla="*/ 1337218 w 1614101"/>
                  <a:gd name="connsiteY531" fmla="*/ 1075878 h 1505488"/>
                  <a:gd name="connsiteX532" fmla="*/ 1327343 w 1614101"/>
                  <a:gd name="connsiteY532" fmla="*/ 1075878 h 1505488"/>
                  <a:gd name="connsiteX533" fmla="*/ 1324876 w 1614101"/>
                  <a:gd name="connsiteY533" fmla="*/ 1078347 h 1505488"/>
                  <a:gd name="connsiteX534" fmla="*/ 1324876 w 1614101"/>
                  <a:gd name="connsiteY534" fmla="*/ 1080814 h 1505488"/>
                  <a:gd name="connsiteX535" fmla="*/ 1329810 w 1614101"/>
                  <a:gd name="connsiteY535" fmla="*/ 1083283 h 1505488"/>
                  <a:gd name="connsiteX536" fmla="*/ 1332280 w 1614101"/>
                  <a:gd name="connsiteY536" fmla="*/ 1083283 h 1505488"/>
                  <a:gd name="connsiteX537" fmla="*/ 1334747 w 1614101"/>
                  <a:gd name="connsiteY537" fmla="*/ 1085751 h 1505488"/>
                  <a:gd name="connsiteX538" fmla="*/ 1332280 w 1614101"/>
                  <a:gd name="connsiteY538" fmla="*/ 1090689 h 1505488"/>
                  <a:gd name="connsiteX539" fmla="*/ 1329810 w 1614101"/>
                  <a:gd name="connsiteY539" fmla="*/ 1093054 h 1505488"/>
                  <a:gd name="connsiteX540" fmla="*/ 1327343 w 1614101"/>
                  <a:gd name="connsiteY540" fmla="*/ 1098095 h 1505488"/>
                  <a:gd name="connsiteX541" fmla="*/ 1324876 w 1614101"/>
                  <a:gd name="connsiteY541" fmla="*/ 1100562 h 1505488"/>
                  <a:gd name="connsiteX542" fmla="*/ 1324876 w 1614101"/>
                  <a:gd name="connsiteY542" fmla="*/ 1098095 h 1505488"/>
                  <a:gd name="connsiteX543" fmla="*/ 1322405 w 1614101"/>
                  <a:gd name="connsiteY543" fmla="*/ 1098095 h 1505488"/>
                  <a:gd name="connsiteX544" fmla="*/ 1324876 w 1614101"/>
                  <a:gd name="connsiteY544" fmla="*/ 1095626 h 1505488"/>
                  <a:gd name="connsiteX545" fmla="*/ 1324876 w 1614101"/>
                  <a:gd name="connsiteY545" fmla="*/ 1090689 h 1505488"/>
                  <a:gd name="connsiteX546" fmla="*/ 1322405 w 1614101"/>
                  <a:gd name="connsiteY546" fmla="*/ 1088220 h 1505488"/>
                  <a:gd name="connsiteX547" fmla="*/ 1317468 w 1614101"/>
                  <a:gd name="connsiteY547" fmla="*/ 1090689 h 1505488"/>
                  <a:gd name="connsiteX548" fmla="*/ 1315001 w 1614101"/>
                  <a:gd name="connsiteY548" fmla="*/ 1090689 h 1505488"/>
                  <a:gd name="connsiteX549" fmla="*/ 1312530 w 1614101"/>
                  <a:gd name="connsiteY549" fmla="*/ 1088220 h 1505488"/>
                  <a:gd name="connsiteX550" fmla="*/ 1310063 w 1614101"/>
                  <a:gd name="connsiteY550" fmla="*/ 1085751 h 1505488"/>
                  <a:gd name="connsiteX551" fmla="*/ 1302659 w 1614101"/>
                  <a:gd name="connsiteY551" fmla="*/ 1085751 h 1505488"/>
                  <a:gd name="connsiteX552" fmla="*/ 1302659 w 1614101"/>
                  <a:gd name="connsiteY552" fmla="*/ 1095626 h 1505488"/>
                  <a:gd name="connsiteX553" fmla="*/ 1305126 w 1614101"/>
                  <a:gd name="connsiteY553" fmla="*/ 1098095 h 1505488"/>
                  <a:gd name="connsiteX554" fmla="*/ 1305126 w 1614101"/>
                  <a:gd name="connsiteY554" fmla="*/ 1105398 h 1505488"/>
                  <a:gd name="connsiteX555" fmla="*/ 1307596 w 1614101"/>
                  <a:gd name="connsiteY555" fmla="*/ 1107865 h 1505488"/>
                  <a:gd name="connsiteX556" fmla="*/ 1307596 w 1614101"/>
                  <a:gd name="connsiteY556" fmla="*/ 1110334 h 1505488"/>
                  <a:gd name="connsiteX557" fmla="*/ 1305126 w 1614101"/>
                  <a:gd name="connsiteY557" fmla="*/ 1112906 h 1505488"/>
                  <a:gd name="connsiteX558" fmla="*/ 1300188 w 1614101"/>
                  <a:gd name="connsiteY558" fmla="*/ 1112906 h 1505488"/>
                  <a:gd name="connsiteX559" fmla="*/ 1300188 w 1614101"/>
                  <a:gd name="connsiteY559" fmla="*/ 1115375 h 1505488"/>
                  <a:gd name="connsiteX560" fmla="*/ 1302659 w 1614101"/>
                  <a:gd name="connsiteY560" fmla="*/ 1117842 h 1505488"/>
                  <a:gd name="connsiteX561" fmla="*/ 1305126 w 1614101"/>
                  <a:gd name="connsiteY561" fmla="*/ 1120311 h 1505488"/>
                  <a:gd name="connsiteX562" fmla="*/ 1302659 w 1614101"/>
                  <a:gd name="connsiteY562" fmla="*/ 1120311 h 1505488"/>
                  <a:gd name="connsiteX563" fmla="*/ 1302659 w 1614101"/>
                  <a:gd name="connsiteY563" fmla="*/ 1125144 h 1505488"/>
                  <a:gd name="connsiteX564" fmla="*/ 1305126 w 1614101"/>
                  <a:gd name="connsiteY564" fmla="*/ 1125144 h 1505488"/>
                  <a:gd name="connsiteX565" fmla="*/ 1310063 w 1614101"/>
                  <a:gd name="connsiteY565" fmla="*/ 1127613 h 1505488"/>
                  <a:gd name="connsiteX566" fmla="*/ 1310063 w 1614101"/>
                  <a:gd name="connsiteY566" fmla="*/ 1125144 h 1505488"/>
                  <a:gd name="connsiteX567" fmla="*/ 1315001 w 1614101"/>
                  <a:gd name="connsiteY567" fmla="*/ 1122677 h 1505488"/>
                  <a:gd name="connsiteX568" fmla="*/ 1317468 w 1614101"/>
                  <a:gd name="connsiteY568" fmla="*/ 1122677 h 1505488"/>
                  <a:gd name="connsiteX569" fmla="*/ 1319938 w 1614101"/>
                  <a:gd name="connsiteY569" fmla="*/ 1125144 h 1505488"/>
                  <a:gd name="connsiteX570" fmla="*/ 1324876 w 1614101"/>
                  <a:gd name="connsiteY570" fmla="*/ 1127613 h 1505488"/>
                  <a:gd name="connsiteX571" fmla="*/ 1324876 w 1614101"/>
                  <a:gd name="connsiteY571" fmla="*/ 1135019 h 1505488"/>
                  <a:gd name="connsiteX572" fmla="*/ 1322405 w 1614101"/>
                  <a:gd name="connsiteY572" fmla="*/ 1137488 h 1505488"/>
                  <a:gd name="connsiteX573" fmla="*/ 1319938 w 1614101"/>
                  <a:gd name="connsiteY573" fmla="*/ 1139957 h 1505488"/>
                  <a:gd name="connsiteX574" fmla="*/ 1312530 w 1614101"/>
                  <a:gd name="connsiteY574" fmla="*/ 1139957 h 1505488"/>
                  <a:gd name="connsiteX575" fmla="*/ 1307596 w 1614101"/>
                  <a:gd name="connsiteY575" fmla="*/ 1144893 h 1505488"/>
                  <a:gd name="connsiteX576" fmla="*/ 1305126 w 1614101"/>
                  <a:gd name="connsiteY576" fmla="*/ 1144893 h 1505488"/>
                  <a:gd name="connsiteX577" fmla="*/ 1302659 w 1614101"/>
                  <a:gd name="connsiteY577" fmla="*/ 1142426 h 1505488"/>
                  <a:gd name="connsiteX578" fmla="*/ 1302659 w 1614101"/>
                  <a:gd name="connsiteY578" fmla="*/ 1139957 h 1505488"/>
                  <a:gd name="connsiteX579" fmla="*/ 1300188 w 1614101"/>
                  <a:gd name="connsiteY579" fmla="*/ 1137488 h 1505488"/>
                  <a:gd name="connsiteX580" fmla="*/ 1295251 w 1614101"/>
                  <a:gd name="connsiteY580" fmla="*/ 1137488 h 1505488"/>
                  <a:gd name="connsiteX581" fmla="*/ 1295251 w 1614101"/>
                  <a:gd name="connsiteY581" fmla="*/ 1142426 h 1505488"/>
                  <a:gd name="connsiteX582" fmla="*/ 1297721 w 1614101"/>
                  <a:gd name="connsiteY582" fmla="*/ 1144893 h 1505488"/>
                  <a:gd name="connsiteX583" fmla="*/ 1302659 w 1614101"/>
                  <a:gd name="connsiteY583" fmla="*/ 1144893 h 1505488"/>
                  <a:gd name="connsiteX584" fmla="*/ 1302659 w 1614101"/>
                  <a:gd name="connsiteY584" fmla="*/ 1147361 h 1505488"/>
                  <a:gd name="connsiteX585" fmla="*/ 1305126 w 1614101"/>
                  <a:gd name="connsiteY585" fmla="*/ 1147361 h 1505488"/>
                  <a:gd name="connsiteX586" fmla="*/ 1305126 w 1614101"/>
                  <a:gd name="connsiteY586" fmla="*/ 1154768 h 1505488"/>
                  <a:gd name="connsiteX587" fmla="*/ 1302659 w 1614101"/>
                  <a:gd name="connsiteY587" fmla="*/ 1157236 h 1505488"/>
                  <a:gd name="connsiteX588" fmla="*/ 1302659 w 1614101"/>
                  <a:gd name="connsiteY588" fmla="*/ 1159705 h 1505488"/>
                  <a:gd name="connsiteX589" fmla="*/ 1300188 w 1614101"/>
                  <a:gd name="connsiteY589" fmla="*/ 1162172 h 1505488"/>
                  <a:gd name="connsiteX590" fmla="*/ 1300188 w 1614101"/>
                  <a:gd name="connsiteY590" fmla="*/ 1164641 h 1505488"/>
                  <a:gd name="connsiteX591" fmla="*/ 1297721 w 1614101"/>
                  <a:gd name="connsiteY591" fmla="*/ 1164641 h 1505488"/>
                  <a:gd name="connsiteX592" fmla="*/ 1295251 w 1614101"/>
                  <a:gd name="connsiteY592" fmla="*/ 1162172 h 1505488"/>
                  <a:gd name="connsiteX593" fmla="*/ 1295251 w 1614101"/>
                  <a:gd name="connsiteY593" fmla="*/ 1152299 h 1505488"/>
                  <a:gd name="connsiteX594" fmla="*/ 1287846 w 1614101"/>
                  <a:gd name="connsiteY594" fmla="*/ 1152299 h 1505488"/>
                  <a:gd name="connsiteX595" fmla="*/ 1287846 w 1614101"/>
                  <a:gd name="connsiteY595" fmla="*/ 1159705 h 1505488"/>
                  <a:gd name="connsiteX596" fmla="*/ 1290317 w 1614101"/>
                  <a:gd name="connsiteY596" fmla="*/ 1162172 h 1505488"/>
                  <a:gd name="connsiteX597" fmla="*/ 1292784 w 1614101"/>
                  <a:gd name="connsiteY597" fmla="*/ 1164641 h 1505488"/>
                  <a:gd name="connsiteX598" fmla="*/ 1292784 w 1614101"/>
                  <a:gd name="connsiteY598" fmla="*/ 1167110 h 1505488"/>
                  <a:gd name="connsiteX599" fmla="*/ 1295251 w 1614101"/>
                  <a:gd name="connsiteY599" fmla="*/ 1172047 h 1505488"/>
                  <a:gd name="connsiteX600" fmla="*/ 1292784 w 1614101"/>
                  <a:gd name="connsiteY600" fmla="*/ 1174516 h 1505488"/>
                  <a:gd name="connsiteX601" fmla="*/ 1290317 w 1614101"/>
                  <a:gd name="connsiteY601" fmla="*/ 1174516 h 1505488"/>
                  <a:gd name="connsiteX602" fmla="*/ 1290317 w 1614101"/>
                  <a:gd name="connsiteY602" fmla="*/ 1181921 h 1505488"/>
                  <a:gd name="connsiteX603" fmla="*/ 1287846 w 1614101"/>
                  <a:gd name="connsiteY603" fmla="*/ 1184389 h 1505488"/>
                  <a:gd name="connsiteX604" fmla="*/ 1285379 w 1614101"/>
                  <a:gd name="connsiteY604" fmla="*/ 1184389 h 1505488"/>
                  <a:gd name="connsiteX605" fmla="*/ 1285379 w 1614101"/>
                  <a:gd name="connsiteY605" fmla="*/ 1186858 h 1505488"/>
                  <a:gd name="connsiteX606" fmla="*/ 1287846 w 1614101"/>
                  <a:gd name="connsiteY606" fmla="*/ 1189327 h 1505488"/>
                  <a:gd name="connsiteX607" fmla="*/ 1287846 w 1614101"/>
                  <a:gd name="connsiteY607" fmla="*/ 1194264 h 1505488"/>
                  <a:gd name="connsiteX608" fmla="*/ 1285379 w 1614101"/>
                  <a:gd name="connsiteY608" fmla="*/ 1194264 h 1505488"/>
                  <a:gd name="connsiteX609" fmla="*/ 1280442 w 1614101"/>
                  <a:gd name="connsiteY609" fmla="*/ 1191795 h 1505488"/>
                  <a:gd name="connsiteX610" fmla="*/ 1275504 w 1614101"/>
                  <a:gd name="connsiteY610" fmla="*/ 1191795 h 1505488"/>
                  <a:gd name="connsiteX611" fmla="*/ 1275504 w 1614101"/>
                  <a:gd name="connsiteY611" fmla="*/ 1196733 h 1505488"/>
                  <a:gd name="connsiteX612" fmla="*/ 1282909 w 1614101"/>
                  <a:gd name="connsiteY612" fmla="*/ 1196733 h 1505488"/>
                  <a:gd name="connsiteX613" fmla="*/ 1285379 w 1614101"/>
                  <a:gd name="connsiteY613" fmla="*/ 1199200 h 1505488"/>
                  <a:gd name="connsiteX614" fmla="*/ 1282909 w 1614101"/>
                  <a:gd name="connsiteY614" fmla="*/ 1204138 h 1505488"/>
                  <a:gd name="connsiteX615" fmla="*/ 1280442 w 1614101"/>
                  <a:gd name="connsiteY615" fmla="*/ 1206606 h 1505488"/>
                  <a:gd name="connsiteX616" fmla="*/ 1277971 w 1614101"/>
                  <a:gd name="connsiteY616" fmla="*/ 1209075 h 1505488"/>
                  <a:gd name="connsiteX617" fmla="*/ 1273034 w 1614101"/>
                  <a:gd name="connsiteY617" fmla="*/ 1206606 h 1505488"/>
                  <a:gd name="connsiteX618" fmla="*/ 1270567 w 1614101"/>
                  <a:gd name="connsiteY618" fmla="*/ 1206606 h 1505488"/>
                  <a:gd name="connsiteX619" fmla="*/ 1265629 w 1614101"/>
                  <a:gd name="connsiteY619" fmla="*/ 1204138 h 1505488"/>
                  <a:gd name="connsiteX620" fmla="*/ 1263162 w 1614101"/>
                  <a:gd name="connsiteY620" fmla="*/ 1204138 h 1505488"/>
                  <a:gd name="connsiteX621" fmla="*/ 1263162 w 1614101"/>
                  <a:gd name="connsiteY621" fmla="*/ 1211544 h 1505488"/>
                  <a:gd name="connsiteX622" fmla="*/ 1265629 w 1614101"/>
                  <a:gd name="connsiteY622" fmla="*/ 1218948 h 1505488"/>
                  <a:gd name="connsiteX623" fmla="*/ 1268100 w 1614101"/>
                  <a:gd name="connsiteY623" fmla="*/ 1228823 h 1505488"/>
                  <a:gd name="connsiteX624" fmla="*/ 1268100 w 1614101"/>
                  <a:gd name="connsiteY624" fmla="*/ 1231292 h 1505488"/>
                  <a:gd name="connsiteX625" fmla="*/ 1265629 w 1614101"/>
                  <a:gd name="connsiteY625" fmla="*/ 1236228 h 1505488"/>
                  <a:gd name="connsiteX626" fmla="*/ 1263162 w 1614101"/>
                  <a:gd name="connsiteY626" fmla="*/ 1238697 h 1505488"/>
                  <a:gd name="connsiteX627" fmla="*/ 1265629 w 1614101"/>
                  <a:gd name="connsiteY627" fmla="*/ 1241165 h 1505488"/>
                  <a:gd name="connsiteX628" fmla="*/ 1265629 w 1614101"/>
                  <a:gd name="connsiteY628" fmla="*/ 1255976 h 1505488"/>
                  <a:gd name="connsiteX629" fmla="*/ 1268100 w 1614101"/>
                  <a:gd name="connsiteY629" fmla="*/ 1260914 h 1505488"/>
                  <a:gd name="connsiteX630" fmla="*/ 1268100 w 1614101"/>
                  <a:gd name="connsiteY630" fmla="*/ 1270787 h 1505488"/>
                  <a:gd name="connsiteX631" fmla="*/ 1270567 w 1614101"/>
                  <a:gd name="connsiteY631" fmla="*/ 1273256 h 1505488"/>
                  <a:gd name="connsiteX632" fmla="*/ 1273034 w 1614101"/>
                  <a:gd name="connsiteY632" fmla="*/ 1275725 h 1505488"/>
                  <a:gd name="connsiteX633" fmla="*/ 1275504 w 1614101"/>
                  <a:gd name="connsiteY633" fmla="*/ 1278193 h 1505488"/>
                  <a:gd name="connsiteX634" fmla="*/ 1277971 w 1614101"/>
                  <a:gd name="connsiteY634" fmla="*/ 1278193 h 1505488"/>
                  <a:gd name="connsiteX635" fmla="*/ 1275504 w 1614101"/>
                  <a:gd name="connsiteY635" fmla="*/ 1280662 h 1505488"/>
                  <a:gd name="connsiteX636" fmla="*/ 1275504 w 1614101"/>
                  <a:gd name="connsiteY636" fmla="*/ 1283131 h 1505488"/>
                  <a:gd name="connsiteX637" fmla="*/ 1270567 w 1614101"/>
                  <a:gd name="connsiteY637" fmla="*/ 1283131 h 1505488"/>
                  <a:gd name="connsiteX638" fmla="*/ 1268100 w 1614101"/>
                  <a:gd name="connsiteY638" fmla="*/ 1285599 h 1505488"/>
                  <a:gd name="connsiteX639" fmla="*/ 1265629 w 1614101"/>
                  <a:gd name="connsiteY639" fmla="*/ 1285599 h 1505488"/>
                  <a:gd name="connsiteX640" fmla="*/ 1265629 w 1614101"/>
                  <a:gd name="connsiteY640" fmla="*/ 1293004 h 1505488"/>
                  <a:gd name="connsiteX641" fmla="*/ 1268100 w 1614101"/>
                  <a:gd name="connsiteY641" fmla="*/ 1295473 h 1505488"/>
                  <a:gd name="connsiteX642" fmla="*/ 1270567 w 1614101"/>
                  <a:gd name="connsiteY642" fmla="*/ 1295473 h 1505488"/>
                  <a:gd name="connsiteX643" fmla="*/ 1270567 w 1614101"/>
                  <a:gd name="connsiteY643" fmla="*/ 1297942 h 1505488"/>
                  <a:gd name="connsiteX644" fmla="*/ 1258225 w 1614101"/>
                  <a:gd name="connsiteY644" fmla="*/ 1297942 h 1505488"/>
                  <a:gd name="connsiteX645" fmla="*/ 1258225 w 1614101"/>
                  <a:gd name="connsiteY645" fmla="*/ 1300410 h 1505488"/>
                  <a:gd name="connsiteX646" fmla="*/ 1260692 w 1614101"/>
                  <a:gd name="connsiteY646" fmla="*/ 1300410 h 1505488"/>
                  <a:gd name="connsiteX647" fmla="*/ 1263162 w 1614101"/>
                  <a:gd name="connsiteY647" fmla="*/ 1302879 h 1505488"/>
                  <a:gd name="connsiteX648" fmla="*/ 1263162 w 1614101"/>
                  <a:gd name="connsiteY648" fmla="*/ 1307815 h 1505488"/>
                  <a:gd name="connsiteX649" fmla="*/ 1260692 w 1614101"/>
                  <a:gd name="connsiteY649" fmla="*/ 1307815 h 1505488"/>
                  <a:gd name="connsiteX650" fmla="*/ 1260692 w 1614101"/>
                  <a:gd name="connsiteY650" fmla="*/ 1305348 h 1505488"/>
                  <a:gd name="connsiteX651" fmla="*/ 1258225 w 1614101"/>
                  <a:gd name="connsiteY651" fmla="*/ 1305348 h 1505488"/>
                  <a:gd name="connsiteX652" fmla="*/ 1255754 w 1614101"/>
                  <a:gd name="connsiteY652" fmla="*/ 1307815 h 1505488"/>
                  <a:gd name="connsiteX653" fmla="*/ 1255754 w 1614101"/>
                  <a:gd name="connsiteY653" fmla="*/ 1312752 h 1505488"/>
                  <a:gd name="connsiteX654" fmla="*/ 1253287 w 1614101"/>
                  <a:gd name="connsiteY654" fmla="*/ 1315221 h 1505488"/>
                  <a:gd name="connsiteX655" fmla="*/ 1248350 w 1614101"/>
                  <a:gd name="connsiteY655" fmla="*/ 1317690 h 1505488"/>
                  <a:gd name="connsiteX656" fmla="*/ 1248350 w 1614101"/>
                  <a:gd name="connsiteY656" fmla="*/ 1320159 h 1505488"/>
                  <a:gd name="connsiteX657" fmla="*/ 1245883 w 1614101"/>
                  <a:gd name="connsiteY657" fmla="*/ 1322627 h 1505488"/>
                  <a:gd name="connsiteX658" fmla="*/ 1243412 w 1614101"/>
                  <a:gd name="connsiteY658" fmla="*/ 1325094 h 1505488"/>
                  <a:gd name="connsiteX659" fmla="*/ 1238475 w 1614101"/>
                  <a:gd name="connsiteY659" fmla="*/ 1327563 h 1505488"/>
                  <a:gd name="connsiteX660" fmla="*/ 1238475 w 1614101"/>
                  <a:gd name="connsiteY660" fmla="*/ 1320159 h 1505488"/>
                  <a:gd name="connsiteX661" fmla="*/ 1240945 w 1614101"/>
                  <a:gd name="connsiteY661" fmla="*/ 1320159 h 1505488"/>
                  <a:gd name="connsiteX662" fmla="*/ 1238475 w 1614101"/>
                  <a:gd name="connsiteY662" fmla="*/ 1317690 h 1505488"/>
                  <a:gd name="connsiteX663" fmla="*/ 1238475 w 1614101"/>
                  <a:gd name="connsiteY663" fmla="*/ 1315221 h 1505488"/>
                  <a:gd name="connsiteX664" fmla="*/ 1228603 w 1614101"/>
                  <a:gd name="connsiteY664" fmla="*/ 1315221 h 1505488"/>
                  <a:gd name="connsiteX665" fmla="*/ 1228603 w 1614101"/>
                  <a:gd name="connsiteY665" fmla="*/ 1317690 h 1505488"/>
                  <a:gd name="connsiteX666" fmla="*/ 1231070 w 1614101"/>
                  <a:gd name="connsiteY666" fmla="*/ 1320159 h 1505488"/>
                  <a:gd name="connsiteX667" fmla="*/ 1228603 w 1614101"/>
                  <a:gd name="connsiteY667" fmla="*/ 1325094 h 1505488"/>
                  <a:gd name="connsiteX668" fmla="*/ 1226133 w 1614101"/>
                  <a:gd name="connsiteY668" fmla="*/ 1325094 h 1505488"/>
                  <a:gd name="connsiteX669" fmla="*/ 1226133 w 1614101"/>
                  <a:gd name="connsiteY669" fmla="*/ 1327563 h 1505488"/>
                  <a:gd name="connsiteX670" fmla="*/ 1216261 w 1614101"/>
                  <a:gd name="connsiteY670" fmla="*/ 1327563 h 1505488"/>
                  <a:gd name="connsiteX671" fmla="*/ 1216261 w 1614101"/>
                  <a:gd name="connsiteY671" fmla="*/ 1330032 h 1505488"/>
                  <a:gd name="connsiteX672" fmla="*/ 1218728 w 1614101"/>
                  <a:gd name="connsiteY672" fmla="*/ 1330032 h 1505488"/>
                  <a:gd name="connsiteX673" fmla="*/ 1221195 w 1614101"/>
                  <a:gd name="connsiteY673" fmla="*/ 1332501 h 1505488"/>
                  <a:gd name="connsiteX674" fmla="*/ 1226133 w 1614101"/>
                  <a:gd name="connsiteY674" fmla="*/ 1334969 h 1505488"/>
                  <a:gd name="connsiteX675" fmla="*/ 1228603 w 1614101"/>
                  <a:gd name="connsiteY675" fmla="*/ 1337438 h 1505488"/>
                  <a:gd name="connsiteX676" fmla="*/ 1228603 w 1614101"/>
                  <a:gd name="connsiteY676" fmla="*/ 1342376 h 1505488"/>
                  <a:gd name="connsiteX677" fmla="*/ 1223666 w 1614101"/>
                  <a:gd name="connsiteY677" fmla="*/ 1342376 h 1505488"/>
                  <a:gd name="connsiteX678" fmla="*/ 1223666 w 1614101"/>
                  <a:gd name="connsiteY678" fmla="*/ 1339907 h 1505488"/>
                  <a:gd name="connsiteX679" fmla="*/ 1221195 w 1614101"/>
                  <a:gd name="connsiteY679" fmla="*/ 1339907 h 1505488"/>
                  <a:gd name="connsiteX680" fmla="*/ 1221195 w 1614101"/>
                  <a:gd name="connsiteY680" fmla="*/ 1342376 h 1505488"/>
                  <a:gd name="connsiteX681" fmla="*/ 1218728 w 1614101"/>
                  <a:gd name="connsiteY681" fmla="*/ 1342376 h 1505488"/>
                  <a:gd name="connsiteX682" fmla="*/ 1218728 w 1614101"/>
                  <a:gd name="connsiteY682" fmla="*/ 1347311 h 1505488"/>
                  <a:gd name="connsiteX683" fmla="*/ 1213791 w 1614101"/>
                  <a:gd name="connsiteY683" fmla="*/ 1347311 h 1505488"/>
                  <a:gd name="connsiteX684" fmla="*/ 1213791 w 1614101"/>
                  <a:gd name="connsiteY684" fmla="*/ 1344843 h 1505488"/>
                  <a:gd name="connsiteX685" fmla="*/ 1208853 w 1614101"/>
                  <a:gd name="connsiteY685" fmla="*/ 1344843 h 1505488"/>
                  <a:gd name="connsiteX686" fmla="*/ 1211323 w 1614101"/>
                  <a:gd name="connsiteY686" fmla="*/ 1347311 h 1505488"/>
                  <a:gd name="connsiteX687" fmla="*/ 1213791 w 1614101"/>
                  <a:gd name="connsiteY687" fmla="*/ 1349780 h 1505488"/>
                  <a:gd name="connsiteX688" fmla="*/ 1216261 w 1614101"/>
                  <a:gd name="connsiteY688" fmla="*/ 1352249 h 1505488"/>
                  <a:gd name="connsiteX689" fmla="*/ 1213791 w 1614101"/>
                  <a:gd name="connsiteY689" fmla="*/ 1354718 h 1505488"/>
                  <a:gd name="connsiteX690" fmla="*/ 1203916 w 1614101"/>
                  <a:gd name="connsiteY690" fmla="*/ 1354718 h 1505488"/>
                  <a:gd name="connsiteX691" fmla="*/ 1203916 w 1614101"/>
                  <a:gd name="connsiteY691" fmla="*/ 1359655 h 1505488"/>
                  <a:gd name="connsiteX692" fmla="*/ 1206386 w 1614101"/>
                  <a:gd name="connsiteY692" fmla="*/ 1362122 h 1505488"/>
                  <a:gd name="connsiteX693" fmla="*/ 1208853 w 1614101"/>
                  <a:gd name="connsiteY693" fmla="*/ 1367060 h 1505488"/>
                  <a:gd name="connsiteX694" fmla="*/ 1211323 w 1614101"/>
                  <a:gd name="connsiteY694" fmla="*/ 1369528 h 1505488"/>
                  <a:gd name="connsiteX695" fmla="*/ 1213791 w 1614101"/>
                  <a:gd name="connsiteY695" fmla="*/ 1367060 h 1505488"/>
                  <a:gd name="connsiteX696" fmla="*/ 1216261 w 1614101"/>
                  <a:gd name="connsiteY696" fmla="*/ 1364591 h 1505488"/>
                  <a:gd name="connsiteX697" fmla="*/ 1218728 w 1614101"/>
                  <a:gd name="connsiteY697" fmla="*/ 1364591 h 1505488"/>
                  <a:gd name="connsiteX698" fmla="*/ 1218728 w 1614101"/>
                  <a:gd name="connsiteY698" fmla="*/ 1389277 h 1505488"/>
                  <a:gd name="connsiteX699" fmla="*/ 1216261 w 1614101"/>
                  <a:gd name="connsiteY699" fmla="*/ 1394214 h 1505488"/>
                  <a:gd name="connsiteX700" fmla="*/ 1216261 w 1614101"/>
                  <a:gd name="connsiteY700" fmla="*/ 1396683 h 1505488"/>
                  <a:gd name="connsiteX701" fmla="*/ 1213791 w 1614101"/>
                  <a:gd name="connsiteY701" fmla="*/ 1396683 h 1505488"/>
                  <a:gd name="connsiteX702" fmla="*/ 1213791 w 1614101"/>
                  <a:gd name="connsiteY702" fmla="*/ 1394214 h 1505488"/>
                  <a:gd name="connsiteX703" fmla="*/ 1211323 w 1614101"/>
                  <a:gd name="connsiteY703" fmla="*/ 1394214 h 1505488"/>
                  <a:gd name="connsiteX704" fmla="*/ 1211323 w 1614101"/>
                  <a:gd name="connsiteY704" fmla="*/ 1391745 h 1505488"/>
                  <a:gd name="connsiteX705" fmla="*/ 1208853 w 1614101"/>
                  <a:gd name="connsiteY705" fmla="*/ 1391745 h 1505488"/>
                  <a:gd name="connsiteX706" fmla="*/ 1208853 w 1614101"/>
                  <a:gd name="connsiteY706" fmla="*/ 1389277 h 1505488"/>
                  <a:gd name="connsiteX707" fmla="*/ 1203916 w 1614101"/>
                  <a:gd name="connsiteY707" fmla="*/ 1389277 h 1505488"/>
                  <a:gd name="connsiteX708" fmla="*/ 1203916 w 1614101"/>
                  <a:gd name="connsiteY708" fmla="*/ 1384339 h 1505488"/>
                  <a:gd name="connsiteX709" fmla="*/ 1201449 w 1614101"/>
                  <a:gd name="connsiteY709" fmla="*/ 1381871 h 1505488"/>
                  <a:gd name="connsiteX710" fmla="*/ 1198981 w 1614101"/>
                  <a:gd name="connsiteY710" fmla="*/ 1384339 h 1505488"/>
                  <a:gd name="connsiteX711" fmla="*/ 1198981 w 1614101"/>
                  <a:gd name="connsiteY711" fmla="*/ 1386808 h 1505488"/>
                  <a:gd name="connsiteX712" fmla="*/ 1196511 w 1614101"/>
                  <a:gd name="connsiteY712" fmla="*/ 1386808 h 1505488"/>
                  <a:gd name="connsiteX713" fmla="*/ 1194044 w 1614101"/>
                  <a:gd name="connsiteY713" fmla="*/ 1389277 h 1505488"/>
                  <a:gd name="connsiteX714" fmla="*/ 1189106 w 1614101"/>
                  <a:gd name="connsiteY714" fmla="*/ 1389277 h 1505488"/>
                  <a:gd name="connsiteX715" fmla="*/ 1189106 w 1614101"/>
                  <a:gd name="connsiteY715" fmla="*/ 1391745 h 1505488"/>
                  <a:gd name="connsiteX716" fmla="*/ 1191574 w 1614101"/>
                  <a:gd name="connsiteY716" fmla="*/ 1394214 h 1505488"/>
                  <a:gd name="connsiteX717" fmla="*/ 1196511 w 1614101"/>
                  <a:gd name="connsiteY717" fmla="*/ 1394214 h 1505488"/>
                  <a:gd name="connsiteX718" fmla="*/ 1196511 w 1614101"/>
                  <a:gd name="connsiteY718" fmla="*/ 1399150 h 1505488"/>
                  <a:gd name="connsiteX719" fmla="*/ 1194044 w 1614101"/>
                  <a:gd name="connsiteY719" fmla="*/ 1404088 h 1505488"/>
                  <a:gd name="connsiteX720" fmla="*/ 1194044 w 1614101"/>
                  <a:gd name="connsiteY720" fmla="*/ 1413962 h 1505488"/>
                  <a:gd name="connsiteX721" fmla="*/ 1191574 w 1614101"/>
                  <a:gd name="connsiteY721" fmla="*/ 1411494 h 1505488"/>
                  <a:gd name="connsiteX722" fmla="*/ 1191574 w 1614101"/>
                  <a:gd name="connsiteY722" fmla="*/ 1406556 h 1505488"/>
                  <a:gd name="connsiteX723" fmla="*/ 1189106 w 1614101"/>
                  <a:gd name="connsiteY723" fmla="*/ 1409025 h 1505488"/>
                  <a:gd name="connsiteX724" fmla="*/ 1186636 w 1614101"/>
                  <a:gd name="connsiteY724" fmla="*/ 1409025 h 1505488"/>
                  <a:gd name="connsiteX725" fmla="*/ 1184169 w 1614101"/>
                  <a:gd name="connsiteY725" fmla="*/ 1413962 h 1505488"/>
                  <a:gd name="connsiteX726" fmla="*/ 1179232 w 1614101"/>
                  <a:gd name="connsiteY726" fmla="*/ 1413962 h 1505488"/>
                  <a:gd name="connsiteX727" fmla="*/ 1179232 w 1614101"/>
                  <a:gd name="connsiteY727" fmla="*/ 1411494 h 1505488"/>
                  <a:gd name="connsiteX728" fmla="*/ 1176764 w 1614101"/>
                  <a:gd name="connsiteY728" fmla="*/ 1411494 h 1505488"/>
                  <a:gd name="connsiteX729" fmla="*/ 1176764 w 1614101"/>
                  <a:gd name="connsiteY729" fmla="*/ 1409025 h 1505488"/>
                  <a:gd name="connsiteX730" fmla="*/ 1174294 w 1614101"/>
                  <a:gd name="connsiteY730" fmla="*/ 1411494 h 1505488"/>
                  <a:gd name="connsiteX731" fmla="*/ 1171827 w 1614101"/>
                  <a:gd name="connsiteY731" fmla="*/ 1413962 h 1505488"/>
                  <a:gd name="connsiteX732" fmla="*/ 1171827 w 1614101"/>
                  <a:gd name="connsiteY732" fmla="*/ 1421367 h 1505488"/>
                  <a:gd name="connsiteX733" fmla="*/ 1176764 w 1614101"/>
                  <a:gd name="connsiteY733" fmla="*/ 1421367 h 1505488"/>
                  <a:gd name="connsiteX734" fmla="*/ 1174294 w 1614101"/>
                  <a:gd name="connsiteY734" fmla="*/ 1426305 h 1505488"/>
                  <a:gd name="connsiteX735" fmla="*/ 1174294 w 1614101"/>
                  <a:gd name="connsiteY735" fmla="*/ 1428773 h 1505488"/>
                  <a:gd name="connsiteX736" fmla="*/ 1171827 w 1614101"/>
                  <a:gd name="connsiteY736" fmla="*/ 1431242 h 1505488"/>
                  <a:gd name="connsiteX737" fmla="*/ 1171827 w 1614101"/>
                  <a:gd name="connsiteY737" fmla="*/ 1433709 h 1505488"/>
                  <a:gd name="connsiteX738" fmla="*/ 1169357 w 1614101"/>
                  <a:gd name="connsiteY738" fmla="*/ 1436178 h 1505488"/>
                  <a:gd name="connsiteX739" fmla="*/ 1166889 w 1614101"/>
                  <a:gd name="connsiteY739" fmla="*/ 1436178 h 1505488"/>
                  <a:gd name="connsiteX740" fmla="*/ 1164419 w 1614101"/>
                  <a:gd name="connsiteY740" fmla="*/ 1433709 h 1505488"/>
                  <a:gd name="connsiteX741" fmla="*/ 1166889 w 1614101"/>
                  <a:gd name="connsiteY741" fmla="*/ 1431242 h 1505488"/>
                  <a:gd name="connsiteX742" fmla="*/ 1166889 w 1614101"/>
                  <a:gd name="connsiteY742" fmla="*/ 1421367 h 1505488"/>
                  <a:gd name="connsiteX743" fmla="*/ 1164419 w 1614101"/>
                  <a:gd name="connsiteY743" fmla="*/ 1421367 h 1505488"/>
                  <a:gd name="connsiteX744" fmla="*/ 1164419 w 1614101"/>
                  <a:gd name="connsiteY744" fmla="*/ 1416430 h 1505488"/>
                  <a:gd name="connsiteX745" fmla="*/ 1161952 w 1614101"/>
                  <a:gd name="connsiteY745" fmla="*/ 1416430 h 1505488"/>
                  <a:gd name="connsiteX746" fmla="*/ 1161952 w 1614101"/>
                  <a:gd name="connsiteY746" fmla="*/ 1421367 h 1505488"/>
                  <a:gd name="connsiteX747" fmla="*/ 1154547 w 1614101"/>
                  <a:gd name="connsiteY747" fmla="*/ 1421367 h 1505488"/>
                  <a:gd name="connsiteX748" fmla="*/ 1154547 w 1614101"/>
                  <a:gd name="connsiteY748" fmla="*/ 1423836 h 1505488"/>
                  <a:gd name="connsiteX749" fmla="*/ 1152077 w 1614101"/>
                  <a:gd name="connsiteY749" fmla="*/ 1423836 h 1505488"/>
                  <a:gd name="connsiteX750" fmla="*/ 1152077 w 1614101"/>
                  <a:gd name="connsiteY750" fmla="*/ 1431242 h 1505488"/>
                  <a:gd name="connsiteX751" fmla="*/ 1149610 w 1614101"/>
                  <a:gd name="connsiteY751" fmla="*/ 1433709 h 1505488"/>
                  <a:gd name="connsiteX752" fmla="*/ 1149610 w 1614101"/>
                  <a:gd name="connsiteY752" fmla="*/ 1436178 h 1505488"/>
                  <a:gd name="connsiteX753" fmla="*/ 1147140 w 1614101"/>
                  <a:gd name="connsiteY753" fmla="*/ 1436178 h 1505488"/>
                  <a:gd name="connsiteX754" fmla="*/ 1147140 w 1614101"/>
                  <a:gd name="connsiteY754" fmla="*/ 1433709 h 1505488"/>
                  <a:gd name="connsiteX755" fmla="*/ 1144672 w 1614101"/>
                  <a:gd name="connsiteY755" fmla="*/ 1433709 h 1505488"/>
                  <a:gd name="connsiteX756" fmla="*/ 1142205 w 1614101"/>
                  <a:gd name="connsiteY756" fmla="*/ 1436178 h 1505488"/>
                  <a:gd name="connsiteX757" fmla="*/ 1142205 w 1614101"/>
                  <a:gd name="connsiteY757" fmla="*/ 1438647 h 1505488"/>
                  <a:gd name="connsiteX758" fmla="*/ 1134798 w 1614101"/>
                  <a:gd name="connsiteY758" fmla="*/ 1438647 h 1505488"/>
                  <a:gd name="connsiteX759" fmla="*/ 1134798 w 1614101"/>
                  <a:gd name="connsiteY759" fmla="*/ 1443584 h 1505488"/>
                  <a:gd name="connsiteX760" fmla="*/ 1137268 w 1614101"/>
                  <a:gd name="connsiteY760" fmla="*/ 1446053 h 1505488"/>
                  <a:gd name="connsiteX761" fmla="*/ 1139735 w 1614101"/>
                  <a:gd name="connsiteY761" fmla="*/ 1446053 h 1505488"/>
                  <a:gd name="connsiteX762" fmla="*/ 1142205 w 1614101"/>
                  <a:gd name="connsiteY762" fmla="*/ 1443584 h 1505488"/>
                  <a:gd name="connsiteX763" fmla="*/ 1144672 w 1614101"/>
                  <a:gd name="connsiteY763" fmla="*/ 1443584 h 1505488"/>
                  <a:gd name="connsiteX764" fmla="*/ 1144672 w 1614101"/>
                  <a:gd name="connsiteY764" fmla="*/ 1441115 h 1505488"/>
                  <a:gd name="connsiteX765" fmla="*/ 1147140 w 1614101"/>
                  <a:gd name="connsiteY765" fmla="*/ 1441115 h 1505488"/>
                  <a:gd name="connsiteX766" fmla="*/ 1147140 w 1614101"/>
                  <a:gd name="connsiteY766" fmla="*/ 1446053 h 1505488"/>
                  <a:gd name="connsiteX767" fmla="*/ 1144672 w 1614101"/>
                  <a:gd name="connsiteY767" fmla="*/ 1448522 h 1505488"/>
                  <a:gd name="connsiteX768" fmla="*/ 1144672 w 1614101"/>
                  <a:gd name="connsiteY768" fmla="*/ 1450990 h 1505488"/>
                  <a:gd name="connsiteX769" fmla="*/ 1147140 w 1614101"/>
                  <a:gd name="connsiteY769" fmla="*/ 1455926 h 1505488"/>
                  <a:gd name="connsiteX770" fmla="*/ 1147140 w 1614101"/>
                  <a:gd name="connsiteY770" fmla="*/ 1458395 h 1505488"/>
                  <a:gd name="connsiteX771" fmla="*/ 1139735 w 1614101"/>
                  <a:gd name="connsiteY771" fmla="*/ 1458395 h 1505488"/>
                  <a:gd name="connsiteX772" fmla="*/ 1137268 w 1614101"/>
                  <a:gd name="connsiteY772" fmla="*/ 1455926 h 1505488"/>
                  <a:gd name="connsiteX773" fmla="*/ 1134798 w 1614101"/>
                  <a:gd name="connsiteY773" fmla="*/ 1455926 h 1505488"/>
                  <a:gd name="connsiteX774" fmla="*/ 1132330 w 1614101"/>
                  <a:gd name="connsiteY774" fmla="*/ 1453457 h 1505488"/>
                  <a:gd name="connsiteX775" fmla="*/ 1129860 w 1614101"/>
                  <a:gd name="connsiteY775" fmla="*/ 1453457 h 1505488"/>
                  <a:gd name="connsiteX776" fmla="*/ 1127393 w 1614101"/>
                  <a:gd name="connsiteY776" fmla="*/ 1450990 h 1505488"/>
                  <a:gd name="connsiteX777" fmla="*/ 1124926 w 1614101"/>
                  <a:gd name="connsiteY777" fmla="*/ 1450990 h 1505488"/>
                  <a:gd name="connsiteX778" fmla="*/ 1124926 w 1614101"/>
                  <a:gd name="connsiteY778" fmla="*/ 1458395 h 1505488"/>
                  <a:gd name="connsiteX779" fmla="*/ 1127393 w 1614101"/>
                  <a:gd name="connsiteY779" fmla="*/ 1463332 h 1505488"/>
                  <a:gd name="connsiteX780" fmla="*/ 1129860 w 1614101"/>
                  <a:gd name="connsiteY780" fmla="*/ 1465801 h 1505488"/>
                  <a:gd name="connsiteX781" fmla="*/ 1129860 w 1614101"/>
                  <a:gd name="connsiteY781" fmla="*/ 1468270 h 1505488"/>
                  <a:gd name="connsiteX782" fmla="*/ 1124926 w 1614101"/>
                  <a:gd name="connsiteY782" fmla="*/ 1470737 h 1505488"/>
                  <a:gd name="connsiteX783" fmla="*/ 1122455 w 1614101"/>
                  <a:gd name="connsiteY783" fmla="*/ 1473206 h 1505488"/>
                  <a:gd name="connsiteX784" fmla="*/ 1115051 w 1614101"/>
                  <a:gd name="connsiteY784" fmla="*/ 1473206 h 1505488"/>
                  <a:gd name="connsiteX785" fmla="*/ 1115051 w 1614101"/>
                  <a:gd name="connsiteY785" fmla="*/ 1468270 h 1505488"/>
                  <a:gd name="connsiteX786" fmla="*/ 1117518 w 1614101"/>
                  <a:gd name="connsiteY786" fmla="*/ 1468270 h 1505488"/>
                  <a:gd name="connsiteX787" fmla="*/ 1119988 w 1614101"/>
                  <a:gd name="connsiteY787" fmla="*/ 1465801 h 1505488"/>
                  <a:gd name="connsiteX788" fmla="*/ 1122455 w 1614101"/>
                  <a:gd name="connsiteY788" fmla="*/ 1465801 h 1505488"/>
                  <a:gd name="connsiteX789" fmla="*/ 1119988 w 1614101"/>
                  <a:gd name="connsiteY789" fmla="*/ 1463332 h 1505488"/>
                  <a:gd name="connsiteX790" fmla="*/ 1119988 w 1614101"/>
                  <a:gd name="connsiteY790" fmla="*/ 1460864 h 1505488"/>
                  <a:gd name="connsiteX791" fmla="*/ 1117518 w 1614101"/>
                  <a:gd name="connsiteY791" fmla="*/ 1458395 h 1505488"/>
                  <a:gd name="connsiteX792" fmla="*/ 1115051 w 1614101"/>
                  <a:gd name="connsiteY792" fmla="*/ 1458395 h 1505488"/>
                  <a:gd name="connsiteX793" fmla="*/ 1112580 w 1614101"/>
                  <a:gd name="connsiteY793" fmla="*/ 1460864 h 1505488"/>
                  <a:gd name="connsiteX794" fmla="*/ 1110113 w 1614101"/>
                  <a:gd name="connsiteY794" fmla="*/ 1463332 h 1505488"/>
                  <a:gd name="connsiteX795" fmla="*/ 1110113 w 1614101"/>
                  <a:gd name="connsiteY795" fmla="*/ 1465801 h 1505488"/>
                  <a:gd name="connsiteX796" fmla="*/ 1107646 w 1614101"/>
                  <a:gd name="connsiteY796" fmla="*/ 1468270 h 1505488"/>
                  <a:gd name="connsiteX797" fmla="*/ 1105176 w 1614101"/>
                  <a:gd name="connsiteY797" fmla="*/ 1473206 h 1505488"/>
                  <a:gd name="connsiteX798" fmla="*/ 1105176 w 1614101"/>
                  <a:gd name="connsiteY798" fmla="*/ 1475674 h 1505488"/>
                  <a:gd name="connsiteX799" fmla="*/ 1102709 w 1614101"/>
                  <a:gd name="connsiteY799" fmla="*/ 1478143 h 1505488"/>
                  <a:gd name="connsiteX800" fmla="*/ 1100238 w 1614101"/>
                  <a:gd name="connsiteY800" fmla="*/ 1478143 h 1505488"/>
                  <a:gd name="connsiteX801" fmla="*/ 1100238 w 1614101"/>
                  <a:gd name="connsiteY801" fmla="*/ 1475674 h 1505488"/>
                  <a:gd name="connsiteX802" fmla="*/ 1097771 w 1614101"/>
                  <a:gd name="connsiteY802" fmla="*/ 1470737 h 1505488"/>
                  <a:gd name="connsiteX803" fmla="*/ 1097771 w 1614101"/>
                  <a:gd name="connsiteY803" fmla="*/ 1458395 h 1505488"/>
                  <a:gd name="connsiteX804" fmla="*/ 1090367 w 1614101"/>
                  <a:gd name="connsiteY804" fmla="*/ 1458395 h 1505488"/>
                  <a:gd name="connsiteX805" fmla="*/ 1090367 w 1614101"/>
                  <a:gd name="connsiteY805" fmla="*/ 1460864 h 1505488"/>
                  <a:gd name="connsiteX806" fmla="*/ 1085429 w 1614101"/>
                  <a:gd name="connsiteY806" fmla="*/ 1465801 h 1505488"/>
                  <a:gd name="connsiteX807" fmla="*/ 1085429 w 1614101"/>
                  <a:gd name="connsiteY807" fmla="*/ 1468270 h 1505488"/>
                  <a:gd name="connsiteX808" fmla="*/ 1082959 w 1614101"/>
                  <a:gd name="connsiteY808" fmla="*/ 1470737 h 1505488"/>
                  <a:gd name="connsiteX809" fmla="*/ 1085429 w 1614101"/>
                  <a:gd name="connsiteY809" fmla="*/ 1473206 h 1505488"/>
                  <a:gd name="connsiteX810" fmla="*/ 1087896 w 1614101"/>
                  <a:gd name="connsiteY810" fmla="*/ 1473206 h 1505488"/>
                  <a:gd name="connsiteX811" fmla="*/ 1092834 w 1614101"/>
                  <a:gd name="connsiteY811" fmla="*/ 1475674 h 1505488"/>
                  <a:gd name="connsiteX812" fmla="*/ 1095301 w 1614101"/>
                  <a:gd name="connsiteY812" fmla="*/ 1475674 h 1505488"/>
                  <a:gd name="connsiteX813" fmla="*/ 1095301 w 1614101"/>
                  <a:gd name="connsiteY813" fmla="*/ 1480612 h 1505488"/>
                  <a:gd name="connsiteX814" fmla="*/ 1092834 w 1614101"/>
                  <a:gd name="connsiteY814" fmla="*/ 1483081 h 1505488"/>
                  <a:gd name="connsiteX815" fmla="*/ 1087896 w 1614101"/>
                  <a:gd name="connsiteY815" fmla="*/ 1483081 h 1505488"/>
                  <a:gd name="connsiteX816" fmla="*/ 1082959 w 1614101"/>
                  <a:gd name="connsiteY816" fmla="*/ 1480612 h 1505488"/>
                  <a:gd name="connsiteX817" fmla="*/ 1075554 w 1614101"/>
                  <a:gd name="connsiteY817" fmla="*/ 1480612 h 1505488"/>
                  <a:gd name="connsiteX818" fmla="*/ 1075554 w 1614101"/>
                  <a:gd name="connsiteY818" fmla="*/ 1485549 h 1505488"/>
                  <a:gd name="connsiteX819" fmla="*/ 1085429 w 1614101"/>
                  <a:gd name="connsiteY819" fmla="*/ 1485549 h 1505488"/>
                  <a:gd name="connsiteX820" fmla="*/ 1085429 w 1614101"/>
                  <a:gd name="connsiteY820" fmla="*/ 1495423 h 1505488"/>
                  <a:gd name="connsiteX821" fmla="*/ 1082959 w 1614101"/>
                  <a:gd name="connsiteY821" fmla="*/ 1497892 h 1505488"/>
                  <a:gd name="connsiteX822" fmla="*/ 1080492 w 1614101"/>
                  <a:gd name="connsiteY822" fmla="*/ 1500257 h 1505488"/>
                  <a:gd name="connsiteX823" fmla="*/ 1075554 w 1614101"/>
                  <a:gd name="connsiteY823" fmla="*/ 1500257 h 1505488"/>
                  <a:gd name="connsiteX824" fmla="*/ 1075554 w 1614101"/>
                  <a:gd name="connsiteY824" fmla="*/ 1495423 h 1505488"/>
                  <a:gd name="connsiteX825" fmla="*/ 1078021 w 1614101"/>
                  <a:gd name="connsiteY825" fmla="*/ 1495423 h 1505488"/>
                  <a:gd name="connsiteX826" fmla="*/ 1080492 w 1614101"/>
                  <a:gd name="connsiteY826" fmla="*/ 1492954 h 1505488"/>
                  <a:gd name="connsiteX827" fmla="*/ 1080492 w 1614101"/>
                  <a:gd name="connsiteY827" fmla="*/ 1490485 h 1505488"/>
                  <a:gd name="connsiteX828" fmla="*/ 1073084 w 1614101"/>
                  <a:gd name="connsiteY828" fmla="*/ 1490485 h 1505488"/>
                  <a:gd name="connsiteX829" fmla="*/ 1070617 w 1614101"/>
                  <a:gd name="connsiteY829" fmla="*/ 1488017 h 1505488"/>
                  <a:gd name="connsiteX830" fmla="*/ 1068150 w 1614101"/>
                  <a:gd name="connsiteY830" fmla="*/ 1485549 h 1505488"/>
                  <a:gd name="connsiteX831" fmla="*/ 1065679 w 1614101"/>
                  <a:gd name="connsiteY831" fmla="*/ 1485549 h 1505488"/>
                  <a:gd name="connsiteX832" fmla="*/ 1063212 w 1614101"/>
                  <a:gd name="connsiteY832" fmla="*/ 1488017 h 1505488"/>
                  <a:gd name="connsiteX833" fmla="*/ 1063212 w 1614101"/>
                  <a:gd name="connsiteY833" fmla="*/ 1490485 h 1505488"/>
                  <a:gd name="connsiteX834" fmla="*/ 1065679 w 1614101"/>
                  <a:gd name="connsiteY834" fmla="*/ 1490485 h 1505488"/>
                  <a:gd name="connsiteX835" fmla="*/ 1065679 w 1614101"/>
                  <a:gd name="connsiteY835" fmla="*/ 1492954 h 1505488"/>
                  <a:gd name="connsiteX836" fmla="*/ 1068150 w 1614101"/>
                  <a:gd name="connsiteY836" fmla="*/ 1495423 h 1505488"/>
                  <a:gd name="connsiteX837" fmla="*/ 1070617 w 1614101"/>
                  <a:gd name="connsiteY837" fmla="*/ 1495423 h 1505488"/>
                  <a:gd name="connsiteX838" fmla="*/ 1068150 w 1614101"/>
                  <a:gd name="connsiteY838" fmla="*/ 1497892 h 1505488"/>
                  <a:gd name="connsiteX839" fmla="*/ 1060742 w 1614101"/>
                  <a:gd name="connsiteY839" fmla="*/ 1497892 h 1505488"/>
                  <a:gd name="connsiteX840" fmla="*/ 1055804 w 1614101"/>
                  <a:gd name="connsiteY840" fmla="*/ 1495423 h 1505488"/>
                  <a:gd name="connsiteX841" fmla="*/ 1053337 w 1614101"/>
                  <a:gd name="connsiteY841" fmla="*/ 1495423 h 1505488"/>
                  <a:gd name="connsiteX842" fmla="*/ 1050870 w 1614101"/>
                  <a:gd name="connsiteY842" fmla="*/ 1492954 h 1505488"/>
                  <a:gd name="connsiteX843" fmla="*/ 1048400 w 1614101"/>
                  <a:gd name="connsiteY843" fmla="*/ 1492954 h 1505488"/>
                  <a:gd name="connsiteX844" fmla="*/ 1048400 w 1614101"/>
                  <a:gd name="connsiteY844" fmla="*/ 1502829 h 1505488"/>
                  <a:gd name="connsiteX845" fmla="*/ 1045933 w 1614101"/>
                  <a:gd name="connsiteY845" fmla="*/ 1505298 h 1505488"/>
                  <a:gd name="connsiteX846" fmla="*/ 1043462 w 1614101"/>
                  <a:gd name="connsiteY846" fmla="*/ 1505298 h 1505488"/>
                  <a:gd name="connsiteX847" fmla="*/ 1040995 w 1614101"/>
                  <a:gd name="connsiteY847" fmla="*/ 1502829 h 1505488"/>
                  <a:gd name="connsiteX848" fmla="*/ 1038525 w 1614101"/>
                  <a:gd name="connsiteY848" fmla="*/ 1497892 h 1505488"/>
                  <a:gd name="connsiteX849" fmla="*/ 1036058 w 1614101"/>
                  <a:gd name="connsiteY849" fmla="*/ 1495423 h 1505488"/>
                  <a:gd name="connsiteX850" fmla="*/ 1033591 w 1614101"/>
                  <a:gd name="connsiteY850" fmla="*/ 1492954 h 1505488"/>
                  <a:gd name="connsiteX851" fmla="*/ 1033591 w 1614101"/>
                  <a:gd name="connsiteY851" fmla="*/ 1488017 h 1505488"/>
                  <a:gd name="connsiteX852" fmla="*/ 1036058 w 1614101"/>
                  <a:gd name="connsiteY852" fmla="*/ 1488017 h 1505488"/>
                  <a:gd name="connsiteX853" fmla="*/ 1040995 w 1614101"/>
                  <a:gd name="connsiteY853" fmla="*/ 1485549 h 1505488"/>
                  <a:gd name="connsiteX854" fmla="*/ 1040995 w 1614101"/>
                  <a:gd name="connsiteY854" fmla="*/ 1480612 h 1505488"/>
                  <a:gd name="connsiteX855" fmla="*/ 1043462 w 1614101"/>
                  <a:gd name="connsiteY855" fmla="*/ 1478143 h 1505488"/>
                  <a:gd name="connsiteX856" fmla="*/ 1048400 w 1614101"/>
                  <a:gd name="connsiteY856" fmla="*/ 1478143 h 1505488"/>
                  <a:gd name="connsiteX857" fmla="*/ 1048400 w 1614101"/>
                  <a:gd name="connsiteY857" fmla="*/ 1470737 h 1505488"/>
                  <a:gd name="connsiteX858" fmla="*/ 1045933 w 1614101"/>
                  <a:gd name="connsiteY858" fmla="*/ 1468270 h 1505488"/>
                  <a:gd name="connsiteX859" fmla="*/ 1036058 w 1614101"/>
                  <a:gd name="connsiteY859" fmla="*/ 1468270 h 1505488"/>
                  <a:gd name="connsiteX860" fmla="*/ 1033591 w 1614101"/>
                  <a:gd name="connsiteY860" fmla="*/ 1465801 h 1505488"/>
                  <a:gd name="connsiteX861" fmla="*/ 1028653 w 1614101"/>
                  <a:gd name="connsiteY861" fmla="*/ 1465801 h 1505488"/>
                  <a:gd name="connsiteX862" fmla="*/ 1028653 w 1614101"/>
                  <a:gd name="connsiteY862" fmla="*/ 1468270 h 1505488"/>
                  <a:gd name="connsiteX863" fmla="*/ 1026183 w 1614101"/>
                  <a:gd name="connsiteY863" fmla="*/ 1465801 h 1505488"/>
                  <a:gd name="connsiteX864" fmla="*/ 1028653 w 1614101"/>
                  <a:gd name="connsiteY864" fmla="*/ 1463332 h 1505488"/>
                  <a:gd name="connsiteX865" fmla="*/ 1031120 w 1614101"/>
                  <a:gd name="connsiteY865" fmla="*/ 1460864 h 1505488"/>
                  <a:gd name="connsiteX866" fmla="*/ 1031120 w 1614101"/>
                  <a:gd name="connsiteY866" fmla="*/ 1458395 h 1505488"/>
                  <a:gd name="connsiteX867" fmla="*/ 1028653 w 1614101"/>
                  <a:gd name="connsiteY867" fmla="*/ 1455926 h 1505488"/>
                  <a:gd name="connsiteX868" fmla="*/ 1028653 w 1614101"/>
                  <a:gd name="connsiteY868" fmla="*/ 1453457 h 1505488"/>
                  <a:gd name="connsiteX869" fmla="*/ 1023716 w 1614101"/>
                  <a:gd name="connsiteY869" fmla="*/ 1450990 h 1505488"/>
                  <a:gd name="connsiteX870" fmla="*/ 1023716 w 1614101"/>
                  <a:gd name="connsiteY870" fmla="*/ 1460864 h 1505488"/>
                  <a:gd name="connsiteX871" fmla="*/ 1018778 w 1614101"/>
                  <a:gd name="connsiteY871" fmla="*/ 1458395 h 1505488"/>
                  <a:gd name="connsiteX872" fmla="*/ 1016311 w 1614101"/>
                  <a:gd name="connsiteY872" fmla="*/ 1458395 h 1505488"/>
                  <a:gd name="connsiteX873" fmla="*/ 1016311 w 1614101"/>
                  <a:gd name="connsiteY873" fmla="*/ 1455926 h 1505488"/>
                  <a:gd name="connsiteX874" fmla="*/ 1013841 w 1614101"/>
                  <a:gd name="connsiteY874" fmla="*/ 1455926 h 1505488"/>
                  <a:gd name="connsiteX875" fmla="*/ 1013841 w 1614101"/>
                  <a:gd name="connsiteY875" fmla="*/ 1453457 h 1505488"/>
                  <a:gd name="connsiteX876" fmla="*/ 1011373 w 1614101"/>
                  <a:gd name="connsiteY876" fmla="*/ 1450990 h 1505488"/>
                  <a:gd name="connsiteX877" fmla="*/ 1008903 w 1614101"/>
                  <a:gd name="connsiteY877" fmla="*/ 1450990 h 1505488"/>
                  <a:gd name="connsiteX878" fmla="*/ 1006436 w 1614101"/>
                  <a:gd name="connsiteY878" fmla="*/ 1453457 h 1505488"/>
                  <a:gd name="connsiteX879" fmla="*/ 1003966 w 1614101"/>
                  <a:gd name="connsiteY879" fmla="*/ 1455926 h 1505488"/>
                  <a:gd name="connsiteX880" fmla="*/ 999132 w 1614101"/>
                  <a:gd name="connsiteY880" fmla="*/ 1458395 h 1505488"/>
                  <a:gd name="connsiteX881" fmla="*/ 996561 w 1614101"/>
                  <a:gd name="connsiteY881" fmla="*/ 1458395 h 1505488"/>
                  <a:gd name="connsiteX882" fmla="*/ 994094 w 1614101"/>
                  <a:gd name="connsiteY882" fmla="*/ 1455926 h 1505488"/>
                  <a:gd name="connsiteX883" fmla="*/ 994094 w 1614101"/>
                  <a:gd name="connsiteY883" fmla="*/ 1448522 h 1505488"/>
                  <a:gd name="connsiteX884" fmla="*/ 991727 w 1614101"/>
                  <a:gd name="connsiteY884" fmla="*/ 1448522 h 1505488"/>
                  <a:gd name="connsiteX885" fmla="*/ 991727 w 1614101"/>
                  <a:gd name="connsiteY885" fmla="*/ 1453457 h 1505488"/>
                  <a:gd name="connsiteX886" fmla="*/ 989156 w 1614101"/>
                  <a:gd name="connsiteY886" fmla="*/ 1455926 h 1505488"/>
                  <a:gd name="connsiteX887" fmla="*/ 986790 w 1614101"/>
                  <a:gd name="connsiteY887" fmla="*/ 1453457 h 1505488"/>
                  <a:gd name="connsiteX888" fmla="*/ 984219 w 1614101"/>
                  <a:gd name="connsiteY888" fmla="*/ 1450990 h 1505488"/>
                  <a:gd name="connsiteX889" fmla="*/ 976814 w 1614101"/>
                  <a:gd name="connsiteY889" fmla="*/ 1450990 h 1505488"/>
                  <a:gd name="connsiteX890" fmla="*/ 974448 w 1614101"/>
                  <a:gd name="connsiteY890" fmla="*/ 1453457 h 1505488"/>
                  <a:gd name="connsiteX891" fmla="*/ 971877 w 1614101"/>
                  <a:gd name="connsiteY891" fmla="*/ 1455926 h 1505488"/>
                  <a:gd name="connsiteX892" fmla="*/ 964573 w 1614101"/>
                  <a:gd name="connsiteY892" fmla="*/ 1455926 h 1505488"/>
                  <a:gd name="connsiteX893" fmla="*/ 959635 w 1614101"/>
                  <a:gd name="connsiteY893" fmla="*/ 1458395 h 1505488"/>
                  <a:gd name="connsiteX894" fmla="*/ 959635 w 1614101"/>
                  <a:gd name="connsiteY894" fmla="*/ 1460864 h 1505488"/>
                  <a:gd name="connsiteX895" fmla="*/ 962002 w 1614101"/>
                  <a:gd name="connsiteY895" fmla="*/ 1463332 h 1505488"/>
                  <a:gd name="connsiteX896" fmla="*/ 962002 w 1614101"/>
                  <a:gd name="connsiteY896" fmla="*/ 1470737 h 1505488"/>
                  <a:gd name="connsiteX897" fmla="*/ 957168 w 1614101"/>
                  <a:gd name="connsiteY897" fmla="*/ 1470737 h 1505488"/>
                  <a:gd name="connsiteX898" fmla="*/ 954597 w 1614101"/>
                  <a:gd name="connsiteY898" fmla="*/ 1468270 h 1505488"/>
                  <a:gd name="connsiteX899" fmla="*/ 952231 w 1614101"/>
                  <a:gd name="connsiteY899" fmla="*/ 1465801 h 1505488"/>
                  <a:gd name="connsiteX900" fmla="*/ 952231 w 1614101"/>
                  <a:gd name="connsiteY900" fmla="*/ 1463332 h 1505488"/>
                  <a:gd name="connsiteX901" fmla="*/ 949764 w 1614101"/>
                  <a:gd name="connsiteY901" fmla="*/ 1460864 h 1505488"/>
                  <a:gd name="connsiteX902" fmla="*/ 949764 w 1614101"/>
                  <a:gd name="connsiteY902" fmla="*/ 1458395 h 1505488"/>
                  <a:gd name="connsiteX903" fmla="*/ 947293 w 1614101"/>
                  <a:gd name="connsiteY903" fmla="*/ 1455926 h 1505488"/>
                  <a:gd name="connsiteX904" fmla="*/ 944826 w 1614101"/>
                  <a:gd name="connsiteY904" fmla="*/ 1453457 h 1505488"/>
                  <a:gd name="connsiteX905" fmla="*/ 942356 w 1614101"/>
                  <a:gd name="connsiteY905" fmla="*/ 1453457 h 1505488"/>
                  <a:gd name="connsiteX906" fmla="*/ 942356 w 1614101"/>
                  <a:gd name="connsiteY906" fmla="*/ 1448522 h 1505488"/>
                  <a:gd name="connsiteX907" fmla="*/ 944826 w 1614101"/>
                  <a:gd name="connsiteY907" fmla="*/ 1448522 h 1505488"/>
                  <a:gd name="connsiteX908" fmla="*/ 944826 w 1614101"/>
                  <a:gd name="connsiteY908" fmla="*/ 1441115 h 1505488"/>
                  <a:gd name="connsiteX909" fmla="*/ 939889 w 1614101"/>
                  <a:gd name="connsiteY909" fmla="*/ 1441115 h 1505488"/>
                  <a:gd name="connsiteX910" fmla="*/ 937421 w 1614101"/>
                  <a:gd name="connsiteY910" fmla="*/ 1438647 h 1505488"/>
                  <a:gd name="connsiteX911" fmla="*/ 930014 w 1614101"/>
                  <a:gd name="connsiteY911" fmla="*/ 1438647 h 1505488"/>
                  <a:gd name="connsiteX912" fmla="*/ 930014 w 1614101"/>
                  <a:gd name="connsiteY912" fmla="*/ 1431242 h 1505488"/>
                  <a:gd name="connsiteX913" fmla="*/ 927547 w 1614101"/>
                  <a:gd name="connsiteY913" fmla="*/ 1426305 h 1505488"/>
                  <a:gd name="connsiteX914" fmla="*/ 925076 w 1614101"/>
                  <a:gd name="connsiteY914" fmla="*/ 1426305 h 1505488"/>
                  <a:gd name="connsiteX915" fmla="*/ 922609 w 1614101"/>
                  <a:gd name="connsiteY915" fmla="*/ 1421367 h 1505488"/>
                  <a:gd name="connsiteX916" fmla="*/ 922609 w 1614101"/>
                  <a:gd name="connsiteY916" fmla="*/ 1418898 h 1505488"/>
                  <a:gd name="connsiteX917" fmla="*/ 920139 w 1614101"/>
                  <a:gd name="connsiteY917" fmla="*/ 1416430 h 1505488"/>
                  <a:gd name="connsiteX918" fmla="*/ 922609 w 1614101"/>
                  <a:gd name="connsiteY918" fmla="*/ 1411494 h 1505488"/>
                  <a:gd name="connsiteX919" fmla="*/ 922609 w 1614101"/>
                  <a:gd name="connsiteY919" fmla="*/ 1401619 h 1505488"/>
                  <a:gd name="connsiteX920" fmla="*/ 920139 w 1614101"/>
                  <a:gd name="connsiteY920" fmla="*/ 1401619 h 1505488"/>
                  <a:gd name="connsiteX921" fmla="*/ 917672 w 1614101"/>
                  <a:gd name="connsiteY921" fmla="*/ 1406556 h 1505488"/>
                  <a:gd name="connsiteX922" fmla="*/ 915204 w 1614101"/>
                  <a:gd name="connsiteY922" fmla="*/ 1409025 h 1505488"/>
                  <a:gd name="connsiteX923" fmla="*/ 912734 w 1614101"/>
                  <a:gd name="connsiteY923" fmla="*/ 1406556 h 1505488"/>
                  <a:gd name="connsiteX924" fmla="*/ 912734 w 1614101"/>
                  <a:gd name="connsiteY924" fmla="*/ 1401619 h 1505488"/>
                  <a:gd name="connsiteX925" fmla="*/ 910267 w 1614101"/>
                  <a:gd name="connsiteY925" fmla="*/ 1399150 h 1505488"/>
                  <a:gd name="connsiteX926" fmla="*/ 905329 w 1614101"/>
                  <a:gd name="connsiteY926" fmla="*/ 1394214 h 1505488"/>
                  <a:gd name="connsiteX927" fmla="*/ 905329 w 1614101"/>
                  <a:gd name="connsiteY927" fmla="*/ 1389277 h 1505488"/>
                  <a:gd name="connsiteX928" fmla="*/ 907797 w 1614101"/>
                  <a:gd name="connsiteY928" fmla="*/ 1391745 h 1505488"/>
                  <a:gd name="connsiteX929" fmla="*/ 910267 w 1614101"/>
                  <a:gd name="connsiteY929" fmla="*/ 1391745 h 1505488"/>
                  <a:gd name="connsiteX930" fmla="*/ 912734 w 1614101"/>
                  <a:gd name="connsiteY930" fmla="*/ 1389277 h 1505488"/>
                  <a:gd name="connsiteX931" fmla="*/ 912734 w 1614101"/>
                  <a:gd name="connsiteY931" fmla="*/ 1384339 h 1505488"/>
                  <a:gd name="connsiteX932" fmla="*/ 910267 w 1614101"/>
                  <a:gd name="connsiteY932" fmla="*/ 1384339 h 1505488"/>
                  <a:gd name="connsiteX933" fmla="*/ 910267 w 1614101"/>
                  <a:gd name="connsiteY933" fmla="*/ 1379402 h 1505488"/>
                  <a:gd name="connsiteX934" fmla="*/ 920139 w 1614101"/>
                  <a:gd name="connsiteY934" fmla="*/ 1379402 h 1505488"/>
                  <a:gd name="connsiteX935" fmla="*/ 922609 w 1614101"/>
                  <a:gd name="connsiteY935" fmla="*/ 1374466 h 1505488"/>
                  <a:gd name="connsiteX936" fmla="*/ 920139 w 1614101"/>
                  <a:gd name="connsiteY936" fmla="*/ 1371997 h 1505488"/>
                  <a:gd name="connsiteX937" fmla="*/ 920139 w 1614101"/>
                  <a:gd name="connsiteY937" fmla="*/ 1369528 h 1505488"/>
                  <a:gd name="connsiteX938" fmla="*/ 917672 w 1614101"/>
                  <a:gd name="connsiteY938" fmla="*/ 1367060 h 1505488"/>
                  <a:gd name="connsiteX939" fmla="*/ 912734 w 1614101"/>
                  <a:gd name="connsiteY939" fmla="*/ 1367060 h 1505488"/>
                  <a:gd name="connsiteX940" fmla="*/ 910267 w 1614101"/>
                  <a:gd name="connsiteY940" fmla="*/ 1364591 h 1505488"/>
                  <a:gd name="connsiteX941" fmla="*/ 910267 w 1614101"/>
                  <a:gd name="connsiteY941" fmla="*/ 1357186 h 1505488"/>
                  <a:gd name="connsiteX942" fmla="*/ 912734 w 1614101"/>
                  <a:gd name="connsiteY942" fmla="*/ 1357186 h 1505488"/>
                  <a:gd name="connsiteX943" fmla="*/ 915204 w 1614101"/>
                  <a:gd name="connsiteY943" fmla="*/ 1359655 h 1505488"/>
                  <a:gd name="connsiteX944" fmla="*/ 922609 w 1614101"/>
                  <a:gd name="connsiteY944" fmla="*/ 1359655 h 1505488"/>
                  <a:gd name="connsiteX945" fmla="*/ 922609 w 1614101"/>
                  <a:gd name="connsiteY945" fmla="*/ 1354718 h 1505488"/>
                  <a:gd name="connsiteX946" fmla="*/ 920139 w 1614101"/>
                  <a:gd name="connsiteY946" fmla="*/ 1349780 h 1505488"/>
                  <a:gd name="connsiteX947" fmla="*/ 917672 w 1614101"/>
                  <a:gd name="connsiteY947" fmla="*/ 1349780 h 1505488"/>
                  <a:gd name="connsiteX948" fmla="*/ 912734 w 1614101"/>
                  <a:gd name="connsiteY948" fmla="*/ 1347311 h 1505488"/>
                  <a:gd name="connsiteX949" fmla="*/ 910267 w 1614101"/>
                  <a:gd name="connsiteY949" fmla="*/ 1347311 h 1505488"/>
                  <a:gd name="connsiteX950" fmla="*/ 907797 w 1614101"/>
                  <a:gd name="connsiteY950" fmla="*/ 1344843 h 1505488"/>
                  <a:gd name="connsiteX951" fmla="*/ 907797 w 1614101"/>
                  <a:gd name="connsiteY951" fmla="*/ 1342376 h 1505488"/>
                  <a:gd name="connsiteX952" fmla="*/ 905329 w 1614101"/>
                  <a:gd name="connsiteY952" fmla="*/ 1339907 h 1505488"/>
                  <a:gd name="connsiteX953" fmla="*/ 902859 w 1614101"/>
                  <a:gd name="connsiteY953" fmla="*/ 1337438 h 1505488"/>
                  <a:gd name="connsiteX954" fmla="*/ 900392 w 1614101"/>
                  <a:gd name="connsiteY954" fmla="*/ 1337438 h 1505488"/>
                  <a:gd name="connsiteX955" fmla="*/ 895455 w 1614101"/>
                  <a:gd name="connsiteY955" fmla="*/ 1334969 h 1505488"/>
                  <a:gd name="connsiteX956" fmla="*/ 892987 w 1614101"/>
                  <a:gd name="connsiteY956" fmla="*/ 1334969 h 1505488"/>
                  <a:gd name="connsiteX957" fmla="*/ 892987 w 1614101"/>
                  <a:gd name="connsiteY957" fmla="*/ 1332501 h 1505488"/>
                  <a:gd name="connsiteX958" fmla="*/ 895455 w 1614101"/>
                  <a:gd name="connsiteY958" fmla="*/ 1327563 h 1505488"/>
                  <a:gd name="connsiteX959" fmla="*/ 892987 w 1614101"/>
                  <a:gd name="connsiteY959" fmla="*/ 1325094 h 1505488"/>
                  <a:gd name="connsiteX960" fmla="*/ 890517 w 1614101"/>
                  <a:gd name="connsiteY960" fmla="*/ 1322627 h 1505488"/>
                  <a:gd name="connsiteX961" fmla="*/ 888050 w 1614101"/>
                  <a:gd name="connsiteY961" fmla="*/ 1322627 h 1505488"/>
                  <a:gd name="connsiteX962" fmla="*/ 885580 w 1614101"/>
                  <a:gd name="connsiteY962" fmla="*/ 1325094 h 1505488"/>
                  <a:gd name="connsiteX963" fmla="*/ 883112 w 1614101"/>
                  <a:gd name="connsiteY963" fmla="*/ 1327563 h 1505488"/>
                  <a:gd name="connsiteX964" fmla="*/ 883112 w 1614101"/>
                  <a:gd name="connsiteY964" fmla="*/ 1332501 h 1505488"/>
                  <a:gd name="connsiteX965" fmla="*/ 878175 w 1614101"/>
                  <a:gd name="connsiteY965" fmla="*/ 1332501 h 1505488"/>
                  <a:gd name="connsiteX966" fmla="*/ 875708 w 1614101"/>
                  <a:gd name="connsiteY966" fmla="*/ 1330032 h 1505488"/>
                  <a:gd name="connsiteX967" fmla="*/ 873238 w 1614101"/>
                  <a:gd name="connsiteY967" fmla="*/ 1327563 h 1505488"/>
                  <a:gd name="connsiteX968" fmla="*/ 870770 w 1614101"/>
                  <a:gd name="connsiteY968" fmla="*/ 1325094 h 1505488"/>
                  <a:gd name="connsiteX969" fmla="*/ 865833 w 1614101"/>
                  <a:gd name="connsiteY969" fmla="*/ 1317690 h 1505488"/>
                  <a:gd name="connsiteX970" fmla="*/ 865833 w 1614101"/>
                  <a:gd name="connsiteY970" fmla="*/ 1312752 h 1505488"/>
                  <a:gd name="connsiteX971" fmla="*/ 863366 w 1614101"/>
                  <a:gd name="connsiteY971" fmla="*/ 1310284 h 1505488"/>
                  <a:gd name="connsiteX972" fmla="*/ 860895 w 1614101"/>
                  <a:gd name="connsiteY972" fmla="*/ 1305348 h 1505488"/>
                  <a:gd name="connsiteX973" fmla="*/ 858428 w 1614101"/>
                  <a:gd name="connsiteY973" fmla="*/ 1302879 h 1505488"/>
                  <a:gd name="connsiteX974" fmla="*/ 855958 w 1614101"/>
                  <a:gd name="connsiteY974" fmla="*/ 1300410 h 1505488"/>
                  <a:gd name="connsiteX975" fmla="*/ 848553 w 1614101"/>
                  <a:gd name="connsiteY975" fmla="*/ 1300410 h 1505488"/>
                  <a:gd name="connsiteX976" fmla="*/ 846086 w 1614101"/>
                  <a:gd name="connsiteY976" fmla="*/ 1302879 h 1505488"/>
                  <a:gd name="connsiteX977" fmla="*/ 843616 w 1614101"/>
                  <a:gd name="connsiteY977" fmla="*/ 1305348 h 1505488"/>
                  <a:gd name="connsiteX978" fmla="*/ 836211 w 1614101"/>
                  <a:gd name="connsiteY978" fmla="*/ 1305348 h 1505488"/>
                  <a:gd name="connsiteX979" fmla="*/ 833741 w 1614101"/>
                  <a:gd name="connsiteY979" fmla="*/ 1302879 h 1505488"/>
                  <a:gd name="connsiteX980" fmla="*/ 833741 w 1614101"/>
                  <a:gd name="connsiteY980" fmla="*/ 1297942 h 1505488"/>
                  <a:gd name="connsiteX981" fmla="*/ 821399 w 1614101"/>
                  <a:gd name="connsiteY981" fmla="*/ 1297942 h 1505488"/>
                  <a:gd name="connsiteX982" fmla="*/ 818932 w 1614101"/>
                  <a:gd name="connsiteY982" fmla="*/ 1295473 h 1505488"/>
                  <a:gd name="connsiteX983" fmla="*/ 818932 w 1614101"/>
                  <a:gd name="connsiteY983" fmla="*/ 1290535 h 1505488"/>
                  <a:gd name="connsiteX984" fmla="*/ 816461 w 1614101"/>
                  <a:gd name="connsiteY984" fmla="*/ 1288067 h 1505488"/>
                  <a:gd name="connsiteX985" fmla="*/ 816461 w 1614101"/>
                  <a:gd name="connsiteY985" fmla="*/ 1285599 h 1505488"/>
                  <a:gd name="connsiteX986" fmla="*/ 813994 w 1614101"/>
                  <a:gd name="connsiteY986" fmla="*/ 1283131 h 1505488"/>
                  <a:gd name="connsiteX987" fmla="*/ 813994 w 1614101"/>
                  <a:gd name="connsiteY987" fmla="*/ 1280662 h 1505488"/>
                  <a:gd name="connsiteX988" fmla="*/ 816461 w 1614101"/>
                  <a:gd name="connsiteY988" fmla="*/ 1280662 h 1505488"/>
                  <a:gd name="connsiteX989" fmla="*/ 818932 w 1614101"/>
                  <a:gd name="connsiteY989" fmla="*/ 1283131 h 1505488"/>
                  <a:gd name="connsiteX990" fmla="*/ 821399 w 1614101"/>
                  <a:gd name="connsiteY990" fmla="*/ 1285599 h 1505488"/>
                  <a:gd name="connsiteX991" fmla="*/ 823869 w 1614101"/>
                  <a:gd name="connsiteY991" fmla="*/ 1288067 h 1505488"/>
                  <a:gd name="connsiteX992" fmla="*/ 826336 w 1614101"/>
                  <a:gd name="connsiteY992" fmla="*/ 1288067 h 1505488"/>
                  <a:gd name="connsiteX993" fmla="*/ 826336 w 1614101"/>
                  <a:gd name="connsiteY993" fmla="*/ 1283131 h 1505488"/>
                  <a:gd name="connsiteX994" fmla="*/ 823869 w 1614101"/>
                  <a:gd name="connsiteY994" fmla="*/ 1280662 h 1505488"/>
                  <a:gd name="connsiteX995" fmla="*/ 823869 w 1614101"/>
                  <a:gd name="connsiteY995" fmla="*/ 1273256 h 1505488"/>
                  <a:gd name="connsiteX996" fmla="*/ 821399 w 1614101"/>
                  <a:gd name="connsiteY996" fmla="*/ 1273256 h 1505488"/>
                  <a:gd name="connsiteX997" fmla="*/ 818932 w 1614101"/>
                  <a:gd name="connsiteY997" fmla="*/ 1270787 h 1505488"/>
                  <a:gd name="connsiteX998" fmla="*/ 816461 w 1614101"/>
                  <a:gd name="connsiteY998" fmla="*/ 1270787 h 1505488"/>
                  <a:gd name="connsiteX999" fmla="*/ 816461 w 1614101"/>
                  <a:gd name="connsiteY999" fmla="*/ 1268320 h 1505488"/>
                  <a:gd name="connsiteX1000" fmla="*/ 813994 w 1614101"/>
                  <a:gd name="connsiteY1000" fmla="*/ 1265851 h 1505488"/>
                  <a:gd name="connsiteX1001" fmla="*/ 813994 w 1614101"/>
                  <a:gd name="connsiteY1001" fmla="*/ 1255976 h 1505488"/>
                  <a:gd name="connsiteX1002" fmla="*/ 809057 w 1614101"/>
                  <a:gd name="connsiteY1002" fmla="*/ 1255976 h 1505488"/>
                  <a:gd name="connsiteX1003" fmla="*/ 806590 w 1614101"/>
                  <a:gd name="connsiteY1003" fmla="*/ 1258445 h 1505488"/>
                  <a:gd name="connsiteX1004" fmla="*/ 804119 w 1614101"/>
                  <a:gd name="connsiteY1004" fmla="*/ 1258445 h 1505488"/>
                  <a:gd name="connsiteX1005" fmla="*/ 804119 w 1614101"/>
                  <a:gd name="connsiteY1005" fmla="*/ 1265851 h 1505488"/>
                  <a:gd name="connsiteX1006" fmla="*/ 806590 w 1614101"/>
                  <a:gd name="connsiteY1006" fmla="*/ 1265851 h 1505488"/>
                  <a:gd name="connsiteX1007" fmla="*/ 809057 w 1614101"/>
                  <a:gd name="connsiteY1007" fmla="*/ 1268320 h 1505488"/>
                  <a:gd name="connsiteX1008" fmla="*/ 809057 w 1614101"/>
                  <a:gd name="connsiteY1008" fmla="*/ 1270787 h 1505488"/>
                  <a:gd name="connsiteX1009" fmla="*/ 811524 w 1614101"/>
                  <a:gd name="connsiteY1009" fmla="*/ 1273256 h 1505488"/>
                  <a:gd name="connsiteX1010" fmla="*/ 809057 w 1614101"/>
                  <a:gd name="connsiteY1010" fmla="*/ 1278193 h 1505488"/>
                  <a:gd name="connsiteX1011" fmla="*/ 804119 w 1614101"/>
                  <a:gd name="connsiteY1011" fmla="*/ 1278193 h 1505488"/>
                  <a:gd name="connsiteX1012" fmla="*/ 804119 w 1614101"/>
                  <a:gd name="connsiteY1012" fmla="*/ 1273256 h 1505488"/>
                  <a:gd name="connsiteX1013" fmla="*/ 801652 w 1614101"/>
                  <a:gd name="connsiteY1013" fmla="*/ 1270787 h 1505488"/>
                  <a:gd name="connsiteX1014" fmla="*/ 794244 w 1614101"/>
                  <a:gd name="connsiteY1014" fmla="*/ 1265851 h 1505488"/>
                  <a:gd name="connsiteX1015" fmla="*/ 789310 w 1614101"/>
                  <a:gd name="connsiteY1015" fmla="*/ 1265851 h 1505488"/>
                  <a:gd name="connsiteX1016" fmla="*/ 789310 w 1614101"/>
                  <a:gd name="connsiteY1016" fmla="*/ 1270787 h 1505488"/>
                  <a:gd name="connsiteX1017" fmla="*/ 776965 w 1614101"/>
                  <a:gd name="connsiteY1017" fmla="*/ 1270787 h 1505488"/>
                  <a:gd name="connsiteX1018" fmla="*/ 774498 w 1614101"/>
                  <a:gd name="connsiteY1018" fmla="*/ 1273256 h 1505488"/>
                  <a:gd name="connsiteX1019" fmla="*/ 772031 w 1614101"/>
                  <a:gd name="connsiteY1019" fmla="*/ 1273256 h 1505488"/>
                  <a:gd name="connsiteX1020" fmla="*/ 769560 w 1614101"/>
                  <a:gd name="connsiteY1020" fmla="*/ 1278193 h 1505488"/>
                  <a:gd name="connsiteX1021" fmla="*/ 769560 w 1614101"/>
                  <a:gd name="connsiteY1021" fmla="*/ 1283131 h 1505488"/>
                  <a:gd name="connsiteX1022" fmla="*/ 767093 w 1614101"/>
                  <a:gd name="connsiteY1022" fmla="*/ 1285599 h 1505488"/>
                  <a:gd name="connsiteX1023" fmla="*/ 762156 w 1614101"/>
                  <a:gd name="connsiteY1023" fmla="*/ 1288067 h 1505488"/>
                  <a:gd name="connsiteX1024" fmla="*/ 759685 w 1614101"/>
                  <a:gd name="connsiteY1024" fmla="*/ 1285599 h 1505488"/>
                  <a:gd name="connsiteX1025" fmla="*/ 759685 w 1614101"/>
                  <a:gd name="connsiteY1025" fmla="*/ 1280662 h 1505488"/>
                  <a:gd name="connsiteX1026" fmla="*/ 757218 w 1614101"/>
                  <a:gd name="connsiteY1026" fmla="*/ 1278193 h 1505488"/>
                  <a:gd name="connsiteX1027" fmla="*/ 752281 w 1614101"/>
                  <a:gd name="connsiteY1027" fmla="*/ 1278193 h 1505488"/>
                  <a:gd name="connsiteX1028" fmla="*/ 752281 w 1614101"/>
                  <a:gd name="connsiteY1028" fmla="*/ 1280662 h 1505488"/>
                  <a:gd name="connsiteX1029" fmla="*/ 747343 w 1614101"/>
                  <a:gd name="connsiteY1029" fmla="*/ 1285599 h 1505488"/>
                  <a:gd name="connsiteX1030" fmla="*/ 744876 w 1614101"/>
                  <a:gd name="connsiteY1030" fmla="*/ 1285599 h 1505488"/>
                  <a:gd name="connsiteX1031" fmla="*/ 744876 w 1614101"/>
                  <a:gd name="connsiteY1031" fmla="*/ 1280662 h 1505488"/>
                  <a:gd name="connsiteX1032" fmla="*/ 747343 w 1614101"/>
                  <a:gd name="connsiteY1032" fmla="*/ 1275725 h 1505488"/>
                  <a:gd name="connsiteX1033" fmla="*/ 747343 w 1614101"/>
                  <a:gd name="connsiteY1033" fmla="*/ 1270787 h 1505488"/>
                  <a:gd name="connsiteX1034" fmla="*/ 744876 w 1614101"/>
                  <a:gd name="connsiteY1034" fmla="*/ 1270787 h 1505488"/>
                  <a:gd name="connsiteX1035" fmla="*/ 742406 w 1614101"/>
                  <a:gd name="connsiteY1035" fmla="*/ 1268320 h 1505488"/>
                  <a:gd name="connsiteX1036" fmla="*/ 737472 w 1614101"/>
                  <a:gd name="connsiteY1036" fmla="*/ 1268320 h 1505488"/>
                  <a:gd name="connsiteX1037" fmla="*/ 732534 w 1614101"/>
                  <a:gd name="connsiteY1037" fmla="*/ 1270787 h 1505488"/>
                  <a:gd name="connsiteX1038" fmla="*/ 730064 w 1614101"/>
                  <a:gd name="connsiteY1038" fmla="*/ 1273256 h 1505488"/>
                  <a:gd name="connsiteX1039" fmla="*/ 727597 w 1614101"/>
                  <a:gd name="connsiteY1039" fmla="*/ 1275725 h 1505488"/>
                  <a:gd name="connsiteX1040" fmla="*/ 725126 w 1614101"/>
                  <a:gd name="connsiteY1040" fmla="*/ 1275725 h 1505488"/>
                  <a:gd name="connsiteX1041" fmla="*/ 722659 w 1614101"/>
                  <a:gd name="connsiteY1041" fmla="*/ 1283131 h 1505488"/>
                  <a:gd name="connsiteX1042" fmla="*/ 720189 w 1614101"/>
                  <a:gd name="connsiteY1042" fmla="*/ 1285599 h 1505488"/>
                  <a:gd name="connsiteX1043" fmla="*/ 720189 w 1614101"/>
                  <a:gd name="connsiteY1043" fmla="*/ 1288067 h 1505488"/>
                  <a:gd name="connsiteX1044" fmla="*/ 717722 w 1614101"/>
                  <a:gd name="connsiteY1044" fmla="*/ 1288067 h 1505488"/>
                  <a:gd name="connsiteX1045" fmla="*/ 717722 w 1614101"/>
                  <a:gd name="connsiteY1045" fmla="*/ 1283131 h 1505488"/>
                  <a:gd name="connsiteX1046" fmla="*/ 720189 w 1614101"/>
                  <a:gd name="connsiteY1046" fmla="*/ 1278193 h 1505488"/>
                  <a:gd name="connsiteX1047" fmla="*/ 720189 w 1614101"/>
                  <a:gd name="connsiteY1047" fmla="*/ 1275725 h 1505488"/>
                  <a:gd name="connsiteX1048" fmla="*/ 715254 w 1614101"/>
                  <a:gd name="connsiteY1048" fmla="*/ 1275725 h 1505488"/>
                  <a:gd name="connsiteX1049" fmla="*/ 715254 w 1614101"/>
                  <a:gd name="connsiteY1049" fmla="*/ 1273256 h 1505488"/>
                  <a:gd name="connsiteX1050" fmla="*/ 717722 w 1614101"/>
                  <a:gd name="connsiteY1050" fmla="*/ 1268320 h 1505488"/>
                  <a:gd name="connsiteX1051" fmla="*/ 722659 w 1614101"/>
                  <a:gd name="connsiteY1051" fmla="*/ 1260914 h 1505488"/>
                  <a:gd name="connsiteX1052" fmla="*/ 727597 w 1614101"/>
                  <a:gd name="connsiteY1052" fmla="*/ 1251040 h 1505488"/>
                  <a:gd name="connsiteX1053" fmla="*/ 735001 w 1614101"/>
                  <a:gd name="connsiteY1053" fmla="*/ 1241165 h 1505488"/>
                  <a:gd name="connsiteX1054" fmla="*/ 735001 w 1614101"/>
                  <a:gd name="connsiteY1054" fmla="*/ 1238697 h 1505488"/>
                  <a:gd name="connsiteX1055" fmla="*/ 737472 w 1614101"/>
                  <a:gd name="connsiteY1055" fmla="*/ 1236228 h 1505488"/>
                  <a:gd name="connsiteX1056" fmla="*/ 739939 w 1614101"/>
                  <a:gd name="connsiteY1056" fmla="*/ 1231292 h 1505488"/>
                  <a:gd name="connsiteX1057" fmla="*/ 739939 w 1614101"/>
                  <a:gd name="connsiteY1057" fmla="*/ 1218948 h 1505488"/>
                  <a:gd name="connsiteX1058" fmla="*/ 737472 w 1614101"/>
                  <a:gd name="connsiteY1058" fmla="*/ 1214013 h 1505488"/>
                  <a:gd name="connsiteX1059" fmla="*/ 737472 w 1614101"/>
                  <a:gd name="connsiteY1059" fmla="*/ 1194264 h 1505488"/>
                  <a:gd name="connsiteX1060" fmla="*/ 735001 w 1614101"/>
                  <a:gd name="connsiteY1060" fmla="*/ 1191795 h 1505488"/>
                  <a:gd name="connsiteX1061" fmla="*/ 732534 w 1614101"/>
                  <a:gd name="connsiteY1061" fmla="*/ 1181921 h 1505488"/>
                  <a:gd name="connsiteX1062" fmla="*/ 732534 w 1614101"/>
                  <a:gd name="connsiteY1062" fmla="*/ 1174516 h 1505488"/>
                  <a:gd name="connsiteX1063" fmla="*/ 735001 w 1614101"/>
                  <a:gd name="connsiteY1063" fmla="*/ 1172047 h 1505488"/>
                  <a:gd name="connsiteX1064" fmla="*/ 735001 w 1614101"/>
                  <a:gd name="connsiteY1064" fmla="*/ 1164641 h 1505488"/>
                  <a:gd name="connsiteX1065" fmla="*/ 732534 w 1614101"/>
                  <a:gd name="connsiteY1065" fmla="*/ 1162172 h 1505488"/>
                  <a:gd name="connsiteX1066" fmla="*/ 727597 w 1614101"/>
                  <a:gd name="connsiteY1066" fmla="*/ 1162172 h 1505488"/>
                  <a:gd name="connsiteX1067" fmla="*/ 725126 w 1614101"/>
                  <a:gd name="connsiteY1067" fmla="*/ 1164641 h 1505488"/>
                  <a:gd name="connsiteX1068" fmla="*/ 722659 w 1614101"/>
                  <a:gd name="connsiteY1068" fmla="*/ 1164641 h 1505488"/>
                  <a:gd name="connsiteX1069" fmla="*/ 722659 w 1614101"/>
                  <a:gd name="connsiteY1069" fmla="*/ 1167110 h 1505488"/>
                  <a:gd name="connsiteX1070" fmla="*/ 717722 w 1614101"/>
                  <a:gd name="connsiteY1070" fmla="*/ 1167110 h 1505488"/>
                  <a:gd name="connsiteX1071" fmla="*/ 717722 w 1614101"/>
                  <a:gd name="connsiteY1071" fmla="*/ 1162172 h 1505488"/>
                  <a:gd name="connsiteX1072" fmla="*/ 720189 w 1614101"/>
                  <a:gd name="connsiteY1072" fmla="*/ 1159705 h 1505488"/>
                  <a:gd name="connsiteX1073" fmla="*/ 722659 w 1614101"/>
                  <a:gd name="connsiteY1073" fmla="*/ 1157236 h 1505488"/>
                  <a:gd name="connsiteX1074" fmla="*/ 722659 w 1614101"/>
                  <a:gd name="connsiteY1074" fmla="*/ 1152299 h 1505488"/>
                  <a:gd name="connsiteX1075" fmla="*/ 720189 w 1614101"/>
                  <a:gd name="connsiteY1075" fmla="*/ 1149830 h 1505488"/>
                  <a:gd name="connsiteX1076" fmla="*/ 720189 w 1614101"/>
                  <a:gd name="connsiteY1076" fmla="*/ 1152299 h 1505488"/>
                  <a:gd name="connsiteX1077" fmla="*/ 715254 w 1614101"/>
                  <a:gd name="connsiteY1077" fmla="*/ 1152299 h 1505488"/>
                  <a:gd name="connsiteX1078" fmla="*/ 712784 w 1614101"/>
                  <a:gd name="connsiteY1078" fmla="*/ 1149830 h 1505488"/>
                  <a:gd name="connsiteX1079" fmla="*/ 712784 w 1614101"/>
                  <a:gd name="connsiteY1079" fmla="*/ 1147361 h 1505488"/>
                  <a:gd name="connsiteX1080" fmla="*/ 707847 w 1614101"/>
                  <a:gd name="connsiteY1080" fmla="*/ 1147361 h 1505488"/>
                  <a:gd name="connsiteX1081" fmla="*/ 707847 w 1614101"/>
                  <a:gd name="connsiteY1081" fmla="*/ 1144893 h 1505488"/>
                  <a:gd name="connsiteX1082" fmla="*/ 705380 w 1614101"/>
                  <a:gd name="connsiteY1082" fmla="*/ 1142426 h 1505488"/>
                  <a:gd name="connsiteX1083" fmla="*/ 705380 w 1614101"/>
                  <a:gd name="connsiteY1083" fmla="*/ 1137488 h 1505488"/>
                  <a:gd name="connsiteX1084" fmla="*/ 702909 w 1614101"/>
                  <a:gd name="connsiteY1084" fmla="*/ 1137488 h 1505488"/>
                  <a:gd name="connsiteX1085" fmla="*/ 697975 w 1614101"/>
                  <a:gd name="connsiteY1085" fmla="*/ 1132654 h 1505488"/>
                  <a:gd name="connsiteX1086" fmla="*/ 695505 w 1614101"/>
                  <a:gd name="connsiteY1086" fmla="*/ 1135019 h 1505488"/>
                  <a:gd name="connsiteX1087" fmla="*/ 690567 w 1614101"/>
                  <a:gd name="connsiteY1087" fmla="*/ 1135019 h 1505488"/>
                  <a:gd name="connsiteX1088" fmla="*/ 690567 w 1614101"/>
                  <a:gd name="connsiteY1088" fmla="*/ 1127613 h 1505488"/>
                  <a:gd name="connsiteX1089" fmla="*/ 693037 w 1614101"/>
                  <a:gd name="connsiteY1089" fmla="*/ 1127613 h 1505488"/>
                  <a:gd name="connsiteX1090" fmla="*/ 695505 w 1614101"/>
                  <a:gd name="connsiteY1090" fmla="*/ 1125144 h 1505488"/>
                  <a:gd name="connsiteX1091" fmla="*/ 695505 w 1614101"/>
                  <a:gd name="connsiteY1091" fmla="*/ 1122677 h 1505488"/>
                  <a:gd name="connsiteX1092" fmla="*/ 693037 w 1614101"/>
                  <a:gd name="connsiteY1092" fmla="*/ 1120311 h 1505488"/>
                  <a:gd name="connsiteX1093" fmla="*/ 688100 w 1614101"/>
                  <a:gd name="connsiteY1093" fmla="*/ 1117842 h 1505488"/>
                  <a:gd name="connsiteX1094" fmla="*/ 683163 w 1614101"/>
                  <a:gd name="connsiteY1094" fmla="*/ 1117842 h 1505488"/>
                  <a:gd name="connsiteX1095" fmla="*/ 680695 w 1614101"/>
                  <a:gd name="connsiteY1095" fmla="*/ 1120311 h 1505488"/>
                  <a:gd name="connsiteX1096" fmla="*/ 678225 w 1614101"/>
                  <a:gd name="connsiteY1096" fmla="*/ 1120311 h 1505488"/>
                  <a:gd name="connsiteX1097" fmla="*/ 678225 w 1614101"/>
                  <a:gd name="connsiteY1097" fmla="*/ 1115375 h 1505488"/>
                  <a:gd name="connsiteX1098" fmla="*/ 675758 w 1614101"/>
                  <a:gd name="connsiteY1098" fmla="*/ 1115375 h 1505488"/>
                  <a:gd name="connsiteX1099" fmla="*/ 673288 w 1614101"/>
                  <a:gd name="connsiteY1099" fmla="*/ 1117842 h 1505488"/>
                  <a:gd name="connsiteX1100" fmla="*/ 670820 w 1614101"/>
                  <a:gd name="connsiteY1100" fmla="*/ 1120311 h 1505488"/>
                  <a:gd name="connsiteX1101" fmla="*/ 668350 w 1614101"/>
                  <a:gd name="connsiteY1101" fmla="*/ 1117842 h 1505488"/>
                  <a:gd name="connsiteX1102" fmla="*/ 665883 w 1614101"/>
                  <a:gd name="connsiteY1102" fmla="*/ 1115375 h 1505488"/>
                  <a:gd name="connsiteX1103" fmla="*/ 663416 w 1614101"/>
                  <a:gd name="connsiteY1103" fmla="*/ 1112906 h 1505488"/>
                  <a:gd name="connsiteX1104" fmla="*/ 656008 w 1614101"/>
                  <a:gd name="connsiteY1104" fmla="*/ 1112906 h 1505488"/>
                  <a:gd name="connsiteX1105" fmla="*/ 653541 w 1614101"/>
                  <a:gd name="connsiteY1105" fmla="*/ 1110334 h 1505488"/>
                  <a:gd name="connsiteX1106" fmla="*/ 648603 w 1614101"/>
                  <a:gd name="connsiteY1106" fmla="*/ 1110334 h 1505488"/>
                  <a:gd name="connsiteX1107" fmla="*/ 646136 w 1614101"/>
                  <a:gd name="connsiteY1107" fmla="*/ 1107865 h 1505488"/>
                  <a:gd name="connsiteX1108" fmla="*/ 641199 w 1614101"/>
                  <a:gd name="connsiteY1108" fmla="*/ 1107865 h 1505488"/>
                  <a:gd name="connsiteX1109" fmla="*/ 638729 w 1614101"/>
                  <a:gd name="connsiteY1109" fmla="*/ 1110334 h 1505488"/>
                  <a:gd name="connsiteX1110" fmla="*/ 633791 w 1614101"/>
                  <a:gd name="connsiteY1110" fmla="*/ 1107865 h 1505488"/>
                  <a:gd name="connsiteX1111" fmla="*/ 626490 w 1614101"/>
                  <a:gd name="connsiteY1111" fmla="*/ 1107865 h 1505488"/>
                  <a:gd name="connsiteX1112" fmla="*/ 624020 w 1614101"/>
                  <a:gd name="connsiteY1112" fmla="*/ 1105398 h 1505488"/>
                  <a:gd name="connsiteX1113" fmla="*/ 621553 w 1614101"/>
                  <a:gd name="connsiteY1113" fmla="*/ 1102929 h 1505488"/>
                  <a:gd name="connsiteX1114" fmla="*/ 616615 w 1614101"/>
                  <a:gd name="connsiteY1114" fmla="*/ 1102929 h 1505488"/>
                  <a:gd name="connsiteX1115" fmla="*/ 614148 w 1614101"/>
                  <a:gd name="connsiteY1115" fmla="*/ 1100562 h 1505488"/>
                  <a:gd name="connsiteX1116" fmla="*/ 611678 w 1614101"/>
                  <a:gd name="connsiteY1116" fmla="*/ 1095626 h 1505488"/>
                  <a:gd name="connsiteX1117" fmla="*/ 611678 w 1614101"/>
                  <a:gd name="connsiteY1117" fmla="*/ 1085751 h 1505488"/>
                  <a:gd name="connsiteX1118" fmla="*/ 609211 w 1614101"/>
                  <a:gd name="connsiteY1118" fmla="*/ 1080814 h 1505488"/>
                  <a:gd name="connsiteX1119" fmla="*/ 604273 w 1614101"/>
                  <a:gd name="connsiteY1119" fmla="*/ 1078347 h 1505488"/>
                  <a:gd name="connsiteX1120" fmla="*/ 601806 w 1614101"/>
                  <a:gd name="connsiteY1120" fmla="*/ 1078347 h 1505488"/>
                  <a:gd name="connsiteX1121" fmla="*/ 604273 w 1614101"/>
                  <a:gd name="connsiteY1121" fmla="*/ 1075878 h 1505488"/>
                  <a:gd name="connsiteX1122" fmla="*/ 604273 w 1614101"/>
                  <a:gd name="connsiteY1122" fmla="*/ 1073409 h 1505488"/>
                  <a:gd name="connsiteX1123" fmla="*/ 606740 w 1614101"/>
                  <a:gd name="connsiteY1123" fmla="*/ 1070941 h 1505488"/>
                  <a:gd name="connsiteX1124" fmla="*/ 606740 w 1614101"/>
                  <a:gd name="connsiteY1124" fmla="*/ 1068472 h 1505488"/>
                  <a:gd name="connsiteX1125" fmla="*/ 604273 w 1614101"/>
                  <a:gd name="connsiteY1125" fmla="*/ 1063534 h 1505488"/>
                  <a:gd name="connsiteX1126" fmla="*/ 604273 w 1614101"/>
                  <a:gd name="connsiteY1126" fmla="*/ 1058599 h 1505488"/>
                  <a:gd name="connsiteX1127" fmla="*/ 599336 w 1614101"/>
                  <a:gd name="connsiteY1127" fmla="*/ 1048724 h 1505488"/>
                  <a:gd name="connsiteX1128" fmla="*/ 599336 w 1614101"/>
                  <a:gd name="connsiteY1128" fmla="*/ 1046255 h 1505488"/>
                  <a:gd name="connsiteX1129" fmla="*/ 596868 w 1614101"/>
                  <a:gd name="connsiteY1129" fmla="*/ 1038850 h 1505488"/>
                  <a:gd name="connsiteX1130" fmla="*/ 599336 w 1614101"/>
                  <a:gd name="connsiteY1130" fmla="*/ 1036382 h 1505488"/>
                  <a:gd name="connsiteX1131" fmla="*/ 601806 w 1614101"/>
                  <a:gd name="connsiteY1131" fmla="*/ 1031444 h 1505488"/>
                  <a:gd name="connsiteX1132" fmla="*/ 604273 w 1614101"/>
                  <a:gd name="connsiteY1132" fmla="*/ 1028975 h 1505488"/>
                  <a:gd name="connsiteX1133" fmla="*/ 604273 w 1614101"/>
                  <a:gd name="connsiteY1133" fmla="*/ 1024039 h 1505488"/>
                  <a:gd name="connsiteX1134" fmla="*/ 601806 w 1614101"/>
                  <a:gd name="connsiteY1134" fmla="*/ 1014165 h 1505488"/>
                  <a:gd name="connsiteX1135" fmla="*/ 599336 w 1614101"/>
                  <a:gd name="connsiteY1135" fmla="*/ 1009227 h 1505488"/>
                  <a:gd name="connsiteX1136" fmla="*/ 601806 w 1614101"/>
                  <a:gd name="connsiteY1136" fmla="*/ 1009227 h 1505488"/>
                  <a:gd name="connsiteX1137" fmla="*/ 604273 w 1614101"/>
                  <a:gd name="connsiteY1137" fmla="*/ 1006760 h 1505488"/>
                  <a:gd name="connsiteX1138" fmla="*/ 609211 w 1614101"/>
                  <a:gd name="connsiteY1138" fmla="*/ 1004291 h 1505488"/>
                  <a:gd name="connsiteX1139" fmla="*/ 611678 w 1614101"/>
                  <a:gd name="connsiteY1139" fmla="*/ 1001822 h 1505488"/>
                  <a:gd name="connsiteX1140" fmla="*/ 614148 w 1614101"/>
                  <a:gd name="connsiteY1140" fmla="*/ 996885 h 1505488"/>
                  <a:gd name="connsiteX1141" fmla="*/ 614148 w 1614101"/>
                  <a:gd name="connsiteY1141" fmla="*/ 991947 h 1505488"/>
                  <a:gd name="connsiteX1142" fmla="*/ 611678 w 1614101"/>
                  <a:gd name="connsiteY1142" fmla="*/ 991947 h 1505488"/>
                  <a:gd name="connsiteX1143" fmla="*/ 611678 w 1614101"/>
                  <a:gd name="connsiteY1143" fmla="*/ 987012 h 1505488"/>
                  <a:gd name="connsiteX1144" fmla="*/ 614148 w 1614101"/>
                  <a:gd name="connsiteY1144" fmla="*/ 979605 h 1505488"/>
                  <a:gd name="connsiteX1145" fmla="*/ 614148 w 1614101"/>
                  <a:gd name="connsiteY1145" fmla="*/ 967263 h 1505488"/>
                  <a:gd name="connsiteX1146" fmla="*/ 611678 w 1614101"/>
                  <a:gd name="connsiteY1146" fmla="*/ 964795 h 1505488"/>
                  <a:gd name="connsiteX1147" fmla="*/ 606740 w 1614101"/>
                  <a:gd name="connsiteY1147" fmla="*/ 962326 h 1505488"/>
                  <a:gd name="connsiteX1148" fmla="*/ 606740 w 1614101"/>
                  <a:gd name="connsiteY1148" fmla="*/ 952453 h 1505488"/>
                  <a:gd name="connsiteX1149" fmla="*/ 609211 w 1614101"/>
                  <a:gd name="connsiteY1149" fmla="*/ 945046 h 1505488"/>
                  <a:gd name="connsiteX1150" fmla="*/ 611678 w 1614101"/>
                  <a:gd name="connsiteY1150" fmla="*/ 937640 h 1505488"/>
                  <a:gd name="connsiteX1151" fmla="*/ 611678 w 1614101"/>
                  <a:gd name="connsiteY1151" fmla="*/ 935171 h 1505488"/>
                  <a:gd name="connsiteX1152" fmla="*/ 616615 w 1614101"/>
                  <a:gd name="connsiteY1152" fmla="*/ 930235 h 1505488"/>
                  <a:gd name="connsiteX1153" fmla="*/ 616615 w 1614101"/>
                  <a:gd name="connsiteY1153" fmla="*/ 927767 h 1505488"/>
                  <a:gd name="connsiteX1154" fmla="*/ 614148 w 1614101"/>
                  <a:gd name="connsiteY1154" fmla="*/ 925298 h 1505488"/>
                  <a:gd name="connsiteX1155" fmla="*/ 611678 w 1614101"/>
                  <a:gd name="connsiteY1155" fmla="*/ 922829 h 1505488"/>
                  <a:gd name="connsiteX1156" fmla="*/ 614148 w 1614101"/>
                  <a:gd name="connsiteY1156" fmla="*/ 920361 h 1505488"/>
                  <a:gd name="connsiteX1157" fmla="*/ 619085 w 1614101"/>
                  <a:gd name="connsiteY1157" fmla="*/ 912956 h 1505488"/>
                  <a:gd name="connsiteX1158" fmla="*/ 621553 w 1614101"/>
                  <a:gd name="connsiteY1158" fmla="*/ 905550 h 1505488"/>
                  <a:gd name="connsiteX1159" fmla="*/ 621553 w 1614101"/>
                  <a:gd name="connsiteY1159" fmla="*/ 890739 h 1505488"/>
                  <a:gd name="connsiteX1160" fmla="*/ 624020 w 1614101"/>
                  <a:gd name="connsiteY1160" fmla="*/ 888270 h 1505488"/>
                  <a:gd name="connsiteX1161" fmla="*/ 624020 w 1614101"/>
                  <a:gd name="connsiteY1161" fmla="*/ 883333 h 1505488"/>
                  <a:gd name="connsiteX1162" fmla="*/ 621553 w 1614101"/>
                  <a:gd name="connsiteY1162" fmla="*/ 880864 h 1505488"/>
                  <a:gd name="connsiteX1163" fmla="*/ 619085 w 1614101"/>
                  <a:gd name="connsiteY1163" fmla="*/ 875928 h 1505488"/>
                  <a:gd name="connsiteX1164" fmla="*/ 616615 w 1614101"/>
                  <a:gd name="connsiteY1164" fmla="*/ 866053 h 1505488"/>
                  <a:gd name="connsiteX1165" fmla="*/ 611678 w 1614101"/>
                  <a:gd name="connsiteY1165" fmla="*/ 866053 h 1505488"/>
                  <a:gd name="connsiteX1166" fmla="*/ 604273 w 1614101"/>
                  <a:gd name="connsiteY1166" fmla="*/ 861117 h 1505488"/>
                  <a:gd name="connsiteX1167" fmla="*/ 599336 w 1614101"/>
                  <a:gd name="connsiteY1167" fmla="*/ 858649 h 1505488"/>
                  <a:gd name="connsiteX1168" fmla="*/ 596868 w 1614101"/>
                  <a:gd name="connsiteY1168" fmla="*/ 858649 h 1505488"/>
                  <a:gd name="connsiteX1169" fmla="*/ 589461 w 1614101"/>
                  <a:gd name="connsiteY1169" fmla="*/ 851242 h 1505488"/>
                  <a:gd name="connsiteX1170" fmla="*/ 586993 w 1614101"/>
                  <a:gd name="connsiteY1170" fmla="*/ 846305 h 1505488"/>
                  <a:gd name="connsiteX1171" fmla="*/ 589461 w 1614101"/>
                  <a:gd name="connsiteY1171" fmla="*/ 838900 h 1505488"/>
                  <a:gd name="connsiteX1172" fmla="*/ 589461 w 1614101"/>
                  <a:gd name="connsiteY1172" fmla="*/ 831494 h 1505488"/>
                  <a:gd name="connsiteX1173" fmla="*/ 591931 w 1614101"/>
                  <a:gd name="connsiteY1173" fmla="*/ 829025 h 1505488"/>
                  <a:gd name="connsiteX1174" fmla="*/ 591931 w 1614101"/>
                  <a:gd name="connsiteY1174" fmla="*/ 824089 h 1505488"/>
                  <a:gd name="connsiteX1175" fmla="*/ 586993 w 1614101"/>
                  <a:gd name="connsiteY1175" fmla="*/ 819152 h 1505488"/>
                  <a:gd name="connsiteX1176" fmla="*/ 584523 w 1614101"/>
                  <a:gd name="connsiteY1176" fmla="*/ 814215 h 1505488"/>
                  <a:gd name="connsiteX1177" fmla="*/ 582056 w 1614101"/>
                  <a:gd name="connsiteY1177" fmla="*/ 809277 h 1505488"/>
                  <a:gd name="connsiteX1178" fmla="*/ 577119 w 1614101"/>
                  <a:gd name="connsiteY1178" fmla="*/ 804341 h 1505488"/>
                  <a:gd name="connsiteX1179" fmla="*/ 577119 w 1614101"/>
                  <a:gd name="connsiteY1179" fmla="*/ 796935 h 1505488"/>
                  <a:gd name="connsiteX1180" fmla="*/ 574651 w 1614101"/>
                  <a:gd name="connsiteY1180" fmla="*/ 789530 h 1505488"/>
                  <a:gd name="connsiteX1181" fmla="*/ 574651 w 1614101"/>
                  <a:gd name="connsiteY1181" fmla="*/ 769782 h 1505488"/>
                  <a:gd name="connsiteX1182" fmla="*/ 567244 w 1614101"/>
                  <a:gd name="connsiteY1182" fmla="*/ 757438 h 1505488"/>
                  <a:gd name="connsiteX1183" fmla="*/ 564776 w 1614101"/>
                  <a:gd name="connsiteY1183" fmla="*/ 754970 h 1505488"/>
                  <a:gd name="connsiteX1184" fmla="*/ 562309 w 1614101"/>
                  <a:gd name="connsiteY1184" fmla="*/ 747565 h 1505488"/>
                  <a:gd name="connsiteX1185" fmla="*/ 557372 w 1614101"/>
                  <a:gd name="connsiteY1185" fmla="*/ 740159 h 1505488"/>
                  <a:gd name="connsiteX1186" fmla="*/ 552434 w 1614101"/>
                  <a:gd name="connsiteY1186" fmla="*/ 735221 h 1505488"/>
                  <a:gd name="connsiteX1187" fmla="*/ 549964 w 1614101"/>
                  <a:gd name="connsiteY1187" fmla="*/ 727817 h 1505488"/>
                  <a:gd name="connsiteX1188" fmla="*/ 547497 w 1614101"/>
                  <a:gd name="connsiteY1188" fmla="*/ 725348 h 1505488"/>
                  <a:gd name="connsiteX1189" fmla="*/ 540092 w 1614101"/>
                  <a:gd name="connsiteY1189" fmla="*/ 715475 h 1505488"/>
                  <a:gd name="connsiteX1190" fmla="*/ 540092 w 1614101"/>
                  <a:gd name="connsiteY1190" fmla="*/ 713006 h 1505488"/>
                  <a:gd name="connsiteX1191" fmla="*/ 535155 w 1614101"/>
                  <a:gd name="connsiteY1191" fmla="*/ 703131 h 1505488"/>
                  <a:gd name="connsiteX1192" fmla="*/ 527750 w 1614101"/>
                  <a:gd name="connsiteY1192" fmla="*/ 698195 h 1505488"/>
                  <a:gd name="connsiteX1193" fmla="*/ 525280 w 1614101"/>
                  <a:gd name="connsiteY1193" fmla="*/ 695726 h 1505488"/>
                  <a:gd name="connsiteX1194" fmla="*/ 517875 w 1614101"/>
                  <a:gd name="connsiteY1194" fmla="*/ 693258 h 1505488"/>
                  <a:gd name="connsiteX1195" fmla="*/ 512938 w 1614101"/>
                  <a:gd name="connsiteY1195" fmla="*/ 690789 h 1505488"/>
                  <a:gd name="connsiteX1196" fmla="*/ 505533 w 1614101"/>
                  <a:gd name="connsiteY1196" fmla="*/ 693258 h 1505488"/>
                  <a:gd name="connsiteX1197" fmla="*/ 490721 w 1614101"/>
                  <a:gd name="connsiteY1197" fmla="*/ 695726 h 1505488"/>
                  <a:gd name="connsiteX1198" fmla="*/ 478379 w 1614101"/>
                  <a:gd name="connsiteY1198" fmla="*/ 693258 h 1505488"/>
                  <a:gd name="connsiteX1199" fmla="*/ 468504 w 1614101"/>
                  <a:gd name="connsiteY1199" fmla="*/ 693258 h 1505488"/>
                  <a:gd name="connsiteX1200" fmla="*/ 461099 w 1614101"/>
                  <a:gd name="connsiteY1200" fmla="*/ 695726 h 1505488"/>
                  <a:gd name="connsiteX1201" fmla="*/ 446287 w 1614101"/>
                  <a:gd name="connsiteY1201" fmla="*/ 693258 h 1505488"/>
                  <a:gd name="connsiteX1202" fmla="*/ 441349 w 1614101"/>
                  <a:gd name="connsiteY1202" fmla="*/ 690789 h 1505488"/>
                  <a:gd name="connsiteX1203" fmla="*/ 441349 w 1614101"/>
                  <a:gd name="connsiteY1203" fmla="*/ 688320 h 1505488"/>
                  <a:gd name="connsiteX1204" fmla="*/ 438882 w 1614101"/>
                  <a:gd name="connsiteY1204" fmla="*/ 685851 h 1505488"/>
                  <a:gd name="connsiteX1205" fmla="*/ 436415 w 1614101"/>
                  <a:gd name="connsiteY1205" fmla="*/ 683383 h 1505488"/>
                  <a:gd name="connsiteX1206" fmla="*/ 436415 w 1614101"/>
                  <a:gd name="connsiteY1206" fmla="*/ 678549 h 1505488"/>
                  <a:gd name="connsiteX1207" fmla="*/ 431478 w 1614101"/>
                  <a:gd name="connsiteY1207" fmla="*/ 671144 h 1505488"/>
                  <a:gd name="connsiteX1208" fmla="*/ 431478 w 1614101"/>
                  <a:gd name="connsiteY1208" fmla="*/ 668676 h 1505488"/>
                  <a:gd name="connsiteX1209" fmla="*/ 424070 w 1614101"/>
                  <a:gd name="connsiteY1209" fmla="*/ 661269 h 1505488"/>
                  <a:gd name="connsiteX1210" fmla="*/ 424070 w 1614101"/>
                  <a:gd name="connsiteY1210" fmla="*/ 648927 h 1505488"/>
                  <a:gd name="connsiteX1211" fmla="*/ 419236 w 1614101"/>
                  <a:gd name="connsiteY1211" fmla="*/ 641521 h 1505488"/>
                  <a:gd name="connsiteX1212" fmla="*/ 411831 w 1614101"/>
                  <a:gd name="connsiteY1212" fmla="*/ 636584 h 1505488"/>
                  <a:gd name="connsiteX1213" fmla="*/ 411831 w 1614101"/>
                  <a:gd name="connsiteY1213" fmla="*/ 634116 h 1505488"/>
                  <a:gd name="connsiteX1214" fmla="*/ 409261 w 1614101"/>
                  <a:gd name="connsiteY1214" fmla="*/ 629179 h 1505488"/>
                  <a:gd name="connsiteX1215" fmla="*/ 406894 w 1614101"/>
                  <a:gd name="connsiteY1215" fmla="*/ 631648 h 1505488"/>
                  <a:gd name="connsiteX1216" fmla="*/ 401956 w 1614101"/>
                  <a:gd name="connsiteY1216" fmla="*/ 631648 h 1505488"/>
                  <a:gd name="connsiteX1217" fmla="*/ 399386 w 1614101"/>
                  <a:gd name="connsiteY1217" fmla="*/ 629179 h 1505488"/>
                  <a:gd name="connsiteX1218" fmla="*/ 399386 w 1614101"/>
                  <a:gd name="connsiteY1218" fmla="*/ 624241 h 1505488"/>
                  <a:gd name="connsiteX1219" fmla="*/ 394552 w 1614101"/>
                  <a:gd name="connsiteY1219" fmla="*/ 619304 h 1505488"/>
                  <a:gd name="connsiteX1220" fmla="*/ 387044 w 1614101"/>
                  <a:gd name="connsiteY1220" fmla="*/ 611899 h 1505488"/>
                  <a:gd name="connsiteX1221" fmla="*/ 382210 w 1614101"/>
                  <a:gd name="connsiteY1221" fmla="*/ 606962 h 1505488"/>
                  <a:gd name="connsiteX1222" fmla="*/ 382210 w 1614101"/>
                  <a:gd name="connsiteY1222" fmla="*/ 604493 h 1505488"/>
                  <a:gd name="connsiteX1223" fmla="*/ 374805 w 1614101"/>
                  <a:gd name="connsiteY1223" fmla="*/ 594620 h 1505488"/>
                  <a:gd name="connsiteX1224" fmla="*/ 369868 w 1614101"/>
                  <a:gd name="connsiteY1224" fmla="*/ 587214 h 1505488"/>
                  <a:gd name="connsiteX1225" fmla="*/ 359993 w 1614101"/>
                  <a:gd name="connsiteY1225" fmla="*/ 579809 h 1505488"/>
                  <a:gd name="connsiteX1226" fmla="*/ 355055 w 1614101"/>
                  <a:gd name="connsiteY1226" fmla="*/ 572403 h 1505488"/>
                  <a:gd name="connsiteX1227" fmla="*/ 352588 w 1614101"/>
                  <a:gd name="connsiteY1227" fmla="*/ 567465 h 1505488"/>
                  <a:gd name="connsiteX1228" fmla="*/ 347651 w 1614101"/>
                  <a:gd name="connsiteY1228" fmla="*/ 560061 h 1505488"/>
                  <a:gd name="connsiteX1229" fmla="*/ 337776 w 1614101"/>
                  <a:gd name="connsiteY1229" fmla="*/ 555123 h 1505488"/>
                  <a:gd name="connsiteX1230" fmla="*/ 330371 w 1614101"/>
                  <a:gd name="connsiteY1230" fmla="*/ 547717 h 1505488"/>
                  <a:gd name="connsiteX1231" fmla="*/ 330371 w 1614101"/>
                  <a:gd name="connsiteY1231" fmla="*/ 547717 h 150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</a:cxnLst>
                <a:rect l="l" t="t" r="r" b="b"/>
                <a:pathLst>
                  <a:path w="1614101" h="1505488">
                    <a:moveTo>
                      <a:pt x="330267" y="547717"/>
                    </a:moveTo>
                    <a:lnTo>
                      <a:pt x="322863" y="542781"/>
                    </a:lnTo>
                    <a:lnTo>
                      <a:pt x="310521" y="535375"/>
                    </a:lnTo>
                    <a:lnTo>
                      <a:pt x="300646" y="527969"/>
                    </a:lnTo>
                    <a:lnTo>
                      <a:pt x="295708" y="523033"/>
                    </a:lnTo>
                    <a:lnTo>
                      <a:pt x="293241" y="520564"/>
                    </a:lnTo>
                    <a:lnTo>
                      <a:pt x="290771" y="515627"/>
                    </a:lnTo>
                    <a:lnTo>
                      <a:pt x="288304" y="513158"/>
                    </a:lnTo>
                    <a:lnTo>
                      <a:pt x="283366" y="508222"/>
                    </a:lnTo>
                    <a:lnTo>
                      <a:pt x="283366" y="493410"/>
                    </a:lnTo>
                    <a:lnTo>
                      <a:pt x="280896" y="493410"/>
                    </a:lnTo>
                    <a:lnTo>
                      <a:pt x="268554" y="490941"/>
                    </a:lnTo>
                    <a:lnTo>
                      <a:pt x="263616" y="490941"/>
                    </a:lnTo>
                    <a:lnTo>
                      <a:pt x="251274" y="488474"/>
                    </a:lnTo>
                    <a:lnTo>
                      <a:pt x="236465" y="486005"/>
                    </a:lnTo>
                    <a:lnTo>
                      <a:pt x="229057" y="486005"/>
                    </a:lnTo>
                    <a:lnTo>
                      <a:pt x="219186" y="483536"/>
                    </a:lnTo>
                    <a:lnTo>
                      <a:pt x="216715" y="483536"/>
                    </a:lnTo>
                    <a:lnTo>
                      <a:pt x="206840" y="481068"/>
                    </a:lnTo>
                    <a:lnTo>
                      <a:pt x="196969" y="478599"/>
                    </a:lnTo>
                    <a:lnTo>
                      <a:pt x="189561" y="476130"/>
                    </a:lnTo>
                    <a:lnTo>
                      <a:pt x="172281" y="476130"/>
                    </a:lnTo>
                    <a:lnTo>
                      <a:pt x="162409" y="473661"/>
                    </a:lnTo>
                    <a:lnTo>
                      <a:pt x="155002" y="471194"/>
                    </a:lnTo>
                    <a:lnTo>
                      <a:pt x="152535" y="468726"/>
                    </a:lnTo>
                    <a:lnTo>
                      <a:pt x="147597" y="471194"/>
                    </a:lnTo>
                    <a:lnTo>
                      <a:pt x="145130" y="468726"/>
                    </a:lnTo>
                    <a:lnTo>
                      <a:pt x="147597" y="466257"/>
                    </a:lnTo>
                    <a:lnTo>
                      <a:pt x="147597" y="463788"/>
                    </a:lnTo>
                    <a:lnTo>
                      <a:pt x="140192" y="463788"/>
                    </a:lnTo>
                    <a:lnTo>
                      <a:pt x="137722" y="466257"/>
                    </a:lnTo>
                    <a:lnTo>
                      <a:pt x="122913" y="466257"/>
                    </a:lnTo>
                    <a:lnTo>
                      <a:pt x="117975" y="463788"/>
                    </a:lnTo>
                    <a:lnTo>
                      <a:pt x="108101" y="463788"/>
                    </a:lnTo>
                    <a:lnTo>
                      <a:pt x="100696" y="458851"/>
                    </a:lnTo>
                    <a:lnTo>
                      <a:pt x="100696" y="456382"/>
                    </a:lnTo>
                    <a:lnTo>
                      <a:pt x="95758" y="453915"/>
                    </a:lnTo>
                    <a:lnTo>
                      <a:pt x="88354" y="453915"/>
                    </a:lnTo>
                    <a:lnTo>
                      <a:pt x="81050" y="448977"/>
                    </a:lnTo>
                    <a:lnTo>
                      <a:pt x="76112" y="446509"/>
                    </a:lnTo>
                    <a:lnTo>
                      <a:pt x="71074" y="444040"/>
                    </a:lnTo>
                    <a:lnTo>
                      <a:pt x="68708" y="439102"/>
                    </a:lnTo>
                    <a:lnTo>
                      <a:pt x="66137" y="434166"/>
                    </a:lnTo>
                    <a:lnTo>
                      <a:pt x="66137" y="431698"/>
                    </a:lnTo>
                    <a:lnTo>
                      <a:pt x="61199" y="424292"/>
                    </a:lnTo>
                    <a:lnTo>
                      <a:pt x="58833" y="421823"/>
                    </a:lnTo>
                    <a:lnTo>
                      <a:pt x="56365" y="416887"/>
                    </a:lnTo>
                    <a:lnTo>
                      <a:pt x="56365" y="414418"/>
                    </a:lnTo>
                    <a:lnTo>
                      <a:pt x="53795" y="407012"/>
                    </a:lnTo>
                    <a:lnTo>
                      <a:pt x="51428" y="404543"/>
                    </a:lnTo>
                    <a:lnTo>
                      <a:pt x="46491" y="404543"/>
                    </a:lnTo>
                    <a:lnTo>
                      <a:pt x="39086" y="402074"/>
                    </a:lnTo>
                    <a:lnTo>
                      <a:pt x="34148" y="394670"/>
                    </a:lnTo>
                    <a:lnTo>
                      <a:pt x="29211" y="387264"/>
                    </a:lnTo>
                    <a:lnTo>
                      <a:pt x="24274" y="382326"/>
                    </a:lnTo>
                    <a:lnTo>
                      <a:pt x="21806" y="379859"/>
                    </a:lnTo>
                    <a:lnTo>
                      <a:pt x="19336" y="372453"/>
                    </a:lnTo>
                    <a:lnTo>
                      <a:pt x="14399" y="365047"/>
                    </a:lnTo>
                    <a:lnTo>
                      <a:pt x="14399" y="362580"/>
                    </a:lnTo>
                    <a:lnTo>
                      <a:pt x="9464" y="355173"/>
                    </a:lnTo>
                    <a:lnTo>
                      <a:pt x="4527" y="347767"/>
                    </a:lnTo>
                    <a:lnTo>
                      <a:pt x="2057" y="342831"/>
                    </a:lnTo>
                    <a:lnTo>
                      <a:pt x="-411" y="340362"/>
                    </a:lnTo>
                    <a:lnTo>
                      <a:pt x="-411" y="337894"/>
                    </a:lnTo>
                    <a:lnTo>
                      <a:pt x="4527" y="337894"/>
                    </a:lnTo>
                    <a:lnTo>
                      <a:pt x="16869" y="335425"/>
                    </a:lnTo>
                    <a:lnTo>
                      <a:pt x="31678" y="337894"/>
                    </a:lnTo>
                    <a:lnTo>
                      <a:pt x="39086" y="337894"/>
                    </a:lnTo>
                    <a:lnTo>
                      <a:pt x="76112" y="335425"/>
                    </a:lnTo>
                    <a:lnTo>
                      <a:pt x="127951" y="335425"/>
                    </a:lnTo>
                    <a:lnTo>
                      <a:pt x="137826" y="332956"/>
                    </a:lnTo>
                    <a:lnTo>
                      <a:pt x="155105" y="325552"/>
                    </a:lnTo>
                    <a:lnTo>
                      <a:pt x="162409" y="323083"/>
                    </a:lnTo>
                    <a:lnTo>
                      <a:pt x="189561" y="313208"/>
                    </a:lnTo>
                    <a:lnTo>
                      <a:pt x="226590" y="300866"/>
                    </a:lnTo>
                    <a:lnTo>
                      <a:pt x="243870" y="295928"/>
                    </a:lnTo>
                    <a:lnTo>
                      <a:pt x="261149" y="290993"/>
                    </a:lnTo>
                    <a:lnTo>
                      <a:pt x="285833" y="283586"/>
                    </a:lnTo>
                    <a:lnTo>
                      <a:pt x="295708" y="281118"/>
                    </a:lnTo>
                    <a:lnTo>
                      <a:pt x="310521" y="273711"/>
                    </a:lnTo>
                    <a:lnTo>
                      <a:pt x="320393" y="273711"/>
                    </a:lnTo>
                    <a:lnTo>
                      <a:pt x="335205" y="266307"/>
                    </a:lnTo>
                    <a:lnTo>
                      <a:pt x="352484" y="263838"/>
                    </a:lnTo>
                    <a:lnTo>
                      <a:pt x="367294" y="261369"/>
                    </a:lnTo>
                    <a:lnTo>
                      <a:pt x="379639" y="256432"/>
                    </a:lnTo>
                    <a:lnTo>
                      <a:pt x="401856" y="249027"/>
                    </a:lnTo>
                    <a:lnTo>
                      <a:pt x="411728" y="244090"/>
                    </a:lnTo>
                    <a:lnTo>
                      <a:pt x="424070" y="244090"/>
                    </a:lnTo>
                    <a:lnTo>
                      <a:pt x="441349" y="246559"/>
                    </a:lnTo>
                    <a:lnTo>
                      <a:pt x="458629" y="249027"/>
                    </a:lnTo>
                    <a:lnTo>
                      <a:pt x="468504" y="246559"/>
                    </a:lnTo>
                    <a:lnTo>
                      <a:pt x="475908" y="244090"/>
                    </a:lnTo>
                    <a:lnTo>
                      <a:pt x="478379" y="241621"/>
                    </a:lnTo>
                    <a:lnTo>
                      <a:pt x="480846" y="239152"/>
                    </a:lnTo>
                    <a:lnTo>
                      <a:pt x="483316" y="236685"/>
                    </a:lnTo>
                    <a:lnTo>
                      <a:pt x="483316" y="229279"/>
                    </a:lnTo>
                    <a:lnTo>
                      <a:pt x="485783" y="216937"/>
                    </a:lnTo>
                    <a:lnTo>
                      <a:pt x="490721" y="209531"/>
                    </a:lnTo>
                    <a:lnTo>
                      <a:pt x="495658" y="202125"/>
                    </a:lnTo>
                    <a:lnTo>
                      <a:pt x="498125" y="197189"/>
                    </a:lnTo>
                    <a:lnTo>
                      <a:pt x="505533" y="184845"/>
                    </a:lnTo>
                    <a:lnTo>
                      <a:pt x="512938" y="174972"/>
                    </a:lnTo>
                    <a:lnTo>
                      <a:pt x="527750" y="167565"/>
                    </a:lnTo>
                    <a:lnTo>
                      <a:pt x="532685" y="157692"/>
                    </a:lnTo>
                    <a:lnTo>
                      <a:pt x="535155" y="157692"/>
                    </a:lnTo>
                    <a:lnTo>
                      <a:pt x="542559" y="145350"/>
                    </a:lnTo>
                    <a:lnTo>
                      <a:pt x="557372" y="137944"/>
                    </a:lnTo>
                    <a:lnTo>
                      <a:pt x="567244" y="130538"/>
                    </a:lnTo>
                    <a:lnTo>
                      <a:pt x="572181" y="125602"/>
                    </a:lnTo>
                    <a:lnTo>
                      <a:pt x="589461" y="123133"/>
                    </a:lnTo>
                    <a:lnTo>
                      <a:pt x="601806" y="120664"/>
                    </a:lnTo>
                    <a:lnTo>
                      <a:pt x="604273" y="120664"/>
                    </a:lnTo>
                    <a:lnTo>
                      <a:pt x="611678" y="115727"/>
                    </a:lnTo>
                    <a:lnTo>
                      <a:pt x="614148" y="110789"/>
                    </a:lnTo>
                    <a:lnTo>
                      <a:pt x="614148" y="103487"/>
                    </a:lnTo>
                    <a:lnTo>
                      <a:pt x="616615" y="101020"/>
                    </a:lnTo>
                    <a:lnTo>
                      <a:pt x="619085" y="95978"/>
                    </a:lnTo>
                    <a:lnTo>
                      <a:pt x="624020" y="93510"/>
                    </a:lnTo>
                    <a:lnTo>
                      <a:pt x="628957" y="88574"/>
                    </a:lnTo>
                    <a:lnTo>
                      <a:pt x="631428" y="86207"/>
                    </a:lnTo>
                    <a:lnTo>
                      <a:pt x="631428" y="73761"/>
                    </a:lnTo>
                    <a:lnTo>
                      <a:pt x="633895" y="71294"/>
                    </a:lnTo>
                    <a:lnTo>
                      <a:pt x="636365" y="66459"/>
                    </a:lnTo>
                    <a:lnTo>
                      <a:pt x="641299" y="59054"/>
                    </a:lnTo>
                    <a:lnTo>
                      <a:pt x="643770" y="54117"/>
                    </a:lnTo>
                    <a:lnTo>
                      <a:pt x="646237" y="49179"/>
                    </a:lnTo>
                    <a:lnTo>
                      <a:pt x="653645" y="41775"/>
                    </a:lnTo>
                    <a:lnTo>
                      <a:pt x="656112" y="36837"/>
                    </a:lnTo>
                    <a:lnTo>
                      <a:pt x="663516" y="29431"/>
                    </a:lnTo>
                    <a:lnTo>
                      <a:pt x="668454" y="22026"/>
                    </a:lnTo>
                    <a:lnTo>
                      <a:pt x="673391" y="17089"/>
                    </a:lnTo>
                    <a:lnTo>
                      <a:pt x="678329" y="9684"/>
                    </a:lnTo>
                    <a:lnTo>
                      <a:pt x="683163" y="7216"/>
                    </a:lnTo>
                    <a:lnTo>
                      <a:pt x="690671" y="7216"/>
                    </a:lnTo>
                    <a:lnTo>
                      <a:pt x="698075" y="9684"/>
                    </a:lnTo>
                    <a:lnTo>
                      <a:pt x="705380" y="12151"/>
                    </a:lnTo>
                    <a:lnTo>
                      <a:pt x="707847" y="14620"/>
                    </a:lnTo>
                    <a:lnTo>
                      <a:pt x="710317" y="17089"/>
                    </a:lnTo>
                    <a:lnTo>
                      <a:pt x="715254" y="24495"/>
                    </a:lnTo>
                    <a:lnTo>
                      <a:pt x="722659" y="31900"/>
                    </a:lnTo>
                    <a:lnTo>
                      <a:pt x="732534" y="36837"/>
                    </a:lnTo>
                    <a:lnTo>
                      <a:pt x="737472" y="39306"/>
                    </a:lnTo>
                    <a:lnTo>
                      <a:pt x="762156" y="39306"/>
                    </a:lnTo>
                    <a:lnTo>
                      <a:pt x="764623" y="41775"/>
                    </a:lnTo>
                    <a:lnTo>
                      <a:pt x="774498" y="44243"/>
                    </a:lnTo>
                    <a:lnTo>
                      <a:pt x="779435" y="44243"/>
                    </a:lnTo>
                    <a:lnTo>
                      <a:pt x="781902" y="39306"/>
                    </a:lnTo>
                    <a:lnTo>
                      <a:pt x="781902" y="36837"/>
                    </a:lnTo>
                    <a:lnTo>
                      <a:pt x="784373" y="34368"/>
                    </a:lnTo>
                    <a:lnTo>
                      <a:pt x="786840" y="31900"/>
                    </a:lnTo>
                    <a:lnTo>
                      <a:pt x="789310" y="31900"/>
                    </a:lnTo>
                    <a:lnTo>
                      <a:pt x="789310" y="34368"/>
                    </a:lnTo>
                    <a:lnTo>
                      <a:pt x="794244" y="34368"/>
                    </a:lnTo>
                    <a:lnTo>
                      <a:pt x="796715" y="31900"/>
                    </a:lnTo>
                    <a:lnTo>
                      <a:pt x="799182" y="29431"/>
                    </a:lnTo>
                    <a:lnTo>
                      <a:pt x="801652" y="26964"/>
                    </a:lnTo>
                    <a:lnTo>
                      <a:pt x="804119" y="24495"/>
                    </a:lnTo>
                    <a:lnTo>
                      <a:pt x="806590" y="22026"/>
                    </a:lnTo>
                    <a:lnTo>
                      <a:pt x="809057" y="17089"/>
                    </a:lnTo>
                    <a:lnTo>
                      <a:pt x="809057" y="14620"/>
                    </a:lnTo>
                    <a:lnTo>
                      <a:pt x="811524" y="12151"/>
                    </a:lnTo>
                    <a:lnTo>
                      <a:pt x="811524" y="9684"/>
                    </a:lnTo>
                    <a:lnTo>
                      <a:pt x="813994" y="7216"/>
                    </a:lnTo>
                    <a:lnTo>
                      <a:pt x="821399" y="4747"/>
                    </a:lnTo>
                    <a:lnTo>
                      <a:pt x="828804" y="2278"/>
                    </a:lnTo>
                    <a:lnTo>
                      <a:pt x="831274" y="-191"/>
                    </a:lnTo>
                    <a:lnTo>
                      <a:pt x="838678" y="-191"/>
                    </a:lnTo>
                    <a:lnTo>
                      <a:pt x="841149" y="2278"/>
                    </a:lnTo>
                    <a:lnTo>
                      <a:pt x="846086" y="2278"/>
                    </a:lnTo>
                    <a:lnTo>
                      <a:pt x="848553" y="4747"/>
                    </a:lnTo>
                    <a:lnTo>
                      <a:pt x="855958" y="4747"/>
                    </a:lnTo>
                    <a:lnTo>
                      <a:pt x="858428" y="9684"/>
                    </a:lnTo>
                    <a:lnTo>
                      <a:pt x="860895" y="14620"/>
                    </a:lnTo>
                    <a:lnTo>
                      <a:pt x="865833" y="17089"/>
                    </a:lnTo>
                    <a:lnTo>
                      <a:pt x="870770" y="19558"/>
                    </a:lnTo>
                    <a:lnTo>
                      <a:pt x="878175" y="22026"/>
                    </a:lnTo>
                    <a:lnTo>
                      <a:pt x="888050" y="22026"/>
                    </a:lnTo>
                    <a:lnTo>
                      <a:pt x="890517" y="19558"/>
                    </a:lnTo>
                    <a:lnTo>
                      <a:pt x="892987" y="14620"/>
                    </a:lnTo>
                    <a:lnTo>
                      <a:pt x="897925" y="9684"/>
                    </a:lnTo>
                    <a:lnTo>
                      <a:pt x="902859" y="9684"/>
                    </a:lnTo>
                    <a:lnTo>
                      <a:pt x="910267" y="14620"/>
                    </a:lnTo>
                    <a:lnTo>
                      <a:pt x="912734" y="14620"/>
                    </a:lnTo>
                    <a:lnTo>
                      <a:pt x="915204" y="19558"/>
                    </a:lnTo>
                    <a:lnTo>
                      <a:pt x="917672" y="19558"/>
                    </a:lnTo>
                    <a:lnTo>
                      <a:pt x="917672" y="24495"/>
                    </a:lnTo>
                    <a:lnTo>
                      <a:pt x="920139" y="31900"/>
                    </a:lnTo>
                    <a:lnTo>
                      <a:pt x="922609" y="31900"/>
                    </a:lnTo>
                    <a:lnTo>
                      <a:pt x="925076" y="39306"/>
                    </a:lnTo>
                    <a:lnTo>
                      <a:pt x="927547" y="41775"/>
                    </a:lnTo>
                    <a:lnTo>
                      <a:pt x="937421" y="46712"/>
                    </a:lnTo>
                    <a:lnTo>
                      <a:pt x="944826" y="49179"/>
                    </a:lnTo>
                    <a:lnTo>
                      <a:pt x="952231" y="54117"/>
                    </a:lnTo>
                    <a:lnTo>
                      <a:pt x="952231" y="56585"/>
                    </a:lnTo>
                    <a:lnTo>
                      <a:pt x="949764" y="61523"/>
                    </a:lnTo>
                    <a:lnTo>
                      <a:pt x="947293" y="68928"/>
                    </a:lnTo>
                    <a:lnTo>
                      <a:pt x="949764" y="73761"/>
                    </a:lnTo>
                    <a:lnTo>
                      <a:pt x="949764" y="76230"/>
                    </a:lnTo>
                    <a:lnTo>
                      <a:pt x="947293" y="81271"/>
                    </a:lnTo>
                    <a:lnTo>
                      <a:pt x="942356" y="91043"/>
                    </a:lnTo>
                    <a:lnTo>
                      <a:pt x="942356" y="95978"/>
                    </a:lnTo>
                    <a:lnTo>
                      <a:pt x="939889" y="103487"/>
                    </a:lnTo>
                    <a:lnTo>
                      <a:pt x="934951" y="108322"/>
                    </a:lnTo>
                    <a:lnTo>
                      <a:pt x="930014" y="113258"/>
                    </a:lnTo>
                    <a:lnTo>
                      <a:pt x="927547" y="120664"/>
                    </a:lnTo>
                    <a:lnTo>
                      <a:pt x="925076" y="125602"/>
                    </a:lnTo>
                    <a:lnTo>
                      <a:pt x="920139" y="133006"/>
                    </a:lnTo>
                    <a:lnTo>
                      <a:pt x="915204" y="135475"/>
                    </a:lnTo>
                    <a:lnTo>
                      <a:pt x="912734" y="140413"/>
                    </a:lnTo>
                    <a:lnTo>
                      <a:pt x="910267" y="145350"/>
                    </a:lnTo>
                    <a:lnTo>
                      <a:pt x="907797" y="147817"/>
                    </a:lnTo>
                    <a:lnTo>
                      <a:pt x="907797" y="160161"/>
                    </a:lnTo>
                    <a:lnTo>
                      <a:pt x="910267" y="170034"/>
                    </a:lnTo>
                    <a:lnTo>
                      <a:pt x="912734" y="172503"/>
                    </a:lnTo>
                    <a:lnTo>
                      <a:pt x="915204" y="172503"/>
                    </a:lnTo>
                    <a:lnTo>
                      <a:pt x="917672" y="170034"/>
                    </a:lnTo>
                    <a:lnTo>
                      <a:pt x="917672" y="167565"/>
                    </a:lnTo>
                    <a:lnTo>
                      <a:pt x="922609" y="162630"/>
                    </a:lnTo>
                    <a:lnTo>
                      <a:pt x="925076" y="155223"/>
                    </a:lnTo>
                    <a:lnTo>
                      <a:pt x="927547" y="152755"/>
                    </a:lnTo>
                    <a:lnTo>
                      <a:pt x="937421" y="152755"/>
                    </a:lnTo>
                    <a:lnTo>
                      <a:pt x="942356" y="155223"/>
                    </a:lnTo>
                    <a:lnTo>
                      <a:pt x="952231" y="157692"/>
                    </a:lnTo>
                    <a:lnTo>
                      <a:pt x="959635" y="162630"/>
                    </a:lnTo>
                    <a:lnTo>
                      <a:pt x="962106" y="165097"/>
                    </a:lnTo>
                    <a:lnTo>
                      <a:pt x="967043" y="170034"/>
                    </a:lnTo>
                    <a:lnTo>
                      <a:pt x="971981" y="172503"/>
                    </a:lnTo>
                    <a:lnTo>
                      <a:pt x="974448" y="174972"/>
                    </a:lnTo>
                    <a:lnTo>
                      <a:pt x="991727" y="174972"/>
                    </a:lnTo>
                    <a:lnTo>
                      <a:pt x="996665" y="172503"/>
                    </a:lnTo>
                    <a:lnTo>
                      <a:pt x="1006540" y="167565"/>
                    </a:lnTo>
                    <a:lnTo>
                      <a:pt x="1009007" y="165097"/>
                    </a:lnTo>
                    <a:lnTo>
                      <a:pt x="1016411" y="160161"/>
                    </a:lnTo>
                    <a:lnTo>
                      <a:pt x="1023819" y="157692"/>
                    </a:lnTo>
                    <a:lnTo>
                      <a:pt x="1033691" y="155223"/>
                    </a:lnTo>
                    <a:lnTo>
                      <a:pt x="1050971" y="155223"/>
                    </a:lnTo>
                    <a:lnTo>
                      <a:pt x="1058378" y="152755"/>
                    </a:lnTo>
                    <a:lnTo>
                      <a:pt x="1070720" y="147817"/>
                    </a:lnTo>
                    <a:lnTo>
                      <a:pt x="1078125" y="145350"/>
                    </a:lnTo>
                    <a:lnTo>
                      <a:pt x="1083062" y="137944"/>
                    </a:lnTo>
                    <a:lnTo>
                      <a:pt x="1083062" y="135475"/>
                    </a:lnTo>
                    <a:lnTo>
                      <a:pt x="1085530" y="130538"/>
                    </a:lnTo>
                    <a:lnTo>
                      <a:pt x="1088000" y="128069"/>
                    </a:lnTo>
                    <a:lnTo>
                      <a:pt x="1090467" y="130538"/>
                    </a:lnTo>
                    <a:lnTo>
                      <a:pt x="1090467" y="160161"/>
                    </a:lnTo>
                    <a:lnTo>
                      <a:pt x="1092937" y="165097"/>
                    </a:lnTo>
                    <a:lnTo>
                      <a:pt x="1092937" y="174972"/>
                    </a:lnTo>
                    <a:lnTo>
                      <a:pt x="1095405" y="182376"/>
                    </a:lnTo>
                    <a:lnTo>
                      <a:pt x="1095405" y="202125"/>
                    </a:lnTo>
                    <a:lnTo>
                      <a:pt x="1092937" y="204593"/>
                    </a:lnTo>
                    <a:lnTo>
                      <a:pt x="1090467" y="209531"/>
                    </a:lnTo>
                    <a:lnTo>
                      <a:pt x="1085530" y="214468"/>
                    </a:lnTo>
                    <a:lnTo>
                      <a:pt x="1078125" y="219404"/>
                    </a:lnTo>
                    <a:lnTo>
                      <a:pt x="1070720" y="224342"/>
                    </a:lnTo>
                    <a:lnTo>
                      <a:pt x="1065783" y="226810"/>
                    </a:lnTo>
                    <a:lnTo>
                      <a:pt x="1063316" y="229279"/>
                    </a:lnTo>
                    <a:lnTo>
                      <a:pt x="1063316" y="234216"/>
                    </a:lnTo>
                    <a:lnTo>
                      <a:pt x="1065783" y="236685"/>
                    </a:lnTo>
                    <a:lnTo>
                      <a:pt x="1085530" y="236685"/>
                    </a:lnTo>
                    <a:lnTo>
                      <a:pt x="1088000" y="239152"/>
                    </a:lnTo>
                    <a:lnTo>
                      <a:pt x="1090467" y="241621"/>
                    </a:lnTo>
                    <a:lnTo>
                      <a:pt x="1095405" y="246559"/>
                    </a:lnTo>
                    <a:lnTo>
                      <a:pt x="1095405" y="249027"/>
                    </a:lnTo>
                    <a:lnTo>
                      <a:pt x="1097875" y="251496"/>
                    </a:lnTo>
                    <a:lnTo>
                      <a:pt x="1100342" y="256432"/>
                    </a:lnTo>
                    <a:lnTo>
                      <a:pt x="1105279" y="258901"/>
                    </a:lnTo>
                    <a:lnTo>
                      <a:pt x="1112684" y="263838"/>
                    </a:lnTo>
                    <a:lnTo>
                      <a:pt x="1122559" y="268776"/>
                    </a:lnTo>
                    <a:lnTo>
                      <a:pt x="1127393" y="271244"/>
                    </a:lnTo>
                    <a:lnTo>
                      <a:pt x="1134901" y="271244"/>
                    </a:lnTo>
                    <a:lnTo>
                      <a:pt x="1139839" y="268776"/>
                    </a:lnTo>
                    <a:lnTo>
                      <a:pt x="1157118" y="268776"/>
                    </a:lnTo>
                    <a:lnTo>
                      <a:pt x="1161952" y="273711"/>
                    </a:lnTo>
                    <a:lnTo>
                      <a:pt x="1166889" y="278649"/>
                    </a:lnTo>
                    <a:lnTo>
                      <a:pt x="1174294" y="286055"/>
                    </a:lnTo>
                    <a:lnTo>
                      <a:pt x="1181702" y="290993"/>
                    </a:lnTo>
                    <a:lnTo>
                      <a:pt x="1184169" y="293460"/>
                    </a:lnTo>
                    <a:lnTo>
                      <a:pt x="1186636" y="293460"/>
                    </a:lnTo>
                    <a:lnTo>
                      <a:pt x="1194044" y="290993"/>
                    </a:lnTo>
                    <a:lnTo>
                      <a:pt x="1203916" y="288524"/>
                    </a:lnTo>
                    <a:lnTo>
                      <a:pt x="1213791" y="288524"/>
                    </a:lnTo>
                    <a:lnTo>
                      <a:pt x="1221195" y="293460"/>
                    </a:lnTo>
                    <a:lnTo>
                      <a:pt x="1228603" y="295928"/>
                    </a:lnTo>
                    <a:lnTo>
                      <a:pt x="1236008" y="298397"/>
                    </a:lnTo>
                    <a:lnTo>
                      <a:pt x="1250820" y="300866"/>
                    </a:lnTo>
                    <a:lnTo>
                      <a:pt x="1255754" y="308272"/>
                    </a:lnTo>
                    <a:lnTo>
                      <a:pt x="1263162" y="320614"/>
                    </a:lnTo>
                    <a:lnTo>
                      <a:pt x="1268100" y="332956"/>
                    </a:lnTo>
                    <a:lnTo>
                      <a:pt x="1270567" y="340362"/>
                    </a:lnTo>
                    <a:lnTo>
                      <a:pt x="1280442" y="360111"/>
                    </a:lnTo>
                    <a:lnTo>
                      <a:pt x="1287846" y="369984"/>
                    </a:lnTo>
                    <a:lnTo>
                      <a:pt x="1297721" y="377390"/>
                    </a:lnTo>
                    <a:lnTo>
                      <a:pt x="1307596" y="389732"/>
                    </a:lnTo>
                    <a:lnTo>
                      <a:pt x="1319938" y="404543"/>
                    </a:lnTo>
                    <a:lnTo>
                      <a:pt x="1332280" y="421823"/>
                    </a:lnTo>
                    <a:lnTo>
                      <a:pt x="1339685" y="436634"/>
                    </a:lnTo>
                    <a:lnTo>
                      <a:pt x="1349560" y="453915"/>
                    </a:lnTo>
                    <a:lnTo>
                      <a:pt x="1354497" y="466257"/>
                    </a:lnTo>
                    <a:lnTo>
                      <a:pt x="1364369" y="483536"/>
                    </a:lnTo>
                    <a:lnTo>
                      <a:pt x="1371777" y="495878"/>
                    </a:lnTo>
                    <a:lnTo>
                      <a:pt x="1374244" y="500816"/>
                    </a:lnTo>
                    <a:lnTo>
                      <a:pt x="1379181" y="510689"/>
                    </a:lnTo>
                    <a:lnTo>
                      <a:pt x="1384119" y="517992"/>
                    </a:lnTo>
                    <a:lnTo>
                      <a:pt x="1386586" y="525502"/>
                    </a:lnTo>
                    <a:lnTo>
                      <a:pt x="1391524" y="537740"/>
                    </a:lnTo>
                    <a:lnTo>
                      <a:pt x="1396461" y="545250"/>
                    </a:lnTo>
                    <a:lnTo>
                      <a:pt x="1396461" y="547717"/>
                    </a:lnTo>
                    <a:lnTo>
                      <a:pt x="1403866" y="560061"/>
                    </a:lnTo>
                    <a:lnTo>
                      <a:pt x="1408803" y="569832"/>
                    </a:lnTo>
                    <a:lnTo>
                      <a:pt x="1416211" y="579809"/>
                    </a:lnTo>
                    <a:lnTo>
                      <a:pt x="1426083" y="592048"/>
                    </a:lnTo>
                    <a:lnTo>
                      <a:pt x="1431020" y="599454"/>
                    </a:lnTo>
                    <a:lnTo>
                      <a:pt x="1435958" y="604391"/>
                    </a:lnTo>
                    <a:lnTo>
                      <a:pt x="1438425" y="606860"/>
                    </a:lnTo>
                    <a:lnTo>
                      <a:pt x="1443362" y="611796"/>
                    </a:lnTo>
                    <a:lnTo>
                      <a:pt x="1445832" y="614265"/>
                    </a:lnTo>
                    <a:lnTo>
                      <a:pt x="1450770" y="621671"/>
                    </a:lnTo>
                    <a:lnTo>
                      <a:pt x="1453237" y="626607"/>
                    </a:lnTo>
                    <a:lnTo>
                      <a:pt x="1458175" y="631544"/>
                    </a:lnTo>
                    <a:lnTo>
                      <a:pt x="1465579" y="643888"/>
                    </a:lnTo>
                    <a:lnTo>
                      <a:pt x="1470517" y="651292"/>
                    </a:lnTo>
                    <a:lnTo>
                      <a:pt x="1472984" y="656230"/>
                    </a:lnTo>
                    <a:lnTo>
                      <a:pt x="1475454" y="666103"/>
                    </a:lnTo>
                    <a:lnTo>
                      <a:pt x="1477921" y="673509"/>
                    </a:lnTo>
                    <a:lnTo>
                      <a:pt x="1482859" y="685851"/>
                    </a:lnTo>
                    <a:lnTo>
                      <a:pt x="1485329" y="688320"/>
                    </a:lnTo>
                    <a:lnTo>
                      <a:pt x="1487796" y="695726"/>
                    </a:lnTo>
                    <a:lnTo>
                      <a:pt x="1490266" y="698195"/>
                    </a:lnTo>
                    <a:lnTo>
                      <a:pt x="1490266" y="713006"/>
                    </a:lnTo>
                    <a:lnTo>
                      <a:pt x="1487796" y="725348"/>
                    </a:lnTo>
                    <a:lnTo>
                      <a:pt x="1492734" y="737690"/>
                    </a:lnTo>
                    <a:lnTo>
                      <a:pt x="1495201" y="742628"/>
                    </a:lnTo>
                    <a:lnTo>
                      <a:pt x="1497671" y="747565"/>
                    </a:lnTo>
                    <a:lnTo>
                      <a:pt x="1500138" y="754970"/>
                    </a:lnTo>
                    <a:lnTo>
                      <a:pt x="1502609" y="759907"/>
                    </a:lnTo>
                    <a:lnTo>
                      <a:pt x="1502609" y="769782"/>
                    </a:lnTo>
                    <a:lnTo>
                      <a:pt x="1500138" y="774718"/>
                    </a:lnTo>
                    <a:lnTo>
                      <a:pt x="1500138" y="777187"/>
                    </a:lnTo>
                    <a:lnTo>
                      <a:pt x="1502609" y="787062"/>
                    </a:lnTo>
                    <a:lnTo>
                      <a:pt x="1505076" y="794466"/>
                    </a:lnTo>
                    <a:lnTo>
                      <a:pt x="1502609" y="796935"/>
                    </a:lnTo>
                    <a:lnTo>
                      <a:pt x="1505076" y="799404"/>
                    </a:lnTo>
                    <a:lnTo>
                      <a:pt x="1505076" y="801872"/>
                    </a:lnTo>
                    <a:lnTo>
                      <a:pt x="1510013" y="806810"/>
                    </a:lnTo>
                    <a:lnTo>
                      <a:pt x="1510013" y="809277"/>
                    </a:lnTo>
                    <a:lnTo>
                      <a:pt x="1512480" y="809277"/>
                    </a:lnTo>
                    <a:lnTo>
                      <a:pt x="1514951" y="811746"/>
                    </a:lnTo>
                    <a:lnTo>
                      <a:pt x="1517418" y="811746"/>
                    </a:lnTo>
                    <a:lnTo>
                      <a:pt x="1519888" y="814215"/>
                    </a:lnTo>
                    <a:lnTo>
                      <a:pt x="1522355" y="816683"/>
                    </a:lnTo>
                    <a:lnTo>
                      <a:pt x="1524826" y="819152"/>
                    </a:lnTo>
                    <a:lnTo>
                      <a:pt x="1532230" y="819152"/>
                    </a:lnTo>
                    <a:lnTo>
                      <a:pt x="1534697" y="821621"/>
                    </a:lnTo>
                    <a:lnTo>
                      <a:pt x="1537168" y="826557"/>
                    </a:lnTo>
                    <a:lnTo>
                      <a:pt x="1537168" y="831494"/>
                    </a:lnTo>
                    <a:lnTo>
                      <a:pt x="1539635" y="838900"/>
                    </a:lnTo>
                    <a:lnTo>
                      <a:pt x="1539635" y="841369"/>
                    </a:lnTo>
                    <a:lnTo>
                      <a:pt x="1542105" y="846305"/>
                    </a:lnTo>
                    <a:lnTo>
                      <a:pt x="1542105" y="851242"/>
                    </a:lnTo>
                    <a:lnTo>
                      <a:pt x="1544572" y="853711"/>
                    </a:lnTo>
                    <a:lnTo>
                      <a:pt x="1547039" y="856180"/>
                    </a:lnTo>
                    <a:lnTo>
                      <a:pt x="1547039" y="863584"/>
                    </a:lnTo>
                    <a:lnTo>
                      <a:pt x="1544572" y="868522"/>
                    </a:lnTo>
                    <a:lnTo>
                      <a:pt x="1542105" y="873459"/>
                    </a:lnTo>
                    <a:lnTo>
                      <a:pt x="1542105" y="878397"/>
                    </a:lnTo>
                    <a:lnTo>
                      <a:pt x="1539635" y="883333"/>
                    </a:lnTo>
                    <a:lnTo>
                      <a:pt x="1542105" y="883333"/>
                    </a:lnTo>
                    <a:lnTo>
                      <a:pt x="1542105" y="885801"/>
                    </a:lnTo>
                    <a:lnTo>
                      <a:pt x="1539635" y="888270"/>
                    </a:lnTo>
                    <a:lnTo>
                      <a:pt x="1537168" y="888270"/>
                    </a:lnTo>
                    <a:lnTo>
                      <a:pt x="1542105" y="893208"/>
                    </a:lnTo>
                    <a:lnTo>
                      <a:pt x="1547039" y="893208"/>
                    </a:lnTo>
                    <a:lnTo>
                      <a:pt x="1547039" y="890739"/>
                    </a:lnTo>
                    <a:lnTo>
                      <a:pt x="1556914" y="890739"/>
                    </a:lnTo>
                    <a:lnTo>
                      <a:pt x="1559385" y="893208"/>
                    </a:lnTo>
                    <a:lnTo>
                      <a:pt x="1561852" y="893208"/>
                    </a:lnTo>
                    <a:lnTo>
                      <a:pt x="1564319" y="895676"/>
                    </a:lnTo>
                    <a:lnTo>
                      <a:pt x="1566789" y="898145"/>
                    </a:lnTo>
                    <a:lnTo>
                      <a:pt x="1564319" y="900612"/>
                    </a:lnTo>
                    <a:lnTo>
                      <a:pt x="1559385" y="903081"/>
                    </a:lnTo>
                    <a:lnTo>
                      <a:pt x="1556914" y="903081"/>
                    </a:lnTo>
                    <a:lnTo>
                      <a:pt x="1554447" y="905550"/>
                    </a:lnTo>
                    <a:lnTo>
                      <a:pt x="1551977" y="910487"/>
                    </a:lnTo>
                    <a:lnTo>
                      <a:pt x="1551977" y="915425"/>
                    </a:lnTo>
                    <a:lnTo>
                      <a:pt x="1554447" y="917892"/>
                    </a:lnTo>
                    <a:lnTo>
                      <a:pt x="1554447" y="915425"/>
                    </a:lnTo>
                    <a:lnTo>
                      <a:pt x="1556914" y="915425"/>
                    </a:lnTo>
                    <a:lnTo>
                      <a:pt x="1561852" y="912956"/>
                    </a:lnTo>
                    <a:lnTo>
                      <a:pt x="1561852" y="915425"/>
                    </a:lnTo>
                    <a:lnTo>
                      <a:pt x="1564319" y="912956"/>
                    </a:lnTo>
                    <a:lnTo>
                      <a:pt x="1564319" y="910487"/>
                    </a:lnTo>
                    <a:lnTo>
                      <a:pt x="1561852" y="910487"/>
                    </a:lnTo>
                    <a:lnTo>
                      <a:pt x="1561852" y="908018"/>
                    </a:lnTo>
                    <a:lnTo>
                      <a:pt x="1564319" y="908018"/>
                    </a:lnTo>
                    <a:lnTo>
                      <a:pt x="1566789" y="905550"/>
                    </a:lnTo>
                    <a:lnTo>
                      <a:pt x="1569256" y="905550"/>
                    </a:lnTo>
                    <a:lnTo>
                      <a:pt x="1569256" y="903081"/>
                    </a:lnTo>
                    <a:lnTo>
                      <a:pt x="1571623" y="900612"/>
                    </a:lnTo>
                    <a:lnTo>
                      <a:pt x="1574194" y="903081"/>
                    </a:lnTo>
                    <a:lnTo>
                      <a:pt x="1574194" y="908018"/>
                    </a:lnTo>
                    <a:lnTo>
                      <a:pt x="1576664" y="908018"/>
                    </a:lnTo>
                    <a:lnTo>
                      <a:pt x="1576664" y="912956"/>
                    </a:lnTo>
                    <a:lnTo>
                      <a:pt x="1579131" y="915425"/>
                    </a:lnTo>
                    <a:lnTo>
                      <a:pt x="1579131" y="920361"/>
                    </a:lnTo>
                    <a:lnTo>
                      <a:pt x="1581498" y="927767"/>
                    </a:lnTo>
                    <a:lnTo>
                      <a:pt x="1581498" y="930235"/>
                    </a:lnTo>
                    <a:lnTo>
                      <a:pt x="1584069" y="935171"/>
                    </a:lnTo>
                    <a:lnTo>
                      <a:pt x="1584069" y="940109"/>
                    </a:lnTo>
                    <a:lnTo>
                      <a:pt x="1586536" y="947515"/>
                    </a:lnTo>
                    <a:lnTo>
                      <a:pt x="1588903" y="954920"/>
                    </a:lnTo>
                    <a:lnTo>
                      <a:pt x="1588903" y="962326"/>
                    </a:lnTo>
                    <a:lnTo>
                      <a:pt x="1613690" y="991947"/>
                    </a:lnTo>
                    <a:lnTo>
                      <a:pt x="1611120" y="994416"/>
                    </a:lnTo>
                    <a:lnTo>
                      <a:pt x="1608753" y="996885"/>
                    </a:lnTo>
                    <a:lnTo>
                      <a:pt x="1611120" y="999354"/>
                    </a:lnTo>
                    <a:lnTo>
                      <a:pt x="1611120" y="1009227"/>
                    </a:lnTo>
                    <a:lnTo>
                      <a:pt x="1608753" y="1014165"/>
                    </a:lnTo>
                    <a:lnTo>
                      <a:pt x="1608753" y="1019102"/>
                    </a:lnTo>
                    <a:lnTo>
                      <a:pt x="1613690" y="1021571"/>
                    </a:lnTo>
                    <a:lnTo>
                      <a:pt x="1613690" y="1026507"/>
                    </a:lnTo>
                    <a:lnTo>
                      <a:pt x="1611120" y="1028975"/>
                    </a:lnTo>
                    <a:lnTo>
                      <a:pt x="1603816" y="1026507"/>
                    </a:lnTo>
                    <a:lnTo>
                      <a:pt x="1601348" y="1026507"/>
                    </a:lnTo>
                    <a:lnTo>
                      <a:pt x="1596411" y="1028975"/>
                    </a:lnTo>
                    <a:lnTo>
                      <a:pt x="1596411" y="1031444"/>
                    </a:lnTo>
                    <a:lnTo>
                      <a:pt x="1593840" y="1036382"/>
                    </a:lnTo>
                    <a:lnTo>
                      <a:pt x="1593840" y="1043786"/>
                    </a:lnTo>
                    <a:lnTo>
                      <a:pt x="1584069" y="1048724"/>
                    </a:lnTo>
                    <a:lnTo>
                      <a:pt x="1571623" y="1053661"/>
                    </a:lnTo>
                    <a:lnTo>
                      <a:pt x="1564319" y="1053661"/>
                    </a:lnTo>
                    <a:lnTo>
                      <a:pt x="1561852" y="1056130"/>
                    </a:lnTo>
                    <a:lnTo>
                      <a:pt x="1559385" y="1058599"/>
                    </a:lnTo>
                    <a:lnTo>
                      <a:pt x="1559385" y="1063534"/>
                    </a:lnTo>
                    <a:lnTo>
                      <a:pt x="1556914" y="1066003"/>
                    </a:lnTo>
                    <a:lnTo>
                      <a:pt x="1554447" y="1066003"/>
                    </a:lnTo>
                    <a:lnTo>
                      <a:pt x="1551977" y="1068472"/>
                    </a:lnTo>
                    <a:lnTo>
                      <a:pt x="1547039" y="1070941"/>
                    </a:lnTo>
                    <a:lnTo>
                      <a:pt x="1544572" y="1073409"/>
                    </a:lnTo>
                    <a:lnTo>
                      <a:pt x="1542105" y="1068472"/>
                    </a:lnTo>
                    <a:lnTo>
                      <a:pt x="1542105" y="1066003"/>
                    </a:lnTo>
                    <a:lnTo>
                      <a:pt x="1532230" y="1066003"/>
                    </a:lnTo>
                    <a:lnTo>
                      <a:pt x="1532230" y="1058599"/>
                    </a:lnTo>
                    <a:lnTo>
                      <a:pt x="1527293" y="1056130"/>
                    </a:lnTo>
                    <a:lnTo>
                      <a:pt x="1519888" y="1058599"/>
                    </a:lnTo>
                    <a:lnTo>
                      <a:pt x="1512480" y="1061067"/>
                    </a:lnTo>
                    <a:lnTo>
                      <a:pt x="1507546" y="1063534"/>
                    </a:lnTo>
                    <a:lnTo>
                      <a:pt x="1505076" y="1061067"/>
                    </a:lnTo>
                    <a:lnTo>
                      <a:pt x="1505076" y="1058599"/>
                    </a:lnTo>
                    <a:lnTo>
                      <a:pt x="1507546" y="1056130"/>
                    </a:lnTo>
                    <a:lnTo>
                      <a:pt x="1510013" y="1056130"/>
                    </a:lnTo>
                    <a:lnTo>
                      <a:pt x="1510013" y="1053661"/>
                    </a:lnTo>
                    <a:lnTo>
                      <a:pt x="1507546" y="1053661"/>
                    </a:lnTo>
                    <a:lnTo>
                      <a:pt x="1505076" y="1051192"/>
                    </a:lnTo>
                    <a:lnTo>
                      <a:pt x="1500138" y="1051192"/>
                    </a:lnTo>
                    <a:lnTo>
                      <a:pt x="1497671" y="1053661"/>
                    </a:lnTo>
                    <a:lnTo>
                      <a:pt x="1497671" y="1056130"/>
                    </a:lnTo>
                    <a:lnTo>
                      <a:pt x="1495201" y="1058599"/>
                    </a:lnTo>
                    <a:lnTo>
                      <a:pt x="1490266" y="1058599"/>
                    </a:lnTo>
                    <a:lnTo>
                      <a:pt x="1490266" y="1048724"/>
                    </a:lnTo>
                    <a:lnTo>
                      <a:pt x="1487796" y="1048724"/>
                    </a:lnTo>
                    <a:lnTo>
                      <a:pt x="1487796" y="1046255"/>
                    </a:lnTo>
                    <a:lnTo>
                      <a:pt x="1485329" y="1046255"/>
                    </a:lnTo>
                    <a:lnTo>
                      <a:pt x="1485329" y="1043786"/>
                    </a:lnTo>
                    <a:lnTo>
                      <a:pt x="1470517" y="1043786"/>
                    </a:lnTo>
                    <a:lnTo>
                      <a:pt x="1468049" y="1046255"/>
                    </a:lnTo>
                    <a:lnTo>
                      <a:pt x="1463112" y="1046255"/>
                    </a:lnTo>
                    <a:lnTo>
                      <a:pt x="1463112" y="1043786"/>
                    </a:lnTo>
                    <a:lnTo>
                      <a:pt x="1460642" y="1041319"/>
                    </a:lnTo>
                    <a:lnTo>
                      <a:pt x="1458175" y="1038850"/>
                    </a:lnTo>
                    <a:lnTo>
                      <a:pt x="1458175" y="1036382"/>
                    </a:lnTo>
                    <a:lnTo>
                      <a:pt x="1453237" y="1038850"/>
                    </a:lnTo>
                    <a:lnTo>
                      <a:pt x="1453237" y="1046255"/>
                    </a:lnTo>
                    <a:lnTo>
                      <a:pt x="1455704" y="1056130"/>
                    </a:lnTo>
                    <a:lnTo>
                      <a:pt x="1455704" y="1061067"/>
                    </a:lnTo>
                    <a:lnTo>
                      <a:pt x="1458175" y="1063534"/>
                    </a:lnTo>
                    <a:lnTo>
                      <a:pt x="1458175" y="1066003"/>
                    </a:lnTo>
                    <a:lnTo>
                      <a:pt x="1455704" y="1068472"/>
                    </a:lnTo>
                    <a:lnTo>
                      <a:pt x="1450770" y="1075878"/>
                    </a:lnTo>
                    <a:lnTo>
                      <a:pt x="1450770" y="1078347"/>
                    </a:lnTo>
                    <a:lnTo>
                      <a:pt x="1448300" y="1088220"/>
                    </a:lnTo>
                    <a:lnTo>
                      <a:pt x="1450770" y="1088220"/>
                    </a:lnTo>
                    <a:lnTo>
                      <a:pt x="1445832" y="1090689"/>
                    </a:lnTo>
                    <a:lnTo>
                      <a:pt x="1443362" y="1088220"/>
                    </a:lnTo>
                    <a:lnTo>
                      <a:pt x="1438425" y="1088220"/>
                    </a:lnTo>
                    <a:lnTo>
                      <a:pt x="1435958" y="1090689"/>
                    </a:lnTo>
                    <a:lnTo>
                      <a:pt x="1431020" y="1090689"/>
                    </a:lnTo>
                    <a:lnTo>
                      <a:pt x="1428553" y="1088220"/>
                    </a:lnTo>
                    <a:lnTo>
                      <a:pt x="1426083" y="1085751"/>
                    </a:lnTo>
                    <a:lnTo>
                      <a:pt x="1423615" y="1083283"/>
                    </a:lnTo>
                    <a:lnTo>
                      <a:pt x="1421145" y="1083283"/>
                    </a:lnTo>
                    <a:lnTo>
                      <a:pt x="1421145" y="1085751"/>
                    </a:lnTo>
                    <a:lnTo>
                      <a:pt x="1418678" y="1085751"/>
                    </a:lnTo>
                    <a:lnTo>
                      <a:pt x="1418678" y="1090689"/>
                    </a:lnTo>
                    <a:lnTo>
                      <a:pt x="1413741" y="1093054"/>
                    </a:lnTo>
                    <a:lnTo>
                      <a:pt x="1408803" y="1093054"/>
                    </a:lnTo>
                    <a:lnTo>
                      <a:pt x="1406336" y="1095626"/>
                    </a:lnTo>
                    <a:lnTo>
                      <a:pt x="1403866" y="1090689"/>
                    </a:lnTo>
                    <a:lnTo>
                      <a:pt x="1403866" y="1085751"/>
                    </a:lnTo>
                    <a:lnTo>
                      <a:pt x="1401398" y="1085751"/>
                    </a:lnTo>
                    <a:lnTo>
                      <a:pt x="1398931" y="1088220"/>
                    </a:lnTo>
                    <a:lnTo>
                      <a:pt x="1393994" y="1088220"/>
                    </a:lnTo>
                    <a:lnTo>
                      <a:pt x="1391524" y="1085751"/>
                    </a:lnTo>
                    <a:lnTo>
                      <a:pt x="1389056" y="1083283"/>
                    </a:lnTo>
                    <a:lnTo>
                      <a:pt x="1389056" y="1075878"/>
                    </a:lnTo>
                    <a:lnTo>
                      <a:pt x="1391524" y="1073409"/>
                    </a:lnTo>
                    <a:lnTo>
                      <a:pt x="1396461" y="1070941"/>
                    </a:lnTo>
                    <a:lnTo>
                      <a:pt x="1401398" y="1068472"/>
                    </a:lnTo>
                    <a:lnTo>
                      <a:pt x="1401398" y="1066003"/>
                    </a:lnTo>
                    <a:lnTo>
                      <a:pt x="1398931" y="1066003"/>
                    </a:lnTo>
                    <a:lnTo>
                      <a:pt x="1396461" y="1063534"/>
                    </a:lnTo>
                    <a:lnTo>
                      <a:pt x="1393994" y="1066003"/>
                    </a:lnTo>
                    <a:lnTo>
                      <a:pt x="1386586" y="1070941"/>
                    </a:lnTo>
                    <a:lnTo>
                      <a:pt x="1384119" y="1073409"/>
                    </a:lnTo>
                    <a:lnTo>
                      <a:pt x="1381649" y="1073409"/>
                    </a:lnTo>
                    <a:lnTo>
                      <a:pt x="1381649" y="1068472"/>
                    </a:lnTo>
                    <a:lnTo>
                      <a:pt x="1379181" y="1066003"/>
                    </a:lnTo>
                    <a:lnTo>
                      <a:pt x="1379181" y="1063534"/>
                    </a:lnTo>
                    <a:lnTo>
                      <a:pt x="1376714" y="1063534"/>
                    </a:lnTo>
                    <a:lnTo>
                      <a:pt x="1376714" y="1066003"/>
                    </a:lnTo>
                    <a:lnTo>
                      <a:pt x="1374244" y="1073409"/>
                    </a:lnTo>
                    <a:lnTo>
                      <a:pt x="1374244" y="1075878"/>
                    </a:lnTo>
                    <a:lnTo>
                      <a:pt x="1371777" y="1075878"/>
                    </a:lnTo>
                    <a:lnTo>
                      <a:pt x="1369307" y="1073409"/>
                    </a:lnTo>
                    <a:lnTo>
                      <a:pt x="1369307" y="1070941"/>
                    </a:lnTo>
                    <a:lnTo>
                      <a:pt x="1366839" y="1068472"/>
                    </a:lnTo>
                    <a:lnTo>
                      <a:pt x="1364369" y="1068472"/>
                    </a:lnTo>
                    <a:lnTo>
                      <a:pt x="1364369" y="1070941"/>
                    </a:lnTo>
                    <a:lnTo>
                      <a:pt x="1361902" y="1073409"/>
                    </a:lnTo>
                    <a:lnTo>
                      <a:pt x="1359435" y="1075878"/>
                    </a:lnTo>
                    <a:lnTo>
                      <a:pt x="1356964" y="1078347"/>
                    </a:lnTo>
                    <a:lnTo>
                      <a:pt x="1339685" y="1078347"/>
                    </a:lnTo>
                    <a:lnTo>
                      <a:pt x="1337218" y="1075878"/>
                    </a:lnTo>
                    <a:lnTo>
                      <a:pt x="1327343" y="1075878"/>
                    </a:lnTo>
                    <a:lnTo>
                      <a:pt x="1324876" y="1078347"/>
                    </a:lnTo>
                    <a:lnTo>
                      <a:pt x="1324876" y="1080814"/>
                    </a:lnTo>
                    <a:lnTo>
                      <a:pt x="1329810" y="1083283"/>
                    </a:lnTo>
                    <a:lnTo>
                      <a:pt x="1332280" y="1083283"/>
                    </a:lnTo>
                    <a:lnTo>
                      <a:pt x="1334747" y="1085751"/>
                    </a:lnTo>
                    <a:lnTo>
                      <a:pt x="1332280" y="1090689"/>
                    </a:lnTo>
                    <a:lnTo>
                      <a:pt x="1329810" y="1093054"/>
                    </a:lnTo>
                    <a:lnTo>
                      <a:pt x="1327343" y="1098095"/>
                    </a:lnTo>
                    <a:lnTo>
                      <a:pt x="1324876" y="1100562"/>
                    </a:lnTo>
                    <a:lnTo>
                      <a:pt x="1324876" y="1098095"/>
                    </a:lnTo>
                    <a:lnTo>
                      <a:pt x="1322405" y="1098095"/>
                    </a:lnTo>
                    <a:lnTo>
                      <a:pt x="1324876" y="1095626"/>
                    </a:lnTo>
                    <a:lnTo>
                      <a:pt x="1324876" y="1090689"/>
                    </a:lnTo>
                    <a:lnTo>
                      <a:pt x="1322405" y="1088220"/>
                    </a:lnTo>
                    <a:lnTo>
                      <a:pt x="1317468" y="1090689"/>
                    </a:lnTo>
                    <a:lnTo>
                      <a:pt x="1315001" y="1090689"/>
                    </a:lnTo>
                    <a:lnTo>
                      <a:pt x="1312530" y="1088220"/>
                    </a:lnTo>
                    <a:lnTo>
                      <a:pt x="1310063" y="1085751"/>
                    </a:lnTo>
                    <a:lnTo>
                      <a:pt x="1302659" y="1085751"/>
                    </a:lnTo>
                    <a:lnTo>
                      <a:pt x="1302659" y="1095626"/>
                    </a:lnTo>
                    <a:lnTo>
                      <a:pt x="1305126" y="1098095"/>
                    </a:lnTo>
                    <a:lnTo>
                      <a:pt x="1305126" y="1105398"/>
                    </a:lnTo>
                    <a:lnTo>
                      <a:pt x="1307596" y="1107865"/>
                    </a:lnTo>
                    <a:lnTo>
                      <a:pt x="1307596" y="1110334"/>
                    </a:lnTo>
                    <a:lnTo>
                      <a:pt x="1305126" y="1112906"/>
                    </a:lnTo>
                    <a:lnTo>
                      <a:pt x="1300188" y="1112906"/>
                    </a:lnTo>
                    <a:lnTo>
                      <a:pt x="1300188" y="1115375"/>
                    </a:lnTo>
                    <a:lnTo>
                      <a:pt x="1302659" y="1117842"/>
                    </a:lnTo>
                    <a:lnTo>
                      <a:pt x="1305126" y="1120311"/>
                    </a:lnTo>
                    <a:lnTo>
                      <a:pt x="1302659" y="1120311"/>
                    </a:lnTo>
                    <a:lnTo>
                      <a:pt x="1302659" y="1125144"/>
                    </a:lnTo>
                    <a:lnTo>
                      <a:pt x="1305126" y="1125144"/>
                    </a:lnTo>
                    <a:lnTo>
                      <a:pt x="1310063" y="1127613"/>
                    </a:lnTo>
                    <a:lnTo>
                      <a:pt x="1310063" y="1125144"/>
                    </a:lnTo>
                    <a:lnTo>
                      <a:pt x="1315001" y="1122677"/>
                    </a:lnTo>
                    <a:lnTo>
                      <a:pt x="1317468" y="1122677"/>
                    </a:lnTo>
                    <a:lnTo>
                      <a:pt x="1319938" y="1125144"/>
                    </a:lnTo>
                    <a:lnTo>
                      <a:pt x="1324876" y="1127613"/>
                    </a:lnTo>
                    <a:lnTo>
                      <a:pt x="1324876" y="1135019"/>
                    </a:lnTo>
                    <a:lnTo>
                      <a:pt x="1322405" y="1137488"/>
                    </a:lnTo>
                    <a:lnTo>
                      <a:pt x="1319938" y="1139957"/>
                    </a:lnTo>
                    <a:lnTo>
                      <a:pt x="1312530" y="1139957"/>
                    </a:lnTo>
                    <a:lnTo>
                      <a:pt x="1307596" y="1144893"/>
                    </a:lnTo>
                    <a:lnTo>
                      <a:pt x="1305126" y="1144893"/>
                    </a:lnTo>
                    <a:lnTo>
                      <a:pt x="1302659" y="1142426"/>
                    </a:lnTo>
                    <a:lnTo>
                      <a:pt x="1302659" y="1139957"/>
                    </a:lnTo>
                    <a:lnTo>
                      <a:pt x="1300188" y="1137488"/>
                    </a:lnTo>
                    <a:lnTo>
                      <a:pt x="1295251" y="1137488"/>
                    </a:lnTo>
                    <a:lnTo>
                      <a:pt x="1295251" y="1142426"/>
                    </a:lnTo>
                    <a:lnTo>
                      <a:pt x="1297721" y="1144893"/>
                    </a:lnTo>
                    <a:lnTo>
                      <a:pt x="1302659" y="1144893"/>
                    </a:lnTo>
                    <a:lnTo>
                      <a:pt x="1302659" y="1147361"/>
                    </a:lnTo>
                    <a:lnTo>
                      <a:pt x="1305126" y="1147361"/>
                    </a:lnTo>
                    <a:lnTo>
                      <a:pt x="1305126" y="1154768"/>
                    </a:lnTo>
                    <a:lnTo>
                      <a:pt x="1302659" y="1157236"/>
                    </a:lnTo>
                    <a:lnTo>
                      <a:pt x="1302659" y="1159705"/>
                    </a:lnTo>
                    <a:lnTo>
                      <a:pt x="1300188" y="1162172"/>
                    </a:lnTo>
                    <a:lnTo>
                      <a:pt x="1300188" y="1164641"/>
                    </a:lnTo>
                    <a:lnTo>
                      <a:pt x="1297721" y="1164641"/>
                    </a:lnTo>
                    <a:lnTo>
                      <a:pt x="1295251" y="1162172"/>
                    </a:lnTo>
                    <a:lnTo>
                      <a:pt x="1295251" y="1152299"/>
                    </a:lnTo>
                    <a:lnTo>
                      <a:pt x="1287846" y="1152299"/>
                    </a:lnTo>
                    <a:lnTo>
                      <a:pt x="1287846" y="1159705"/>
                    </a:lnTo>
                    <a:lnTo>
                      <a:pt x="1290317" y="1162172"/>
                    </a:lnTo>
                    <a:lnTo>
                      <a:pt x="1292784" y="1164641"/>
                    </a:lnTo>
                    <a:lnTo>
                      <a:pt x="1292784" y="1167110"/>
                    </a:lnTo>
                    <a:lnTo>
                      <a:pt x="1295251" y="1172047"/>
                    </a:lnTo>
                    <a:lnTo>
                      <a:pt x="1292784" y="1174516"/>
                    </a:lnTo>
                    <a:lnTo>
                      <a:pt x="1290317" y="1174516"/>
                    </a:lnTo>
                    <a:lnTo>
                      <a:pt x="1290317" y="1181921"/>
                    </a:lnTo>
                    <a:lnTo>
                      <a:pt x="1287846" y="1184389"/>
                    </a:lnTo>
                    <a:lnTo>
                      <a:pt x="1285379" y="1184389"/>
                    </a:lnTo>
                    <a:lnTo>
                      <a:pt x="1285379" y="1186858"/>
                    </a:lnTo>
                    <a:lnTo>
                      <a:pt x="1287846" y="1189327"/>
                    </a:lnTo>
                    <a:lnTo>
                      <a:pt x="1287846" y="1194264"/>
                    </a:lnTo>
                    <a:lnTo>
                      <a:pt x="1285379" y="1194264"/>
                    </a:lnTo>
                    <a:lnTo>
                      <a:pt x="1280442" y="1191795"/>
                    </a:lnTo>
                    <a:lnTo>
                      <a:pt x="1275504" y="1191795"/>
                    </a:lnTo>
                    <a:lnTo>
                      <a:pt x="1275504" y="1196733"/>
                    </a:lnTo>
                    <a:lnTo>
                      <a:pt x="1282909" y="1196733"/>
                    </a:lnTo>
                    <a:lnTo>
                      <a:pt x="1285379" y="1199200"/>
                    </a:lnTo>
                    <a:lnTo>
                      <a:pt x="1282909" y="1204138"/>
                    </a:lnTo>
                    <a:lnTo>
                      <a:pt x="1280442" y="1206606"/>
                    </a:lnTo>
                    <a:lnTo>
                      <a:pt x="1277971" y="1209075"/>
                    </a:lnTo>
                    <a:lnTo>
                      <a:pt x="1273034" y="1206606"/>
                    </a:lnTo>
                    <a:lnTo>
                      <a:pt x="1270567" y="1206606"/>
                    </a:lnTo>
                    <a:lnTo>
                      <a:pt x="1265629" y="1204138"/>
                    </a:lnTo>
                    <a:lnTo>
                      <a:pt x="1263162" y="1204138"/>
                    </a:lnTo>
                    <a:lnTo>
                      <a:pt x="1263162" y="1211544"/>
                    </a:lnTo>
                    <a:lnTo>
                      <a:pt x="1265629" y="1218948"/>
                    </a:lnTo>
                    <a:lnTo>
                      <a:pt x="1268100" y="1228823"/>
                    </a:lnTo>
                    <a:lnTo>
                      <a:pt x="1268100" y="1231292"/>
                    </a:lnTo>
                    <a:lnTo>
                      <a:pt x="1265629" y="1236228"/>
                    </a:lnTo>
                    <a:lnTo>
                      <a:pt x="1263162" y="1238697"/>
                    </a:lnTo>
                    <a:lnTo>
                      <a:pt x="1265629" y="1241165"/>
                    </a:lnTo>
                    <a:lnTo>
                      <a:pt x="1265629" y="1255976"/>
                    </a:lnTo>
                    <a:lnTo>
                      <a:pt x="1268100" y="1260914"/>
                    </a:lnTo>
                    <a:lnTo>
                      <a:pt x="1268100" y="1270787"/>
                    </a:lnTo>
                    <a:lnTo>
                      <a:pt x="1270567" y="1273256"/>
                    </a:lnTo>
                    <a:lnTo>
                      <a:pt x="1273034" y="1275725"/>
                    </a:lnTo>
                    <a:lnTo>
                      <a:pt x="1275504" y="1278193"/>
                    </a:lnTo>
                    <a:lnTo>
                      <a:pt x="1277971" y="1278193"/>
                    </a:lnTo>
                    <a:lnTo>
                      <a:pt x="1275504" y="1280662"/>
                    </a:lnTo>
                    <a:lnTo>
                      <a:pt x="1275504" y="1283131"/>
                    </a:lnTo>
                    <a:lnTo>
                      <a:pt x="1270567" y="1283131"/>
                    </a:lnTo>
                    <a:lnTo>
                      <a:pt x="1268100" y="1285599"/>
                    </a:lnTo>
                    <a:lnTo>
                      <a:pt x="1265629" y="1285599"/>
                    </a:lnTo>
                    <a:lnTo>
                      <a:pt x="1265629" y="1293004"/>
                    </a:lnTo>
                    <a:lnTo>
                      <a:pt x="1268100" y="1295473"/>
                    </a:lnTo>
                    <a:lnTo>
                      <a:pt x="1270567" y="1295473"/>
                    </a:lnTo>
                    <a:lnTo>
                      <a:pt x="1270567" y="1297942"/>
                    </a:lnTo>
                    <a:lnTo>
                      <a:pt x="1258225" y="1297942"/>
                    </a:lnTo>
                    <a:lnTo>
                      <a:pt x="1258225" y="1300410"/>
                    </a:lnTo>
                    <a:lnTo>
                      <a:pt x="1260692" y="1300410"/>
                    </a:lnTo>
                    <a:lnTo>
                      <a:pt x="1263162" y="1302879"/>
                    </a:lnTo>
                    <a:lnTo>
                      <a:pt x="1263162" y="1307815"/>
                    </a:lnTo>
                    <a:lnTo>
                      <a:pt x="1260692" y="1307815"/>
                    </a:lnTo>
                    <a:lnTo>
                      <a:pt x="1260692" y="1305348"/>
                    </a:lnTo>
                    <a:lnTo>
                      <a:pt x="1258225" y="1305348"/>
                    </a:lnTo>
                    <a:lnTo>
                      <a:pt x="1255754" y="1307815"/>
                    </a:lnTo>
                    <a:lnTo>
                      <a:pt x="1255754" y="1312752"/>
                    </a:lnTo>
                    <a:lnTo>
                      <a:pt x="1253287" y="1315221"/>
                    </a:lnTo>
                    <a:lnTo>
                      <a:pt x="1248350" y="1317690"/>
                    </a:lnTo>
                    <a:lnTo>
                      <a:pt x="1248350" y="1320159"/>
                    </a:lnTo>
                    <a:lnTo>
                      <a:pt x="1245883" y="1322627"/>
                    </a:lnTo>
                    <a:lnTo>
                      <a:pt x="1243412" y="1325094"/>
                    </a:lnTo>
                    <a:lnTo>
                      <a:pt x="1238475" y="1327563"/>
                    </a:lnTo>
                    <a:lnTo>
                      <a:pt x="1238475" y="1320159"/>
                    </a:lnTo>
                    <a:lnTo>
                      <a:pt x="1240945" y="1320159"/>
                    </a:lnTo>
                    <a:lnTo>
                      <a:pt x="1238475" y="1317690"/>
                    </a:lnTo>
                    <a:lnTo>
                      <a:pt x="1238475" y="1315221"/>
                    </a:lnTo>
                    <a:lnTo>
                      <a:pt x="1228603" y="1315221"/>
                    </a:lnTo>
                    <a:lnTo>
                      <a:pt x="1228603" y="1317690"/>
                    </a:lnTo>
                    <a:lnTo>
                      <a:pt x="1231070" y="1320159"/>
                    </a:lnTo>
                    <a:lnTo>
                      <a:pt x="1228603" y="1325094"/>
                    </a:lnTo>
                    <a:lnTo>
                      <a:pt x="1226133" y="1325094"/>
                    </a:lnTo>
                    <a:lnTo>
                      <a:pt x="1226133" y="1327563"/>
                    </a:lnTo>
                    <a:lnTo>
                      <a:pt x="1216261" y="1327563"/>
                    </a:lnTo>
                    <a:lnTo>
                      <a:pt x="1216261" y="1330032"/>
                    </a:lnTo>
                    <a:lnTo>
                      <a:pt x="1218728" y="1330032"/>
                    </a:lnTo>
                    <a:lnTo>
                      <a:pt x="1221195" y="1332501"/>
                    </a:lnTo>
                    <a:lnTo>
                      <a:pt x="1226133" y="1334969"/>
                    </a:lnTo>
                    <a:lnTo>
                      <a:pt x="1228603" y="1337438"/>
                    </a:lnTo>
                    <a:lnTo>
                      <a:pt x="1228603" y="1342376"/>
                    </a:lnTo>
                    <a:lnTo>
                      <a:pt x="1223666" y="1342376"/>
                    </a:lnTo>
                    <a:lnTo>
                      <a:pt x="1223666" y="1339907"/>
                    </a:lnTo>
                    <a:lnTo>
                      <a:pt x="1221195" y="1339907"/>
                    </a:lnTo>
                    <a:lnTo>
                      <a:pt x="1221195" y="1342376"/>
                    </a:lnTo>
                    <a:lnTo>
                      <a:pt x="1218728" y="1342376"/>
                    </a:lnTo>
                    <a:lnTo>
                      <a:pt x="1218728" y="1347311"/>
                    </a:lnTo>
                    <a:lnTo>
                      <a:pt x="1213791" y="1347311"/>
                    </a:lnTo>
                    <a:lnTo>
                      <a:pt x="1213791" y="1344843"/>
                    </a:lnTo>
                    <a:lnTo>
                      <a:pt x="1208853" y="1344843"/>
                    </a:lnTo>
                    <a:lnTo>
                      <a:pt x="1211323" y="1347311"/>
                    </a:lnTo>
                    <a:lnTo>
                      <a:pt x="1213791" y="1349780"/>
                    </a:lnTo>
                    <a:lnTo>
                      <a:pt x="1216261" y="1352249"/>
                    </a:lnTo>
                    <a:lnTo>
                      <a:pt x="1213791" y="1354718"/>
                    </a:lnTo>
                    <a:lnTo>
                      <a:pt x="1203916" y="1354718"/>
                    </a:lnTo>
                    <a:lnTo>
                      <a:pt x="1203916" y="1359655"/>
                    </a:lnTo>
                    <a:lnTo>
                      <a:pt x="1206386" y="1362122"/>
                    </a:lnTo>
                    <a:lnTo>
                      <a:pt x="1208853" y="1367060"/>
                    </a:lnTo>
                    <a:lnTo>
                      <a:pt x="1211323" y="1369528"/>
                    </a:lnTo>
                    <a:lnTo>
                      <a:pt x="1213791" y="1367060"/>
                    </a:lnTo>
                    <a:lnTo>
                      <a:pt x="1216261" y="1364591"/>
                    </a:lnTo>
                    <a:lnTo>
                      <a:pt x="1218728" y="1364591"/>
                    </a:lnTo>
                    <a:lnTo>
                      <a:pt x="1218728" y="1389277"/>
                    </a:lnTo>
                    <a:lnTo>
                      <a:pt x="1216261" y="1394214"/>
                    </a:lnTo>
                    <a:lnTo>
                      <a:pt x="1216261" y="1396683"/>
                    </a:lnTo>
                    <a:lnTo>
                      <a:pt x="1213791" y="1396683"/>
                    </a:lnTo>
                    <a:lnTo>
                      <a:pt x="1213791" y="1394214"/>
                    </a:lnTo>
                    <a:lnTo>
                      <a:pt x="1211323" y="1394214"/>
                    </a:lnTo>
                    <a:lnTo>
                      <a:pt x="1211323" y="1391745"/>
                    </a:lnTo>
                    <a:lnTo>
                      <a:pt x="1208853" y="1391745"/>
                    </a:lnTo>
                    <a:lnTo>
                      <a:pt x="1208853" y="1389277"/>
                    </a:lnTo>
                    <a:lnTo>
                      <a:pt x="1203916" y="1389277"/>
                    </a:lnTo>
                    <a:lnTo>
                      <a:pt x="1203916" y="1384339"/>
                    </a:lnTo>
                    <a:lnTo>
                      <a:pt x="1201449" y="1381871"/>
                    </a:lnTo>
                    <a:lnTo>
                      <a:pt x="1198981" y="1384339"/>
                    </a:lnTo>
                    <a:lnTo>
                      <a:pt x="1198981" y="1386808"/>
                    </a:lnTo>
                    <a:lnTo>
                      <a:pt x="1196511" y="1386808"/>
                    </a:lnTo>
                    <a:lnTo>
                      <a:pt x="1194044" y="1389277"/>
                    </a:lnTo>
                    <a:lnTo>
                      <a:pt x="1189106" y="1389277"/>
                    </a:lnTo>
                    <a:lnTo>
                      <a:pt x="1189106" y="1391745"/>
                    </a:lnTo>
                    <a:lnTo>
                      <a:pt x="1191574" y="1394214"/>
                    </a:lnTo>
                    <a:lnTo>
                      <a:pt x="1196511" y="1394214"/>
                    </a:lnTo>
                    <a:lnTo>
                      <a:pt x="1196511" y="1399150"/>
                    </a:lnTo>
                    <a:lnTo>
                      <a:pt x="1194044" y="1404088"/>
                    </a:lnTo>
                    <a:lnTo>
                      <a:pt x="1194044" y="1413962"/>
                    </a:lnTo>
                    <a:lnTo>
                      <a:pt x="1191574" y="1411494"/>
                    </a:lnTo>
                    <a:lnTo>
                      <a:pt x="1191574" y="1406556"/>
                    </a:lnTo>
                    <a:lnTo>
                      <a:pt x="1189106" y="1409025"/>
                    </a:lnTo>
                    <a:lnTo>
                      <a:pt x="1186636" y="1409025"/>
                    </a:lnTo>
                    <a:lnTo>
                      <a:pt x="1184169" y="1413962"/>
                    </a:lnTo>
                    <a:lnTo>
                      <a:pt x="1179232" y="1413962"/>
                    </a:lnTo>
                    <a:lnTo>
                      <a:pt x="1179232" y="1411494"/>
                    </a:lnTo>
                    <a:lnTo>
                      <a:pt x="1176764" y="1411494"/>
                    </a:lnTo>
                    <a:lnTo>
                      <a:pt x="1176764" y="1409025"/>
                    </a:lnTo>
                    <a:lnTo>
                      <a:pt x="1174294" y="1411494"/>
                    </a:lnTo>
                    <a:lnTo>
                      <a:pt x="1171827" y="1413962"/>
                    </a:lnTo>
                    <a:lnTo>
                      <a:pt x="1171827" y="1421367"/>
                    </a:lnTo>
                    <a:lnTo>
                      <a:pt x="1176764" y="1421367"/>
                    </a:lnTo>
                    <a:lnTo>
                      <a:pt x="1174294" y="1426305"/>
                    </a:lnTo>
                    <a:lnTo>
                      <a:pt x="1174294" y="1428773"/>
                    </a:lnTo>
                    <a:lnTo>
                      <a:pt x="1171827" y="1431242"/>
                    </a:lnTo>
                    <a:lnTo>
                      <a:pt x="1171827" y="1433709"/>
                    </a:lnTo>
                    <a:lnTo>
                      <a:pt x="1169357" y="1436178"/>
                    </a:lnTo>
                    <a:lnTo>
                      <a:pt x="1166889" y="1436178"/>
                    </a:lnTo>
                    <a:lnTo>
                      <a:pt x="1164419" y="1433709"/>
                    </a:lnTo>
                    <a:lnTo>
                      <a:pt x="1166889" y="1431242"/>
                    </a:lnTo>
                    <a:lnTo>
                      <a:pt x="1166889" y="1421367"/>
                    </a:lnTo>
                    <a:lnTo>
                      <a:pt x="1164419" y="1421367"/>
                    </a:lnTo>
                    <a:lnTo>
                      <a:pt x="1164419" y="1416430"/>
                    </a:lnTo>
                    <a:lnTo>
                      <a:pt x="1161952" y="1416430"/>
                    </a:lnTo>
                    <a:lnTo>
                      <a:pt x="1161952" y="1421367"/>
                    </a:lnTo>
                    <a:lnTo>
                      <a:pt x="1154547" y="1421367"/>
                    </a:lnTo>
                    <a:lnTo>
                      <a:pt x="1154547" y="1423836"/>
                    </a:lnTo>
                    <a:lnTo>
                      <a:pt x="1152077" y="1423836"/>
                    </a:lnTo>
                    <a:lnTo>
                      <a:pt x="1152077" y="1431242"/>
                    </a:lnTo>
                    <a:lnTo>
                      <a:pt x="1149610" y="1433709"/>
                    </a:lnTo>
                    <a:lnTo>
                      <a:pt x="1149610" y="1436178"/>
                    </a:lnTo>
                    <a:lnTo>
                      <a:pt x="1147140" y="1436178"/>
                    </a:lnTo>
                    <a:lnTo>
                      <a:pt x="1147140" y="1433709"/>
                    </a:lnTo>
                    <a:lnTo>
                      <a:pt x="1144672" y="1433709"/>
                    </a:lnTo>
                    <a:lnTo>
                      <a:pt x="1142205" y="1436178"/>
                    </a:lnTo>
                    <a:lnTo>
                      <a:pt x="1142205" y="1438647"/>
                    </a:lnTo>
                    <a:lnTo>
                      <a:pt x="1134798" y="1438647"/>
                    </a:lnTo>
                    <a:lnTo>
                      <a:pt x="1134798" y="1443584"/>
                    </a:lnTo>
                    <a:lnTo>
                      <a:pt x="1137268" y="1446053"/>
                    </a:lnTo>
                    <a:lnTo>
                      <a:pt x="1139735" y="1446053"/>
                    </a:lnTo>
                    <a:lnTo>
                      <a:pt x="1142205" y="1443584"/>
                    </a:lnTo>
                    <a:lnTo>
                      <a:pt x="1144672" y="1443584"/>
                    </a:lnTo>
                    <a:lnTo>
                      <a:pt x="1144672" y="1441115"/>
                    </a:lnTo>
                    <a:lnTo>
                      <a:pt x="1147140" y="1441115"/>
                    </a:lnTo>
                    <a:lnTo>
                      <a:pt x="1147140" y="1446053"/>
                    </a:lnTo>
                    <a:lnTo>
                      <a:pt x="1144672" y="1448522"/>
                    </a:lnTo>
                    <a:lnTo>
                      <a:pt x="1144672" y="1450990"/>
                    </a:lnTo>
                    <a:lnTo>
                      <a:pt x="1147140" y="1455926"/>
                    </a:lnTo>
                    <a:lnTo>
                      <a:pt x="1147140" y="1458395"/>
                    </a:lnTo>
                    <a:lnTo>
                      <a:pt x="1139735" y="1458395"/>
                    </a:lnTo>
                    <a:lnTo>
                      <a:pt x="1137268" y="1455926"/>
                    </a:lnTo>
                    <a:lnTo>
                      <a:pt x="1134798" y="1455926"/>
                    </a:lnTo>
                    <a:lnTo>
                      <a:pt x="1132330" y="1453457"/>
                    </a:lnTo>
                    <a:lnTo>
                      <a:pt x="1129860" y="1453457"/>
                    </a:lnTo>
                    <a:lnTo>
                      <a:pt x="1127393" y="1450990"/>
                    </a:lnTo>
                    <a:lnTo>
                      <a:pt x="1124926" y="1450990"/>
                    </a:lnTo>
                    <a:lnTo>
                      <a:pt x="1124926" y="1458395"/>
                    </a:lnTo>
                    <a:lnTo>
                      <a:pt x="1127393" y="1463332"/>
                    </a:lnTo>
                    <a:lnTo>
                      <a:pt x="1129860" y="1465801"/>
                    </a:lnTo>
                    <a:lnTo>
                      <a:pt x="1129860" y="1468270"/>
                    </a:lnTo>
                    <a:lnTo>
                      <a:pt x="1124926" y="1470737"/>
                    </a:lnTo>
                    <a:lnTo>
                      <a:pt x="1122455" y="1473206"/>
                    </a:lnTo>
                    <a:lnTo>
                      <a:pt x="1115051" y="1473206"/>
                    </a:lnTo>
                    <a:lnTo>
                      <a:pt x="1115051" y="1468270"/>
                    </a:lnTo>
                    <a:lnTo>
                      <a:pt x="1117518" y="1468270"/>
                    </a:lnTo>
                    <a:lnTo>
                      <a:pt x="1119988" y="1465801"/>
                    </a:lnTo>
                    <a:lnTo>
                      <a:pt x="1122455" y="1465801"/>
                    </a:lnTo>
                    <a:lnTo>
                      <a:pt x="1119988" y="1463332"/>
                    </a:lnTo>
                    <a:lnTo>
                      <a:pt x="1119988" y="1460864"/>
                    </a:lnTo>
                    <a:lnTo>
                      <a:pt x="1117518" y="1458395"/>
                    </a:lnTo>
                    <a:lnTo>
                      <a:pt x="1115051" y="1458395"/>
                    </a:lnTo>
                    <a:lnTo>
                      <a:pt x="1112580" y="1460864"/>
                    </a:lnTo>
                    <a:lnTo>
                      <a:pt x="1110113" y="1463332"/>
                    </a:lnTo>
                    <a:lnTo>
                      <a:pt x="1110113" y="1465801"/>
                    </a:lnTo>
                    <a:lnTo>
                      <a:pt x="1107646" y="1468270"/>
                    </a:lnTo>
                    <a:lnTo>
                      <a:pt x="1105176" y="1473206"/>
                    </a:lnTo>
                    <a:lnTo>
                      <a:pt x="1105176" y="1475674"/>
                    </a:lnTo>
                    <a:lnTo>
                      <a:pt x="1102709" y="1478143"/>
                    </a:lnTo>
                    <a:lnTo>
                      <a:pt x="1100238" y="1478143"/>
                    </a:lnTo>
                    <a:lnTo>
                      <a:pt x="1100238" y="1475674"/>
                    </a:lnTo>
                    <a:lnTo>
                      <a:pt x="1097771" y="1470737"/>
                    </a:lnTo>
                    <a:lnTo>
                      <a:pt x="1097771" y="1458395"/>
                    </a:lnTo>
                    <a:lnTo>
                      <a:pt x="1090367" y="1458395"/>
                    </a:lnTo>
                    <a:lnTo>
                      <a:pt x="1090367" y="1460864"/>
                    </a:lnTo>
                    <a:lnTo>
                      <a:pt x="1085429" y="1465801"/>
                    </a:lnTo>
                    <a:lnTo>
                      <a:pt x="1085429" y="1468270"/>
                    </a:lnTo>
                    <a:lnTo>
                      <a:pt x="1082959" y="1470737"/>
                    </a:lnTo>
                    <a:lnTo>
                      <a:pt x="1085429" y="1473206"/>
                    </a:lnTo>
                    <a:lnTo>
                      <a:pt x="1087896" y="1473206"/>
                    </a:lnTo>
                    <a:lnTo>
                      <a:pt x="1092834" y="1475674"/>
                    </a:lnTo>
                    <a:lnTo>
                      <a:pt x="1095301" y="1475674"/>
                    </a:lnTo>
                    <a:lnTo>
                      <a:pt x="1095301" y="1480612"/>
                    </a:lnTo>
                    <a:lnTo>
                      <a:pt x="1092834" y="1483081"/>
                    </a:lnTo>
                    <a:lnTo>
                      <a:pt x="1087896" y="1483081"/>
                    </a:lnTo>
                    <a:lnTo>
                      <a:pt x="1082959" y="1480612"/>
                    </a:lnTo>
                    <a:lnTo>
                      <a:pt x="1075554" y="1480612"/>
                    </a:lnTo>
                    <a:lnTo>
                      <a:pt x="1075554" y="1485549"/>
                    </a:lnTo>
                    <a:lnTo>
                      <a:pt x="1085429" y="1485549"/>
                    </a:lnTo>
                    <a:lnTo>
                      <a:pt x="1085429" y="1495423"/>
                    </a:lnTo>
                    <a:lnTo>
                      <a:pt x="1082959" y="1497892"/>
                    </a:lnTo>
                    <a:lnTo>
                      <a:pt x="1080492" y="1500257"/>
                    </a:lnTo>
                    <a:lnTo>
                      <a:pt x="1075554" y="1500257"/>
                    </a:lnTo>
                    <a:lnTo>
                      <a:pt x="1075554" y="1495423"/>
                    </a:lnTo>
                    <a:lnTo>
                      <a:pt x="1078021" y="1495423"/>
                    </a:lnTo>
                    <a:lnTo>
                      <a:pt x="1080492" y="1492954"/>
                    </a:lnTo>
                    <a:lnTo>
                      <a:pt x="1080492" y="1490485"/>
                    </a:lnTo>
                    <a:lnTo>
                      <a:pt x="1073084" y="1490485"/>
                    </a:lnTo>
                    <a:lnTo>
                      <a:pt x="1070617" y="1488017"/>
                    </a:lnTo>
                    <a:lnTo>
                      <a:pt x="1068150" y="1485549"/>
                    </a:lnTo>
                    <a:lnTo>
                      <a:pt x="1065679" y="1485549"/>
                    </a:lnTo>
                    <a:lnTo>
                      <a:pt x="1063212" y="1488017"/>
                    </a:lnTo>
                    <a:lnTo>
                      <a:pt x="1063212" y="1490485"/>
                    </a:lnTo>
                    <a:lnTo>
                      <a:pt x="1065679" y="1490485"/>
                    </a:lnTo>
                    <a:lnTo>
                      <a:pt x="1065679" y="1492954"/>
                    </a:lnTo>
                    <a:lnTo>
                      <a:pt x="1068150" y="1495423"/>
                    </a:lnTo>
                    <a:lnTo>
                      <a:pt x="1070617" y="1495423"/>
                    </a:lnTo>
                    <a:lnTo>
                      <a:pt x="1068150" y="1497892"/>
                    </a:lnTo>
                    <a:lnTo>
                      <a:pt x="1060742" y="1497892"/>
                    </a:lnTo>
                    <a:lnTo>
                      <a:pt x="1055804" y="1495423"/>
                    </a:lnTo>
                    <a:lnTo>
                      <a:pt x="1053337" y="1495423"/>
                    </a:lnTo>
                    <a:lnTo>
                      <a:pt x="1050870" y="1492954"/>
                    </a:lnTo>
                    <a:lnTo>
                      <a:pt x="1048400" y="1492954"/>
                    </a:lnTo>
                    <a:lnTo>
                      <a:pt x="1048400" y="1502829"/>
                    </a:lnTo>
                    <a:lnTo>
                      <a:pt x="1045933" y="1505298"/>
                    </a:lnTo>
                    <a:lnTo>
                      <a:pt x="1043462" y="1505298"/>
                    </a:lnTo>
                    <a:lnTo>
                      <a:pt x="1040995" y="1502829"/>
                    </a:lnTo>
                    <a:lnTo>
                      <a:pt x="1038525" y="1497892"/>
                    </a:lnTo>
                    <a:lnTo>
                      <a:pt x="1036058" y="1495423"/>
                    </a:lnTo>
                    <a:lnTo>
                      <a:pt x="1033591" y="1492954"/>
                    </a:lnTo>
                    <a:lnTo>
                      <a:pt x="1033591" y="1488017"/>
                    </a:lnTo>
                    <a:lnTo>
                      <a:pt x="1036058" y="1488017"/>
                    </a:lnTo>
                    <a:lnTo>
                      <a:pt x="1040995" y="1485549"/>
                    </a:lnTo>
                    <a:lnTo>
                      <a:pt x="1040995" y="1480612"/>
                    </a:lnTo>
                    <a:lnTo>
                      <a:pt x="1043462" y="1478143"/>
                    </a:lnTo>
                    <a:lnTo>
                      <a:pt x="1048400" y="1478143"/>
                    </a:lnTo>
                    <a:lnTo>
                      <a:pt x="1048400" y="1470737"/>
                    </a:lnTo>
                    <a:lnTo>
                      <a:pt x="1045933" y="1468270"/>
                    </a:lnTo>
                    <a:lnTo>
                      <a:pt x="1036058" y="1468270"/>
                    </a:lnTo>
                    <a:lnTo>
                      <a:pt x="1033591" y="1465801"/>
                    </a:lnTo>
                    <a:lnTo>
                      <a:pt x="1028653" y="1465801"/>
                    </a:lnTo>
                    <a:lnTo>
                      <a:pt x="1028653" y="1468270"/>
                    </a:lnTo>
                    <a:lnTo>
                      <a:pt x="1026183" y="1465801"/>
                    </a:lnTo>
                    <a:lnTo>
                      <a:pt x="1028653" y="1463332"/>
                    </a:lnTo>
                    <a:lnTo>
                      <a:pt x="1031120" y="1460864"/>
                    </a:lnTo>
                    <a:lnTo>
                      <a:pt x="1031120" y="1458395"/>
                    </a:lnTo>
                    <a:lnTo>
                      <a:pt x="1028653" y="1455926"/>
                    </a:lnTo>
                    <a:lnTo>
                      <a:pt x="1028653" y="1453457"/>
                    </a:lnTo>
                    <a:lnTo>
                      <a:pt x="1023716" y="1450990"/>
                    </a:lnTo>
                    <a:lnTo>
                      <a:pt x="1023716" y="1460864"/>
                    </a:lnTo>
                    <a:lnTo>
                      <a:pt x="1018778" y="1458395"/>
                    </a:lnTo>
                    <a:lnTo>
                      <a:pt x="1016311" y="1458395"/>
                    </a:lnTo>
                    <a:lnTo>
                      <a:pt x="1016311" y="1455926"/>
                    </a:lnTo>
                    <a:lnTo>
                      <a:pt x="1013841" y="1455926"/>
                    </a:lnTo>
                    <a:lnTo>
                      <a:pt x="1013841" y="1453457"/>
                    </a:lnTo>
                    <a:lnTo>
                      <a:pt x="1011373" y="1450990"/>
                    </a:lnTo>
                    <a:lnTo>
                      <a:pt x="1008903" y="1450990"/>
                    </a:lnTo>
                    <a:lnTo>
                      <a:pt x="1006436" y="1453457"/>
                    </a:lnTo>
                    <a:lnTo>
                      <a:pt x="1003966" y="1455926"/>
                    </a:lnTo>
                    <a:lnTo>
                      <a:pt x="999132" y="1458395"/>
                    </a:lnTo>
                    <a:lnTo>
                      <a:pt x="996561" y="1458395"/>
                    </a:lnTo>
                    <a:lnTo>
                      <a:pt x="994094" y="1455926"/>
                    </a:lnTo>
                    <a:lnTo>
                      <a:pt x="994094" y="1448522"/>
                    </a:lnTo>
                    <a:lnTo>
                      <a:pt x="991727" y="1448522"/>
                    </a:lnTo>
                    <a:lnTo>
                      <a:pt x="991727" y="1453457"/>
                    </a:lnTo>
                    <a:lnTo>
                      <a:pt x="989156" y="1455926"/>
                    </a:lnTo>
                    <a:lnTo>
                      <a:pt x="986790" y="1453457"/>
                    </a:lnTo>
                    <a:lnTo>
                      <a:pt x="984219" y="1450990"/>
                    </a:lnTo>
                    <a:lnTo>
                      <a:pt x="976814" y="1450990"/>
                    </a:lnTo>
                    <a:lnTo>
                      <a:pt x="974448" y="1453457"/>
                    </a:lnTo>
                    <a:lnTo>
                      <a:pt x="971877" y="1455926"/>
                    </a:lnTo>
                    <a:lnTo>
                      <a:pt x="964573" y="1455926"/>
                    </a:lnTo>
                    <a:lnTo>
                      <a:pt x="959635" y="1458395"/>
                    </a:lnTo>
                    <a:lnTo>
                      <a:pt x="959635" y="1460864"/>
                    </a:lnTo>
                    <a:lnTo>
                      <a:pt x="962002" y="1463332"/>
                    </a:lnTo>
                    <a:lnTo>
                      <a:pt x="962002" y="1470737"/>
                    </a:lnTo>
                    <a:lnTo>
                      <a:pt x="957168" y="1470737"/>
                    </a:lnTo>
                    <a:lnTo>
                      <a:pt x="954597" y="1468270"/>
                    </a:lnTo>
                    <a:lnTo>
                      <a:pt x="952231" y="1465801"/>
                    </a:lnTo>
                    <a:lnTo>
                      <a:pt x="952231" y="1463332"/>
                    </a:lnTo>
                    <a:lnTo>
                      <a:pt x="949764" y="1460864"/>
                    </a:lnTo>
                    <a:lnTo>
                      <a:pt x="949764" y="1458395"/>
                    </a:lnTo>
                    <a:lnTo>
                      <a:pt x="947293" y="1455926"/>
                    </a:lnTo>
                    <a:lnTo>
                      <a:pt x="944826" y="1453457"/>
                    </a:lnTo>
                    <a:lnTo>
                      <a:pt x="942356" y="1453457"/>
                    </a:lnTo>
                    <a:lnTo>
                      <a:pt x="942356" y="1448522"/>
                    </a:lnTo>
                    <a:lnTo>
                      <a:pt x="944826" y="1448522"/>
                    </a:lnTo>
                    <a:lnTo>
                      <a:pt x="944826" y="1441115"/>
                    </a:lnTo>
                    <a:lnTo>
                      <a:pt x="939889" y="1441115"/>
                    </a:lnTo>
                    <a:lnTo>
                      <a:pt x="937421" y="1438647"/>
                    </a:lnTo>
                    <a:lnTo>
                      <a:pt x="930014" y="1438647"/>
                    </a:lnTo>
                    <a:lnTo>
                      <a:pt x="930014" y="1431242"/>
                    </a:lnTo>
                    <a:lnTo>
                      <a:pt x="927547" y="1426305"/>
                    </a:lnTo>
                    <a:lnTo>
                      <a:pt x="925076" y="1426305"/>
                    </a:lnTo>
                    <a:lnTo>
                      <a:pt x="922609" y="1421367"/>
                    </a:lnTo>
                    <a:lnTo>
                      <a:pt x="922609" y="1418898"/>
                    </a:lnTo>
                    <a:lnTo>
                      <a:pt x="920139" y="1416430"/>
                    </a:lnTo>
                    <a:lnTo>
                      <a:pt x="922609" y="1411494"/>
                    </a:lnTo>
                    <a:lnTo>
                      <a:pt x="922609" y="1401619"/>
                    </a:lnTo>
                    <a:lnTo>
                      <a:pt x="920139" y="1401619"/>
                    </a:lnTo>
                    <a:lnTo>
                      <a:pt x="917672" y="1406556"/>
                    </a:lnTo>
                    <a:lnTo>
                      <a:pt x="915204" y="1409025"/>
                    </a:lnTo>
                    <a:lnTo>
                      <a:pt x="912734" y="1406556"/>
                    </a:lnTo>
                    <a:lnTo>
                      <a:pt x="912734" y="1401619"/>
                    </a:lnTo>
                    <a:lnTo>
                      <a:pt x="910267" y="1399150"/>
                    </a:lnTo>
                    <a:lnTo>
                      <a:pt x="905329" y="1394214"/>
                    </a:lnTo>
                    <a:lnTo>
                      <a:pt x="905329" y="1389277"/>
                    </a:lnTo>
                    <a:lnTo>
                      <a:pt x="907797" y="1391745"/>
                    </a:lnTo>
                    <a:lnTo>
                      <a:pt x="910267" y="1391745"/>
                    </a:lnTo>
                    <a:lnTo>
                      <a:pt x="912734" y="1389277"/>
                    </a:lnTo>
                    <a:lnTo>
                      <a:pt x="912734" y="1384339"/>
                    </a:lnTo>
                    <a:lnTo>
                      <a:pt x="910267" y="1384339"/>
                    </a:lnTo>
                    <a:lnTo>
                      <a:pt x="910267" y="1379402"/>
                    </a:lnTo>
                    <a:lnTo>
                      <a:pt x="920139" y="1379402"/>
                    </a:lnTo>
                    <a:lnTo>
                      <a:pt x="922609" y="1374466"/>
                    </a:lnTo>
                    <a:lnTo>
                      <a:pt x="920139" y="1371997"/>
                    </a:lnTo>
                    <a:lnTo>
                      <a:pt x="920139" y="1369528"/>
                    </a:lnTo>
                    <a:lnTo>
                      <a:pt x="917672" y="1367060"/>
                    </a:lnTo>
                    <a:lnTo>
                      <a:pt x="912734" y="1367060"/>
                    </a:lnTo>
                    <a:lnTo>
                      <a:pt x="910267" y="1364591"/>
                    </a:lnTo>
                    <a:lnTo>
                      <a:pt x="910267" y="1357186"/>
                    </a:lnTo>
                    <a:lnTo>
                      <a:pt x="912734" y="1357186"/>
                    </a:lnTo>
                    <a:lnTo>
                      <a:pt x="915204" y="1359655"/>
                    </a:lnTo>
                    <a:lnTo>
                      <a:pt x="922609" y="1359655"/>
                    </a:lnTo>
                    <a:lnTo>
                      <a:pt x="922609" y="1354718"/>
                    </a:lnTo>
                    <a:lnTo>
                      <a:pt x="920139" y="1349780"/>
                    </a:lnTo>
                    <a:lnTo>
                      <a:pt x="917672" y="1349780"/>
                    </a:lnTo>
                    <a:lnTo>
                      <a:pt x="912734" y="1347311"/>
                    </a:lnTo>
                    <a:lnTo>
                      <a:pt x="910267" y="1347311"/>
                    </a:lnTo>
                    <a:lnTo>
                      <a:pt x="907797" y="1344843"/>
                    </a:lnTo>
                    <a:lnTo>
                      <a:pt x="907797" y="1342376"/>
                    </a:lnTo>
                    <a:lnTo>
                      <a:pt x="905329" y="1339907"/>
                    </a:lnTo>
                    <a:lnTo>
                      <a:pt x="902859" y="1337438"/>
                    </a:lnTo>
                    <a:lnTo>
                      <a:pt x="900392" y="1337438"/>
                    </a:lnTo>
                    <a:lnTo>
                      <a:pt x="895455" y="1334969"/>
                    </a:lnTo>
                    <a:lnTo>
                      <a:pt x="892987" y="1334969"/>
                    </a:lnTo>
                    <a:lnTo>
                      <a:pt x="892987" y="1332501"/>
                    </a:lnTo>
                    <a:lnTo>
                      <a:pt x="895455" y="1327563"/>
                    </a:lnTo>
                    <a:lnTo>
                      <a:pt x="892987" y="1325094"/>
                    </a:lnTo>
                    <a:lnTo>
                      <a:pt x="890517" y="1322627"/>
                    </a:lnTo>
                    <a:lnTo>
                      <a:pt x="888050" y="1322627"/>
                    </a:lnTo>
                    <a:lnTo>
                      <a:pt x="885580" y="1325094"/>
                    </a:lnTo>
                    <a:lnTo>
                      <a:pt x="883112" y="1327563"/>
                    </a:lnTo>
                    <a:lnTo>
                      <a:pt x="883112" y="1332501"/>
                    </a:lnTo>
                    <a:lnTo>
                      <a:pt x="878175" y="1332501"/>
                    </a:lnTo>
                    <a:lnTo>
                      <a:pt x="875708" y="1330032"/>
                    </a:lnTo>
                    <a:lnTo>
                      <a:pt x="873238" y="1327563"/>
                    </a:lnTo>
                    <a:lnTo>
                      <a:pt x="870770" y="1325094"/>
                    </a:lnTo>
                    <a:lnTo>
                      <a:pt x="865833" y="1317690"/>
                    </a:lnTo>
                    <a:lnTo>
                      <a:pt x="865833" y="1312752"/>
                    </a:lnTo>
                    <a:lnTo>
                      <a:pt x="863366" y="1310284"/>
                    </a:lnTo>
                    <a:lnTo>
                      <a:pt x="860895" y="1305348"/>
                    </a:lnTo>
                    <a:lnTo>
                      <a:pt x="858428" y="1302879"/>
                    </a:lnTo>
                    <a:lnTo>
                      <a:pt x="855958" y="1300410"/>
                    </a:lnTo>
                    <a:lnTo>
                      <a:pt x="848553" y="1300410"/>
                    </a:lnTo>
                    <a:lnTo>
                      <a:pt x="846086" y="1302879"/>
                    </a:lnTo>
                    <a:lnTo>
                      <a:pt x="843616" y="1305348"/>
                    </a:lnTo>
                    <a:lnTo>
                      <a:pt x="836211" y="1305348"/>
                    </a:lnTo>
                    <a:lnTo>
                      <a:pt x="833741" y="1302879"/>
                    </a:lnTo>
                    <a:lnTo>
                      <a:pt x="833741" y="1297942"/>
                    </a:lnTo>
                    <a:lnTo>
                      <a:pt x="821399" y="1297942"/>
                    </a:lnTo>
                    <a:lnTo>
                      <a:pt x="818932" y="1295473"/>
                    </a:lnTo>
                    <a:lnTo>
                      <a:pt x="818932" y="1290535"/>
                    </a:lnTo>
                    <a:lnTo>
                      <a:pt x="816461" y="1288067"/>
                    </a:lnTo>
                    <a:lnTo>
                      <a:pt x="816461" y="1285599"/>
                    </a:lnTo>
                    <a:lnTo>
                      <a:pt x="813994" y="1283131"/>
                    </a:lnTo>
                    <a:lnTo>
                      <a:pt x="813994" y="1280662"/>
                    </a:lnTo>
                    <a:lnTo>
                      <a:pt x="816461" y="1280662"/>
                    </a:lnTo>
                    <a:lnTo>
                      <a:pt x="818932" y="1283131"/>
                    </a:lnTo>
                    <a:lnTo>
                      <a:pt x="821399" y="1285599"/>
                    </a:lnTo>
                    <a:lnTo>
                      <a:pt x="823869" y="1288067"/>
                    </a:lnTo>
                    <a:lnTo>
                      <a:pt x="826336" y="1288067"/>
                    </a:lnTo>
                    <a:lnTo>
                      <a:pt x="826336" y="1283131"/>
                    </a:lnTo>
                    <a:lnTo>
                      <a:pt x="823869" y="1280662"/>
                    </a:lnTo>
                    <a:lnTo>
                      <a:pt x="823869" y="1273256"/>
                    </a:lnTo>
                    <a:lnTo>
                      <a:pt x="821399" y="1273256"/>
                    </a:lnTo>
                    <a:lnTo>
                      <a:pt x="818932" y="1270787"/>
                    </a:lnTo>
                    <a:lnTo>
                      <a:pt x="816461" y="1270787"/>
                    </a:lnTo>
                    <a:lnTo>
                      <a:pt x="816461" y="1268320"/>
                    </a:lnTo>
                    <a:lnTo>
                      <a:pt x="813994" y="1265851"/>
                    </a:lnTo>
                    <a:lnTo>
                      <a:pt x="813994" y="1255976"/>
                    </a:lnTo>
                    <a:lnTo>
                      <a:pt x="809057" y="1255976"/>
                    </a:lnTo>
                    <a:lnTo>
                      <a:pt x="806590" y="1258445"/>
                    </a:lnTo>
                    <a:lnTo>
                      <a:pt x="804119" y="1258445"/>
                    </a:lnTo>
                    <a:lnTo>
                      <a:pt x="804119" y="1265851"/>
                    </a:lnTo>
                    <a:lnTo>
                      <a:pt x="806590" y="1265851"/>
                    </a:lnTo>
                    <a:lnTo>
                      <a:pt x="809057" y="1268320"/>
                    </a:lnTo>
                    <a:lnTo>
                      <a:pt x="809057" y="1270787"/>
                    </a:lnTo>
                    <a:lnTo>
                      <a:pt x="811524" y="1273256"/>
                    </a:lnTo>
                    <a:lnTo>
                      <a:pt x="809057" y="1278193"/>
                    </a:lnTo>
                    <a:lnTo>
                      <a:pt x="804119" y="1278193"/>
                    </a:lnTo>
                    <a:lnTo>
                      <a:pt x="804119" y="1273256"/>
                    </a:lnTo>
                    <a:lnTo>
                      <a:pt x="801652" y="1270787"/>
                    </a:lnTo>
                    <a:lnTo>
                      <a:pt x="794244" y="1265851"/>
                    </a:lnTo>
                    <a:lnTo>
                      <a:pt x="789310" y="1265851"/>
                    </a:lnTo>
                    <a:lnTo>
                      <a:pt x="789310" y="1270787"/>
                    </a:lnTo>
                    <a:lnTo>
                      <a:pt x="776965" y="1270787"/>
                    </a:lnTo>
                    <a:lnTo>
                      <a:pt x="774498" y="1273256"/>
                    </a:lnTo>
                    <a:lnTo>
                      <a:pt x="772031" y="1273256"/>
                    </a:lnTo>
                    <a:lnTo>
                      <a:pt x="769560" y="1278193"/>
                    </a:lnTo>
                    <a:lnTo>
                      <a:pt x="769560" y="1283131"/>
                    </a:lnTo>
                    <a:lnTo>
                      <a:pt x="767093" y="1285599"/>
                    </a:lnTo>
                    <a:lnTo>
                      <a:pt x="762156" y="1288067"/>
                    </a:lnTo>
                    <a:lnTo>
                      <a:pt x="759685" y="1285599"/>
                    </a:lnTo>
                    <a:lnTo>
                      <a:pt x="759685" y="1280662"/>
                    </a:lnTo>
                    <a:lnTo>
                      <a:pt x="757218" y="1278193"/>
                    </a:lnTo>
                    <a:lnTo>
                      <a:pt x="752281" y="1278193"/>
                    </a:lnTo>
                    <a:lnTo>
                      <a:pt x="752281" y="1280662"/>
                    </a:lnTo>
                    <a:lnTo>
                      <a:pt x="747343" y="1285599"/>
                    </a:lnTo>
                    <a:lnTo>
                      <a:pt x="744876" y="1285599"/>
                    </a:lnTo>
                    <a:lnTo>
                      <a:pt x="744876" y="1280662"/>
                    </a:lnTo>
                    <a:lnTo>
                      <a:pt x="747343" y="1275725"/>
                    </a:lnTo>
                    <a:lnTo>
                      <a:pt x="747343" y="1270787"/>
                    </a:lnTo>
                    <a:lnTo>
                      <a:pt x="744876" y="1270787"/>
                    </a:lnTo>
                    <a:lnTo>
                      <a:pt x="742406" y="1268320"/>
                    </a:lnTo>
                    <a:lnTo>
                      <a:pt x="737472" y="1268320"/>
                    </a:lnTo>
                    <a:lnTo>
                      <a:pt x="732534" y="1270787"/>
                    </a:lnTo>
                    <a:lnTo>
                      <a:pt x="730064" y="1273256"/>
                    </a:lnTo>
                    <a:lnTo>
                      <a:pt x="727597" y="1275725"/>
                    </a:lnTo>
                    <a:lnTo>
                      <a:pt x="725126" y="1275725"/>
                    </a:lnTo>
                    <a:lnTo>
                      <a:pt x="722659" y="1283131"/>
                    </a:lnTo>
                    <a:lnTo>
                      <a:pt x="720189" y="1285599"/>
                    </a:lnTo>
                    <a:lnTo>
                      <a:pt x="720189" y="1288067"/>
                    </a:lnTo>
                    <a:lnTo>
                      <a:pt x="717722" y="1288067"/>
                    </a:lnTo>
                    <a:lnTo>
                      <a:pt x="717722" y="1283131"/>
                    </a:lnTo>
                    <a:lnTo>
                      <a:pt x="720189" y="1278193"/>
                    </a:lnTo>
                    <a:lnTo>
                      <a:pt x="720189" y="1275725"/>
                    </a:lnTo>
                    <a:lnTo>
                      <a:pt x="715254" y="1275725"/>
                    </a:lnTo>
                    <a:lnTo>
                      <a:pt x="715254" y="1273256"/>
                    </a:lnTo>
                    <a:lnTo>
                      <a:pt x="717722" y="1268320"/>
                    </a:lnTo>
                    <a:lnTo>
                      <a:pt x="722659" y="1260914"/>
                    </a:lnTo>
                    <a:lnTo>
                      <a:pt x="727597" y="1251040"/>
                    </a:lnTo>
                    <a:lnTo>
                      <a:pt x="735001" y="1241165"/>
                    </a:lnTo>
                    <a:lnTo>
                      <a:pt x="735001" y="1238697"/>
                    </a:lnTo>
                    <a:lnTo>
                      <a:pt x="737472" y="1236228"/>
                    </a:lnTo>
                    <a:lnTo>
                      <a:pt x="739939" y="1231292"/>
                    </a:lnTo>
                    <a:lnTo>
                      <a:pt x="739939" y="1218948"/>
                    </a:lnTo>
                    <a:lnTo>
                      <a:pt x="737472" y="1214013"/>
                    </a:lnTo>
                    <a:lnTo>
                      <a:pt x="737472" y="1194264"/>
                    </a:lnTo>
                    <a:lnTo>
                      <a:pt x="735001" y="1191795"/>
                    </a:lnTo>
                    <a:lnTo>
                      <a:pt x="732534" y="1181921"/>
                    </a:lnTo>
                    <a:lnTo>
                      <a:pt x="732534" y="1174516"/>
                    </a:lnTo>
                    <a:lnTo>
                      <a:pt x="735001" y="1172047"/>
                    </a:lnTo>
                    <a:lnTo>
                      <a:pt x="735001" y="1164641"/>
                    </a:lnTo>
                    <a:lnTo>
                      <a:pt x="732534" y="1162172"/>
                    </a:lnTo>
                    <a:lnTo>
                      <a:pt x="727597" y="1162172"/>
                    </a:lnTo>
                    <a:lnTo>
                      <a:pt x="725126" y="1164641"/>
                    </a:lnTo>
                    <a:lnTo>
                      <a:pt x="722659" y="1164641"/>
                    </a:lnTo>
                    <a:lnTo>
                      <a:pt x="722659" y="1167110"/>
                    </a:lnTo>
                    <a:lnTo>
                      <a:pt x="717722" y="1167110"/>
                    </a:lnTo>
                    <a:lnTo>
                      <a:pt x="717722" y="1162172"/>
                    </a:lnTo>
                    <a:lnTo>
                      <a:pt x="720189" y="1159705"/>
                    </a:lnTo>
                    <a:lnTo>
                      <a:pt x="722659" y="1157236"/>
                    </a:lnTo>
                    <a:lnTo>
                      <a:pt x="722659" y="1152299"/>
                    </a:lnTo>
                    <a:lnTo>
                      <a:pt x="720189" y="1149830"/>
                    </a:lnTo>
                    <a:lnTo>
                      <a:pt x="720189" y="1152299"/>
                    </a:lnTo>
                    <a:lnTo>
                      <a:pt x="715254" y="1152299"/>
                    </a:lnTo>
                    <a:lnTo>
                      <a:pt x="712784" y="1149830"/>
                    </a:lnTo>
                    <a:lnTo>
                      <a:pt x="712784" y="1147361"/>
                    </a:lnTo>
                    <a:lnTo>
                      <a:pt x="707847" y="1147361"/>
                    </a:lnTo>
                    <a:lnTo>
                      <a:pt x="707847" y="1144893"/>
                    </a:lnTo>
                    <a:lnTo>
                      <a:pt x="705380" y="1142426"/>
                    </a:lnTo>
                    <a:lnTo>
                      <a:pt x="705380" y="1137488"/>
                    </a:lnTo>
                    <a:lnTo>
                      <a:pt x="702909" y="1137488"/>
                    </a:lnTo>
                    <a:lnTo>
                      <a:pt x="697975" y="1132654"/>
                    </a:lnTo>
                    <a:lnTo>
                      <a:pt x="695505" y="1135019"/>
                    </a:lnTo>
                    <a:lnTo>
                      <a:pt x="690567" y="1135019"/>
                    </a:lnTo>
                    <a:lnTo>
                      <a:pt x="690567" y="1127613"/>
                    </a:lnTo>
                    <a:lnTo>
                      <a:pt x="693037" y="1127613"/>
                    </a:lnTo>
                    <a:lnTo>
                      <a:pt x="695505" y="1125144"/>
                    </a:lnTo>
                    <a:lnTo>
                      <a:pt x="695505" y="1122677"/>
                    </a:lnTo>
                    <a:lnTo>
                      <a:pt x="693037" y="1120311"/>
                    </a:lnTo>
                    <a:lnTo>
                      <a:pt x="688100" y="1117842"/>
                    </a:lnTo>
                    <a:lnTo>
                      <a:pt x="683163" y="1117842"/>
                    </a:lnTo>
                    <a:lnTo>
                      <a:pt x="680695" y="1120311"/>
                    </a:lnTo>
                    <a:lnTo>
                      <a:pt x="678225" y="1120311"/>
                    </a:lnTo>
                    <a:lnTo>
                      <a:pt x="678225" y="1115375"/>
                    </a:lnTo>
                    <a:lnTo>
                      <a:pt x="675758" y="1115375"/>
                    </a:lnTo>
                    <a:lnTo>
                      <a:pt x="673288" y="1117842"/>
                    </a:lnTo>
                    <a:lnTo>
                      <a:pt x="670820" y="1120311"/>
                    </a:lnTo>
                    <a:lnTo>
                      <a:pt x="668350" y="1117842"/>
                    </a:lnTo>
                    <a:lnTo>
                      <a:pt x="665883" y="1115375"/>
                    </a:lnTo>
                    <a:lnTo>
                      <a:pt x="663416" y="1112906"/>
                    </a:lnTo>
                    <a:lnTo>
                      <a:pt x="656008" y="1112906"/>
                    </a:lnTo>
                    <a:lnTo>
                      <a:pt x="653541" y="1110334"/>
                    </a:lnTo>
                    <a:lnTo>
                      <a:pt x="648603" y="1110334"/>
                    </a:lnTo>
                    <a:lnTo>
                      <a:pt x="646136" y="1107865"/>
                    </a:lnTo>
                    <a:lnTo>
                      <a:pt x="641199" y="1107865"/>
                    </a:lnTo>
                    <a:lnTo>
                      <a:pt x="638729" y="1110334"/>
                    </a:lnTo>
                    <a:lnTo>
                      <a:pt x="633791" y="1107865"/>
                    </a:lnTo>
                    <a:lnTo>
                      <a:pt x="626490" y="1107865"/>
                    </a:lnTo>
                    <a:lnTo>
                      <a:pt x="624020" y="1105398"/>
                    </a:lnTo>
                    <a:lnTo>
                      <a:pt x="621553" y="1102929"/>
                    </a:lnTo>
                    <a:lnTo>
                      <a:pt x="616615" y="1102929"/>
                    </a:lnTo>
                    <a:lnTo>
                      <a:pt x="614148" y="1100562"/>
                    </a:lnTo>
                    <a:lnTo>
                      <a:pt x="611678" y="1095626"/>
                    </a:lnTo>
                    <a:lnTo>
                      <a:pt x="611678" y="1085751"/>
                    </a:lnTo>
                    <a:lnTo>
                      <a:pt x="609211" y="1080814"/>
                    </a:lnTo>
                    <a:lnTo>
                      <a:pt x="604273" y="1078347"/>
                    </a:lnTo>
                    <a:lnTo>
                      <a:pt x="601806" y="1078347"/>
                    </a:lnTo>
                    <a:lnTo>
                      <a:pt x="604273" y="1075878"/>
                    </a:lnTo>
                    <a:lnTo>
                      <a:pt x="604273" y="1073409"/>
                    </a:lnTo>
                    <a:lnTo>
                      <a:pt x="606740" y="1070941"/>
                    </a:lnTo>
                    <a:lnTo>
                      <a:pt x="606740" y="1068472"/>
                    </a:lnTo>
                    <a:lnTo>
                      <a:pt x="604273" y="1063534"/>
                    </a:lnTo>
                    <a:lnTo>
                      <a:pt x="604273" y="1058599"/>
                    </a:lnTo>
                    <a:lnTo>
                      <a:pt x="599336" y="1048724"/>
                    </a:lnTo>
                    <a:lnTo>
                      <a:pt x="599336" y="1046255"/>
                    </a:lnTo>
                    <a:lnTo>
                      <a:pt x="596868" y="1038850"/>
                    </a:lnTo>
                    <a:lnTo>
                      <a:pt x="599336" y="1036382"/>
                    </a:lnTo>
                    <a:lnTo>
                      <a:pt x="601806" y="1031444"/>
                    </a:lnTo>
                    <a:lnTo>
                      <a:pt x="604273" y="1028975"/>
                    </a:lnTo>
                    <a:lnTo>
                      <a:pt x="604273" y="1024039"/>
                    </a:lnTo>
                    <a:lnTo>
                      <a:pt x="601806" y="1014165"/>
                    </a:lnTo>
                    <a:lnTo>
                      <a:pt x="599336" y="1009227"/>
                    </a:lnTo>
                    <a:lnTo>
                      <a:pt x="601806" y="1009227"/>
                    </a:lnTo>
                    <a:lnTo>
                      <a:pt x="604273" y="1006760"/>
                    </a:lnTo>
                    <a:lnTo>
                      <a:pt x="609211" y="1004291"/>
                    </a:lnTo>
                    <a:lnTo>
                      <a:pt x="611678" y="1001822"/>
                    </a:lnTo>
                    <a:lnTo>
                      <a:pt x="614148" y="996885"/>
                    </a:lnTo>
                    <a:lnTo>
                      <a:pt x="614148" y="991947"/>
                    </a:lnTo>
                    <a:lnTo>
                      <a:pt x="611678" y="991947"/>
                    </a:lnTo>
                    <a:lnTo>
                      <a:pt x="611678" y="987012"/>
                    </a:lnTo>
                    <a:lnTo>
                      <a:pt x="614148" y="979605"/>
                    </a:lnTo>
                    <a:lnTo>
                      <a:pt x="614148" y="967263"/>
                    </a:lnTo>
                    <a:lnTo>
                      <a:pt x="611678" y="964795"/>
                    </a:lnTo>
                    <a:lnTo>
                      <a:pt x="606740" y="962326"/>
                    </a:lnTo>
                    <a:lnTo>
                      <a:pt x="606740" y="952453"/>
                    </a:lnTo>
                    <a:lnTo>
                      <a:pt x="609211" y="945046"/>
                    </a:lnTo>
                    <a:lnTo>
                      <a:pt x="611678" y="937640"/>
                    </a:lnTo>
                    <a:lnTo>
                      <a:pt x="611678" y="935171"/>
                    </a:lnTo>
                    <a:lnTo>
                      <a:pt x="616615" y="930235"/>
                    </a:lnTo>
                    <a:lnTo>
                      <a:pt x="616615" y="927767"/>
                    </a:lnTo>
                    <a:lnTo>
                      <a:pt x="614148" y="925298"/>
                    </a:lnTo>
                    <a:lnTo>
                      <a:pt x="611678" y="922829"/>
                    </a:lnTo>
                    <a:lnTo>
                      <a:pt x="614148" y="920361"/>
                    </a:lnTo>
                    <a:lnTo>
                      <a:pt x="619085" y="912956"/>
                    </a:lnTo>
                    <a:lnTo>
                      <a:pt x="621553" y="905550"/>
                    </a:lnTo>
                    <a:lnTo>
                      <a:pt x="621553" y="890739"/>
                    </a:lnTo>
                    <a:lnTo>
                      <a:pt x="624020" y="888270"/>
                    </a:lnTo>
                    <a:lnTo>
                      <a:pt x="624020" y="883333"/>
                    </a:lnTo>
                    <a:lnTo>
                      <a:pt x="621553" y="880864"/>
                    </a:lnTo>
                    <a:lnTo>
                      <a:pt x="619085" y="875928"/>
                    </a:lnTo>
                    <a:lnTo>
                      <a:pt x="616615" y="866053"/>
                    </a:lnTo>
                    <a:lnTo>
                      <a:pt x="611678" y="866053"/>
                    </a:lnTo>
                    <a:lnTo>
                      <a:pt x="604273" y="861117"/>
                    </a:lnTo>
                    <a:lnTo>
                      <a:pt x="599336" y="858649"/>
                    </a:lnTo>
                    <a:lnTo>
                      <a:pt x="596868" y="858649"/>
                    </a:lnTo>
                    <a:lnTo>
                      <a:pt x="589461" y="851242"/>
                    </a:lnTo>
                    <a:lnTo>
                      <a:pt x="586993" y="846305"/>
                    </a:lnTo>
                    <a:lnTo>
                      <a:pt x="589461" y="838900"/>
                    </a:lnTo>
                    <a:lnTo>
                      <a:pt x="589461" y="831494"/>
                    </a:lnTo>
                    <a:lnTo>
                      <a:pt x="591931" y="829025"/>
                    </a:lnTo>
                    <a:lnTo>
                      <a:pt x="591931" y="824089"/>
                    </a:lnTo>
                    <a:lnTo>
                      <a:pt x="586993" y="819152"/>
                    </a:lnTo>
                    <a:lnTo>
                      <a:pt x="584523" y="814215"/>
                    </a:lnTo>
                    <a:lnTo>
                      <a:pt x="582056" y="809277"/>
                    </a:lnTo>
                    <a:lnTo>
                      <a:pt x="577119" y="804341"/>
                    </a:lnTo>
                    <a:lnTo>
                      <a:pt x="577119" y="796935"/>
                    </a:lnTo>
                    <a:lnTo>
                      <a:pt x="574651" y="789530"/>
                    </a:lnTo>
                    <a:lnTo>
                      <a:pt x="574651" y="769782"/>
                    </a:lnTo>
                    <a:lnTo>
                      <a:pt x="567244" y="757438"/>
                    </a:lnTo>
                    <a:lnTo>
                      <a:pt x="564776" y="754970"/>
                    </a:lnTo>
                    <a:lnTo>
                      <a:pt x="562309" y="747565"/>
                    </a:lnTo>
                    <a:lnTo>
                      <a:pt x="557372" y="740159"/>
                    </a:lnTo>
                    <a:lnTo>
                      <a:pt x="552434" y="735221"/>
                    </a:lnTo>
                    <a:lnTo>
                      <a:pt x="549964" y="727817"/>
                    </a:lnTo>
                    <a:lnTo>
                      <a:pt x="547497" y="725348"/>
                    </a:lnTo>
                    <a:lnTo>
                      <a:pt x="540092" y="715475"/>
                    </a:lnTo>
                    <a:lnTo>
                      <a:pt x="540092" y="713006"/>
                    </a:lnTo>
                    <a:lnTo>
                      <a:pt x="535155" y="703131"/>
                    </a:lnTo>
                    <a:lnTo>
                      <a:pt x="527750" y="698195"/>
                    </a:lnTo>
                    <a:lnTo>
                      <a:pt x="525280" y="695726"/>
                    </a:lnTo>
                    <a:lnTo>
                      <a:pt x="517875" y="693258"/>
                    </a:lnTo>
                    <a:lnTo>
                      <a:pt x="512938" y="690789"/>
                    </a:lnTo>
                    <a:lnTo>
                      <a:pt x="505533" y="693258"/>
                    </a:lnTo>
                    <a:lnTo>
                      <a:pt x="490721" y="695726"/>
                    </a:lnTo>
                    <a:lnTo>
                      <a:pt x="478379" y="693258"/>
                    </a:lnTo>
                    <a:lnTo>
                      <a:pt x="468504" y="693258"/>
                    </a:lnTo>
                    <a:lnTo>
                      <a:pt x="461099" y="695726"/>
                    </a:lnTo>
                    <a:lnTo>
                      <a:pt x="446287" y="693258"/>
                    </a:lnTo>
                    <a:lnTo>
                      <a:pt x="441349" y="690789"/>
                    </a:lnTo>
                    <a:lnTo>
                      <a:pt x="441349" y="688320"/>
                    </a:lnTo>
                    <a:lnTo>
                      <a:pt x="438882" y="685851"/>
                    </a:lnTo>
                    <a:lnTo>
                      <a:pt x="436415" y="683383"/>
                    </a:lnTo>
                    <a:lnTo>
                      <a:pt x="436415" y="678549"/>
                    </a:lnTo>
                    <a:lnTo>
                      <a:pt x="431478" y="671144"/>
                    </a:lnTo>
                    <a:lnTo>
                      <a:pt x="431478" y="668676"/>
                    </a:lnTo>
                    <a:lnTo>
                      <a:pt x="424070" y="661269"/>
                    </a:lnTo>
                    <a:lnTo>
                      <a:pt x="424070" y="648927"/>
                    </a:lnTo>
                    <a:lnTo>
                      <a:pt x="419236" y="641521"/>
                    </a:lnTo>
                    <a:lnTo>
                      <a:pt x="411831" y="636584"/>
                    </a:lnTo>
                    <a:lnTo>
                      <a:pt x="411831" y="634116"/>
                    </a:lnTo>
                    <a:lnTo>
                      <a:pt x="409261" y="629179"/>
                    </a:lnTo>
                    <a:lnTo>
                      <a:pt x="406894" y="631648"/>
                    </a:lnTo>
                    <a:lnTo>
                      <a:pt x="401956" y="631648"/>
                    </a:lnTo>
                    <a:lnTo>
                      <a:pt x="399386" y="629179"/>
                    </a:lnTo>
                    <a:lnTo>
                      <a:pt x="399386" y="624241"/>
                    </a:lnTo>
                    <a:lnTo>
                      <a:pt x="394552" y="619304"/>
                    </a:lnTo>
                    <a:lnTo>
                      <a:pt x="387044" y="611899"/>
                    </a:lnTo>
                    <a:lnTo>
                      <a:pt x="382210" y="606962"/>
                    </a:lnTo>
                    <a:lnTo>
                      <a:pt x="382210" y="604493"/>
                    </a:lnTo>
                    <a:lnTo>
                      <a:pt x="374805" y="594620"/>
                    </a:lnTo>
                    <a:lnTo>
                      <a:pt x="369868" y="587214"/>
                    </a:lnTo>
                    <a:lnTo>
                      <a:pt x="359993" y="579809"/>
                    </a:lnTo>
                    <a:lnTo>
                      <a:pt x="355055" y="572403"/>
                    </a:lnTo>
                    <a:lnTo>
                      <a:pt x="352588" y="567465"/>
                    </a:lnTo>
                    <a:lnTo>
                      <a:pt x="347651" y="560061"/>
                    </a:lnTo>
                    <a:lnTo>
                      <a:pt x="337776" y="555123"/>
                    </a:lnTo>
                    <a:lnTo>
                      <a:pt x="330371" y="547717"/>
                    </a:lnTo>
                    <a:lnTo>
                      <a:pt x="330371" y="547717"/>
                    </a:lnTo>
                  </a:path>
                </a:pathLst>
              </a:custGeom>
              <a:solidFill>
                <a:schemeClr val="accent2"/>
              </a:solidFill>
              <a:ln w="12884" cap="sq">
                <a:solidFill>
                  <a:schemeClr val="bg1">
                    <a:lumMod val="50000"/>
                  </a:schemeClr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53208BF-2B67-10D1-BC0F-48D775530693}"/>
                  </a:ext>
                </a:extLst>
              </p:cNvPr>
              <p:cNvSpPr/>
              <p:nvPr/>
            </p:nvSpPr>
            <p:spPr>
              <a:xfrm>
                <a:off x="2634739" y="3470768"/>
                <a:ext cx="937728" cy="1043976"/>
              </a:xfrm>
              <a:custGeom>
                <a:avLst/>
                <a:gdLst>
                  <a:gd name="connsiteX0" fmla="*/ 51324 w 937728"/>
                  <a:gd name="connsiteY0" fmla="*/ 189884 h 1043976"/>
                  <a:gd name="connsiteX1" fmla="*/ 48857 w 937728"/>
                  <a:gd name="connsiteY1" fmla="*/ 194822 h 1043976"/>
                  <a:gd name="connsiteX2" fmla="*/ 43920 w 937728"/>
                  <a:gd name="connsiteY2" fmla="*/ 194822 h 1043976"/>
                  <a:gd name="connsiteX3" fmla="*/ 41453 w 937728"/>
                  <a:gd name="connsiteY3" fmla="*/ 197291 h 1043976"/>
                  <a:gd name="connsiteX4" fmla="*/ 36515 w 937728"/>
                  <a:gd name="connsiteY4" fmla="*/ 194822 h 1043976"/>
                  <a:gd name="connsiteX5" fmla="*/ 34148 w 937728"/>
                  <a:gd name="connsiteY5" fmla="*/ 189884 h 1043976"/>
                  <a:gd name="connsiteX6" fmla="*/ 31578 w 937728"/>
                  <a:gd name="connsiteY6" fmla="*/ 187417 h 1043976"/>
                  <a:gd name="connsiteX7" fmla="*/ 31578 w 937728"/>
                  <a:gd name="connsiteY7" fmla="*/ 172605 h 1043976"/>
                  <a:gd name="connsiteX8" fmla="*/ 29211 w 937728"/>
                  <a:gd name="connsiteY8" fmla="*/ 165200 h 1043976"/>
                  <a:gd name="connsiteX9" fmla="*/ 29211 w 937728"/>
                  <a:gd name="connsiteY9" fmla="*/ 162732 h 1043976"/>
                  <a:gd name="connsiteX10" fmla="*/ 26640 w 937728"/>
                  <a:gd name="connsiteY10" fmla="*/ 157794 h 1043976"/>
                  <a:gd name="connsiteX11" fmla="*/ 26640 w 937728"/>
                  <a:gd name="connsiteY11" fmla="*/ 150389 h 1043976"/>
                  <a:gd name="connsiteX12" fmla="*/ 29211 w 937728"/>
                  <a:gd name="connsiteY12" fmla="*/ 145452 h 1043976"/>
                  <a:gd name="connsiteX13" fmla="*/ 29211 w 937728"/>
                  <a:gd name="connsiteY13" fmla="*/ 130641 h 1043976"/>
                  <a:gd name="connsiteX14" fmla="*/ 31578 w 937728"/>
                  <a:gd name="connsiteY14" fmla="*/ 125704 h 1043976"/>
                  <a:gd name="connsiteX15" fmla="*/ 34148 w 937728"/>
                  <a:gd name="connsiteY15" fmla="*/ 123235 h 1043976"/>
                  <a:gd name="connsiteX16" fmla="*/ 36515 w 937728"/>
                  <a:gd name="connsiteY16" fmla="*/ 118298 h 1043976"/>
                  <a:gd name="connsiteX17" fmla="*/ 36515 w 937728"/>
                  <a:gd name="connsiteY17" fmla="*/ 113362 h 1043976"/>
                  <a:gd name="connsiteX18" fmla="*/ 34148 w 937728"/>
                  <a:gd name="connsiteY18" fmla="*/ 108424 h 1043976"/>
                  <a:gd name="connsiteX19" fmla="*/ 31578 w 937728"/>
                  <a:gd name="connsiteY19" fmla="*/ 105955 h 1043976"/>
                  <a:gd name="connsiteX20" fmla="*/ 24173 w 937728"/>
                  <a:gd name="connsiteY20" fmla="*/ 103487 h 1043976"/>
                  <a:gd name="connsiteX21" fmla="*/ 16869 w 937728"/>
                  <a:gd name="connsiteY21" fmla="*/ 98549 h 1043976"/>
                  <a:gd name="connsiteX22" fmla="*/ 14298 w 937728"/>
                  <a:gd name="connsiteY22" fmla="*/ 91145 h 1043976"/>
                  <a:gd name="connsiteX23" fmla="*/ 9361 w 937728"/>
                  <a:gd name="connsiteY23" fmla="*/ 86207 h 1043976"/>
                  <a:gd name="connsiteX24" fmla="*/ 4527 w 937728"/>
                  <a:gd name="connsiteY24" fmla="*/ 78803 h 1043976"/>
                  <a:gd name="connsiteX25" fmla="*/ -411 w 937728"/>
                  <a:gd name="connsiteY25" fmla="*/ 73865 h 1043976"/>
                  <a:gd name="connsiteX26" fmla="*/ 6994 w 937728"/>
                  <a:gd name="connsiteY26" fmla="*/ 63990 h 1043976"/>
                  <a:gd name="connsiteX27" fmla="*/ 9361 w 937728"/>
                  <a:gd name="connsiteY27" fmla="*/ 59054 h 1043976"/>
                  <a:gd name="connsiteX28" fmla="*/ 9361 w 937728"/>
                  <a:gd name="connsiteY28" fmla="*/ 56585 h 1043976"/>
                  <a:gd name="connsiteX29" fmla="*/ 11931 w 937728"/>
                  <a:gd name="connsiteY29" fmla="*/ 46711 h 1043976"/>
                  <a:gd name="connsiteX30" fmla="*/ 19236 w 937728"/>
                  <a:gd name="connsiteY30" fmla="*/ 36837 h 1043976"/>
                  <a:gd name="connsiteX31" fmla="*/ 21806 w 937728"/>
                  <a:gd name="connsiteY31" fmla="*/ 31900 h 1043976"/>
                  <a:gd name="connsiteX32" fmla="*/ 31578 w 937728"/>
                  <a:gd name="connsiteY32" fmla="*/ 26962 h 1043976"/>
                  <a:gd name="connsiteX33" fmla="*/ 39086 w 937728"/>
                  <a:gd name="connsiteY33" fmla="*/ 24495 h 1043976"/>
                  <a:gd name="connsiteX34" fmla="*/ 51428 w 937728"/>
                  <a:gd name="connsiteY34" fmla="*/ 19558 h 1043976"/>
                  <a:gd name="connsiteX35" fmla="*/ 53795 w 937728"/>
                  <a:gd name="connsiteY35" fmla="*/ 19558 h 1043976"/>
                  <a:gd name="connsiteX36" fmla="*/ 58732 w 937728"/>
                  <a:gd name="connsiteY36" fmla="*/ 17089 h 1043976"/>
                  <a:gd name="connsiteX37" fmla="*/ 63770 w 937728"/>
                  <a:gd name="connsiteY37" fmla="*/ 12151 h 1043976"/>
                  <a:gd name="connsiteX38" fmla="*/ 71074 w 937728"/>
                  <a:gd name="connsiteY38" fmla="*/ 9683 h 1043976"/>
                  <a:gd name="connsiteX39" fmla="*/ 81050 w 937728"/>
                  <a:gd name="connsiteY39" fmla="*/ 7216 h 1043976"/>
                  <a:gd name="connsiteX40" fmla="*/ 88354 w 937728"/>
                  <a:gd name="connsiteY40" fmla="*/ 4747 h 1043976"/>
                  <a:gd name="connsiteX41" fmla="*/ 98229 w 937728"/>
                  <a:gd name="connsiteY41" fmla="*/ 7216 h 1043976"/>
                  <a:gd name="connsiteX42" fmla="*/ 132788 w 937728"/>
                  <a:gd name="connsiteY42" fmla="*/ 7216 h 1043976"/>
                  <a:gd name="connsiteX43" fmla="*/ 147597 w 937728"/>
                  <a:gd name="connsiteY43" fmla="*/ 4747 h 1043976"/>
                  <a:gd name="connsiteX44" fmla="*/ 177219 w 937728"/>
                  <a:gd name="connsiteY44" fmla="*/ 4747 h 1043976"/>
                  <a:gd name="connsiteX45" fmla="*/ 184626 w 937728"/>
                  <a:gd name="connsiteY45" fmla="*/ 2278 h 1043976"/>
                  <a:gd name="connsiteX46" fmla="*/ 194498 w 937728"/>
                  <a:gd name="connsiteY46" fmla="*/ -191 h 1043976"/>
                  <a:gd name="connsiteX47" fmla="*/ 196969 w 937728"/>
                  <a:gd name="connsiteY47" fmla="*/ -191 h 1043976"/>
                  <a:gd name="connsiteX48" fmla="*/ 196969 w 937728"/>
                  <a:gd name="connsiteY48" fmla="*/ 2278 h 1043976"/>
                  <a:gd name="connsiteX49" fmla="*/ 199436 w 937728"/>
                  <a:gd name="connsiteY49" fmla="*/ 4747 h 1043976"/>
                  <a:gd name="connsiteX50" fmla="*/ 201906 w 937728"/>
                  <a:gd name="connsiteY50" fmla="*/ 9683 h 1043976"/>
                  <a:gd name="connsiteX51" fmla="*/ 206843 w 937728"/>
                  <a:gd name="connsiteY51" fmla="*/ 17089 h 1043976"/>
                  <a:gd name="connsiteX52" fmla="*/ 211778 w 937728"/>
                  <a:gd name="connsiteY52" fmla="*/ 24495 h 1043976"/>
                  <a:gd name="connsiteX53" fmla="*/ 211778 w 937728"/>
                  <a:gd name="connsiteY53" fmla="*/ 26962 h 1043976"/>
                  <a:gd name="connsiteX54" fmla="*/ 216715 w 937728"/>
                  <a:gd name="connsiteY54" fmla="*/ 34368 h 1043976"/>
                  <a:gd name="connsiteX55" fmla="*/ 219186 w 937728"/>
                  <a:gd name="connsiteY55" fmla="*/ 41775 h 1043976"/>
                  <a:gd name="connsiteX56" fmla="*/ 221653 w 937728"/>
                  <a:gd name="connsiteY56" fmla="*/ 44242 h 1043976"/>
                  <a:gd name="connsiteX57" fmla="*/ 226590 w 937728"/>
                  <a:gd name="connsiteY57" fmla="*/ 49179 h 1043976"/>
                  <a:gd name="connsiteX58" fmla="*/ 231528 w 937728"/>
                  <a:gd name="connsiteY58" fmla="*/ 56585 h 1043976"/>
                  <a:gd name="connsiteX59" fmla="*/ 236465 w 937728"/>
                  <a:gd name="connsiteY59" fmla="*/ 63990 h 1043976"/>
                  <a:gd name="connsiteX60" fmla="*/ 243870 w 937728"/>
                  <a:gd name="connsiteY60" fmla="*/ 66459 h 1043976"/>
                  <a:gd name="connsiteX61" fmla="*/ 248807 w 937728"/>
                  <a:gd name="connsiteY61" fmla="*/ 66459 h 1043976"/>
                  <a:gd name="connsiteX62" fmla="*/ 251274 w 937728"/>
                  <a:gd name="connsiteY62" fmla="*/ 68928 h 1043976"/>
                  <a:gd name="connsiteX63" fmla="*/ 253745 w 937728"/>
                  <a:gd name="connsiteY63" fmla="*/ 76334 h 1043976"/>
                  <a:gd name="connsiteX64" fmla="*/ 253745 w 937728"/>
                  <a:gd name="connsiteY64" fmla="*/ 78803 h 1043976"/>
                  <a:gd name="connsiteX65" fmla="*/ 256212 w 937728"/>
                  <a:gd name="connsiteY65" fmla="*/ 83738 h 1043976"/>
                  <a:gd name="connsiteX66" fmla="*/ 258682 w 937728"/>
                  <a:gd name="connsiteY66" fmla="*/ 86207 h 1043976"/>
                  <a:gd name="connsiteX67" fmla="*/ 263620 w 937728"/>
                  <a:gd name="connsiteY67" fmla="*/ 93613 h 1043976"/>
                  <a:gd name="connsiteX68" fmla="*/ 263620 w 937728"/>
                  <a:gd name="connsiteY68" fmla="*/ 96082 h 1043976"/>
                  <a:gd name="connsiteX69" fmla="*/ 266087 w 937728"/>
                  <a:gd name="connsiteY69" fmla="*/ 101018 h 1043976"/>
                  <a:gd name="connsiteX70" fmla="*/ 268554 w 937728"/>
                  <a:gd name="connsiteY70" fmla="*/ 105955 h 1043976"/>
                  <a:gd name="connsiteX71" fmla="*/ 273491 w 937728"/>
                  <a:gd name="connsiteY71" fmla="*/ 108424 h 1043976"/>
                  <a:gd name="connsiteX72" fmla="*/ 278429 w 937728"/>
                  <a:gd name="connsiteY72" fmla="*/ 110893 h 1043976"/>
                  <a:gd name="connsiteX73" fmla="*/ 285833 w 937728"/>
                  <a:gd name="connsiteY73" fmla="*/ 115830 h 1043976"/>
                  <a:gd name="connsiteX74" fmla="*/ 293241 w 937728"/>
                  <a:gd name="connsiteY74" fmla="*/ 115830 h 1043976"/>
                  <a:gd name="connsiteX75" fmla="*/ 298179 w 937728"/>
                  <a:gd name="connsiteY75" fmla="*/ 118298 h 1043976"/>
                  <a:gd name="connsiteX76" fmla="*/ 298179 w 937728"/>
                  <a:gd name="connsiteY76" fmla="*/ 120766 h 1043976"/>
                  <a:gd name="connsiteX77" fmla="*/ 305583 w 937728"/>
                  <a:gd name="connsiteY77" fmla="*/ 125704 h 1043976"/>
                  <a:gd name="connsiteX78" fmla="*/ 315458 w 937728"/>
                  <a:gd name="connsiteY78" fmla="*/ 125704 h 1043976"/>
                  <a:gd name="connsiteX79" fmla="*/ 320393 w 937728"/>
                  <a:gd name="connsiteY79" fmla="*/ 128172 h 1043976"/>
                  <a:gd name="connsiteX80" fmla="*/ 335205 w 937728"/>
                  <a:gd name="connsiteY80" fmla="*/ 128172 h 1043976"/>
                  <a:gd name="connsiteX81" fmla="*/ 337675 w 937728"/>
                  <a:gd name="connsiteY81" fmla="*/ 125704 h 1043976"/>
                  <a:gd name="connsiteX82" fmla="*/ 345080 w 937728"/>
                  <a:gd name="connsiteY82" fmla="*/ 125704 h 1043976"/>
                  <a:gd name="connsiteX83" fmla="*/ 345080 w 937728"/>
                  <a:gd name="connsiteY83" fmla="*/ 128172 h 1043976"/>
                  <a:gd name="connsiteX84" fmla="*/ 342610 w 937728"/>
                  <a:gd name="connsiteY84" fmla="*/ 130641 h 1043976"/>
                  <a:gd name="connsiteX85" fmla="*/ 345080 w 937728"/>
                  <a:gd name="connsiteY85" fmla="*/ 133110 h 1043976"/>
                  <a:gd name="connsiteX86" fmla="*/ 350017 w 937728"/>
                  <a:gd name="connsiteY86" fmla="*/ 130641 h 1043976"/>
                  <a:gd name="connsiteX87" fmla="*/ 352484 w 937728"/>
                  <a:gd name="connsiteY87" fmla="*/ 133110 h 1043976"/>
                  <a:gd name="connsiteX88" fmla="*/ 359889 w 937728"/>
                  <a:gd name="connsiteY88" fmla="*/ 135577 h 1043976"/>
                  <a:gd name="connsiteX89" fmla="*/ 369764 w 937728"/>
                  <a:gd name="connsiteY89" fmla="*/ 138046 h 1043976"/>
                  <a:gd name="connsiteX90" fmla="*/ 387044 w 937728"/>
                  <a:gd name="connsiteY90" fmla="*/ 138046 h 1043976"/>
                  <a:gd name="connsiteX91" fmla="*/ 394448 w 937728"/>
                  <a:gd name="connsiteY91" fmla="*/ 140515 h 1043976"/>
                  <a:gd name="connsiteX92" fmla="*/ 404323 w 937728"/>
                  <a:gd name="connsiteY92" fmla="*/ 142983 h 1043976"/>
                  <a:gd name="connsiteX93" fmla="*/ 414198 w 937728"/>
                  <a:gd name="connsiteY93" fmla="*/ 145452 h 1043976"/>
                  <a:gd name="connsiteX94" fmla="*/ 416665 w 937728"/>
                  <a:gd name="connsiteY94" fmla="*/ 145452 h 1043976"/>
                  <a:gd name="connsiteX95" fmla="*/ 426540 w 937728"/>
                  <a:gd name="connsiteY95" fmla="*/ 147921 h 1043976"/>
                  <a:gd name="connsiteX96" fmla="*/ 433945 w 937728"/>
                  <a:gd name="connsiteY96" fmla="*/ 147921 h 1043976"/>
                  <a:gd name="connsiteX97" fmla="*/ 448757 w 937728"/>
                  <a:gd name="connsiteY97" fmla="*/ 150389 h 1043976"/>
                  <a:gd name="connsiteX98" fmla="*/ 461099 w 937728"/>
                  <a:gd name="connsiteY98" fmla="*/ 152857 h 1043976"/>
                  <a:gd name="connsiteX99" fmla="*/ 466037 w 937728"/>
                  <a:gd name="connsiteY99" fmla="*/ 152857 h 1043976"/>
                  <a:gd name="connsiteX100" fmla="*/ 478379 w 937728"/>
                  <a:gd name="connsiteY100" fmla="*/ 155325 h 1043976"/>
                  <a:gd name="connsiteX101" fmla="*/ 480849 w 937728"/>
                  <a:gd name="connsiteY101" fmla="*/ 155325 h 1043976"/>
                  <a:gd name="connsiteX102" fmla="*/ 480849 w 937728"/>
                  <a:gd name="connsiteY102" fmla="*/ 170138 h 1043976"/>
                  <a:gd name="connsiteX103" fmla="*/ 485783 w 937728"/>
                  <a:gd name="connsiteY103" fmla="*/ 175074 h 1043976"/>
                  <a:gd name="connsiteX104" fmla="*/ 488254 w 937728"/>
                  <a:gd name="connsiteY104" fmla="*/ 177542 h 1043976"/>
                  <a:gd name="connsiteX105" fmla="*/ 490721 w 937728"/>
                  <a:gd name="connsiteY105" fmla="*/ 182480 h 1043976"/>
                  <a:gd name="connsiteX106" fmla="*/ 493191 w 937728"/>
                  <a:gd name="connsiteY106" fmla="*/ 184949 h 1043976"/>
                  <a:gd name="connsiteX107" fmla="*/ 498025 w 937728"/>
                  <a:gd name="connsiteY107" fmla="*/ 189884 h 1043976"/>
                  <a:gd name="connsiteX108" fmla="*/ 508000 w 937728"/>
                  <a:gd name="connsiteY108" fmla="*/ 197291 h 1043976"/>
                  <a:gd name="connsiteX109" fmla="*/ 520242 w 937728"/>
                  <a:gd name="connsiteY109" fmla="*/ 204697 h 1043976"/>
                  <a:gd name="connsiteX110" fmla="*/ 527647 w 937728"/>
                  <a:gd name="connsiteY110" fmla="*/ 209633 h 1043976"/>
                  <a:gd name="connsiteX111" fmla="*/ 535155 w 937728"/>
                  <a:gd name="connsiteY111" fmla="*/ 217039 h 1043976"/>
                  <a:gd name="connsiteX112" fmla="*/ 544926 w 937728"/>
                  <a:gd name="connsiteY112" fmla="*/ 221976 h 1043976"/>
                  <a:gd name="connsiteX113" fmla="*/ 549864 w 937728"/>
                  <a:gd name="connsiteY113" fmla="*/ 229381 h 1043976"/>
                  <a:gd name="connsiteX114" fmla="*/ 552331 w 937728"/>
                  <a:gd name="connsiteY114" fmla="*/ 234318 h 1043976"/>
                  <a:gd name="connsiteX115" fmla="*/ 557268 w 937728"/>
                  <a:gd name="connsiteY115" fmla="*/ 241725 h 1043976"/>
                  <a:gd name="connsiteX116" fmla="*/ 567143 w 937728"/>
                  <a:gd name="connsiteY116" fmla="*/ 249129 h 1043976"/>
                  <a:gd name="connsiteX117" fmla="*/ 572081 w 937728"/>
                  <a:gd name="connsiteY117" fmla="*/ 256535 h 1043976"/>
                  <a:gd name="connsiteX118" fmla="*/ 579485 w 937728"/>
                  <a:gd name="connsiteY118" fmla="*/ 266307 h 1043976"/>
                  <a:gd name="connsiteX119" fmla="*/ 579485 w 937728"/>
                  <a:gd name="connsiteY119" fmla="*/ 268776 h 1043976"/>
                  <a:gd name="connsiteX120" fmla="*/ 584423 w 937728"/>
                  <a:gd name="connsiteY120" fmla="*/ 273711 h 1043976"/>
                  <a:gd name="connsiteX121" fmla="*/ 591827 w 937728"/>
                  <a:gd name="connsiteY121" fmla="*/ 281220 h 1043976"/>
                  <a:gd name="connsiteX122" fmla="*/ 596765 w 937728"/>
                  <a:gd name="connsiteY122" fmla="*/ 286055 h 1043976"/>
                  <a:gd name="connsiteX123" fmla="*/ 596765 w 937728"/>
                  <a:gd name="connsiteY123" fmla="*/ 290991 h 1043976"/>
                  <a:gd name="connsiteX124" fmla="*/ 599235 w 937728"/>
                  <a:gd name="connsiteY124" fmla="*/ 293563 h 1043976"/>
                  <a:gd name="connsiteX125" fmla="*/ 604169 w 937728"/>
                  <a:gd name="connsiteY125" fmla="*/ 293563 h 1043976"/>
                  <a:gd name="connsiteX126" fmla="*/ 606640 w 937728"/>
                  <a:gd name="connsiteY126" fmla="*/ 290991 h 1043976"/>
                  <a:gd name="connsiteX127" fmla="*/ 609107 w 937728"/>
                  <a:gd name="connsiteY127" fmla="*/ 296032 h 1043976"/>
                  <a:gd name="connsiteX128" fmla="*/ 609107 w 937728"/>
                  <a:gd name="connsiteY128" fmla="*/ 298499 h 1043976"/>
                  <a:gd name="connsiteX129" fmla="*/ 616515 w 937728"/>
                  <a:gd name="connsiteY129" fmla="*/ 303335 h 1043976"/>
                  <a:gd name="connsiteX130" fmla="*/ 621449 w 937728"/>
                  <a:gd name="connsiteY130" fmla="*/ 310739 h 1043976"/>
                  <a:gd name="connsiteX131" fmla="*/ 621449 w 937728"/>
                  <a:gd name="connsiteY131" fmla="*/ 323083 h 1043976"/>
                  <a:gd name="connsiteX132" fmla="*/ 628857 w 937728"/>
                  <a:gd name="connsiteY132" fmla="*/ 330488 h 1043976"/>
                  <a:gd name="connsiteX133" fmla="*/ 628857 w 937728"/>
                  <a:gd name="connsiteY133" fmla="*/ 332956 h 1043976"/>
                  <a:gd name="connsiteX134" fmla="*/ 633794 w 937728"/>
                  <a:gd name="connsiteY134" fmla="*/ 340362 h 1043976"/>
                  <a:gd name="connsiteX135" fmla="*/ 633794 w 937728"/>
                  <a:gd name="connsiteY135" fmla="*/ 345298 h 1043976"/>
                  <a:gd name="connsiteX136" fmla="*/ 636261 w 937728"/>
                  <a:gd name="connsiteY136" fmla="*/ 347767 h 1043976"/>
                  <a:gd name="connsiteX137" fmla="*/ 638729 w 937728"/>
                  <a:gd name="connsiteY137" fmla="*/ 350236 h 1043976"/>
                  <a:gd name="connsiteX138" fmla="*/ 638729 w 937728"/>
                  <a:gd name="connsiteY138" fmla="*/ 352705 h 1043976"/>
                  <a:gd name="connsiteX139" fmla="*/ 643666 w 937728"/>
                  <a:gd name="connsiteY139" fmla="*/ 355173 h 1043976"/>
                  <a:gd name="connsiteX140" fmla="*/ 658478 w 937728"/>
                  <a:gd name="connsiteY140" fmla="*/ 357642 h 1043976"/>
                  <a:gd name="connsiteX141" fmla="*/ 665883 w 937728"/>
                  <a:gd name="connsiteY141" fmla="*/ 355173 h 1043976"/>
                  <a:gd name="connsiteX142" fmla="*/ 675758 w 937728"/>
                  <a:gd name="connsiteY142" fmla="*/ 355173 h 1043976"/>
                  <a:gd name="connsiteX143" fmla="*/ 688100 w 937728"/>
                  <a:gd name="connsiteY143" fmla="*/ 357642 h 1043976"/>
                  <a:gd name="connsiteX144" fmla="*/ 702912 w 937728"/>
                  <a:gd name="connsiteY144" fmla="*/ 355173 h 1043976"/>
                  <a:gd name="connsiteX145" fmla="*/ 710317 w 937728"/>
                  <a:gd name="connsiteY145" fmla="*/ 352705 h 1043976"/>
                  <a:gd name="connsiteX146" fmla="*/ 715254 w 937728"/>
                  <a:gd name="connsiteY146" fmla="*/ 355173 h 1043976"/>
                  <a:gd name="connsiteX147" fmla="*/ 722659 w 937728"/>
                  <a:gd name="connsiteY147" fmla="*/ 357642 h 1043976"/>
                  <a:gd name="connsiteX148" fmla="*/ 725129 w 937728"/>
                  <a:gd name="connsiteY148" fmla="*/ 360111 h 1043976"/>
                  <a:gd name="connsiteX149" fmla="*/ 732534 w 937728"/>
                  <a:gd name="connsiteY149" fmla="*/ 365047 h 1043976"/>
                  <a:gd name="connsiteX150" fmla="*/ 737472 w 937728"/>
                  <a:gd name="connsiteY150" fmla="*/ 374922 h 1043976"/>
                  <a:gd name="connsiteX151" fmla="*/ 737472 w 937728"/>
                  <a:gd name="connsiteY151" fmla="*/ 377390 h 1043976"/>
                  <a:gd name="connsiteX152" fmla="*/ 744876 w 937728"/>
                  <a:gd name="connsiteY152" fmla="*/ 387264 h 1043976"/>
                  <a:gd name="connsiteX153" fmla="*/ 747343 w 937728"/>
                  <a:gd name="connsiteY153" fmla="*/ 389732 h 1043976"/>
                  <a:gd name="connsiteX154" fmla="*/ 749814 w 937728"/>
                  <a:gd name="connsiteY154" fmla="*/ 397137 h 1043976"/>
                  <a:gd name="connsiteX155" fmla="*/ 754751 w 937728"/>
                  <a:gd name="connsiteY155" fmla="*/ 402074 h 1043976"/>
                  <a:gd name="connsiteX156" fmla="*/ 759689 w 937728"/>
                  <a:gd name="connsiteY156" fmla="*/ 409481 h 1043976"/>
                  <a:gd name="connsiteX157" fmla="*/ 762156 w 937728"/>
                  <a:gd name="connsiteY157" fmla="*/ 416885 h 1043976"/>
                  <a:gd name="connsiteX158" fmla="*/ 764623 w 937728"/>
                  <a:gd name="connsiteY158" fmla="*/ 419354 h 1043976"/>
                  <a:gd name="connsiteX159" fmla="*/ 772031 w 937728"/>
                  <a:gd name="connsiteY159" fmla="*/ 431698 h 1043976"/>
                  <a:gd name="connsiteX160" fmla="*/ 772031 w 937728"/>
                  <a:gd name="connsiteY160" fmla="*/ 451446 h 1043976"/>
                  <a:gd name="connsiteX161" fmla="*/ 774498 w 937728"/>
                  <a:gd name="connsiteY161" fmla="*/ 458851 h 1043976"/>
                  <a:gd name="connsiteX162" fmla="*/ 774498 w 937728"/>
                  <a:gd name="connsiteY162" fmla="*/ 466257 h 1043976"/>
                  <a:gd name="connsiteX163" fmla="*/ 779435 w 937728"/>
                  <a:gd name="connsiteY163" fmla="*/ 471193 h 1043976"/>
                  <a:gd name="connsiteX164" fmla="*/ 781902 w 937728"/>
                  <a:gd name="connsiteY164" fmla="*/ 476130 h 1043976"/>
                  <a:gd name="connsiteX165" fmla="*/ 784373 w 937728"/>
                  <a:gd name="connsiteY165" fmla="*/ 481068 h 1043976"/>
                  <a:gd name="connsiteX166" fmla="*/ 789310 w 937728"/>
                  <a:gd name="connsiteY166" fmla="*/ 486005 h 1043976"/>
                  <a:gd name="connsiteX167" fmla="*/ 789310 w 937728"/>
                  <a:gd name="connsiteY167" fmla="*/ 490941 h 1043976"/>
                  <a:gd name="connsiteX168" fmla="*/ 786840 w 937728"/>
                  <a:gd name="connsiteY168" fmla="*/ 493410 h 1043976"/>
                  <a:gd name="connsiteX169" fmla="*/ 786840 w 937728"/>
                  <a:gd name="connsiteY169" fmla="*/ 500816 h 1043976"/>
                  <a:gd name="connsiteX170" fmla="*/ 784373 w 937728"/>
                  <a:gd name="connsiteY170" fmla="*/ 508221 h 1043976"/>
                  <a:gd name="connsiteX171" fmla="*/ 786840 w 937728"/>
                  <a:gd name="connsiteY171" fmla="*/ 513158 h 1043976"/>
                  <a:gd name="connsiteX172" fmla="*/ 794248 w 937728"/>
                  <a:gd name="connsiteY172" fmla="*/ 520564 h 1043976"/>
                  <a:gd name="connsiteX173" fmla="*/ 796715 w 937728"/>
                  <a:gd name="connsiteY173" fmla="*/ 520564 h 1043976"/>
                  <a:gd name="connsiteX174" fmla="*/ 801652 w 937728"/>
                  <a:gd name="connsiteY174" fmla="*/ 523033 h 1043976"/>
                  <a:gd name="connsiteX175" fmla="*/ 809057 w 937728"/>
                  <a:gd name="connsiteY175" fmla="*/ 527969 h 1043976"/>
                  <a:gd name="connsiteX176" fmla="*/ 813994 w 937728"/>
                  <a:gd name="connsiteY176" fmla="*/ 527969 h 1043976"/>
                  <a:gd name="connsiteX177" fmla="*/ 816465 w 937728"/>
                  <a:gd name="connsiteY177" fmla="*/ 537844 h 1043976"/>
                  <a:gd name="connsiteX178" fmla="*/ 818932 w 937728"/>
                  <a:gd name="connsiteY178" fmla="*/ 542780 h 1043976"/>
                  <a:gd name="connsiteX179" fmla="*/ 821399 w 937728"/>
                  <a:gd name="connsiteY179" fmla="*/ 545248 h 1043976"/>
                  <a:gd name="connsiteX180" fmla="*/ 821399 w 937728"/>
                  <a:gd name="connsiteY180" fmla="*/ 550186 h 1043976"/>
                  <a:gd name="connsiteX181" fmla="*/ 818932 w 937728"/>
                  <a:gd name="connsiteY181" fmla="*/ 552655 h 1043976"/>
                  <a:gd name="connsiteX182" fmla="*/ 818932 w 937728"/>
                  <a:gd name="connsiteY182" fmla="*/ 567465 h 1043976"/>
                  <a:gd name="connsiteX183" fmla="*/ 816465 w 937728"/>
                  <a:gd name="connsiteY183" fmla="*/ 574872 h 1043976"/>
                  <a:gd name="connsiteX184" fmla="*/ 811527 w 937728"/>
                  <a:gd name="connsiteY184" fmla="*/ 582276 h 1043976"/>
                  <a:gd name="connsiteX185" fmla="*/ 809057 w 937728"/>
                  <a:gd name="connsiteY185" fmla="*/ 584745 h 1043976"/>
                  <a:gd name="connsiteX186" fmla="*/ 811527 w 937728"/>
                  <a:gd name="connsiteY186" fmla="*/ 587214 h 1043976"/>
                  <a:gd name="connsiteX187" fmla="*/ 813994 w 937728"/>
                  <a:gd name="connsiteY187" fmla="*/ 589682 h 1043976"/>
                  <a:gd name="connsiteX188" fmla="*/ 813994 w 937728"/>
                  <a:gd name="connsiteY188" fmla="*/ 592151 h 1043976"/>
                  <a:gd name="connsiteX189" fmla="*/ 809057 w 937728"/>
                  <a:gd name="connsiteY189" fmla="*/ 597087 h 1043976"/>
                  <a:gd name="connsiteX190" fmla="*/ 809057 w 937728"/>
                  <a:gd name="connsiteY190" fmla="*/ 599556 h 1043976"/>
                  <a:gd name="connsiteX191" fmla="*/ 806590 w 937728"/>
                  <a:gd name="connsiteY191" fmla="*/ 606962 h 1043976"/>
                  <a:gd name="connsiteX192" fmla="*/ 804119 w 937728"/>
                  <a:gd name="connsiteY192" fmla="*/ 614368 h 1043976"/>
                  <a:gd name="connsiteX193" fmla="*/ 804119 w 937728"/>
                  <a:gd name="connsiteY193" fmla="*/ 624241 h 1043976"/>
                  <a:gd name="connsiteX194" fmla="*/ 809057 w 937728"/>
                  <a:gd name="connsiteY194" fmla="*/ 626710 h 1043976"/>
                  <a:gd name="connsiteX195" fmla="*/ 811527 w 937728"/>
                  <a:gd name="connsiteY195" fmla="*/ 629179 h 1043976"/>
                  <a:gd name="connsiteX196" fmla="*/ 811527 w 937728"/>
                  <a:gd name="connsiteY196" fmla="*/ 641521 h 1043976"/>
                  <a:gd name="connsiteX197" fmla="*/ 809057 w 937728"/>
                  <a:gd name="connsiteY197" fmla="*/ 648927 h 1043976"/>
                  <a:gd name="connsiteX198" fmla="*/ 809057 w 937728"/>
                  <a:gd name="connsiteY198" fmla="*/ 653863 h 1043976"/>
                  <a:gd name="connsiteX199" fmla="*/ 811527 w 937728"/>
                  <a:gd name="connsiteY199" fmla="*/ 653863 h 1043976"/>
                  <a:gd name="connsiteX200" fmla="*/ 811527 w 937728"/>
                  <a:gd name="connsiteY200" fmla="*/ 658801 h 1043976"/>
                  <a:gd name="connsiteX201" fmla="*/ 809057 w 937728"/>
                  <a:gd name="connsiteY201" fmla="*/ 663738 h 1043976"/>
                  <a:gd name="connsiteX202" fmla="*/ 806590 w 937728"/>
                  <a:gd name="connsiteY202" fmla="*/ 666207 h 1043976"/>
                  <a:gd name="connsiteX203" fmla="*/ 801652 w 937728"/>
                  <a:gd name="connsiteY203" fmla="*/ 668676 h 1043976"/>
                  <a:gd name="connsiteX204" fmla="*/ 799185 w 937728"/>
                  <a:gd name="connsiteY204" fmla="*/ 671143 h 1043976"/>
                  <a:gd name="connsiteX205" fmla="*/ 796715 w 937728"/>
                  <a:gd name="connsiteY205" fmla="*/ 671143 h 1043976"/>
                  <a:gd name="connsiteX206" fmla="*/ 799185 w 937728"/>
                  <a:gd name="connsiteY206" fmla="*/ 676080 h 1043976"/>
                  <a:gd name="connsiteX207" fmla="*/ 801652 w 937728"/>
                  <a:gd name="connsiteY207" fmla="*/ 685955 h 1043976"/>
                  <a:gd name="connsiteX208" fmla="*/ 801652 w 937728"/>
                  <a:gd name="connsiteY208" fmla="*/ 690891 h 1043976"/>
                  <a:gd name="connsiteX209" fmla="*/ 799185 w 937728"/>
                  <a:gd name="connsiteY209" fmla="*/ 693360 h 1043976"/>
                  <a:gd name="connsiteX210" fmla="*/ 796715 w 937728"/>
                  <a:gd name="connsiteY210" fmla="*/ 698297 h 1043976"/>
                  <a:gd name="connsiteX211" fmla="*/ 794248 w 937728"/>
                  <a:gd name="connsiteY211" fmla="*/ 700766 h 1043976"/>
                  <a:gd name="connsiteX212" fmla="*/ 796715 w 937728"/>
                  <a:gd name="connsiteY212" fmla="*/ 708171 h 1043976"/>
                  <a:gd name="connsiteX213" fmla="*/ 796715 w 937728"/>
                  <a:gd name="connsiteY213" fmla="*/ 710639 h 1043976"/>
                  <a:gd name="connsiteX214" fmla="*/ 801652 w 937728"/>
                  <a:gd name="connsiteY214" fmla="*/ 720514 h 1043976"/>
                  <a:gd name="connsiteX215" fmla="*/ 801652 w 937728"/>
                  <a:gd name="connsiteY215" fmla="*/ 725450 h 1043976"/>
                  <a:gd name="connsiteX216" fmla="*/ 804119 w 937728"/>
                  <a:gd name="connsiteY216" fmla="*/ 730388 h 1043976"/>
                  <a:gd name="connsiteX217" fmla="*/ 804119 w 937728"/>
                  <a:gd name="connsiteY217" fmla="*/ 732856 h 1043976"/>
                  <a:gd name="connsiteX218" fmla="*/ 801652 w 937728"/>
                  <a:gd name="connsiteY218" fmla="*/ 735325 h 1043976"/>
                  <a:gd name="connsiteX219" fmla="*/ 801652 w 937728"/>
                  <a:gd name="connsiteY219" fmla="*/ 737794 h 1043976"/>
                  <a:gd name="connsiteX220" fmla="*/ 799185 w 937728"/>
                  <a:gd name="connsiteY220" fmla="*/ 740262 h 1043976"/>
                  <a:gd name="connsiteX221" fmla="*/ 801652 w 937728"/>
                  <a:gd name="connsiteY221" fmla="*/ 740262 h 1043976"/>
                  <a:gd name="connsiteX222" fmla="*/ 806590 w 937728"/>
                  <a:gd name="connsiteY222" fmla="*/ 742730 h 1043976"/>
                  <a:gd name="connsiteX223" fmla="*/ 809057 w 937728"/>
                  <a:gd name="connsiteY223" fmla="*/ 747667 h 1043976"/>
                  <a:gd name="connsiteX224" fmla="*/ 809057 w 937728"/>
                  <a:gd name="connsiteY224" fmla="*/ 757542 h 1043976"/>
                  <a:gd name="connsiteX225" fmla="*/ 811527 w 937728"/>
                  <a:gd name="connsiteY225" fmla="*/ 762478 h 1043976"/>
                  <a:gd name="connsiteX226" fmla="*/ 813994 w 937728"/>
                  <a:gd name="connsiteY226" fmla="*/ 764845 h 1043976"/>
                  <a:gd name="connsiteX227" fmla="*/ 818932 w 937728"/>
                  <a:gd name="connsiteY227" fmla="*/ 764845 h 1043976"/>
                  <a:gd name="connsiteX228" fmla="*/ 821399 w 937728"/>
                  <a:gd name="connsiteY228" fmla="*/ 767313 h 1043976"/>
                  <a:gd name="connsiteX229" fmla="*/ 823869 w 937728"/>
                  <a:gd name="connsiteY229" fmla="*/ 769781 h 1043976"/>
                  <a:gd name="connsiteX230" fmla="*/ 831274 w 937728"/>
                  <a:gd name="connsiteY230" fmla="*/ 769781 h 1043976"/>
                  <a:gd name="connsiteX231" fmla="*/ 836211 w 937728"/>
                  <a:gd name="connsiteY231" fmla="*/ 772249 h 1043976"/>
                  <a:gd name="connsiteX232" fmla="*/ 838678 w 937728"/>
                  <a:gd name="connsiteY232" fmla="*/ 769781 h 1043976"/>
                  <a:gd name="connsiteX233" fmla="*/ 843616 w 937728"/>
                  <a:gd name="connsiteY233" fmla="*/ 769781 h 1043976"/>
                  <a:gd name="connsiteX234" fmla="*/ 846086 w 937728"/>
                  <a:gd name="connsiteY234" fmla="*/ 772249 h 1043976"/>
                  <a:gd name="connsiteX235" fmla="*/ 851024 w 937728"/>
                  <a:gd name="connsiteY235" fmla="*/ 772249 h 1043976"/>
                  <a:gd name="connsiteX236" fmla="*/ 853491 w 937728"/>
                  <a:gd name="connsiteY236" fmla="*/ 774822 h 1043976"/>
                  <a:gd name="connsiteX237" fmla="*/ 860895 w 937728"/>
                  <a:gd name="connsiteY237" fmla="*/ 774822 h 1043976"/>
                  <a:gd name="connsiteX238" fmla="*/ 863366 w 937728"/>
                  <a:gd name="connsiteY238" fmla="*/ 777290 h 1043976"/>
                  <a:gd name="connsiteX239" fmla="*/ 865833 w 937728"/>
                  <a:gd name="connsiteY239" fmla="*/ 779757 h 1043976"/>
                  <a:gd name="connsiteX240" fmla="*/ 868303 w 937728"/>
                  <a:gd name="connsiteY240" fmla="*/ 782226 h 1043976"/>
                  <a:gd name="connsiteX241" fmla="*/ 870770 w 937728"/>
                  <a:gd name="connsiteY241" fmla="*/ 779757 h 1043976"/>
                  <a:gd name="connsiteX242" fmla="*/ 873238 w 937728"/>
                  <a:gd name="connsiteY242" fmla="*/ 777290 h 1043976"/>
                  <a:gd name="connsiteX243" fmla="*/ 875708 w 937728"/>
                  <a:gd name="connsiteY243" fmla="*/ 777290 h 1043976"/>
                  <a:gd name="connsiteX244" fmla="*/ 875708 w 937728"/>
                  <a:gd name="connsiteY244" fmla="*/ 782226 h 1043976"/>
                  <a:gd name="connsiteX245" fmla="*/ 878175 w 937728"/>
                  <a:gd name="connsiteY245" fmla="*/ 782226 h 1043976"/>
                  <a:gd name="connsiteX246" fmla="*/ 880645 w 937728"/>
                  <a:gd name="connsiteY246" fmla="*/ 779757 h 1043976"/>
                  <a:gd name="connsiteX247" fmla="*/ 885583 w 937728"/>
                  <a:gd name="connsiteY247" fmla="*/ 779757 h 1043976"/>
                  <a:gd name="connsiteX248" fmla="*/ 890520 w 937728"/>
                  <a:gd name="connsiteY248" fmla="*/ 782226 h 1043976"/>
                  <a:gd name="connsiteX249" fmla="*/ 892987 w 937728"/>
                  <a:gd name="connsiteY249" fmla="*/ 784593 h 1043976"/>
                  <a:gd name="connsiteX250" fmla="*/ 892987 w 937728"/>
                  <a:gd name="connsiteY250" fmla="*/ 787060 h 1043976"/>
                  <a:gd name="connsiteX251" fmla="*/ 890520 w 937728"/>
                  <a:gd name="connsiteY251" fmla="*/ 789529 h 1043976"/>
                  <a:gd name="connsiteX252" fmla="*/ 888050 w 937728"/>
                  <a:gd name="connsiteY252" fmla="*/ 789529 h 1043976"/>
                  <a:gd name="connsiteX253" fmla="*/ 888050 w 937728"/>
                  <a:gd name="connsiteY253" fmla="*/ 796935 h 1043976"/>
                  <a:gd name="connsiteX254" fmla="*/ 892987 w 937728"/>
                  <a:gd name="connsiteY254" fmla="*/ 796935 h 1043976"/>
                  <a:gd name="connsiteX255" fmla="*/ 895455 w 937728"/>
                  <a:gd name="connsiteY255" fmla="*/ 794570 h 1043976"/>
                  <a:gd name="connsiteX256" fmla="*/ 900392 w 937728"/>
                  <a:gd name="connsiteY256" fmla="*/ 799404 h 1043976"/>
                  <a:gd name="connsiteX257" fmla="*/ 902862 w 937728"/>
                  <a:gd name="connsiteY257" fmla="*/ 799404 h 1043976"/>
                  <a:gd name="connsiteX258" fmla="*/ 902862 w 937728"/>
                  <a:gd name="connsiteY258" fmla="*/ 804341 h 1043976"/>
                  <a:gd name="connsiteX259" fmla="*/ 905329 w 937728"/>
                  <a:gd name="connsiteY259" fmla="*/ 806808 h 1043976"/>
                  <a:gd name="connsiteX260" fmla="*/ 905329 w 937728"/>
                  <a:gd name="connsiteY260" fmla="*/ 809277 h 1043976"/>
                  <a:gd name="connsiteX261" fmla="*/ 910267 w 937728"/>
                  <a:gd name="connsiteY261" fmla="*/ 809277 h 1043976"/>
                  <a:gd name="connsiteX262" fmla="*/ 910267 w 937728"/>
                  <a:gd name="connsiteY262" fmla="*/ 811746 h 1043976"/>
                  <a:gd name="connsiteX263" fmla="*/ 912634 w 937728"/>
                  <a:gd name="connsiteY263" fmla="*/ 814215 h 1043976"/>
                  <a:gd name="connsiteX264" fmla="*/ 917672 w 937728"/>
                  <a:gd name="connsiteY264" fmla="*/ 814215 h 1043976"/>
                  <a:gd name="connsiteX265" fmla="*/ 917672 w 937728"/>
                  <a:gd name="connsiteY265" fmla="*/ 811746 h 1043976"/>
                  <a:gd name="connsiteX266" fmla="*/ 920038 w 937728"/>
                  <a:gd name="connsiteY266" fmla="*/ 814215 h 1043976"/>
                  <a:gd name="connsiteX267" fmla="*/ 920038 w 937728"/>
                  <a:gd name="connsiteY267" fmla="*/ 819152 h 1043976"/>
                  <a:gd name="connsiteX268" fmla="*/ 917672 w 937728"/>
                  <a:gd name="connsiteY268" fmla="*/ 821621 h 1043976"/>
                  <a:gd name="connsiteX269" fmla="*/ 915101 w 937728"/>
                  <a:gd name="connsiteY269" fmla="*/ 824088 h 1043976"/>
                  <a:gd name="connsiteX270" fmla="*/ 915101 w 937728"/>
                  <a:gd name="connsiteY270" fmla="*/ 829025 h 1043976"/>
                  <a:gd name="connsiteX271" fmla="*/ 920038 w 937728"/>
                  <a:gd name="connsiteY271" fmla="*/ 829025 h 1043976"/>
                  <a:gd name="connsiteX272" fmla="*/ 920038 w 937728"/>
                  <a:gd name="connsiteY272" fmla="*/ 826557 h 1043976"/>
                  <a:gd name="connsiteX273" fmla="*/ 922609 w 937728"/>
                  <a:gd name="connsiteY273" fmla="*/ 826557 h 1043976"/>
                  <a:gd name="connsiteX274" fmla="*/ 924976 w 937728"/>
                  <a:gd name="connsiteY274" fmla="*/ 824088 h 1043976"/>
                  <a:gd name="connsiteX275" fmla="*/ 929913 w 937728"/>
                  <a:gd name="connsiteY275" fmla="*/ 824088 h 1043976"/>
                  <a:gd name="connsiteX276" fmla="*/ 932380 w 937728"/>
                  <a:gd name="connsiteY276" fmla="*/ 826557 h 1043976"/>
                  <a:gd name="connsiteX277" fmla="*/ 932380 w 937728"/>
                  <a:gd name="connsiteY277" fmla="*/ 833963 h 1043976"/>
                  <a:gd name="connsiteX278" fmla="*/ 929913 w 937728"/>
                  <a:gd name="connsiteY278" fmla="*/ 836432 h 1043976"/>
                  <a:gd name="connsiteX279" fmla="*/ 929913 w 937728"/>
                  <a:gd name="connsiteY279" fmla="*/ 843836 h 1043976"/>
                  <a:gd name="connsiteX280" fmla="*/ 932380 w 937728"/>
                  <a:gd name="connsiteY280" fmla="*/ 853711 h 1043976"/>
                  <a:gd name="connsiteX281" fmla="*/ 934951 w 937728"/>
                  <a:gd name="connsiteY281" fmla="*/ 856180 h 1043976"/>
                  <a:gd name="connsiteX282" fmla="*/ 934951 w 937728"/>
                  <a:gd name="connsiteY282" fmla="*/ 875928 h 1043976"/>
                  <a:gd name="connsiteX283" fmla="*/ 937318 w 937728"/>
                  <a:gd name="connsiteY283" fmla="*/ 880864 h 1043976"/>
                  <a:gd name="connsiteX284" fmla="*/ 937318 w 937728"/>
                  <a:gd name="connsiteY284" fmla="*/ 893208 h 1043976"/>
                  <a:gd name="connsiteX285" fmla="*/ 934951 w 937728"/>
                  <a:gd name="connsiteY285" fmla="*/ 898144 h 1043976"/>
                  <a:gd name="connsiteX286" fmla="*/ 932380 w 937728"/>
                  <a:gd name="connsiteY286" fmla="*/ 900612 h 1043976"/>
                  <a:gd name="connsiteX287" fmla="*/ 932380 w 937728"/>
                  <a:gd name="connsiteY287" fmla="*/ 903081 h 1043976"/>
                  <a:gd name="connsiteX288" fmla="*/ 924976 w 937728"/>
                  <a:gd name="connsiteY288" fmla="*/ 912956 h 1043976"/>
                  <a:gd name="connsiteX289" fmla="*/ 920038 w 937728"/>
                  <a:gd name="connsiteY289" fmla="*/ 922829 h 1043976"/>
                  <a:gd name="connsiteX290" fmla="*/ 915101 w 937728"/>
                  <a:gd name="connsiteY290" fmla="*/ 930235 h 1043976"/>
                  <a:gd name="connsiteX291" fmla="*/ 912634 w 937728"/>
                  <a:gd name="connsiteY291" fmla="*/ 935171 h 1043976"/>
                  <a:gd name="connsiteX292" fmla="*/ 912634 w 937728"/>
                  <a:gd name="connsiteY292" fmla="*/ 937640 h 1043976"/>
                  <a:gd name="connsiteX293" fmla="*/ 910267 w 937728"/>
                  <a:gd name="connsiteY293" fmla="*/ 937640 h 1043976"/>
                  <a:gd name="connsiteX294" fmla="*/ 907800 w 937728"/>
                  <a:gd name="connsiteY294" fmla="*/ 945046 h 1043976"/>
                  <a:gd name="connsiteX295" fmla="*/ 907800 w 937728"/>
                  <a:gd name="connsiteY295" fmla="*/ 952451 h 1043976"/>
                  <a:gd name="connsiteX296" fmla="*/ 902862 w 937728"/>
                  <a:gd name="connsiteY296" fmla="*/ 954920 h 1043976"/>
                  <a:gd name="connsiteX297" fmla="*/ 897925 w 937728"/>
                  <a:gd name="connsiteY297" fmla="*/ 954920 h 1043976"/>
                  <a:gd name="connsiteX298" fmla="*/ 897925 w 937728"/>
                  <a:gd name="connsiteY298" fmla="*/ 947515 h 1043976"/>
                  <a:gd name="connsiteX299" fmla="*/ 900392 w 937728"/>
                  <a:gd name="connsiteY299" fmla="*/ 945046 h 1043976"/>
                  <a:gd name="connsiteX300" fmla="*/ 900392 w 937728"/>
                  <a:gd name="connsiteY300" fmla="*/ 940109 h 1043976"/>
                  <a:gd name="connsiteX301" fmla="*/ 892987 w 937728"/>
                  <a:gd name="connsiteY301" fmla="*/ 940109 h 1043976"/>
                  <a:gd name="connsiteX302" fmla="*/ 888050 w 937728"/>
                  <a:gd name="connsiteY302" fmla="*/ 945046 h 1043976"/>
                  <a:gd name="connsiteX303" fmla="*/ 888050 w 937728"/>
                  <a:gd name="connsiteY303" fmla="*/ 949982 h 1043976"/>
                  <a:gd name="connsiteX304" fmla="*/ 885583 w 937728"/>
                  <a:gd name="connsiteY304" fmla="*/ 952451 h 1043976"/>
                  <a:gd name="connsiteX305" fmla="*/ 885583 w 937728"/>
                  <a:gd name="connsiteY305" fmla="*/ 964795 h 1043976"/>
                  <a:gd name="connsiteX306" fmla="*/ 878175 w 937728"/>
                  <a:gd name="connsiteY306" fmla="*/ 964795 h 1043976"/>
                  <a:gd name="connsiteX307" fmla="*/ 875708 w 937728"/>
                  <a:gd name="connsiteY307" fmla="*/ 967263 h 1043976"/>
                  <a:gd name="connsiteX308" fmla="*/ 873238 w 937728"/>
                  <a:gd name="connsiteY308" fmla="*/ 969730 h 1043976"/>
                  <a:gd name="connsiteX309" fmla="*/ 873238 w 937728"/>
                  <a:gd name="connsiteY309" fmla="*/ 977137 h 1043976"/>
                  <a:gd name="connsiteX310" fmla="*/ 870770 w 937728"/>
                  <a:gd name="connsiteY310" fmla="*/ 977137 h 1043976"/>
                  <a:gd name="connsiteX311" fmla="*/ 868303 w 937728"/>
                  <a:gd name="connsiteY311" fmla="*/ 974668 h 1043976"/>
                  <a:gd name="connsiteX312" fmla="*/ 865833 w 937728"/>
                  <a:gd name="connsiteY312" fmla="*/ 972199 h 1043976"/>
                  <a:gd name="connsiteX313" fmla="*/ 865833 w 937728"/>
                  <a:gd name="connsiteY313" fmla="*/ 969730 h 1043976"/>
                  <a:gd name="connsiteX314" fmla="*/ 863366 w 937728"/>
                  <a:gd name="connsiteY314" fmla="*/ 967263 h 1043976"/>
                  <a:gd name="connsiteX315" fmla="*/ 860895 w 937728"/>
                  <a:gd name="connsiteY315" fmla="*/ 967263 h 1043976"/>
                  <a:gd name="connsiteX316" fmla="*/ 860895 w 937728"/>
                  <a:gd name="connsiteY316" fmla="*/ 977137 h 1043976"/>
                  <a:gd name="connsiteX317" fmla="*/ 858428 w 937728"/>
                  <a:gd name="connsiteY317" fmla="*/ 979605 h 1043976"/>
                  <a:gd name="connsiteX318" fmla="*/ 855958 w 937728"/>
                  <a:gd name="connsiteY318" fmla="*/ 977137 h 1043976"/>
                  <a:gd name="connsiteX319" fmla="*/ 853491 w 937728"/>
                  <a:gd name="connsiteY319" fmla="*/ 974668 h 1043976"/>
                  <a:gd name="connsiteX320" fmla="*/ 851024 w 937728"/>
                  <a:gd name="connsiteY320" fmla="*/ 969730 h 1043976"/>
                  <a:gd name="connsiteX321" fmla="*/ 848553 w 937728"/>
                  <a:gd name="connsiteY321" fmla="*/ 967263 h 1043976"/>
                  <a:gd name="connsiteX322" fmla="*/ 846086 w 937728"/>
                  <a:gd name="connsiteY322" fmla="*/ 967263 h 1043976"/>
                  <a:gd name="connsiteX323" fmla="*/ 843616 w 937728"/>
                  <a:gd name="connsiteY323" fmla="*/ 969730 h 1043976"/>
                  <a:gd name="connsiteX324" fmla="*/ 843616 w 937728"/>
                  <a:gd name="connsiteY324" fmla="*/ 977137 h 1043976"/>
                  <a:gd name="connsiteX325" fmla="*/ 838678 w 937728"/>
                  <a:gd name="connsiteY325" fmla="*/ 977137 h 1043976"/>
                  <a:gd name="connsiteX326" fmla="*/ 838678 w 937728"/>
                  <a:gd name="connsiteY326" fmla="*/ 974668 h 1043976"/>
                  <a:gd name="connsiteX327" fmla="*/ 836211 w 937728"/>
                  <a:gd name="connsiteY327" fmla="*/ 972199 h 1043976"/>
                  <a:gd name="connsiteX328" fmla="*/ 833744 w 937728"/>
                  <a:gd name="connsiteY328" fmla="*/ 969730 h 1043976"/>
                  <a:gd name="connsiteX329" fmla="*/ 831274 w 937728"/>
                  <a:gd name="connsiteY329" fmla="*/ 969730 h 1043976"/>
                  <a:gd name="connsiteX330" fmla="*/ 831274 w 937728"/>
                  <a:gd name="connsiteY330" fmla="*/ 972199 h 1043976"/>
                  <a:gd name="connsiteX331" fmla="*/ 828807 w 937728"/>
                  <a:gd name="connsiteY331" fmla="*/ 972199 h 1043976"/>
                  <a:gd name="connsiteX332" fmla="*/ 831274 w 937728"/>
                  <a:gd name="connsiteY332" fmla="*/ 979605 h 1043976"/>
                  <a:gd name="connsiteX333" fmla="*/ 833744 w 937728"/>
                  <a:gd name="connsiteY333" fmla="*/ 982074 h 1043976"/>
                  <a:gd name="connsiteX334" fmla="*/ 838678 w 937728"/>
                  <a:gd name="connsiteY334" fmla="*/ 987010 h 1043976"/>
                  <a:gd name="connsiteX335" fmla="*/ 841149 w 937728"/>
                  <a:gd name="connsiteY335" fmla="*/ 987010 h 1043976"/>
                  <a:gd name="connsiteX336" fmla="*/ 843616 w 937728"/>
                  <a:gd name="connsiteY336" fmla="*/ 989479 h 1043976"/>
                  <a:gd name="connsiteX337" fmla="*/ 843616 w 937728"/>
                  <a:gd name="connsiteY337" fmla="*/ 994416 h 1043976"/>
                  <a:gd name="connsiteX338" fmla="*/ 838678 w 937728"/>
                  <a:gd name="connsiteY338" fmla="*/ 991947 h 1043976"/>
                  <a:gd name="connsiteX339" fmla="*/ 833744 w 937728"/>
                  <a:gd name="connsiteY339" fmla="*/ 991947 h 1043976"/>
                  <a:gd name="connsiteX340" fmla="*/ 833744 w 937728"/>
                  <a:gd name="connsiteY340" fmla="*/ 999354 h 1043976"/>
                  <a:gd name="connsiteX341" fmla="*/ 831274 w 937728"/>
                  <a:gd name="connsiteY341" fmla="*/ 1004291 h 1043976"/>
                  <a:gd name="connsiteX342" fmla="*/ 828807 w 937728"/>
                  <a:gd name="connsiteY342" fmla="*/ 1009227 h 1043976"/>
                  <a:gd name="connsiteX343" fmla="*/ 826336 w 937728"/>
                  <a:gd name="connsiteY343" fmla="*/ 1009227 h 1043976"/>
                  <a:gd name="connsiteX344" fmla="*/ 823869 w 937728"/>
                  <a:gd name="connsiteY344" fmla="*/ 1006758 h 1043976"/>
                  <a:gd name="connsiteX345" fmla="*/ 823869 w 937728"/>
                  <a:gd name="connsiteY345" fmla="*/ 999354 h 1043976"/>
                  <a:gd name="connsiteX346" fmla="*/ 821399 w 937728"/>
                  <a:gd name="connsiteY346" fmla="*/ 999354 h 1043976"/>
                  <a:gd name="connsiteX347" fmla="*/ 816465 w 937728"/>
                  <a:gd name="connsiteY347" fmla="*/ 1001822 h 1043976"/>
                  <a:gd name="connsiteX348" fmla="*/ 813994 w 937728"/>
                  <a:gd name="connsiteY348" fmla="*/ 1006758 h 1043976"/>
                  <a:gd name="connsiteX349" fmla="*/ 811527 w 937728"/>
                  <a:gd name="connsiteY349" fmla="*/ 1006758 h 1043976"/>
                  <a:gd name="connsiteX350" fmla="*/ 811527 w 937728"/>
                  <a:gd name="connsiteY350" fmla="*/ 1011696 h 1043976"/>
                  <a:gd name="connsiteX351" fmla="*/ 809057 w 937728"/>
                  <a:gd name="connsiteY351" fmla="*/ 1014165 h 1043976"/>
                  <a:gd name="connsiteX352" fmla="*/ 809057 w 937728"/>
                  <a:gd name="connsiteY352" fmla="*/ 1021571 h 1043976"/>
                  <a:gd name="connsiteX353" fmla="*/ 804119 w 937728"/>
                  <a:gd name="connsiteY353" fmla="*/ 1019102 h 1043976"/>
                  <a:gd name="connsiteX354" fmla="*/ 801652 w 937728"/>
                  <a:gd name="connsiteY354" fmla="*/ 1019102 h 1043976"/>
                  <a:gd name="connsiteX355" fmla="*/ 799185 w 937728"/>
                  <a:gd name="connsiteY355" fmla="*/ 1016633 h 1043976"/>
                  <a:gd name="connsiteX356" fmla="*/ 796715 w 937728"/>
                  <a:gd name="connsiteY356" fmla="*/ 1016633 h 1043976"/>
                  <a:gd name="connsiteX357" fmla="*/ 794248 w 937728"/>
                  <a:gd name="connsiteY357" fmla="*/ 1019102 h 1043976"/>
                  <a:gd name="connsiteX358" fmla="*/ 791777 w 937728"/>
                  <a:gd name="connsiteY358" fmla="*/ 1021571 h 1043976"/>
                  <a:gd name="connsiteX359" fmla="*/ 786840 w 937728"/>
                  <a:gd name="connsiteY359" fmla="*/ 1026507 h 1043976"/>
                  <a:gd name="connsiteX360" fmla="*/ 784373 w 937728"/>
                  <a:gd name="connsiteY360" fmla="*/ 1031444 h 1043976"/>
                  <a:gd name="connsiteX361" fmla="*/ 781902 w 937728"/>
                  <a:gd name="connsiteY361" fmla="*/ 1033913 h 1043976"/>
                  <a:gd name="connsiteX362" fmla="*/ 779435 w 937728"/>
                  <a:gd name="connsiteY362" fmla="*/ 1036382 h 1043976"/>
                  <a:gd name="connsiteX363" fmla="*/ 779435 w 937728"/>
                  <a:gd name="connsiteY363" fmla="*/ 1038850 h 1043976"/>
                  <a:gd name="connsiteX364" fmla="*/ 776968 w 937728"/>
                  <a:gd name="connsiteY364" fmla="*/ 1041317 h 1043976"/>
                  <a:gd name="connsiteX365" fmla="*/ 774498 w 937728"/>
                  <a:gd name="connsiteY365" fmla="*/ 1043786 h 1043976"/>
                  <a:gd name="connsiteX366" fmla="*/ 769560 w 937728"/>
                  <a:gd name="connsiteY366" fmla="*/ 1041317 h 1043976"/>
                  <a:gd name="connsiteX367" fmla="*/ 767093 w 937728"/>
                  <a:gd name="connsiteY367" fmla="*/ 1038850 h 1043976"/>
                  <a:gd name="connsiteX368" fmla="*/ 762156 w 937728"/>
                  <a:gd name="connsiteY368" fmla="*/ 1038850 h 1043976"/>
                  <a:gd name="connsiteX369" fmla="*/ 759689 w 937728"/>
                  <a:gd name="connsiteY369" fmla="*/ 1041317 h 1043976"/>
                  <a:gd name="connsiteX370" fmla="*/ 757218 w 937728"/>
                  <a:gd name="connsiteY370" fmla="*/ 1043786 h 1043976"/>
                  <a:gd name="connsiteX371" fmla="*/ 754751 w 937728"/>
                  <a:gd name="connsiteY371" fmla="*/ 1041317 h 1043976"/>
                  <a:gd name="connsiteX372" fmla="*/ 752281 w 937728"/>
                  <a:gd name="connsiteY372" fmla="*/ 1038850 h 1043976"/>
                  <a:gd name="connsiteX373" fmla="*/ 752281 w 937728"/>
                  <a:gd name="connsiteY373" fmla="*/ 1024038 h 1043976"/>
                  <a:gd name="connsiteX374" fmla="*/ 749814 w 937728"/>
                  <a:gd name="connsiteY374" fmla="*/ 1021571 h 1043976"/>
                  <a:gd name="connsiteX375" fmla="*/ 749814 w 937728"/>
                  <a:gd name="connsiteY375" fmla="*/ 1019102 h 1043976"/>
                  <a:gd name="connsiteX376" fmla="*/ 747343 w 937728"/>
                  <a:gd name="connsiteY376" fmla="*/ 1019102 h 1043976"/>
                  <a:gd name="connsiteX377" fmla="*/ 744876 w 937728"/>
                  <a:gd name="connsiteY377" fmla="*/ 1016633 h 1043976"/>
                  <a:gd name="connsiteX378" fmla="*/ 742409 w 937728"/>
                  <a:gd name="connsiteY378" fmla="*/ 1016633 h 1043976"/>
                  <a:gd name="connsiteX379" fmla="*/ 742409 w 937728"/>
                  <a:gd name="connsiteY379" fmla="*/ 1014165 h 1043976"/>
                  <a:gd name="connsiteX380" fmla="*/ 739939 w 937728"/>
                  <a:gd name="connsiteY380" fmla="*/ 1011696 h 1043976"/>
                  <a:gd name="connsiteX381" fmla="*/ 737472 w 937728"/>
                  <a:gd name="connsiteY381" fmla="*/ 1011696 h 1043976"/>
                  <a:gd name="connsiteX382" fmla="*/ 732534 w 937728"/>
                  <a:gd name="connsiteY382" fmla="*/ 1014165 h 1043976"/>
                  <a:gd name="connsiteX383" fmla="*/ 727597 w 937728"/>
                  <a:gd name="connsiteY383" fmla="*/ 1016633 h 1043976"/>
                  <a:gd name="connsiteX384" fmla="*/ 725129 w 937728"/>
                  <a:gd name="connsiteY384" fmla="*/ 1014165 h 1043976"/>
                  <a:gd name="connsiteX385" fmla="*/ 722659 w 937728"/>
                  <a:gd name="connsiteY385" fmla="*/ 1009227 h 1043976"/>
                  <a:gd name="connsiteX386" fmla="*/ 717722 w 937728"/>
                  <a:gd name="connsiteY386" fmla="*/ 1009227 h 1043976"/>
                  <a:gd name="connsiteX387" fmla="*/ 715254 w 937728"/>
                  <a:gd name="connsiteY387" fmla="*/ 1014165 h 1043976"/>
                  <a:gd name="connsiteX388" fmla="*/ 707850 w 937728"/>
                  <a:gd name="connsiteY388" fmla="*/ 1014165 h 1043976"/>
                  <a:gd name="connsiteX389" fmla="*/ 705380 w 937728"/>
                  <a:gd name="connsiteY389" fmla="*/ 1011696 h 1043976"/>
                  <a:gd name="connsiteX390" fmla="*/ 702912 w 937728"/>
                  <a:gd name="connsiteY390" fmla="*/ 1009227 h 1043976"/>
                  <a:gd name="connsiteX391" fmla="*/ 697975 w 937728"/>
                  <a:gd name="connsiteY391" fmla="*/ 1006758 h 1043976"/>
                  <a:gd name="connsiteX392" fmla="*/ 695505 w 937728"/>
                  <a:gd name="connsiteY392" fmla="*/ 1004291 h 1043976"/>
                  <a:gd name="connsiteX393" fmla="*/ 695505 w 937728"/>
                  <a:gd name="connsiteY393" fmla="*/ 999354 h 1043976"/>
                  <a:gd name="connsiteX394" fmla="*/ 697975 w 937728"/>
                  <a:gd name="connsiteY394" fmla="*/ 999354 h 1043976"/>
                  <a:gd name="connsiteX395" fmla="*/ 697975 w 937728"/>
                  <a:gd name="connsiteY395" fmla="*/ 996885 h 1043976"/>
                  <a:gd name="connsiteX396" fmla="*/ 700442 w 937728"/>
                  <a:gd name="connsiteY396" fmla="*/ 991947 h 1043976"/>
                  <a:gd name="connsiteX397" fmla="*/ 700442 w 937728"/>
                  <a:gd name="connsiteY397" fmla="*/ 979605 h 1043976"/>
                  <a:gd name="connsiteX398" fmla="*/ 702912 w 937728"/>
                  <a:gd name="connsiteY398" fmla="*/ 974668 h 1043976"/>
                  <a:gd name="connsiteX399" fmla="*/ 697975 w 937728"/>
                  <a:gd name="connsiteY399" fmla="*/ 974668 h 1043976"/>
                  <a:gd name="connsiteX400" fmla="*/ 695505 w 937728"/>
                  <a:gd name="connsiteY400" fmla="*/ 977137 h 1043976"/>
                  <a:gd name="connsiteX401" fmla="*/ 688100 w 937728"/>
                  <a:gd name="connsiteY401" fmla="*/ 977137 h 1043976"/>
                  <a:gd name="connsiteX402" fmla="*/ 683163 w 937728"/>
                  <a:gd name="connsiteY402" fmla="*/ 974668 h 1043976"/>
                  <a:gd name="connsiteX403" fmla="*/ 680695 w 937728"/>
                  <a:gd name="connsiteY403" fmla="*/ 972199 h 1043976"/>
                  <a:gd name="connsiteX404" fmla="*/ 680695 w 937728"/>
                  <a:gd name="connsiteY404" fmla="*/ 962326 h 1043976"/>
                  <a:gd name="connsiteX405" fmla="*/ 673288 w 937728"/>
                  <a:gd name="connsiteY405" fmla="*/ 957388 h 1043976"/>
                  <a:gd name="connsiteX406" fmla="*/ 670820 w 937728"/>
                  <a:gd name="connsiteY406" fmla="*/ 954920 h 1043976"/>
                  <a:gd name="connsiteX407" fmla="*/ 670820 w 937728"/>
                  <a:gd name="connsiteY407" fmla="*/ 952451 h 1043976"/>
                  <a:gd name="connsiteX408" fmla="*/ 673288 w 937728"/>
                  <a:gd name="connsiteY408" fmla="*/ 949982 h 1043976"/>
                  <a:gd name="connsiteX409" fmla="*/ 675758 w 937728"/>
                  <a:gd name="connsiteY409" fmla="*/ 947515 h 1043976"/>
                  <a:gd name="connsiteX410" fmla="*/ 675758 w 937728"/>
                  <a:gd name="connsiteY410" fmla="*/ 940109 h 1043976"/>
                  <a:gd name="connsiteX411" fmla="*/ 670820 w 937728"/>
                  <a:gd name="connsiteY411" fmla="*/ 940109 h 1043976"/>
                  <a:gd name="connsiteX412" fmla="*/ 668353 w 937728"/>
                  <a:gd name="connsiteY412" fmla="*/ 942578 h 1043976"/>
                  <a:gd name="connsiteX413" fmla="*/ 665883 w 937728"/>
                  <a:gd name="connsiteY413" fmla="*/ 945046 h 1043976"/>
                  <a:gd name="connsiteX414" fmla="*/ 660946 w 937728"/>
                  <a:gd name="connsiteY414" fmla="*/ 942578 h 1043976"/>
                  <a:gd name="connsiteX415" fmla="*/ 658478 w 937728"/>
                  <a:gd name="connsiteY415" fmla="*/ 940109 h 1043976"/>
                  <a:gd name="connsiteX416" fmla="*/ 658478 w 937728"/>
                  <a:gd name="connsiteY416" fmla="*/ 935171 h 1043976"/>
                  <a:gd name="connsiteX417" fmla="*/ 660946 w 937728"/>
                  <a:gd name="connsiteY417" fmla="*/ 930235 h 1043976"/>
                  <a:gd name="connsiteX418" fmla="*/ 658478 w 937728"/>
                  <a:gd name="connsiteY418" fmla="*/ 927767 h 1043976"/>
                  <a:gd name="connsiteX419" fmla="*/ 656008 w 937728"/>
                  <a:gd name="connsiteY419" fmla="*/ 922829 h 1043976"/>
                  <a:gd name="connsiteX420" fmla="*/ 653541 w 937728"/>
                  <a:gd name="connsiteY420" fmla="*/ 920361 h 1043976"/>
                  <a:gd name="connsiteX421" fmla="*/ 643666 w 937728"/>
                  <a:gd name="connsiteY421" fmla="*/ 920361 h 1043976"/>
                  <a:gd name="connsiteX422" fmla="*/ 638729 w 937728"/>
                  <a:gd name="connsiteY422" fmla="*/ 922829 h 1043976"/>
                  <a:gd name="connsiteX423" fmla="*/ 633794 w 937728"/>
                  <a:gd name="connsiteY423" fmla="*/ 922829 h 1043976"/>
                  <a:gd name="connsiteX424" fmla="*/ 628857 w 937728"/>
                  <a:gd name="connsiteY424" fmla="*/ 920361 h 1043976"/>
                  <a:gd name="connsiteX425" fmla="*/ 626386 w 937728"/>
                  <a:gd name="connsiteY425" fmla="*/ 915423 h 1043976"/>
                  <a:gd name="connsiteX426" fmla="*/ 623919 w 937728"/>
                  <a:gd name="connsiteY426" fmla="*/ 912956 h 1043976"/>
                  <a:gd name="connsiteX427" fmla="*/ 623919 w 937728"/>
                  <a:gd name="connsiteY427" fmla="*/ 910487 h 1043976"/>
                  <a:gd name="connsiteX428" fmla="*/ 618982 w 937728"/>
                  <a:gd name="connsiteY428" fmla="*/ 905550 h 1043976"/>
                  <a:gd name="connsiteX429" fmla="*/ 614044 w 937728"/>
                  <a:gd name="connsiteY429" fmla="*/ 905550 h 1043976"/>
                  <a:gd name="connsiteX430" fmla="*/ 611577 w 937728"/>
                  <a:gd name="connsiteY430" fmla="*/ 903081 h 1043976"/>
                  <a:gd name="connsiteX431" fmla="*/ 606640 w 937728"/>
                  <a:gd name="connsiteY431" fmla="*/ 900612 h 1043976"/>
                  <a:gd name="connsiteX432" fmla="*/ 606640 w 937728"/>
                  <a:gd name="connsiteY432" fmla="*/ 895675 h 1043976"/>
                  <a:gd name="connsiteX433" fmla="*/ 609107 w 937728"/>
                  <a:gd name="connsiteY433" fmla="*/ 895675 h 1043976"/>
                  <a:gd name="connsiteX434" fmla="*/ 611577 w 937728"/>
                  <a:gd name="connsiteY434" fmla="*/ 893208 h 1043976"/>
                  <a:gd name="connsiteX435" fmla="*/ 611577 w 937728"/>
                  <a:gd name="connsiteY435" fmla="*/ 888270 h 1043976"/>
                  <a:gd name="connsiteX436" fmla="*/ 609107 w 937728"/>
                  <a:gd name="connsiteY436" fmla="*/ 885801 h 1043976"/>
                  <a:gd name="connsiteX437" fmla="*/ 609107 w 937728"/>
                  <a:gd name="connsiteY437" fmla="*/ 883333 h 1043976"/>
                  <a:gd name="connsiteX438" fmla="*/ 604169 w 937728"/>
                  <a:gd name="connsiteY438" fmla="*/ 880864 h 1043976"/>
                  <a:gd name="connsiteX439" fmla="*/ 601702 w 937728"/>
                  <a:gd name="connsiteY439" fmla="*/ 880864 h 1043976"/>
                  <a:gd name="connsiteX440" fmla="*/ 596765 w 937728"/>
                  <a:gd name="connsiteY440" fmla="*/ 878395 h 1043976"/>
                  <a:gd name="connsiteX441" fmla="*/ 594298 w 937728"/>
                  <a:gd name="connsiteY441" fmla="*/ 878395 h 1043976"/>
                  <a:gd name="connsiteX442" fmla="*/ 589360 w 937728"/>
                  <a:gd name="connsiteY442" fmla="*/ 875928 h 1043976"/>
                  <a:gd name="connsiteX443" fmla="*/ 586890 w 937728"/>
                  <a:gd name="connsiteY443" fmla="*/ 878395 h 1043976"/>
                  <a:gd name="connsiteX444" fmla="*/ 584423 w 937728"/>
                  <a:gd name="connsiteY444" fmla="*/ 880864 h 1043976"/>
                  <a:gd name="connsiteX445" fmla="*/ 581956 w 937728"/>
                  <a:gd name="connsiteY445" fmla="*/ 883333 h 1043976"/>
                  <a:gd name="connsiteX446" fmla="*/ 579485 w 937728"/>
                  <a:gd name="connsiteY446" fmla="*/ 880864 h 1043976"/>
                  <a:gd name="connsiteX447" fmla="*/ 579485 w 937728"/>
                  <a:gd name="connsiteY447" fmla="*/ 878395 h 1043976"/>
                  <a:gd name="connsiteX448" fmla="*/ 581956 w 937728"/>
                  <a:gd name="connsiteY448" fmla="*/ 875928 h 1043976"/>
                  <a:gd name="connsiteX449" fmla="*/ 581956 w 937728"/>
                  <a:gd name="connsiteY449" fmla="*/ 868522 h 1043976"/>
                  <a:gd name="connsiteX450" fmla="*/ 579485 w 937728"/>
                  <a:gd name="connsiteY450" fmla="*/ 868522 h 1043976"/>
                  <a:gd name="connsiteX451" fmla="*/ 577018 w 937728"/>
                  <a:gd name="connsiteY451" fmla="*/ 866053 h 1043976"/>
                  <a:gd name="connsiteX452" fmla="*/ 569610 w 937728"/>
                  <a:gd name="connsiteY452" fmla="*/ 866053 h 1043976"/>
                  <a:gd name="connsiteX453" fmla="*/ 564673 w 937728"/>
                  <a:gd name="connsiteY453" fmla="*/ 870991 h 1043976"/>
                  <a:gd name="connsiteX454" fmla="*/ 559739 w 937728"/>
                  <a:gd name="connsiteY454" fmla="*/ 868522 h 1043976"/>
                  <a:gd name="connsiteX455" fmla="*/ 559739 w 937728"/>
                  <a:gd name="connsiteY455" fmla="*/ 866053 h 1043976"/>
                  <a:gd name="connsiteX456" fmla="*/ 557268 w 937728"/>
                  <a:gd name="connsiteY456" fmla="*/ 866053 h 1043976"/>
                  <a:gd name="connsiteX457" fmla="*/ 554801 w 937728"/>
                  <a:gd name="connsiteY457" fmla="*/ 868522 h 1043976"/>
                  <a:gd name="connsiteX458" fmla="*/ 549864 w 937728"/>
                  <a:gd name="connsiteY458" fmla="*/ 868522 h 1043976"/>
                  <a:gd name="connsiteX459" fmla="*/ 547393 w 937728"/>
                  <a:gd name="connsiteY459" fmla="*/ 866053 h 1043976"/>
                  <a:gd name="connsiteX460" fmla="*/ 544926 w 937728"/>
                  <a:gd name="connsiteY460" fmla="*/ 863584 h 1043976"/>
                  <a:gd name="connsiteX461" fmla="*/ 542459 w 937728"/>
                  <a:gd name="connsiteY461" fmla="*/ 858649 h 1043976"/>
                  <a:gd name="connsiteX462" fmla="*/ 540092 w 937728"/>
                  <a:gd name="connsiteY462" fmla="*/ 856180 h 1043976"/>
                  <a:gd name="connsiteX463" fmla="*/ 535155 w 937728"/>
                  <a:gd name="connsiteY463" fmla="*/ 853711 h 1043976"/>
                  <a:gd name="connsiteX464" fmla="*/ 532584 w 937728"/>
                  <a:gd name="connsiteY464" fmla="*/ 848774 h 1043976"/>
                  <a:gd name="connsiteX465" fmla="*/ 532584 w 937728"/>
                  <a:gd name="connsiteY465" fmla="*/ 831598 h 1043976"/>
                  <a:gd name="connsiteX466" fmla="*/ 535155 w 937728"/>
                  <a:gd name="connsiteY466" fmla="*/ 829129 h 1043976"/>
                  <a:gd name="connsiteX467" fmla="*/ 537522 w 937728"/>
                  <a:gd name="connsiteY467" fmla="*/ 829129 h 1043976"/>
                  <a:gd name="connsiteX468" fmla="*/ 540092 w 937728"/>
                  <a:gd name="connsiteY468" fmla="*/ 826557 h 1043976"/>
                  <a:gd name="connsiteX469" fmla="*/ 540092 w 937728"/>
                  <a:gd name="connsiteY469" fmla="*/ 821621 h 1043976"/>
                  <a:gd name="connsiteX470" fmla="*/ 537522 w 937728"/>
                  <a:gd name="connsiteY470" fmla="*/ 821621 h 1043976"/>
                  <a:gd name="connsiteX471" fmla="*/ 535155 w 937728"/>
                  <a:gd name="connsiteY471" fmla="*/ 819152 h 1043976"/>
                  <a:gd name="connsiteX472" fmla="*/ 530217 w 937728"/>
                  <a:gd name="connsiteY472" fmla="*/ 816785 h 1043976"/>
                  <a:gd name="connsiteX473" fmla="*/ 515305 w 937728"/>
                  <a:gd name="connsiteY473" fmla="*/ 816785 h 1043976"/>
                  <a:gd name="connsiteX474" fmla="*/ 512938 w 937728"/>
                  <a:gd name="connsiteY474" fmla="*/ 814318 h 1043976"/>
                  <a:gd name="connsiteX475" fmla="*/ 510367 w 937728"/>
                  <a:gd name="connsiteY475" fmla="*/ 814318 h 1043976"/>
                  <a:gd name="connsiteX476" fmla="*/ 505430 w 937728"/>
                  <a:gd name="connsiteY476" fmla="*/ 816785 h 1043976"/>
                  <a:gd name="connsiteX477" fmla="*/ 500596 w 937728"/>
                  <a:gd name="connsiteY477" fmla="*/ 816785 h 1043976"/>
                  <a:gd name="connsiteX478" fmla="*/ 500596 w 937728"/>
                  <a:gd name="connsiteY478" fmla="*/ 809277 h 1043976"/>
                  <a:gd name="connsiteX479" fmla="*/ 502962 w 937728"/>
                  <a:gd name="connsiteY479" fmla="*/ 809277 h 1043976"/>
                  <a:gd name="connsiteX480" fmla="*/ 508000 w 937728"/>
                  <a:gd name="connsiteY480" fmla="*/ 804341 h 1043976"/>
                  <a:gd name="connsiteX481" fmla="*/ 510367 w 937728"/>
                  <a:gd name="connsiteY481" fmla="*/ 804341 h 1043976"/>
                  <a:gd name="connsiteX482" fmla="*/ 510367 w 937728"/>
                  <a:gd name="connsiteY482" fmla="*/ 784695 h 1043976"/>
                  <a:gd name="connsiteX483" fmla="*/ 508000 w 937728"/>
                  <a:gd name="connsiteY483" fmla="*/ 777290 h 1043976"/>
                  <a:gd name="connsiteX484" fmla="*/ 500596 w 937728"/>
                  <a:gd name="connsiteY484" fmla="*/ 777290 h 1043976"/>
                  <a:gd name="connsiteX485" fmla="*/ 498025 w 937728"/>
                  <a:gd name="connsiteY485" fmla="*/ 779757 h 1043976"/>
                  <a:gd name="connsiteX486" fmla="*/ 498025 w 937728"/>
                  <a:gd name="connsiteY486" fmla="*/ 799506 h 1043976"/>
                  <a:gd name="connsiteX487" fmla="*/ 495658 w 937728"/>
                  <a:gd name="connsiteY487" fmla="*/ 801872 h 1043976"/>
                  <a:gd name="connsiteX488" fmla="*/ 493191 w 937728"/>
                  <a:gd name="connsiteY488" fmla="*/ 801872 h 1043976"/>
                  <a:gd name="connsiteX489" fmla="*/ 493191 w 937728"/>
                  <a:gd name="connsiteY489" fmla="*/ 789529 h 1043976"/>
                  <a:gd name="connsiteX490" fmla="*/ 490721 w 937728"/>
                  <a:gd name="connsiteY490" fmla="*/ 784593 h 1043976"/>
                  <a:gd name="connsiteX491" fmla="*/ 488254 w 937728"/>
                  <a:gd name="connsiteY491" fmla="*/ 779757 h 1043976"/>
                  <a:gd name="connsiteX492" fmla="*/ 485783 w 937728"/>
                  <a:gd name="connsiteY492" fmla="*/ 774822 h 1043976"/>
                  <a:gd name="connsiteX493" fmla="*/ 480849 w 937728"/>
                  <a:gd name="connsiteY493" fmla="*/ 772249 h 1043976"/>
                  <a:gd name="connsiteX494" fmla="*/ 475912 w 937728"/>
                  <a:gd name="connsiteY494" fmla="*/ 769781 h 1043976"/>
                  <a:gd name="connsiteX495" fmla="*/ 473441 w 937728"/>
                  <a:gd name="connsiteY495" fmla="*/ 769781 h 1043976"/>
                  <a:gd name="connsiteX496" fmla="*/ 470974 w 937728"/>
                  <a:gd name="connsiteY496" fmla="*/ 772249 h 1043976"/>
                  <a:gd name="connsiteX497" fmla="*/ 470974 w 937728"/>
                  <a:gd name="connsiteY497" fmla="*/ 784593 h 1043976"/>
                  <a:gd name="connsiteX498" fmla="*/ 468504 w 937728"/>
                  <a:gd name="connsiteY498" fmla="*/ 789529 h 1043976"/>
                  <a:gd name="connsiteX499" fmla="*/ 461099 w 937728"/>
                  <a:gd name="connsiteY499" fmla="*/ 792101 h 1043976"/>
                  <a:gd name="connsiteX500" fmla="*/ 456162 w 937728"/>
                  <a:gd name="connsiteY500" fmla="*/ 794570 h 1043976"/>
                  <a:gd name="connsiteX501" fmla="*/ 453695 w 937728"/>
                  <a:gd name="connsiteY501" fmla="*/ 796935 h 1043976"/>
                  <a:gd name="connsiteX502" fmla="*/ 451224 w 937728"/>
                  <a:gd name="connsiteY502" fmla="*/ 794570 h 1043976"/>
                  <a:gd name="connsiteX503" fmla="*/ 448757 w 937728"/>
                  <a:gd name="connsiteY503" fmla="*/ 794570 h 1043976"/>
                  <a:gd name="connsiteX504" fmla="*/ 446290 w 937728"/>
                  <a:gd name="connsiteY504" fmla="*/ 792101 h 1043976"/>
                  <a:gd name="connsiteX505" fmla="*/ 443820 w 937728"/>
                  <a:gd name="connsiteY505" fmla="*/ 789529 h 1043976"/>
                  <a:gd name="connsiteX506" fmla="*/ 446290 w 937728"/>
                  <a:gd name="connsiteY506" fmla="*/ 787060 h 1043976"/>
                  <a:gd name="connsiteX507" fmla="*/ 446290 w 937728"/>
                  <a:gd name="connsiteY507" fmla="*/ 779757 h 1043976"/>
                  <a:gd name="connsiteX508" fmla="*/ 441352 w 937728"/>
                  <a:gd name="connsiteY508" fmla="*/ 777290 h 1043976"/>
                  <a:gd name="connsiteX509" fmla="*/ 441352 w 937728"/>
                  <a:gd name="connsiteY509" fmla="*/ 774822 h 1043976"/>
                  <a:gd name="connsiteX510" fmla="*/ 433945 w 937728"/>
                  <a:gd name="connsiteY510" fmla="*/ 772249 h 1043976"/>
                  <a:gd name="connsiteX511" fmla="*/ 429007 w 937728"/>
                  <a:gd name="connsiteY511" fmla="*/ 772249 h 1043976"/>
                  <a:gd name="connsiteX512" fmla="*/ 424073 w 937728"/>
                  <a:gd name="connsiteY512" fmla="*/ 774822 h 1043976"/>
                  <a:gd name="connsiteX513" fmla="*/ 419135 w 937728"/>
                  <a:gd name="connsiteY513" fmla="*/ 774822 h 1043976"/>
                  <a:gd name="connsiteX514" fmla="*/ 416665 w 937728"/>
                  <a:gd name="connsiteY514" fmla="*/ 772249 h 1043976"/>
                  <a:gd name="connsiteX515" fmla="*/ 414198 w 937728"/>
                  <a:gd name="connsiteY515" fmla="*/ 769781 h 1043976"/>
                  <a:gd name="connsiteX516" fmla="*/ 411728 w 937728"/>
                  <a:gd name="connsiteY516" fmla="*/ 769781 h 1043976"/>
                  <a:gd name="connsiteX517" fmla="*/ 411728 w 937728"/>
                  <a:gd name="connsiteY517" fmla="*/ 767313 h 1043976"/>
                  <a:gd name="connsiteX518" fmla="*/ 414198 w 937728"/>
                  <a:gd name="connsiteY518" fmla="*/ 764845 h 1043976"/>
                  <a:gd name="connsiteX519" fmla="*/ 421603 w 937728"/>
                  <a:gd name="connsiteY519" fmla="*/ 764845 h 1043976"/>
                  <a:gd name="connsiteX520" fmla="*/ 424073 w 937728"/>
                  <a:gd name="connsiteY520" fmla="*/ 762478 h 1043976"/>
                  <a:gd name="connsiteX521" fmla="*/ 426540 w 937728"/>
                  <a:gd name="connsiteY521" fmla="*/ 757542 h 1043976"/>
                  <a:gd name="connsiteX522" fmla="*/ 426540 w 937728"/>
                  <a:gd name="connsiteY522" fmla="*/ 752605 h 1043976"/>
                  <a:gd name="connsiteX523" fmla="*/ 424073 w 937728"/>
                  <a:gd name="connsiteY523" fmla="*/ 752605 h 1043976"/>
                  <a:gd name="connsiteX524" fmla="*/ 421603 w 937728"/>
                  <a:gd name="connsiteY524" fmla="*/ 750136 h 1043976"/>
                  <a:gd name="connsiteX525" fmla="*/ 414198 w 937728"/>
                  <a:gd name="connsiteY525" fmla="*/ 750136 h 1043976"/>
                  <a:gd name="connsiteX526" fmla="*/ 414198 w 937728"/>
                  <a:gd name="connsiteY526" fmla="*/ 747667 h 1043976"/>
                  <a:gd name="connsiteX527" fmla="*/ 409261 w 937728"/>
                  <a:gd name="connsiteY527" fmla="*/ 747667 h 1043976"/>
                  <a:gd name="connsiteX528" fmla="*/ 406793 w 937728"/>
                  <a:gd name="connsiteY528" fmla="*/ 745198 h 1043976"/>
                  <a:gd name="connsiteX529" fmla="*/ 406793 w 937728"/>
                  <a:gd name="connsiteY529" fmla="*/ 742730 h 1043976"/>
                  <a:gd name="connsiteX530" fmla="*/ 409261 w 937728"/>
                  <a:gd name="connsiteY530" fmla="*/ 737794 h 1043976"/>
                  <a:gd name="connsiteX531" fmla="*/ 411728 w 937728"/>
                  <a:gd name="connsiteY531" fmla="*/ 735325 h 1043976"/>
                  <a:gd name="connsiteX532" fmla="*/ 414198 w 937728"/>
                  <a:gd name="connsiteY532" fmla="*/ 730388 h 1043976"/>
                  <a:gd name="connsiteX533" fmla="*/ 414198 w 937728"/>
                  <a:gd name="connsiteY533" fmla="*/ 725450 h 1043976"/>
                  <a:gd name="connsiteX534" fmla="*/ 409261 w 937728"/>
                  <a:gd name="connsiteY534" fmla="*/ 718045 h 1043976"/>
                  <a:gd name="connsiteX535" fmla="*/ 409261 w 937728"/>
                  <a:gd name="connsiteY535" fmla="*/ 713108 h 1043976"/>
                  <a:gd name="connsiteX536" fmla="*/ 406793 w 937728"/>
                  <a:gd name="connsiteY536" fmla="*/ 705702 h 1043976"/>
                  <a:gd name="connsiteX537" fmla="*/ 406793 w 937728"/>
                  <a:gd name="connsiteY537" fmla="*/ 703235 h 1043976"/>
                  <a:gd name="connsiteX538" fmla="*/ 409261 w 937728"/>
                  <a:gd name="connsiteY538" fmla="*/ 700766 h 1043976"/>
                  <a:gd name="connsiteX539" fmla="*/ 414198 w 937728"/>
                  <a:gd name="connsiteY539" fmla="*/ 698297 h 1043976"/>
                  <a:gd name="connsiteX540" fmla="*/ 419135 w 937728"/>
                  <a:gd name="connsiteY540" fmla="*/ 690891 h 1043976"/>
                  <a:gd name="connsiteX541" fmla="*/ 419135 w 937728"/>
                  <a:gd name="connsiteY541" fmla="*/ 681018 h 1043976"/>
                  <a:gd name="connsiteX542" fmla="*/ 416665 w 937728"/>
                  <a:gd name="connsiteY542" fmla="*/ 673611 h 1043976"/>
                  <a:gd name="connsiteX543" fmla="*/ 414198 w 937728"/>
                  <a:gd name="connsiteY543" fmla="*/ 673611 h 1043976"/>
                  <a:gd name="connsiteX544" fmla="*/ 401856 w 937728"/>
                  <a:gd name="connsiteY544" fmla="*/ 671143 h 1043976"/>
                  <a:gd name="connsiteX545" fmla="*/ 399386 w 937728"/>
                  <a:gd name="connsiteY545" fmla="*/ 668676 h 1043976"/>
                  <a:gd name="connsiteX546" fmla="*/ 391981 w 937728"/>
                  <a:gd name="connsiteY546" fmla="*/ 661269 h 1043976"/>
                  <a:gd name="connsiteX547" fmla="*/ 387044 w 937728"/>
                  <a:gd name="connsiteY547" fmla="*/ 653863 h 1043976"/>
                  <a:gd name="connsiteX548" fmla="*/ 379639 w 937728"/>
                  <a:gd name="connsiteY548" fmla="*/ 653863 h 1043976"/>
                  <a:gd name="connsiteX549" fmla="*/ 377169 w 937728"/>
                  <a:gd name="connsiteY549" fmla="*/ 656332 h 1043976"/>
                  <a:gd name="connsiteX550" fmla="*/ 374701 w 937728"/>
                  <a:gd name="connsiteY550" fmla="*/ 661269 h 1043976"/>
                  <a:gd name="connsiteX551" fmla="*/ 372234 w 937728"/>
                  <a:gd name="connsiteY551" fmla="*/ 666207 h 1043976"/>
                  <a:gd name="connsiteX552" fmla="*/ 369764 w 937728"/>
                  <a:gd name="connsiteY552" fmla="*/ 668676 h 1043976"/>
                  <a:gd name="connsiteX553" fmla="*/ 362359 w 937728"/>
                  <a:gd name="connsiteY553" fmla="*/ 668676 h 1043976"/>
                  <a:gd name="connsiteX554" fmla="*/ 357422 w 937728"/>
                  <a:gd name="connsiteY554" fmla="*/ 671143 h 1043976"/>
                  <a:gd name="connsiteX555" fmla="*/ 352484 w 937728"/>
                  <a:gd name="connsiteY555" fmla="*/ 673611 h 1043976"/>
                  <a:gd name="connsiteX556" fmla="*/ 350017 w 937728"/>
                  <a:gd name="connsiteY556" fmla="*/ 676080 h 1043976"/>
                  <a:gd name="connsiteX557" fmla="*/ 345080 w 937728"/>
                  <a:gd name="connsiteY557" fmla="*/ 673611 h 1043976"/>
                  <a:gd name="connsiteX558" fmla="*/ 347547 w 937728"/>
                  <a:gd name="connsiteY558" fmla="*/ 668676 h 1043976"/>
                  <a:gd name="connsiteX559" fmla="*/ 350017 w 937728"/>
                  <a:gd name="connsiteY559" fmla="*/ 663738 h 1043976"/>
                  <a:gd name="connsiteX560" fmla="*/ 347547 w 937728"/>
                  <a:gd name="connsiteY560" fmla="*/ 658801 h 1043976"/>
                  <a:gd name="connsiteX561" fmla="*/ 340142 w 937728"/>
                  <a:gd name="connsiteY561" fmla="*/ 656332 h 1043976"/>
                  <a:gd name="connsiteX562" fmla="*/ 337675 w 937728"/>
                  <a:gd name="connsiteY562" fmla="*/ 653863 h 1043976"/>
                  <a:gd name="connsiteX563" fmla="*/ 337675 w 937728"/>
                  <a:gd name="connsiteY563" fmla="*/ 646459 h 1043976"/>
                  <a:gd name="connsiteX564" fmla="*/ 335205 w 937728"/>
                  <a:gd name="connsiteY564" fmla="*/ 643990 h 1043976"/>
                  <a:gd name="connsiteX565" fmla="*/ 332738 w 937728"/>
                  <a:gd name="connsiteY565" fmla="*/ 641521 h 1043976"/>
                  <a:gd name="connsiteX566" fmla="*/ 327800 w 937728"/>
                  <a:gd name="connsiteY566" fmla="*/ 641521 h 1043976"/>
                  <a:gd name="connsiteX567" fmla="*/ 322863 w 937728"/>
                  <a:gd name="connsiteY567" fmla="*/ 639052 h 1043976"/>
                  <a:gd name="connsiteX568" fmla="*/ 322863 w 937728"/>
                  <a:gd name="connsiteY568" fmla="*/ 634115 h 1043976"/>
                  <a:gd name="connsiteX569" fmla="*/ 320393 w 937728"/>
                  <a:gd name="connsiteY569" fmla="*/ 624241 h 1043976"/>
                  <a:gd name="connsiteX570" fmla="*/ 317925 w 937728"/>
                  <a:gd name="connsiteY570" fmla="*/ 619304 h 1043976"/>
                  <a:gd name="connsiteX571" fmla="*/ 317925 w 937728"/>
                  <a:gd name="connsiteY571" fmla="*/ 604493 h 1043976"/>
                  <a:gd name="connsiteX572" fmla="*/ 320393 w 937728"/>
                  <a:gd name="connsiteY572" fmla="*/ 592151 h 1043976"/>
                  <a:gd name="connsiteX573" fmla="*/ 317925 w 937728"/>
                  <a:gd name="connsiteY573" fmla="*/ 584745 h 1043976"/>
                  <a:gd name="connsiteX574" fmla="*/ 308050 w 937728"/>
                  <a:gd name="connsiteY574" fmla="*/ 577340 h 1043976"/>
                  <a:gd name="connsiteX575" fmla="*/ 305583 w 937728"/>
                  <a:gd name="connsiteY575" fmla="*/ 577340 h 1043976"/>
                  <a:gd name="connsiteX576" fmla="*/ 300646 w 937728"/>
                  <a:gd name="connsiteY576" fmla="*/ 574872 h 1043976"/>
                  <a:gd name="connsiteX577" fmla="*/ 298179 w 937728"/>
                  <a:gd name="connsiteY577" fmla="*/ 574872 h 1043976"/>
                  <a:gd name="connsiteX578" fmla="*/ 293241 w 937728"/>
                  <a:gd name="connsiteY578" fmla="*/ 577340 h 1043976"/>
                  <a:gd name="connsiteX579" fmla="*/ 285833 w 937728"/>
                  <a:gd name="connsiteY579" fmla="*/ 577340 h 1043976"/>
                  <a:gd name="connsiteX580" fmla="*/ 280899 w 937728"/>
                  <a:gd name="connsiteY580" fmla="*/ 574872 h 1043976"/>
                  <a:gd name="connsiteX581" fmla="*/ 273491 w 937728"/>
                  <a:gd name="connsiteY581" fmla="*/ 572403 h 1043976"/>
                  <a:gd name="connsiteX582" fmla="*/ 271024 w 937728"/>
                  <a:gd name="connsiteY582" fmla="*/ 567465 h 1043976"/>
                  <a:gd name="connsiteX583" fmla="*/ 261149 w 937728"/>
                  <a:gd name="connsiteY583" fmla="*/ 564997 h 1043976"/>
                  <a:gd name="connsiteX584" fmla="*/ 256212 w 937728"/>
                  <a:gd name="connsiteY584" fmla="*/ 567465 h 1043976"/>
                  <a:gd name="connsiteX585" fmla="*/ 251274 w 937728"/>
                  <a:gd name="connsiteY585" fmla="*/ 569934 h 1043976"/>
                  <a:gd name="connsiteX586" fmla="*/ 246340 w 937728"/>
                  <a:gd name="connsiteY586" fmla="*/ 577340 h 1043976"/>
                  <a:gd name="connsiteX587" fmla="*/ 243870 w 937728"/>
                  <a:gd name="connsiteY587" fmla="*/ 582276 h 1043976"/>
                  <a:gd name="connsiteX588" fmla="*/ 241403 w 937728"/>
                  <a:gd name="connsiteY588" fmla="*/ 589682 h 1043976"/>
                  <a:gd name="connsiteX589" fmla="*/ 238932 w 937728"/>
                  <a:gd name="connsiteY589" fmla="*/ 592151 h 1043976"/>
                  <a:gd name="connsiteX590" fmla="*/ 233995 w 937728"/>
                  <a:gd name="connsiteY590" fmla="*/ 594620 h 1043976"/>
                  <a:gd name="connsiteX591" fmla="*/ 231528 w 937728"/>
                  <a:gd name="connsiteY591" fmla="*/ 592151 h 1043976"/>
                  <a:gd name="connsiteX592" fmla="*/ 231528 w 937728"/>
                  <a:gd name="connsiteY592" fmla="*/ 587214 h 1043976"/>
                  <a:gd name="connsiteX593" fmla="*/ 229057 w 937728"/>
                  <a:gd name="connsiteY593" fmla="*/ 579807 h 1043976"/>
                  <a:gd name="connsiteX594" fmla="*/ 226590 w 937728"/>
                  <a:gd name="connsiteY594" fmla="*/ 574872 h 1043976"/>
                  <a:gd name="connsiteX595" fmla="*/ 229057 w 937728"/>
                  <a:gd name="connsiteY595" fmla="*/ 567465 h 1043976"/>
                  <a:gd name="connsiteX596" fmla="*/ 226590 w 937728"/>
                  <a:gd name="connsiteY596" fmla="*/ 564997 h 1043976"/>
                  <a:gd name="connsiteX597" fmla="*/ 224123 w 937728"/>
                  <a:gd name="connsiteY597" fmla="*/ 562528 h 1043976"/>
                  <a:gd name="connsiteX598" fmla="*/ 219186 w 937728"/>
                  <a:gd name="connsiteY598" fmla="*/ 562528 h 1043976"/>
                  <a:gd name="connsiteX599" fmla="*/ 211778 w 937728"/>
                  <a:gd name="connsiteY599" fmla="*/ 560061 h 1043976"/>
                  <a:gd name="connsiteX600" fmla="*/ 211778 w 937728"/>
                  <a:gd name="connsiteY600" fmla="*/ 555123 h 1043976"/>
                  <a:gd name="connsiteX601" fmla="*/ 209311 w 937728"/>
                  <a:gd name="connsiteY601" fmla="*/ 550186 h 1043976"/>
                  <a:gd name="connsiteX602" fmla="*/ 206843 w 937728"/>
                  <a:gd name="connsiteY602" fmla="*/ 547717 h 1043976"/>
                  <a:gd name="connsiteX603" fmla="*/ 201906 w 937728"/>
                  <a:gd name="connsiteY603" fmla="*/ 545248 h 1043976"/>
                  <a:gd name="connsiteX604" fmla="*/ 199436 w 937728"/>
                  <a:gd name="connsiteY604" fmla="*/ 545248 h 1043976"/>
                  <a:gd name="connsiteX605" fmla="*/ 194498 w 937728"/>
                  <a:gd name="connsiteY605" fmla="*/ 547717 h 1043976"/>
                  <a:gd name="connsiteX606" fmla="*/ 187094 w 937728"/>
                  <a:gd name="connsiteY606" fmla="*/ 545248 h 1043976"/>
                  <a:gd name="connsiteX607" fmla="*/ 184626 w 937728"/>
                  <a:gd name="connsiteY607" fmla="*/ 542780 h 1043976"/>
                  <a:gd name="connsiteX608" fmla="*/ 177219 w 937728"/>
                  <a:gd name="connsiteY608" fmla="*/ 545248 h 1043976"/>
                  <a:gd name="connsiteX609" fmla="*/ 174752 w 937728"/>
                  <a:gd name="connsiteY609" fmla="*/ 542780 h 1043976"/>
                  <a:gd name="connsiteX610" fmla="*/ 174752 w 937728"/>
                  <a:gd name="connsiteY610" fmla="*/ 540312 h 1043976"/>
                  <a:gd name="connsiteX611" fmla="*/ 172284 w 937728"/>
                  <a:gd name="connsiteY611" fmla="*/ 535375 h 1043976"/>
                  <a:gd name="connsiteX612" fmla="*/ 169814 w 937728"/>
                  <a:gd name="connsiteY612" fmla="*/ 530438 h 1043976"/>
                  <a:gd name="connsiteX613" fmla="*/ 167347 w 937728"/>
                  <a:gd name="connsiteY613" fmla="*/ 523033 h 1043976"/>
                  <a:gd name="connsiteX614" fmla="*/ 164877 w 937728"/>
                  <a:gd name="connsiteY614" fmla="*/ 518095 h 1043976"/>
                  <a:gd name="connsiteX615" fmla="*/ 164877 w 937728"/>
                  <a:gd name="connsiteY615" fmla="*/ 503285 h 1043976"/>
                  <a:gd name="connsiteX616" fmla="*/ 159939 w 937728"/>
                  <a:gd name="connsiteY616" fmla="*/ 498347 h 1043976"/>
                  <a:gd name="connsiteX617" fmla="*/ 155005 w 937728"/>
                  <a:gd name="connsiteY617" fmla="*/ 493410 h 1043976"/>
                  <a:gd name="connsiteX618" fmla="*/ 155005 w 937728"/>
                  <a:gd name="connsiteY618" fmla="*/ 490941 h 1043976"/>
                  <a:gd name="connsiteX619" fmla="*/ 157472 w 937728"/>
                  <a:gd name="connsiteY619" fmla="*/ 486005 h 1043976"/>
                  <a:gd name="connsiteX620" fmla="*/ 164877 w 937728"/>
                  <a:gd name="connsiteY620" fmla="*/ 481068 h 1043976"/>
                  <a:gd name="connsiteX621" fmla="*/ 169814 w 937728"/>
                  <a:gd name="connsiteY621" fmla="*/ 478599 h 1043976"/>
                  <a:gd name="connsiteX622" fmla="*/ 174752 w 937728"/>
                  <a:gd name="connsiteY622" fmla="*/ 473661 h 1043976"/>
                  <a:gd name="connsiteX623" fmla="*/ 174752 w 937728"/>
                  <a:gd name="connsiteY623" fmla="*/ 468726 h 1043976"/>
                  <a:gd name="connsiteX624" fmla="*/ 150067 w 937728"/>
                  <a:gd name="connsiteY624" fmla="*/ 468726 h 1043976"/>
                  <a:gd name="connsiteX625" fmla="*/ 147597 w 937728"/>
                  <a:gd name="connsiteY625" fmla="*/ 471193 h 1043976"/>
                  <a:gd name="connsiteX626" fmla="*/ 142660 w 937728"/>
                  <a:gd name="connsiteY626" fmla="*/ 471193 h 1043976"/>
                  <a:gd name="connsiteX627" fmla="*/ 142660 w 937728"/>
                  <a:gd name="connsiteY627" fmla="*/ 466257 h 1043976"/>
                  <a:gd name="connsiteX628" fmla="*/ 140192 w 937728"/>
                  <a:gd name="connsiteY628" fmla="*/ 461319 h 1043976"/>
                  <a:gd name="connsiteX629" fmla="*/ 142660 w 937728"/>
                  <a:gd name="connsiteY629" fmla="*/ 456382 h 1043976"/>
                  <a:gd name="connsiteX630" fmla="*/ 142660 w 937728"/>
                  <a:gd name="connsiteY630" fmla="*/ 453913 h 1043976"/>
                  <a:gd name="connsiteX631" fmla="*/ 147597 w 937728"/>
                  <a:gd name="connsiteY631" fmla="*/ 456382 h 1043976"/>
                  <a:gd name="connsiteX632" fmla="*/ 152535 w 937728"/>
                  <a:gd name="connsiteY632" fmla="*/ 453913 h 1043976"/>
                  <a:gd name="connsiteX633" fmla="*/ 157472 w 937728"/>
                  <a:gd name="connsiteY633" fmla="*/ 451446 h 1043976"/>
                  <a:gd name="connsiteX634" fmla="*/ 159939 w 937728"/>
                  <a:gd name="connsiteY634" fmla="*/ 444040 h 1043976"/>
                  <a:gd name="connsiteX635" fmla="*/ 164877 w 937728"/>
                  <a:gd name="connsiteY635" fmla="*/ 439102 h 1043976"/>
                  <a:gd name="connsiteX636" fmla="*/ 167347 w 937728"/>
                  <a:gd name="connsiteY636" fmla="*/ 439102 h 1043976"/>
                  <a:gd name="connsiteX637" fmla="*/ 172284 w 937728"/>
                  <a:gd name="connsiteY637" fmla="*/ 441571 h 1043976"/>
                  <a:gd name="connsiteX638" fmla="*/ 177219 w 937728"/>
                  <a:gd name="connsiteY638" fmla="*/ 444040 h 1043976"/>
                  <a:gd name="connsiteX639" fmla="*/ 179689 w 937728"/>
                  <a:gd name="connsiteY639" fmla="*/ 444040 h 1043976"/>
                  <a:gd name="connsiteX640" fmla="*/ 177219 w 937728"/>
                  <a:gd name="connsiteY640" fmla="*/ 441571 h 1043976"/>
                  <a:gd name="connsiteX641" fmla="*/ 172284 w 937728"/>
                  <a:gd name="connsiteY641" fmla="*/ 434165 h 1043976"/>
                  <a:gd name="connsiteX642" fmla="*/ 169814 w 937728"/>
                  <a:gd name="connsiteY642" fmla="*/ 424292 h 1043976"/>
                  <a:gd name="connsiteX643" fmla="*/ 164877 w 937728"/>
                  <a:gd name="connsiteY643" fmla="*/ 419354 h 1043976"/>
                  <a:gd name="connsiteX644" fmla="*/ 159939 w 937728"/>
                  <a:gd name="connsiteY644" fmla="*/ 419354 h 1043976"/>
                  <a:gd name="connsiteX645" fmla="*/ 157472 w 937728"/>
                  <a:gd name="connsiteY645" fmla="*/ 421823 h 1043976"/>
                  <a:gd name="connsiteX646" fmla="*/ 157472 w 937728"/>
                  <a:gd name="connsiteY646" fmla="*/ 434165 h 1043976"/>
                  <a:gd name="connsiteX647" fmla="*/ 150067 w 937728"/>
                  <a:gd name="connsiteY647" fmla="*/ 444040 h 1043976"/>
                  <a:gd name="connsiteX648" fmla="*/ 147597 w 937728"/>
                  <a:gd name="connsiteY648" fmla="*/ 444040 h 1043976"/>
                  <a:gd name="connsiteX649" fmla="*/ 142660 w 937728"/>
                  <a:gd name="connsiteY649" fmla="*/ 441571 h 1043976"/>
                  <a:gd name="connsiteX650" fmla="*/ 135255 w 937728"/>
                  <a:gd name="connsiteY650" fmla="*/ 436634 h 1043976"/>
                  <a:gd name="connsiteX651" fmla="*/ 132788 w 937728"/>
                  <a:gd name="connsiteY651" fmla="*/ 431698 h 1043976"/>
                  <a:gd name="connsiteX652" fmla="*/ 132788 w 937728"/>
                  <a:gd name="connsiteY652" fmla="*/ 429229 h 1043976"/>
                  <a:gd name="connsiteX653" fmla="*/ 130318 w 937728"/>
                  <a:gd name="connsiteY653" fmla="*/ 424395 h 1043976"/>
                  <a:gd name="connsiteX654" fmla="*/ 132788 w 937728"/>
                  <a:gd name="connsiteY654" fmla="*/ 419354 h 1043976"/>
                  <a:gd name="connsiteX655" fmla="*/ 135255 w 937728"/>
                  <a:gd name="connsiteY655" fmla="*/ 414418 h 1043976"/>
                  <a:gd name="connsiteX656" fmla="*/ 135255 w 937728"/>
                  <a:gd name="connsiteY656" fmla="*/ 409583 h 1043976"/>
                  <a:gd name="connsiteX657" fmla="*/ 132788 w 937728"/>
                  <a:gd name="connsiteY657" fmla="*/ 407114 h 1043976"/>
                  <a:gd name="connsiteX658" fmla="*/ 130318 w 937728"/>
                  <a:gd name="connsiteY658" fmla="*/ 404647 h 1043976"/>
                  <a:gd name="connsiteX659" fmla="*/ 130318 w 937728"/>
                  <a:gd name="connsiteY659" fmla="*/ 399606 h 1043976"/>
                  <a:gd name="connsiteX660" fmla="*/ 132788 w 937728"/>
                  <a:gd name="connsiteY660" fmla="*/ 397137 h 1043976"/>
                  <a:gd name="connsiteX661" fmla="*/ 140192 w 937728"/>
                  <a:gd name="connsiteY661" fmla="*/ 394670 h 1043976"/>
                  <a:gd name="connsiteX662" fmla="*/ 140192 w 937728"/>
                  <a:gd name="connsiteY662" fmla="*/ 387367 h 1043976"/>
                  <a:gd name="connsiteX663" fmla="*/ 132788 w 937728"/>
                  <a:gd name="connsiteY663" fmla="*/ 384899 h 1043976"/>
                  <a:gd name="connsiteX664" fmla="*/ 122913 w 937728"/>
                  <a:gd name="connsiteY664" fmla="*/ 384899 h 1043976"/>
                  <a:gd name="connsiteX665" fmla="*/ 122913 w 937728"/>
                  <a:gd name="connsiteY665" fmla="*/ 387367 h 1043976"/>
                  <a:gd name="connsiteX666" fmla="*/ 120443 w 937728"/>
                  <a:gd name="connsiteY666" fmla="*/ 387367 h 1043976"/>
                  <a:gd name="connsiteX667" fmla="*/ 120443 w 937728"/>
                  <a:gd name="connsiteY667" fmla="*/ 397137 h 1043976"/>
                  <a:gd name="connsiteX668" fmla="*/ 117975 w 937728"/>
                  <a:gd name="connsiteY668" fmla="*/ 402178 h 1043976"/>
                  <a:gd name="connsiteX669" fmla="*/ 113038 w 937728"/>
                  <a:gd name="connsiteY669" fmla="*/ 407114 h 1043976"/>
                  <a:gd name="connsiteX670" fmla="*/ 110571 w 937728"/>
                  <a:gd name="connsiteY670" fmla="*/ 409583 h 1043976"/>
                  <a:gd name="connsiteX671" fmla="*/ 108101 w 937728"/>
                  <a:gd name="connsiteY671" fmla="*/ 411949 h 1043976"/>
                  <a:gd name="connsiteX672" fmla="*/ 105633 w 937728"/>
                  <a:gd name="connsiteY672" fmla="*/ 414418 h 1043976"/>
                  <a:gd name="connsiteX673" fmla="*/ 100696 w 937728"/>
                  <a:gd name="connsiteY673" fmla="*/ 414418 h 1043976"/>
                  <a:gd name="connsiteX674" fmla="*/ 98229 w 937728"/>
                  <a:gd name="connsiteY674" fmla="*/ 411949 h 1043976"/>
                  <a:gd name="connsiteX675" fmla="*/ 95758 w 937728"/>
                  <a:gd name="connsiteY675" fmla="*/ 407114 h 1043976"/>
                  <a:gd name="connsiteX676" fmla="*/ 90821 w 937728"/>
                  <a:gd name="connsiteY676" fmla="*/ 402178 h 1043976"/>
                  <a:gd name="connsiteX677" fmla="*/ 85987 w 937728"/>
                  <a:gd name="connsiteY677" fmla="*/ 397137 h 1043976"/>
                  <a:gd name="connsiteX678" fmla="*/ 85987 w 937728"/>
                  <a:gd name="connsiteY678" fmla="*/ 384899 h 1043976"/>
                  <a:gd name="connsiteX679" fmla="*/ 88354 w 937728"/>
                  <a:gd name="connsiteY679" fmla="*/ 377492 h 1043976"/>
                  <a:gd name="connsiteX680" fmla="*/ 90821 w 937728"/>
                  <a:gd name="connsiteY680" fmla="*/ 375024 h 1043976"/>
                  <a:gd name="connsiteX681" fmla="*/ 93291 w 937728"/>
                  <a:gd name="connsiteY681" fmla="*/ 370088 h 1043976"/>
                  <a:gd name="connsiteX682" fmla="*/ 95758 w 937728"/>
                  <a:gd name="connsiteY682" fmla="*/ 365150 h 1043976"/>
                  <a:gd name="connsiteX683" fmla="*/ 93291 w 937728"/>
                  <a:gd name="connsiteY683" fmla="*/ 360213 h 1043976"/>
                  <a:gd name="connsiteX684" fmla="*/ 73645 w 937728"/>
                  <a:gd name="connsiteY684" fmla="*/ 360213 h 1043976"/>
                  <a:gd name="connsiteX685" fmla="*/ 71074 w 937728"/>
                  <a:gd name="connsiteY685" fmla="*/ 357744 h 1043976"/>
                  <a:gd name="connsiteX686" fmla="*/ 68708 w 937728"/>
                  <a:gd name="connsiteY686" fmla="*/ 352807 h 1043976"/>
                  <a:gd name="connsiteX687" fmla="*/ 68708 w 937728"/>
                  <a:gd name="connsiteY687" fmla="*/ 342933 h 1043976"/>
                  <a:gd name="connsiteX688" fmla="*/ 66137 w 937728"/>
                  <a:gd name="connsiteY688" fmla="*/ 337996 h 1043976"/>
                  <a:gd name="connsiteX689" fmla="*/ 56365 w 937728"/>
                  <a:gd name="connsiteY689" fmla="*/ 330591 h 1043976"/>
                  <a:gd name="connsiteX690" fmla="*/ 56365 w 937728"/>
                  <a:gd name="connsiteY690" fmla="*/ 323185 h 1043976"/>
                  <a:gd name="connsiteX691" fmla="*/ 61303 w 937728"/>
                  <a:gd name="connsiteY691" fmla="*/ 320716 h 1043976"/>
                  <a:gd name="connsiteX692" fmla="*/ 63770 w 937728"/>
                  <a:gd name="connsiteY692" fmla="*/ 313312 h 1043976"/>
                  <a:gd name="connsiteX693" fmla="*/ 56365 w 937728"/>
                  <a:gd name="connsiteY693" fmla="*/ 305905 h 1043976"/>
                  <a:gd name="connsiteX694" fmla="*/ 53795 w 937728"/>
                  <a:gd name="connsiteY694" fmla="*/ 303437 h 1043976"/>
                  <a:gd name="connsiteX695" fmla="*/ 48857 w 937728"/>
                  <a:gd name="connsiteY695" fmla="*/ 296032 h 1043976"/>
                  <a:gd name="connsiteX696" fmla="*/ 41553 w 937728"/>
                  <a:gd name="connsiteY696" fmla="*/ 291095 h 1043976"/>
                  <a:gd name="connsiteX697" fmla="*/ 39086 w 937728"/>
                  <a:gd name="connsiteY697" fmla="*/ 291095 h 1043976"/>
                  <a:gd name="connsiteX698" fmla="*/ 31681 w 937728"/>
                  <a:gd name="connsiteY698" fmla="*/ 288626 h 1043976"/>
                  <a:gd name="connsiteX699" fmla="*/ 26744 w 937728"/>
                  <a:gd name="connsiteY699" fmla="*/ 283688 h 1043976"/>
                  <a:gd name="connsiteX700" fmla="*/ 26744 w 937728"/>
                  <a:gd name="connsiteY700" fmla="*/ 273815 h 1043976"/>
                  <a:gd name="connsiteX701" fmla="*/ 29211 w 937728"/>
                  <a:gd name="connsiteY701" fmla="*/ 271346 h 1043976"/>
                  <a:gd name="connsiteX702" fmla="*/ 39086 w 937728"/>
                  <a:gd name="connsiteY702" fmla="*/ 271346 h 1043976"/>
                  <a:gd name="connsiteX703" fmla="*/ 39086 w 937728"/>
                  <a:gd name="connsiteY703" fmla="*/ 259004 h 1043976"/>
                  <a:gd name="connsiteX704" fmla="*/ 44023 w 937728"/>
                  <a:gd name="connsiteY704" fmla="*/ 259004 h 1043976"/>
                  <a:gd name="connsiteX705" fmla="*/ 46491 w 937728"/>
                  <a:gd name="connsiteY705" fmla="*/ 261473 h 1043976"/>
                  <a:gd name="connsiteX706" fmla="*/ 51428 w 937728"/>
                  <a:gd name="connsiteY706" fmla="*/ 263940 h 1043976"/>
                  <a:gd name="connsiteX707" fmla="*/ 51428 w 937728"/>
                  <a:gd name="connsiteY707" fmla="*/ 266409 h 1043976"/>
                  <a:gd name="connsiteX708" fmla="*/ 53898 w 937728"/>
                  <a:gd name="connsiteY708" fmla="*/ 263940 h 1043976"/>
                  <a:gd name="connsiteX709" fmla="*/ 56365 w 937728"/>
                  <a:gd name="connsiteY709" fmla="*/ 261473 h 1043976"/>
                  <a:gd name="connsiteX710" fmla="*/ 58833 w 937728"/>
                  <a:gd name="connsiteY710" fmla="*/ 261473 h 1043976"/>
                  <a:gd name="connsiteX711" fmla="*/ 66240 w 937728"/>
                  <a:gd name="connsiteY711" fmla="*/ 259004 h 1043976"/>
                  <a:gd name="connsiteX712" fmla="*/ 73645 w 937728"/>
                  <a:gd name="connsiteY712" fmla="*/ 259004 h 1043976"/>
                  <a:gd name="connsiteX713" fmla="*/ 76112 w 937728"/>
                  <a:gd name="connsiteY713" fmla="*/ 261473 h 1043976"/>
                  <a:gd name="connsiteX714" fmla="*/ 78582 w 937728"/>
                  <a:gd name="connsiteY714" fmla="*/ 263940 h 1043976"/>
                  <a:gd name="connsiteX715" fmla="*/ 81050 w 937728"/>
                  <a:gd name="connsiteY715" fmla="*/ 263940 h 1043976"/>
                  <a:gd name="connsiteX716" fmla="*/ 83520 w 937728"/>
                  <a:gd name="connsiteY716" fmla="*/ 261473 h 1043976"/>
                  <a:gd name="connsiteX717" fmla="*/ 88457 w 937728"/>
                  <a:gd name="connsiteY717" fmla="*/ 259004 h 1043976"/>
                  <a:gd name="connsiteX718" fmla="*/ 83520 w 937728"/>
                  <a:gd name="connsiteY718" fmla="*/ 254067 h 1043976"/>
                  <a:gd name="connsiteX719" fmla="*/ 81050 w 937728"/>
                  <a:gd name="connsiteY719" fmla="*/ 251598 h 1043976"/>
                  <a:gd name="connsiteX720" fmla="*/ 68708 w 937728"/>
                  <a:gd name="connsiteY720" fmla="*/ 251598 h 1043976"/>
                  <a:gd name="connsiteX721" fmla="*/ 61303 w 937728"/>
                  <a:gd name="connsiteY721" fmla="*/ 249129 h 1043976"/>
                  <a:gd name="connsiteX722" fmla="*/ 53898 w 937728"/>
                  <a:gd name="connsiteY722" fmla="*/ 246661 h 1043976"/>
                  <a:gd name="connsiteX723" fmla="*/ 46491 w 937728"/>
                  <a:gd name="connsiteY723" fmla="*/ 249129 h 1043976"/>
                  <a:gd name="connsiteX724" fmla="*/ 36619 w 937728"/>
                  <a:gd name="connsiteY724" fmla="*/ 246661 h 1043976"/>
                  <a:gd name="connsiteX725" fmla="*/ 34148 w 937728"/>
                  <a:gd name="connsiteY725" fmla="*/ 246661 h 1043976"/>
                  <a:gd name="connsiteX726" fmla="*/ 31681 w 937728"/>
                  <a:gd name="connsiteY726" fmla="*/ 244192 h 1043976"/>
                  <a:gd name="connsiteX727" fmla="*/ 31681 w 937728"/>
                  <a:gd name="connsiteY727" fmla="*/ 239256 h 1043976"/>
                  <a:gd name="connsiteX728" fmla="*/ 34148 w 937728"/>
                  <a:gd name="connsiteY728" fmla="*/ 231850 h 1043976"/>
                  <a:gd name="connsiteX729" fmla="*/ 36619 w 937728"/>
                  <a:gd name="connsiteY729" fmla="*/ 231850 h 1043976"/>
                  <a:gd name="connsiteX730" fmla="*/ 39086 w 937728"/>
                  <a:gd name="connsiteY730" fmla="*/ 229381 h 1043976"/>
                  <a:gd name="connsiteX731" fmla="*/ 44023 w 937728"/>
                  <a:gd name="connsiteY731" fmla="*/ 229381 h 1043976"/>
                  <a:gd name="connsiteX732" fmla="*/ 48961 w 937728"/>
                  <a:gd name="connsiteY732" fmla="*/ 226912 h 1043976"/>
                  <a:gd name="connsiteX733" fmla="*/ 53898 w 937728"/>
                  <a:gd name="connsiteY733" fmla="*/ 224445 h 1043976"/>
                  <a:gd name="connsiteX734" fmla="*/ 56365 w 937728"/>
                  <a:gd name="connsiteY734" fmla="*/ 221976 h 1043976"/>
                  <a:gd name="connsiteX735" fmla="*/ 56365 w 937728"/>
                  <a:gd name="connsiteY735" fmla="*/ 219508 h 1043976"/>
                  <a:gd name="connsiteX736" fmla="*/ 58833 w 937728"/>
                  <a:gd name="connsiteY736" fmla="*/ 214570 h 1043976"/>
                  <a:gd name="connsiteX737" fmla="*/ 56365 w 937728"/>
                  <a:gd name="connsiteY737" fmla="*/ 212101 h 1043976"/>
                  <a:gd name="connsiteX738" fmla="*/ 53898 w 937728"/>
                  <a:gd name="connsiteY738" fmla="*/ 207166 h 1043976"/>
                  <a:gd name="connsiteX739" fmla="*/ 51428 w 937728"/>
                  <a:gd name="connsiteY739" fmla="*/ 197291 h 1043976"/>
                  <a:gd name="connsiteX740" fmla="*/ 53898 w 937728"/>
                  <a:gd name="connsiteY740" fmla="*/ 192353 h 1043976"/>
                  <a:gd name="connsiteX741" fmla="*/ 53898 w 937728"/>
                  <a:gd name="connsiteY741" fmla="*/ 189884 h 1043976"/>
                  <a:gd name="connsiteX742" fmla="*/ 51428 w 937728"/>
                  <a:gd name="connsiteY742" fmla="*/ 189884 h 1043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</a:cxnLst>
                <a:rect l="l" t="t" r="r" b="b"/>
                <a:pathLst>
                  <a:path w="937728" h="1043976">
                    <a:moveTo>
                      <a:pt x="51324" y="189884"/>
                    </a:moveTo>
                    <a:lnTo>
                      <a:pt x="48857" y="194822"/>
                    </a:lnTo>
                    <a:lnTo>
                      <a:pt x="43920" y="194822"/>
                    </a:lnTo>
                    <a:lnTo>
                      <a:pt x="41453" y="197291"/>
                    </a:lnTo>
                    <a:lnTo>
                      <a:pt x="36515" y="194822"/>
                    </a:lnTo>
                    <a:lnTo>
                      <a:pt x="34148" y="189884"/>
                    </a:lnTo>
                    <a:lnTo>
                      <a:pt x="31578" y="187417"/>
                    </a:lnTo>
                    <a:lnTo>
                      <a:pt x="31578" y="172605"/>
                    </a:lnTo>
                    <a:lnTo>
                      <a:pt x="29211" y="165200"/>
                    </a:lnTo>
                    <a:lnTo>
                      <a:pt x="29211" y="162732"/>
                    </a:lnTo>
                    <a:lnTo>
                      <a:pt x="26640" y="157794"/>
                    </a:lnTo>
                    <a:lnTo>
                      <a:pt x="26640" y="150389"/>
                    </a:lnTo>
                    <a:lnTo>
                      <a:pt x="29211" y="145452"/>
                    </a:lnTo>
                    <a:lnTo>
                      <a:pt x="29211" y="130641"/>
                    </a:lnTo>
                    <a:lnTo>
                      <a:pt x="31578" y="125704"/>
                    </a:lnTo>
                    <a:lnTo>
                      <a:pt x="34148" y="123235"/>
                    </a:lnTo>
                    <a:lnTo>
                      <a:pt x="36515" y="118298"/>
                    </a:lnTo>
                    <a:lnTo>
                      <a:pt x="36515" y="113362"/>
                    </a:lnTo>
                    <a:lnTo>
                      <a:pt x="34148" y="108424"/>
                    </a:lnTo>
                    <a:lnTo>
                      <a:pt x="31578" y="105955"/>
                    </a:lnTo>
                    <a:lnTo>
                      <a:pt x="24173" y="103487"/>
                    </a:lnTo>
                    <a:lnTo>
                      <a:pt x="16869" y="98549"/>
                    </a:lnTo>
                    <a:lnTo>
                      <a:pt x="14298" y="91145"/>
                    </a:lnTo>
                    <a:lnTo>
                      <a:pt x="9361" y="86207"/>
                    </a:lnTo>
                    <a:lnTo>
                      <a:pt x="4527" y="78803"/>
                    </a:lnTo>
                    <a:lnTo>
                      <a:pt x="-411" y="73865"/>
                    </a:lnTo>
                    <a:lnTo>
                      <a:pt x="6994" y="63990"/>
                    </a:lnTo>
                    <a:lnTo>
                      <a:pt x="9361" y="59054"/>
                    </a:lnTo>
                    <a:lnTo>
                      <a:pt x="9361" y="56585"/>
                    </a:lnTo>
                    <a:lnTo>
                      <a:pt x="11931" y="46711"/>
                    </a:lnTo>
                    <a:lnTo>
                      <a:pt x="19236" y="36837"/>
                    </a:lnTo>
                    <a:lnTo>
                      <a:pt x="21806" y="31900"/>
                    </a:lnTo>
                    <a:lnTo>
                      <a:pt x="31578" y="26962"/>
                    </a:lnTo>
                    <a:lnTo>
                      <a:pt x="39086" y="24495"/>
                    </a:lnTo>
                    <a:lnTo>
                      <a:pt x="51428" y="19558"/>
                    </a:lnTo>
                    <a:lnTo>
                      <a:pt x="53795" y="19558"/>
                    </a:lnTo>
                    <a:lnTo>
                      <a:pt x="58732" y="17089"/>
                    </a:lnTo>
                    <a:lnTo>
                      <a:pt x="63770" y="12151"/>
                    </a:lnTo>
                    <a:lnTo>
                      <a:pt x="71074" y="9683"/>
                    </a:lnTo>
                    <a:lnTo>
                      <a:pt x="81050" y="7216"/>
                    </a:lnTo>
                    <a:lnTo>
                      <a:pt x="88354" y="4747"/>
                    </a:lnTo>
                    <a:lnTo>
                      <a:pt x="98229" y="7216"/>
                    </a:lnTo>
                    <a:lnTo>
                      <a:pt x="132788" y="7216"/>
                    </a:lnTo>
                    <a:lnTo>
                      <a:pt x="147597" y="4747"/>
                    </a:lnTo>
                    <a:lnTo>
                      <a:pt x="177219" y="4747"/>
                    </a:lnTo>
                    <a:lnTo>
                      <a:pt x="184626" y="2278"/>
                    </a:lnTo>
                    <a:lnTo>
                      <a:pt x="194498" y="-191"/>
                    </a:lnTo>
                    <a:lnTo>
                      <a:pt x="196969" y="-191"/>
                    </a:lnTo>
                    <a:lnTo>
                      <a:pt x="196969" y="2278"/>
                    </a:lnTo>
                    <a:lnTo>
                      <a:pt x="199436" y="4747"/>
                    </a:lnTo>
                    <a:lnTo>
                      <a:pt x="201906" y="9683"/>
                    </a:lnTo>
                    <a:lnTo>
                      <a:pt x="206843" y="17089"/>
                    </a:lnTo>
                    <a:lnTo>
                      <a:pt x="211778" y="24495"/>
                    </a:lnTo>
                    <a:lnTo>
                      <a:pt x="211778" y="26962"/>
                    </a:lnTo>
                    <a:lnTo>
                      <a:pt x="216715" y="34368"/>
                    </a:lnTo>
                    <a:lnTo>
                      <a:pt x="219186" y="41775"/>
                    </a:lnTo>
                    <a:lnTo>
                      <a:pt x="221653" y="44242"/>
                    </a:lnTo>
                    <a:lnTo>
                      <a:pt x="226590" y="49179"/>
                    </a:lnTo>
                    <a:lnTo>
                      <a:pt x="231528" y="56585"/>
                    </a:lnTo>
                    <a:lnTo>
                      <a:pt x="236465" y="63990"/>
                    </a:lnTo>
                    <a:lnTo>
                      <a:pt x="243870" y="66459"/>
                    </a:lnTo>
                    <a:lnTo>
                      <a:pt x="248807" y="66459"/>
                    </a:lnTo>
                    <a:lnTo>
                      <a:pt x="251274" y="68928"/>
                    </a:lnTo>
                    <a:lnTo>
                      <a:pt x="253745" y="76334"/>
                    </a:lnTo>
                    <a:lnTo>
                      <a:pt x="253745" y="78803"/>
                    </a:lnTo>
                    <a:lnTo>
                      <a:pt x="256212" y="83738"/>
                    </a:lnTo>
                    <a:lnTo>
                      <a:pt x="258682" y="86207"/>
                    </a:lnTo>
                    <a:lnTo>
                      <a:pt x="263620" y="93613"/>
                    </a:lnTo>
                    <a:lnTo>
                      <a:pt x="263620" y="96082"/>
                    </a:lnTo>
                    <a:lnTo>
                      <a:pt x="266087" y="101018"/>
                    </a:lnTo>
                    <a:lnTo>
                      <a:pt x="268554" y="105955"/>
                    </a:lnTo>
                    <a:lnTo>
                      <a:pt x="273491" y="108424"/>
                    </a:lnTo>
                    <a:lnTo>
                      <a:pt x="278429" y="110893"/>
                    </a:lnTo>
                    <a:lnTo>
                      <a:pt x="285833" y="115830"/>
                    </a:lnTo>
                    <a:lnTo>
                      <a:pt x="293241" y="115830"/>
                    </a:lnTo>
                    <a:lnTo>
                      <a:pt x="298179" y="118298"/>
                    </a:lnTo>
                    <a:lnTo>
                      <a:pt x="298179" y="120766"/>
                    </a:lnTo>
                    <a:lnTo>
                      <a:pt x="305583" y="125704"/>
                    </a:lnTo>
                    <a:lnTo>
                      <a:pt x="315458" y="125704"/>
                    </a:lnTo>
                    <a:lnTo>
                      <a:pt x="320393" y="128172"/>
                    </a:lnTo>
                    <a:lnTo>
                      <a:pt x="335205" y="128172"/>
                    </a:lnTo>
                    <a:lnTo>
                      <a:pt x="337675" y="125704"/>
                    </a:lnTo>
                    <a:lnTo>
                      <a:pt x="345080" y="125704"/>
                    </a:lnTo>
                    <a:lnTo>
                      <a:pt x="345080" y="128172"/>
                    </a:lnTo>
                    <a:lnTo>
                      <a:pt x="342610" y="130641"/>
                    </a:lnTo>
                    <a:lnTo>
                      <a:pt x="345080" y="133110"/>
                    </a:lnTo>
                    <a:lnTo>
                      <a:pt x="350017" y="130641"/>
                    </a:lnTo>
                    <a:lnTo>
                      <a:pt x="352484" y="133110"/>
                    </a:lnTo>
                    <a:lnTo>
                      <a:pt x="359889" y="135577"/>
                    </a:lnTo>
                    <a:lnTo>
                      <a:pt x="369764" y="138046"/>
                    </a:lnTo>
                    <a:lnTo>
                      <a:pt x="387044" y="138046"/>
                    </a:lnTo>
                    <a:lnTo>
                      <a:pt x="394448" y="140515"/>
                    </a:lnTo>
                    <a:lnTo>
                      <a:pt x="404323" y="142983"/>
                    </a:lnTo>
                    <a:lnTo>
                      <a:pt x="414198" y="145452"/>
                    </a:lnTo>
                    <a:lnTo>
                      <a:pt x="416665" y="145452"/>
                    </a:lnTo>
                    <a:lnTo>
                      <a:pt x="426540" y="147921"/>
                    </a:lnTo>
                    <a:lnTo>
                      <a:pt x="433945" y="147921"/>
                    </a:lnTo>
                    <a:lnTo>
                      <a:pt x="448757" y="150389"/>
                    </a:lnTo>
                    <a:lnTo>
                      <a:pt x="461099" y="152857"/>
                    </a:lnTo>
                    <a:lnTo>
                      <a:pt x="466037" y="152857"/>
                    </a:lnTo>
                    <a:lnTo>
                      <a:pt x="478379" y="155325"/>
                    </a:lnTo>
                    <a:lnTo>
                      <a:pt x="480849" y="155325"/>
                    </a:lnTo>
                    <a:lnTo>
                      <a:pt x="480849" y="170138"/>
                    </a:lnTo>
                    <a:lnTo>
                      <a:pt x="485783" y="175074"/>
                    </a:lnTo>
                    <a:lnTo>
                      <a:pt x="488254" y="177542"/>
                    </a:lnTo>
                    <a:lnTo>
                      <a:pt x="490721" y="182480"/>
                    </a:lnTo>
                    <a:lnTo>
                      <a:pt x="493191" y="184949"/>
                    </a:lnTo>
                    <a:lnTo>
                      <a:pt x="498025" y="189884"/>
                    </a:lnTo>
                    <a:lnTo>
                      <a:pt x="508000" y="197291"/>
                    </a:lnTo>
                    <a:lnTo>
                      <a:pt x="520242" y="204697"/>
                    </a:lnTo>
                    <a:lnTo>
                      <a:pt x="527647" y="209633"/>
                    </a:lnTo>
                    <a:lnTo>
                      <a:pt x="535155" y="217039"/>
                    </a:lnTo>
                    <a:lnTo>
                      <a:pt x="544926" y="221976"/>
                    </a:lnTo>
                    <a:lnTo>
                      <a:pt x="549864" y="229381"/>
                    </a:lnTo>
                    <a:lnTo>
                      <a:pt x="552331" y="234318"/>
                    </a:lnTo>
                    <a:lnTo>
                      <a:pt x="557268" y="241725"/>
                    </a:lnTo>
                    <a:lnTo>
                      <a:pt x="567143" y="249129"/>
                    </a:lnTo>
                    <a:lnTo>
                      <a:pt x="572081" y="256535"/>
                    </a:lnTo>
                    <a:lnTo>
                      <a:pt x="579485" y="266307"/>
                    </a:lnTo>
                    <a:lnTo>
                      <a:pt x="579485" y="268776"/>
                    </a:lnTo>
                    <a:lnTo>
                      <a:pt x="584423" y="273711"/>
                    </a:lnTo>
                    <a:lnTo>
                      <a:pt x="591827" y="281220"/>
                    </a:lnTo>
                    <a:lnTo>
                      <a:pt x="596765" y="286055"/>
                    </a:lnTo>
                    <a:lnTo>
                      <a:pt x="596765" y="290991"/>
                    </a:lnTo>
                    <a:lnTo>
                      <a:pt x="599235" y="293563"/>
                    </a:lnTo>
                    <a:lnTo>
                      <a:pt x="604169" y="293563"/>
                    </a:lnTo>
                    <a:lnTo>
                      <a:pt x="606640" y="290991"/>
                    </a:lnTo>
                    <a:lnTo>
                      <a:pt x="609107" y="296032"/>
                    </a:lnTo>
                    <a:lnTo>
                      <a:pt x="609107" y="298499"/>
                    </a:lnTo>
                    <a:lnTo>
                      <a:pt x="616515" y="303335"/>
                    </a:lnTo>
                    <a:lnTo>
                      <a:pt x="621449" y="310739"/>
                    </a:lnTo>
                    <a:lnTo>
                      <a:pt x="621449" y="323083"/>
                    </a:lnTo>
                    <a:lnTo>
                      <a:pt x="628857" y="330488"/>
                    </a:lnTo>
                    <a:lnTo>
                      <a:pt x="628857" y="332956"/>
                    </a:lnTo>
                    <a:lnTo>
                      <a:pt x="633794" y="340362"/>
                    </a:lnTo>
                    <a:lnTo>
                      <a:pt x="633794" y="345298"/>
                    </a:lnTo>
                    <a:lnTo>
                      <a:pt x="636261" y="347767"/>
                    </a:lnTo>
                    <a:lnTo>
                      <a:pt x="638729" y="350236"/>
                    </a:lnTo>
                    <a:lnTo>
                      <a:pt x="638729" y="352705"/>
                    </a:lnTo>
                    <a:lnTo>
                      <a:pt x="643666" y="355173"/>
                    </a:lnTo>
                    <a:lnTo>
                      <a:pt x="658478" y="357642"/>
                    </a:lnTo>
                    <a:lnTo>
                      <a:pt x="665883" y="355173"/>
                    </a:lnTo>
                    <a:lnTo>
                      <a:pt x="675758" y="355173"/>
                    </a:lnTo>
                    <a:lnTo>
                      <a:pt x="688100" y="357642"/>
                    </a:lnTo>
                    <a:lnTo>
                      <a:pt x="702912" y="355173"/>
                    </a:lnTo>
                    <a:lnTo>
                      <a:pt x="710317" y="352705"/>
                    </a:lnTo>
                    <a:lnTo>
                      <a:pt x="715254" y="355173"/>
                    </a:lnTo>
                    <a:lnTo>
                      <a:pt x="722659" y="357642"/>
                    </a:lnTo>
                    <a:lnTo>
                      <a:pt x="725129" y="360111"/>
                    </a:lnTo>
                    <a:lnTo>
                      <a:pt x="732534" y="365047"/>
                    </a:lnTo>
                    <a:lnTo>
                      <a:pt x="737472" y="374922"/>
                    </a:lnTo>
                    <a:lnTo>
                      <a:pt x="737472" y="377390"/>
                    </a:lnTo>
                    <a:lnTo>
                      <a:pt x="744876" y="387264"/>
                    </a:lnTo>
                    <a:lnTo>
                      <a:pt x="747343" y="389732"/>
                    </a:lnTo>
                    <a:lnTo>
                      <a:pt x="749814" y="397137"/>
                    </a:lnTo>
                    <a:lnTo>
                      <a:pt x="754751" y="402074"/>
                    </a:lnTo>
                    <a:lnTo>
                      <a:pt x="759689" y="409481"/>
                    </a:lnTo>
                    <a:lnTo>
                      <a:pt x="762156" y="416885"/>
                    </a:lnTo>
                    <a:lnTo>
                      <a:pt x="764623" y="419354"/>
                    </a:lnTo>
                    <a:lnTo>
                      <a:pt x="772031" y="431698"/>
                    </a:lnTo>
                    <a:lnTo>
                      <a:pt x="772031" y="451446"/>
                    </a:lnTo>
                    <a:lnTo>
                      <a:pt x="774498" y="458851"/>
                    </a:lnTo>
                    <a:lnTo>
                      <a:pt x="774498" y="466257"/>
                    </a:lnTo>
                    <a:lnTo>
                      <a:pt x="779435" y="471193"/>
                    </a:lnTo>
                    <a:lnTo>
                      <a:pt x="781902" y="476130"/>
                    </a:lnTo>
                    <a:lnTo>
                      <a:pt x="784373" y="481068"/>
                    </a:lnTo>
                    <a:lnTo>
                      <a:pt x="789310" y="486005"/>
                    </a:lnTo>
                    <a:lnTo>
                      <a:pt x="789310" y="490941"/>
                    </a:lnTo>
                    <a:lnTo>
                      <a:pt x="786840" y="493410"/>
                    </a:lnTo>
                    <a:lnTo>
                      <a:pt x="786840" y="500816"/>
                    </a:lnTo>
                    <a:lnTo>
                      <a:pt x="784373" y="508221"/>
                    </a:lnTo>
                    <a:lnTo>
                      <a:pt x="786840" y="513158"/>
                    </a:lnTo>
                    <a:lnTo>
                      <a:pt x="794248" y="520564"/>
                    </a:lnTo>
                    <a:lnTo>
                      <a:pt x="796715" y="520564"/>
                    </a:lnTo>
                    <a:lnTo>
                      <a:pt x="801652" y="523033"/>
                    </a:lnTo>
                    <a:lnTo>
                      <a:pt x="809057" y="527969"/>
                    </a:lnTo>
                    <a:lnTo>
                      <a:pt x="813994" y="527969"/>
                    </a:lnTo>
                    <a:lnTo>
                      <a:pt x="816465" y="537844"/>
                    </a:lnTo>
                    <a:lnTo>
                      <a:pt x="818932" y="542780"/>
                    </a:lnTo>
                    <a:lnTo>
                      <a:pt x="821399" y="545248"/>
                    </a:lnTo>
                    <a:lnTo>
                      <a:pt x="821399" y="550186"/>
                    </a:lnTo>
                    <a:lnTo>
                      <a:pt x="818932" y="552655"/>
                    </a:lnTo>
                    <a:lnTo>
                      <a:pt x="818932" y="567465"/>
                    </a:lnTo>
                    <a:lnTo>
                      <a:pt x="816465" y="574872"/>
                    </a:lnTo>
                    <a:lnTo>
                      <a:pt x="811527" y="582276"/>
                    </a:lnTo>
                    <a:lnTo>
                      <a:pt x="809057" y="584745"/>
                    </a:lnTo>
                    <a:lnTo>
                      <a:pt x="811527" y="587214"/>
                    </a:lnTo>
                    <a:lnTo>
                      <a:pt x="813994" y="589682"/>
                    </a:lnTo>
                    <a:lnTo>
                      <a:pt x="813994" y="592151"/>
                    </a:lnTo>
                    <a:lnTo>
                      <a:pt x="809057" y="597087"/>
                    </a:lnTo>
                    <a:lnTo>
                      <a:pt x="809057" y="599556"/>
                    </a:lnTo>
                    <a:lnTo>
                      <a:pt x="806590" y="606962"/>
                    </a:lnTo>
                    <a:lnTo>
                      <a:pt x="804119" y="614368"/>
                    </a:lnTo>
                    <a:lnTo>
                      <a:pt x="804119" y="624241"/>
                    </a:lnTo>
                    <a:lnTo>
                      <a:pt x="809057" y="626710"/>
                    </a:lnTo>
                    <a:lnTo>
                      <a:pt x="811527" y="629179"/>
                    </a:lnTo>
                    <a:lnTo>
                      <a:pt x="811527" y="641521"/>
                    </a:lnTo>
                    <a:lnTo>
                      <a:pt x="809057" y="648927"/>
                    </a:lnTo>
                    <a:lnTo>
                      <a:pt x="809057" y="653863"/>
                    </a:lnTo>
                    <a:lnTo>
                      <a:pt x="811527" y="653863"/>
                    </a:lnTo>
                    <a:lnTo>
                      <a:pt x="811527" y="658801"/>
                    </a:lnTo>
                    <a:lnTo>
                      <a:pt x="809057" y="663738"/>
                    </a:lnTo>
                    <a:lnTo>
                      <a:pt x="806590" y="666207"/>
                    </a:lnTo>
                    <a:lnTo>
                      <a:pt x="801652" y="668676"/>
                    </a:lnTo>
                    <a:lnTo>
                      <a:pt x="799185" y="671143"/>
                    </a:lnTo>
                    <a:lnTo>
                      <a:pt x="796715" y="671143"/>
                    </a:lnTo>
                    <a:lnTo>
                      <a:pt x="799185" y="676080"/>
                    </a:lnTo>
                    <a:lnTo>
                      <a:pt x="801652" y="685955"/>
                    </a:lnTo>
                    <a:lnTo>
                      <a:pt x="801652" y="690891"/>
                    </a:lnTo>
                    <a:lnTo>
                      <a:pt x="799185" y="693360"/>
                    </a:lnTo>
                    <a:lnTo>
                      <a:pt x="796715" y="698297"/>
                    </a:lnTo>
                    <a:lnTo>
                      <a:pt x="794248" y="700766"/>
                    </a:lnTo>
                    <a:lnTo>
                      <a:pt x="796715" y="708171"/>
                    </a:lnTo>
                    <a:lnTo>
                      <a:pt x="796715" y="710639"/>
                    </a:lnTo>
                    <a:lnTo>
                      <a:pt x="801652" y="720514"/>
                    </a:lnTo>
                    <a:lnTo>
                      <a:pt x="801652" y="725450"/>
                    </a:lnTo>
                    <a:lnTo>
                      <a:pt x="804119" y="730388"/>
                    </a:lnTo>
                    <a:lnTo>
                      <a:pt x="804119" y="732856"/>
                    </a:lnTo>
                    <a:lnTo>
                      <a:pt x="801652" y="735325"/>
                    </a:lnTo>
                    <a:lnTo>
                      <a:pt x="801652" y="737794"/>
                    </a:lnTo>
                    <a:lnTo>
                      <a:pt x="799185" y="740262"/>
                    </a:lnTo>
                    <a:lnTo>
                      <a:pt x="801652" y="740262"/>
                    </a:lnTo>
                    <a:lnTo>
                      <a:pt x="806590" y="742730"/>
                    </a:lnTo>
                    <a:lnTo>
                      <a:pt x="809057" y="747667"/>
                    </a:lnTo>
                    <a:lnTo>
                      <a:pt x="809057" y="757542"/>
                    </a:lnTo>
                    <a:lnTo>
                      <a:pt x="811527" y="762478"/>
                    </a:lnTo>
                    <a:lnTo>
                      <a:pt x="813994" y="764845"/>
                    </a:lnTo>
                    <a:lnTo>
                      <a:pt x="818932" y="764845"/>
                    </a:lnTo>
                    <a:lnTo>
                      <a:pt x="821399" y="767313"/>
                    </a:lnTo>
                    <a:lnTo>
                      <a:pt x="823869" y="769781"/>
                    </a:lnTo>
                    <a:lnTo>
                      <a:pt x="831274" y="769781"/>
                    </a:lnTo>
                    <a:lnTo>
                      <a:pt x="836211" y="772249"/>
                    </a:lnTo>
                    <a:lnTo>
                      <a:pt x="838678" y="769781"/>
                    </a:lnTo>
                    <a:lnTo>
                      <a:pt x="843616" y="769781"/>
                    </a:lnTo>
                    <a:lnTo>
                      <a:pt x="846086" y="772249"/>
                    </a:lnTo>
                    <a:lnTo>
                      <a:pt x="851024" y="772249"/>
                    </a:lnTo>
                    <a:lnTo>
                      <a:pt x="853491" y="774822"/>
                    </a:lnTo>
                    <a:lnTo>
                      <a:pt x="860895" y="774822"/>
                    </a:lnTo>
                    <a:lnTo>
                      <a:pt x="863366" y="777290"/>
                    </a:lnTo>
                    <a:lnTo>
                      <a:pt x="865833" y="779757"/>
                    </a:lnTo>
                    <a:lnTo>
                      <a:pt x="868303" y="782226"/>
                    </a:lnTo>
                    <a:lnTo>
                      <a:pt x="870770" y="779757"/>
                    </a:lnTo>
                    <a:lnTo>
                      <a:pt x="873238" y="777290"/>
                    </a:lnTo>
                    <a:lnTo>
                      <a:pt x="875708" y="777290"/>
                    </a:lnTo>
                    <a:lnTo>
                      <a:pt x="875708" y="782226"/>
                    </a:lnTo>
                    <a:lnTo>
                      <a:pt x="878175" y="782226"/>
                    </a:lnTo>
                    <a:lnTo>
                      <a:pt x="880645" y="779757"/>
                    </a:lnTo>
                    <a:lnTo>
                      <a:pt x="885583" y="779757"/>
                    </a:lnTo>
                    <a:lnTo>
                      <a:pt x="890520" y="782226"/>
                    </a:lnTo>
                    <a:lnTo>
                      <a:pt x="892987" y="784593"/>
                    </a:lnTo>
                    <a:lnTo>
                      <a:pt x="892987" y="787060"/>
                    </a:lnTo>
                    <a:lnTo>
                      <a:pt x="890520" y="789529"/>
                    </a:lnTo>
                    <a:lnTo>
                      <a:pt x="888050" y="789529"/>
                    </a:lnTo>
                    <a:lnTo>
                      <a:pt x="888050" y="796935"/>
                    </a:lnTo>
                    <a:lnTo>
                      <a:pt x="892987" y="796935"/>
                    </a:lnTo>
                    <a:lnTo>
                      <a:pt x="895455" y="794570"/>
                    </a:lnTo>
                    <a:lnTo>
                      <a:pt x="900392" y="799404"/>
                    </a:lnTo>
                    <a:lnTo>
                      <a:pt x="902862" y="799404"/>
                    </a:lnTo>
                    <a:lnTo>
                      <a:pt x="902862" y="804341"/>
                    </a:lnTo>
                    <a:lnTo>
                      <a:pt x="905329" y="806808"/>
                    </a:lnTo>
                    <a:lnTo>
                      <a:pt x="905329" y="809277"/>
                    </a:lnTo>
                    <a:lnTo>
                      <a:pt x="910267" y="809277"/>
                    </a:lnTo>
                    <a:lnTo>
                      <a:pt x="910267" y="811746"/>
                    </a:lnTo>
                    <a:lnTo>
                      <a:pt x="912634" y="814215"/>
                    </a:lnTo>
                    <a:lnTo>
                      <a:pt x="917672" y="814215"/>
                    </a:lnTo>
                    <a:lnTo>
                      <a:pt x="917672" y="811746"/>
                    </a:lnTo>
                    <a:lnTo>
                      <a:pt x="920038" y="814215"/>
                    </a:lnTo>
                    <a:lnTo>
                      <a:pt x="920038" y="819152"/>
                    </a:lnTo>
                    <a:lnTo>
                      <a:pt x="917672" y="821621"/>
                    </a:lnTo>
                    <a:lnTo>
                      <a:pt x="915101" y="824088"/>
                    </a:lnTo>
                    <a:lnTo>
                      <a:pt x="915101" y="829025"/>
                    </a:lnTo>
                    <a:lnTo>
                      <a:pt x="920038" y="829025"/>
                    </a:lnTo>
                    <a:lnTo>
                      <a:pt x="920038" y="826557"/>
                    </a:lnTo>
                    <a:lnTo>
                      <a:pt x="922609" y="826557"/>
                    </a:lnTo>
                    <a:lnTo>
                      <a:pt x="924976" y="824088"/>
                    </a:lnTo>
                    <a:lnTo>
                      <a:pt x="929913" y="824088"/>
                    </a:lnTo>
                    <a:lnTo>
                      <a:pt x="932380" y="826557"/>
                    </a:lnTo>
                    <a:lnTo>
                      <a:pt x="932380" y="833963"/>
                    </a:lnTo>
                    <a:lnTo>
                      <a:pt x="929913" y="836432"/>
                    </a:lnTo>
                    <a:lnTo>
                      <a:pt x="929913" y="843836"/>
                    </a:lnTo>
                    <a:lnTo>
                      <a:pt x="932380" y="853711"/>
                    </a:lnTo>
                    <a:lnTo>
                      <a:pt x="934951" y="856180"/>
                    </a:lnTo>
                    <a:lnTo>
                      <a:pt x="934951" y="875928"/>
                    </a:lnTo>
                    <a:lnTo>
                      <a:pt x="937318" y="880864"/>
                    </a:lnTo>
                    <a:lnTo>
                      <a:pt x="937318" y="893208"/>
                    </a:lnTo>
                    <a:lnTo>
                      <a:pt x="934951" y="898144"/>
                    </a:lnTo>
                    <a:lnTo>
                      <a:pt x="932380" y="900612"/>
                    </a:lnTo>
                    <a:lnTo>
                      <a:pt x="932380" y="903081"/>
                    </a:lnTo>
                    <a:lnTo>
                      <a:pt x="924976" y="912956"/>
                    </a:lnTo>
                    <a:lnTo>
                      <a:pt x="920038" y="922829"/>
                    </a:lnTo>
                    <a:lnTo>
                      <a:pt x="915101" y="930235"/>
                    </a:lnTo>
                    <a:lnTo>
                      <a:pt x="912634" y="935171"/>
                    </a:lnTo>
                    <a:lnTo>
                      <a:pt x="912634" y="937640"/>
                    </a:lnTo>
                    <a:lnTo>
                      <a:pt x="910267" y="937640"/>
                    </a:lnTo>
                    <a:lnTo>
                      <a:pt x="907800" y="945046"/>
                    </a:lnTo>
                    <a:lnTo>
                      <a:pt x="907800" y="952451"/>
                    </a:lnTo>
                    <a:lnTo>
                      <a:pt x="902862" y="954920"/>
                    </a:lnTo>
                    <a:lnTo>
                      <a:pt x="897925" y="954920"/>
                    </a:lnTo>
                    <a:lnTo>
                      <a:pt x="897925" y="947515"/>
                    </a:lnTo>
                    <a:lnTo>
                      <a:pt x="900392" y="945046"/>
                    </a:lnTo>
                    <a:lnTo>
                      <a:pt x="900392" y="940109"/>
                    </a:lnTo>
                    <a:lnTo>
                      <a:pt x="892987" y="940109"/>
                    </a:lnTo>
                    <a:lnTo>
                      <a:pt x="888050" y="945046"/>
                    </a:lnTo>
                    <a:lnTo>
                      <a:pt x="888050" y="949982"/>
                    </a:lnTo>
                    <a:lnTo>
                      <a:pt x="885583" y="952451"/>
                    </a:lnTo>
                    <a:lnTo>
                      <a:pt x="885583" y="964795"/>
                    </a:lnTo>
                    <a:lnTo>
                      <a:pt x="878175" y="964795"/>
                    </a:lnTo>
                    <a:lnTo>
                      <a:pt x="875708" y="967263"/>
                    </a:lnTo>
                    <a:lnTo>
                      <a:pt x="873238" y="969730"/>
                    </a:lnTo>
                    <a:lnTo>
                      <a:pt x="873238" y="977137"/>
                    </a:lnTo>
                    <a:lnTo>
                      <a:pt x="870770" y="977137"/>
                    </a:lnTo>
                    <a:lnTo>
                      <a:pt x="868303" y="974668"/>
                    </a:lnTo>
                    <a:lnTo>
                      <a:pt x="865833" y="972199"/>
                    </a:lnTo>
                    <a:lnTo>
                      <a:pt x="865833" y="969730"/>
                    </a:lnTo>
                    <a:lnTo>
                      <a:pt x="863366" y="967263"/>
                    </a:lnTo>
                    <a:lnTo>
                      <a:pt x="860895" y="967263"/>
                    </a:lnTo>
                    <a:lnTo>
                      <a:pt x="860895" y="977137"/>
                    </a:lnTo>
                    <a:lnTo>
                      <a:pt x="858428" y="979605"/>
                    </a:lnTo>
                    <a:lnTo>
                      <a:pt x="855958" y="977137"/>
                    </a:lnTo>
                    <a:lnTo>
                      <a:pt x="853491" y="974668"/>
                    </a:lnTo>
                    <a:lnTo>
                      <a:pt x="851024" y="969730"/>
                    </a:lnTo>
                    <a:lnTo>
                      <a:pt x="848553" y="967263"/>
                    </a:lnTo>
                    <a:lnTo>
                      <a:pt x="846086" y="967263"/>
                    </a:lnTo>
                    <a:lnTo>
                      <a:pt x="843616" y="969730"/>
                    </a:lnTo>
                    <a:lnTo>
                      <a:pt x="843616" y="977137"/>
                    </a:lnTo>
                    <a:lnTo>
                      <a:pt x="838678" y="977137"/>
                    </a:lnTo>
                    <a:lnTo>
                      <a:pt x="838678" y="974668"/>
                    </a:lnTo>
                    <a:lnTo>
                      <a:pt x="836211" y="972199"/>
                    </a:lnTo>
                    <a:lnTo>
                      <a:pt x="833744" y="969730"/>
                    </a:lnTo>
                    <a:lnTo>
                      <a:pt x="831274" y="969730"/>
                    </a:lnTo>
                    <a:lnTo>
                      <a:pt x="831274" y="972199"/>
                    </a:lnTo>
                    <a:lnTo>
                      <a:pt x="828807" y="972199"/>
                    </a:lnTo>
                    <a:lnTo>
                      <a:pt x="831274" y="979605"/>
                    </a:lnTo>
                    <a:lnTo>
                      <a:pt x="833744" y="982074"/>
                    </a:lnTo>
                    <a:lnTo>
                      <a:pt x="838678" y="987010"/>
                    </a:lnTo>
                    <a:lnTo>
                      <a:pt x="841149" y="987010"/>
                    </a:lnTo>
                    <a:lnTo>
                      <a:pt x="843616" y="989479"/>
                    </a:lnTo>
                    <a:lnTo>
                      <a:pt x="843616" y="994416"/>
                    </a:lnTo>
                    <a:lnTo>
                      <a:pt x="838678" y="991947"/>
                    </a:lnTo>
                    <a:lnTo>
                      <a:pt x="833744" y="991947"/>
                    </a:lnTo>
                    <a:lnTo>
                      <a:pt x="833744" y="999354"/>
                    </a:lnTo>
                    <a:lnTo>
                      <a:pt x="831274" y="1004291"/>
                    </a:lnTo>
                    <a:lnTo>
                      <a:pt x="828807" y="1009227"/>
                    </a:lnTo>
                    <a:lnTo>
                      <a:pt x="826336" y="1009227"/>
                    </a:lnTo>
                    <a:lnTo>
                      <a:pt x="823869" y="1006758"/>
                    </a:lnTo>
                    <a:lnTo>
                      <a:pt x="823869" y="999354"/>
                    </a:lnTo>
                    <a:lnTo>
                      <a:pt x="821399" y="999354"/>
                    </a:lnTo>
                    <a:lnTo>
                      <a:pt x="816465" y="1001822"/>
                    </a:lnTo>
                    <a:lnTo>
                      <a:pt x="813994" y="1006758"/>
                    </a:lnTo>
                    <a:lnTo>
                      <a:pt x="811527" y="1006758"/>
                    </a:lnTo>
                    <a:lnTo>
                      <a:pt x="811527" y="1011696"/>
                    </a:lnTo>
                    <a:lnTo>
                      <a:pt x="809057" y="1014165"/>
                    </a:lnTo>
                    <a:lnTo>
                      <a:pt x="809057" y="1021571"/>
                    </a:lnTo>
                    <a:lnTo>
                      <a:pt x="804119" y="1019102"/>
                    </a:lnTo>
                    <a:lnTo>
                      <a:pt x="801652" y="1019102"/>
                    </a:lnTo>
                    <a:lnTo>
                      <a:pt x="799185" y="1016633"/>
                    </a:lnTo>
                    <a:lnTo>
                      <a:pt x="796715" y="1016633"/>
                    </a:lnTo>
                    <a:lnTo>
                      <a:pt x="794248" y="1019102"/>
                    </a:lnTo>
                    <a:lnTo>
                      <a:pt x="791777" y="1021571"/>
                    </a:lnTo>
                    <a:lnTo>
                      <a:pt x="786840" y="1026507"/>
                    </a:lnTo>
                    <a:lnTo>
                      <a:pt x="784373" y="1031444"/>
                    </a:lnTo>
                    <a:lnTo>
                      <a:pt x="781902" y="1033913"/>
                    </a:lnTo>
                    <a:lnTo>
                      <a:pt x="779435" y="1036382"/>
                    </a:lnTo>
                    <a:lnTo>
                      <a:pt x="779435" y="1038850"/>
                    </a:lnTo>
                    <a:lnTo>
                      <a:pt x="776968" y="1041317"/>
                    </a:lnTo>
                    <a:lnTo>
                      <a:pt x="774498" y="1043786"/>
                    </a:lnTo>
                    <a:lnTo>
                      <a:pt x="769560" y="1041317"/>
                    </a:lnTo>
                    <a:lnTo>
                      <a:pt x="767093" y="1038850"/>
                    </a:lnTo>
                    <a:lnTo>
                      <a:pt x="762156" y="1038850"/>
                    </a:lnTo>
                    <a:lnTo>
                      <a:pt x="759689" y="1041317"/>
                    </a:lnTo>
                    <a:lnTo>
                      <a:pt x="757218" y="1043786"/>
                    </a:lnTo>
                    <a:lnTo>
                      <a:pt x="754751" y="1041317"/>
                    </a:lnTo>
                    <a:lnTo>
                      <a:pt x="752281" y="1038850"/>
                    </a:lnTo>
                    <a:lnTo>
                      <a:pt x="752281" y="1024038"/>
                    </a:lnTo>
                    <a:lnTo>
                      <a:pt x="749814" y="1021571"/>
                    </a:lnTo>
                    <a:lnTo>
                      <a:pt x="749814" y="1019102"/>
                    </a:lnTo>
                    <a:lnTo>
                      <a:pt x="747343" y="1019102"/>
                    </a:lnTo>
                    <a:lnTo>
                      <a:pt x="744876" y="1016633"/>
                    </a:lnTo>
                    <a:lnTo>
                      <a:pt x="742409" y="1016633"/>
                    </a:lnTo>
                    <a:lnTo>
                      <a:pt x="742409" y="1014165"/>
                    </a:lnTo>
                    <a:lnTo>
                      <a:pt x="739939" y="1011696"/>
                    </a:lnTo>
                    <a:lnTo>
                      <a:pt x="737472" y="1011696"/>
                    </a:lnTo>
                    <a:lnTo>
                      <a:pt x="732534" y="1014165"/>
                    </a:lnTo>
                    <a:lnTo>
                      <a:pt x="727597" y="1016633"/>
                    </a:lnTo>
                    <a:lnTo>
                      <a:pt x="725129" y="1014165"/>
                    </a:lnTo>
                    <a:lnTo>
                      <a:pt x="722659" y="1009227"/>
                    </a:lnTo>
                    <a:lnTo>
                      <a:pt x="717722" y="1009227"/>
                    </a:lnTo>
                    <a:lnTo>
                      <a:pt x="715254" y="1014165"/>
                    </a:lnTo>
                    <a:lnTo>
                      <a:pt x="707850" y="1014165"/>
                    </a:lnTo>
                    <a:lnTo>
                      <a:pt x="705380" y="1011696"/>
                    </a:lnTo>
                    <a:lnTo>
                      <a:pt x="702912" y="1009227"/>
                    </a:lnTo>
                    <a:lnTo>
                      <a:pt x="697975" y="1006758"/>
                    </a:lnTo>
                    <a:lnTo>
                      <a:pt x="695505" y="1004291"/>
                    </a:lnTo>
                    <a:lnTo>
                      <a:pt x="695505" y="999354"/>
                    </a:lnTo>
                    <a:lnTo>
                      <a:pt x="697975" y="999354"/>
                    </a:lnTo>
                    <a:lnTo>
                      <a:pt x="697975" y="996885"/>
                    </a:lnTo>
                    <a:lnTo>
                      <a:pt x="700442" y="991947"/>
                    </a:lnTo>
                    <a:lnTo>
                      <a:pt x="700442" y="979605"/>
                    </a:lnTo>
                    <a:lnTo>
                      <a:pt x="702912" y="974668"/>
                    </a:lnTo>
                    <a:lnTo>
                      <a:pt x="697975" y="974668"/>
                    </a:lnTo>
                    <a:lnTo>
                      <a:pt x="695505" y="977137"/>
                    </a:lnTo>
                    <a:lnTo>
                      <a:pt x="688100" y="977137"/>
                    </a:lnTo>
                    <a:lnTo>
                      <a:pt x="683163" y="974668"/>
                    </a:lnTo>
                    <a:lnTo>
                      <a:pt x="680695" y="972199"/>
                    </a:lnTo>
                    <a:lnTo>
                      <a:pt x="680695" y="962326"/>
                    </a:lnTo>
                    <a:lnTo>
                      <a:pt x="673288" y="957388"/>
                    </a:lnTo>
                    <a:lnTo>
                      <a:pt x="670820" y="954920"/>
                    </a:lnTo>
                    <a:lnTo>
                      <a:pt x="670820" y="952451"/>
                    </a:lnTo>
                    <a:lnTo>
                      <a:pt x="673288" y="949982"/>
                    </a:lnTo>
                    <a:lnTo>
                      <a:pt x="675758" y="947515"/>
                    </a:lnTo>
                    <a:lnTo>
                      <a:pt x="675758" y="940109"/>
                    </a:lnTo>
                    <a:lnTo>
                      <a:pt x="670820" y="940109"/>
                    </a:lnTo>
                    <a:lnTo>
                      <a:pt x="668353" y="942578"/>
                    </a:lnTo>
                    <a:lnTo>
                      <a:pt x="665883" y="945046"/>
                    </a:lnTo>
                    <a:lnTo>
                      <a:pt x="660946" y="942578"/>
                    </a:lnTo>
                    <a:lnTo>
                      <a:pt x="658478" y="940109"/>
                    </a:lnTo>
                    <a:lnTo>
                      <a:pt x="658478" y="935171"/>
                    </a:lnTo>
                    <a:lnTo>
                      <a:pt x="660946" y="930235"/>
                    </a:lnTo>
                    <a:lnTo>
                      <a:pt x="658478" y="927767"/>
                    </a:lnTo>
                    <a:lnTo>
                      <a:pt x="656008" y="922829"/>
                    </a:lnTo>
                    <a:lnTo>
                      <a:pt x="653541" y="920361"/>
                    </a:lnTo>
                    <a:lnTo>
                      <a:pt x="643666" y="920361"/>
                    </a:lnTo>
                    <a:lnTo>
                      <a:pt x="638729" y="922829"/>
                    </a:lnTo>
                    <a:lnTo>
                      <a:pt x="633794" y="922829"/>
                    </a:lnTo>
                    <a:lnTo>
                      <a:pt x="628857" y="920361"/>
                    </a:lnTo>
                    <a:lnTo>
                      <a:pt x="626386" y="915423"/>
                    </a:lnTo>
                    <a:lnTo>
                      <a:pt x="623919" y="912956"/>
                    </a:lnTo>
                    <a:lnTo>
                      <a:pt x="623919" y="910487"/>
                    </a:lnTo>
                    <a:lnTo>
                      <a:pt x="618982" y="905550"/>
                    </a:lnTo>
                    <a:lnTo>
                      <a:pt x="614044" y="905550"/>
                    </a:lnTo>
                    <a:lnTo>
                      <a:pt x="611577" y="903081"/>
                    </a:lnTo>
                    <a:lnTo>
                      <a:pt x="606640" y="900612"/>
                    </a:lnTo>
                    <a:lnTo>
                      <a:pt x="606640" y="895675"/>
                    </a:lnTo>
                    <a:lnTo>
                      <a:pt x="609107" y="895675"/>
                    </a:lnTo>
                    <a:lnTo>
                      <a:pt x="611577" y="893208"/>
                    </a:lnTo>
                    <a:lnTo>
                      <a:pt x="611577" y="888270"/>
                    </a:lnTo>
                    <a:lnTo>
                      <a:pt x="609107" y="885801"/>
                    </a:lnTo>
                    <a:lnTo>
                      <a:pt x="609107" y="883333"/>
                    </a:lnTo>
                    <a:lnTo>
                      <a:pt x="604169" y="880864"/>
                    </a:lnTo>
                    <a:lnTo>
                      <a:pt x="601702" y="880864"/>
                    </a:lnTo>
                    <a:lnTo>
                      <a:pt x="596765" y="878395"/>
                    </a:lnTo>
                    <a:lnTo>
                      <a:pt x="594298" y="878395"/>
                    </a:lnTo>
                    <a:lnTo>
                      <a:pt x="589360" y="875928"/>
                    </a:lnTo>
                    <a:lnTo>
                      <a:pt x="586890" y="878395"/>
                    </a:lnTo>
                    <a:lnTo>
                      <a:pt x="584423" y="880864"/>
                    </a:lnTo>
                    <a:lnTo>
                      <a:pt x="581956" y="883333"/>
                    </a:lnTo>
                    <a:lnTo>
                      <a:pt x="579485" y="880864"/>
                    </a:lnTo>
                    <a:lnTo>
                      <a:pt x="579485" y="878395"/>
                    </a:lnTo>
                    <a:lnTo>
                      <a:pt x="581956" y="875928"/>
                    </a:lnTo>
                    <a:lnTo>
                      <a:pt x="581956" y="868522"/>
                    </a:lnTo>
                    <a:lnTo>
                      <a:pt x="579485" y="868522"/>
                    </a:lnTo>
                    <a:lnTo>
                      <a:pt x="577018" y="866053"/>
                    </a:lnTo>
                    <a:lnTo>
                      <a:pt x="569610" y="866053"/>
                    </a:lnTo>
                    <a:lnTo>
                      <a:pt x="564673" y="870991"/>
                    </a:lnTo>
                    <a:lnTo>
                      <a:pt x="559739" y="868522"/>
                    </a:lnTo>
                    <a:lnTo>
                      <a:pt x="559739" y="866053"/>
                    </a:lnTo>
                    <a:lnTo>
                      <a:pt x="557268" y="866053"/>
                    </a:lnTo>
                    <a:lnTo>
                      <a:pt x="554801" y="868522"/>
                    </a:lnTo>
                    <a:lnTo>
                      <a:pt x="549864" y="868522"/>
                    </a:lnTo>
                    <a:lnTo>
                      <a:pt x="547393" y="866053"/>
                    </a:lnTo>
                    <a:lnTo>
                      <a:pt x="544926" y="863584"/>
                    </a:lnTo>
                    <a:lnTo>
                      <a:pt x="542459" y="858649"/>
                    </a:lnTo>
                    <a:lnTo>
                      <a:pt x="540092" y="856180"/>
                    </a:lnTo>
                    <a:lnTo>
                      <a:pt x="535155" y="853711"/>
                    </a:lnTo>
                    <a:lnTo>
                      <a:pt x="532584" y="848774"/>
                    </a:lnTo>
                    <a:lnTo>
                      <a:pt x="532584" y="831598"/>
                    </a:lnTo>
                    <a:lnTo>
                      <a:pt x="535155" y="829129"/>
                    </a:lnTo>
                    <a:lnTo>
                      <a:pt x="537522" y="829129"/>
                    </a:lnTo>
                    <a:lnTo>
                      <a:pt x="540092" y="826557"/>
                    </a:lnTo>
                    <a:lnTo>
                      <a:pt x="540092" y="821621"/>
                    </a:lnTo>
                    <a:lnTo>
                      <a:pt x="537522" y="821621"/>
                    </a:lnTo>
                    <a:lnTo>
                      <a:pt x="535155" y="819152"/>
                    </a:lnTo>
                    <a:lnTo>
                      <a:pt x="530217" y="816785"/>
                    </a:lnTo>
                    <a:lnTo>
                      <a:pt x="515305" y="816785"/>
                    </a:lnTo>
                    <a:lnTo>
                      <a:pt x="512938" y="814318"/>
                    </a:lnTo>
                    <a:lnTo>
                      <a:pt x="510367" y="814318"/>
                    </a:lnTo>
                    <a:lnTo>
                      <a:pt x="505430" y="816785"/>
                    </a:lnTo>
                    <a:lnTo>
                      <a:pt x="500596" y="816785"/>
                    </a:lnTo>
                    <a:lnTo>
                      <a:pt x="500596" y="809277"/>
                    </a:lnTo>
                    <a:lnTo>
                      <a:pt x="502962" y="809277"/>
                    </a:lnTo>
                    <a:lnTo>
                      <a:pt x="508000" y="804341"/>
                    </a:lnTo>
                    <a:lnTo>
                      <a:pt x="510367" y="804341"/>
                    </a:lnTo>
                    <a:lnTo>
                      <a:pt x="510367" y="784695"/>
                    </a:lnTo>
                    <a:lnTo>
                      <a:pt x="508000" y="777290"/>
                    </a:lnTo>
                    <a:lnTo>
                      <a:pt x="500596" y="777290"/>
                    </a:lnTo>
                    <a:lnTo>
                      <a:pt x="498025" y="779757"/>
                    </a:lnTo>
                    <a:lnTo>
                      <a:pt x="498025" y="799506"/>
                    </a:lnTo>
                    <a:lnTo>
                      <a:pt x="495658" y="801872"/>
                    </a:lnTo>
                    <a:lnTo>
                      <a:pt x="493191" y="801872"/>
                    </a:lnTo>
                    <a:lnTo>
                      <a:pt x="493191" y="789529"/>
                    </a:lnTo>
                    <a:lnTo>
                      <a:pt x="490721" y="784593"/>
                    </a:lnTo>
                    <a:lnTo>
                      <a:pt x="488254" y="779757"/>
                    </a:lnTo>
                    <a:lnTo>
                      <a:pt x="485783" y="774822"/>
                    </a:lnTo>
                    <a:lnTo>
                      <a:pt x="480849" y="772249"/>
                    </a:lnTo>
                    <a:lnTo>
                      <a:pt x="475912" y="769781"/>
                    </a:lnTo>
                    <a:lnTo>
                      <a:pt x="473441" y="769781"/>
                    </a:lnTo>
                    <a:lnTo>
                      <a:pt x="470974" y="772249"/>
                    </a:lnTo>
                    <a:lnTo>
                      <a:pt x="470974" y="784593"/>
                    </a:lnTo>
                    <a:lnTo>
                      <a:pt x="468504" y="789529"/>
                    </a:lnTo>
                    <a:lnTo>
                      <a:pt x="461099" y="792101"/>
                    </a:lnTo>
                    <a:lnTo>
                      <a:pt x="456162" y="794570"/>
                    </a:lnTo>
                    <a:lnTo>
                      <a:pt x="453695" y="796935"/>
                    </a:lnTo>
                    <a:lnTo>
                      <a:pt x="451224" y="794570"/>
                    </a:lnTo>
                    <a:lnTo>
                      <a:pt x="448757" y="794570"/>
                    </a:lnTo>
                    <a:lnTo>
                      <a:pt x="446290" y="792101"/>
                    </a:lnTo>
                    <a:lnTo>
                      <a:pt x="443820" y="789529"/>
                    </a:lnTo>
                    <a:lnTo>
                      <a:pt x="446290" y="787060"/>
                    </a:lnTo>
                    <a:lnTo>
                      <a:pt x="446290" y="779757"/>
                    </a:lnTo>
                    <a:lnTo>
                      <a:pt x="441352" y="777290"/>
                    </a:lnTo>
                    <a:lnTo>
                      <a:pt x="441352" y="774822"/>
                    </a:lnTo>
                    <a:lnTo>
                      <a:pt x="433945" y="772249"/>
                    </a:lnTo>
                    <a:lnTo>
                      <a:pt x="429007" y="772249"/>
                    </a:lnTo>
                    <a:lnTo>
                      <a:pt x="424073" y="774822"/>
                    </a:lnTo>
                    <a:lnTo>
                      <a:pt x="419135" y="774822"/>
                    </a:lnTo>
                    <a:lnTo>
                      <a:pt x="416665" y="772249"/>
                    </a:lnTo>
                    <a:lnTo>
                      <a:pt x="414198" y="769781"/>
                    </a:lnTo>
                    <a:lnTo>
                      <a:pt x="411728" y="769781"/>
                    </a:lnTo>
                    <a:lnTo>
                      <a:pt x="411728" y="767313"/>
                    </a:lnTo>
                    <a:lnTo>
                      <a:pt x="414198" y="764845"/>
                    </a:lnTo>
                    <a:lnTo>
                      <a:pt x="421603" y="764845"/>
                    </a:lnTo>
                    <a:lnTo>
                      <a:pt x="424073" y="762478"/>
                    </a:lnTo>
                    <a:lnTo>
                      <a:pt x="426540" y="757542"/>
                    </a:lnTo>
                    <a:lnTo>
                      <a:pt x="426540" y="752605"/>
                    </a:lnTo>
                    <a:lnTo>
                      <a:pt x="424073" y="752605"/>
                    </a:lnTo>
                    <a:lnTo>
                      <a:pt x="421603" y="750136"/>
                    </a:lnTo>
                    <a:lnTo>
                      <a:pt x="414198" y="750136"/>
                    </a:lnTo>
                    <a:lnTo>
                      <a:pt x="414198" y="747667"/>
                    </a:lnTo>
                    <a:lnTo>
                      <a:pt x="409261" y="747667"/>
                    </a:lnTo>
                    <a:lnTo>
                      <a:pt x="406793" y="745198"/>
                    </a:lnTo>
                    <a:lnTo>
                      <a:pt x="406793" y="742730"/>
                    </a:lnTo>
                    <a:lnTo>
                      <a:pt x="409261" y="737794"/>
                    </a:lnTo>
                    <a:lnTo>
                      <a:pt x="411728" y="735325"/>
                    </a:lnTo>
                    <a:lnTo>
                      <a:pt x="414198" y="730388"/>
                    </a:lnTo>
                    <a:lnTo>
                      <a:pt x="414198" y="725450"/>
                    </a:lnTo>
                    <a:lnTo>
                      <a:pt x="409261" y="718045"/>
                    </a:lnTo>
                    <a:lnTo>
                      <a:pt x="409261" y="713108"/>
                    </a:lnTo>
                    <a:lnTo>
                      <a:pt x="406793" y="705702"/>
                    </a:lnTo>
                    <a:lnTo>
                      <a:pt x="406793" y="703235"/>
                    </a:lnTo>
                    <a:lnTo>
                      <a:pt x="409261" y="700766"/>
                    </a:lnTo>
                    <a:lnTo>
                      <a:pt x="414198" y="698297"/>
                    </a:lnTo>
                    <a:lnTo>
                      <a:pt x="419135" y="690891"/>
                    </a:lnTo>
                    <a:lnTo>
                      <a:pt x="419135" y="681018"/>
                    </a:lnTo>
                    <a:lnTo>
                      <a:pt x="416665" y="673611"/>
                    </a:lnTo>
                    <a:lnTo>
                      <a:pt x="414198" y="673611"/>
                    </a:lnTo>
                    <a:lnTo>
                      <a:pt x="401856" y="671143"/>
                    </a:lnTo>
                    <a:lnTo>
                      <a:pt x="399386" y="668676"/>
                    </a:lnTo>
                    <a:lnTo>
                      <a:pt x="391981" y="661269"/>
                    </a:lnTo>
                    <a:lnTo>
                      <a:pt x="387044" y="653863"/>
                    </a:lnTo>
                    <a:lnTo>
                      <a:pt x="379639" y="653863"/>
                    </a:lnTo>
                    <a:lnTo>
                      <a:pt x="377169" y="656332"/>
                    </a:lnTo>
                    <a:lnTo>
                      <a:pt x="374701" y="661269"/>
                    </a:lnTo>
                    <a:lnTo>
                      <a:pt x="372234" y="666207"/>
                    </a:lnTo>
                    <a:lnTo>
                      <a:pt x="369764" y="668676"/>
                    </a:lnTo>
                    <a:lnTo>
                      <a:pt x="362359" y="668676"/>
                    </a:lnTo>
                    <a:lnTo>
                      <a:pt x="357422" y="671143"/>
                    </a:lnTo>
                    <a:lnTo>
                      <a:pt x="352484" y="673611"/>
                    </a:lnTo>
                    <a:lnTo>
                      <a:pt x="350017" y="676080"/>
                    </a:lnTo>
                    <a:lnTo>
                      <a:pt x="345080" y="673611"/>
                    </a:lnTo>
                    <a:lnTo>
                      <a:pt x="347547" y="668676"/>
                    </a:lnTo>
                    <a:lnTo>
                      <a:pt x="350017" y="663738"/>
                    </a:lnTo>
                    <a:lnTo>
                      <a:pt x="347547" y="658801"/>
                    </a:lnTo>
                    <a:lnTo>
                      <a:pt x="340142" y="656332"/>
                    </a:lnTo>
                    <a:lnTo>
                      <a:pt x="337675" y="653863"/>
                    </a:lnTo>
                    <a:lnTo>
                      <a:pt x="337675" y="646459"/>
                    </a:lnTo>
                    <a:lnTo>
                      <a:pt x="335205" y="643990"/>
                    </a:lnTo>
                    <a:lnTo>
                      <a:pt x="332738" y="641521"/>
                    </a:lnTo>
                    <a:lnTo>
                      <a:pt x="327800" y="641521"/>
                    </a:lnTo>
                    <a:lnTo>
                      <a:pt x="322863" y="639052"/>
                    </a:lnTo>
                    <a:lnTo>
                      <a:pt x="322863" y="634115"/>
                    </a:lnTo>
                    <a:lnTo>
                      <a:pt x="320393" y="624241"/>
                    </a:lnTo>
                    <a:lnTo>
                      <a:pt x="317925" y="619304"/>
                    </a:lnTo>
                    <a:lnTo>
                      <a:pt x="317925" y="604493"/>
                    </a:lnTo>
                    <a:lnTo>
                      <a:pt x="320393" y="592151"/>
                    </a:lnTo>
                    <a:lnTo>
                      <a:pt x="317925" y="584745"/>
                    </a:lnTo>
                    <a:lnTo>
                      <a:pt x="308050" y="577340"/>
                    </a:lnTo>
                    <a:lnTo>
                      <a:pt x="305583" y="577340"/>
                    </a:lnTo>
                    <a:lnTo>
                      <a:pt x="300646" y="574872"/>
                    </a:lnTo>
                    <a:lnTo>
                      <a:pt x="298179" y="574872"/>
                    </a:lnTo>
                    <a:lnTo>
                      <a:pt x="293241" y="577340"/>
                    </a:lnTo>
                    <a:lnTo>
                      <a:pt x="285833" y="577340"/>
                    </a:lnTo>
                    <a:lnTo>
                      <a:pt x="280899" y="574872"/>
                    </a:lnTo>
                    <a:lnTo>
                      <a:pt x="273491" y="572403"/>
                    </a:lnTo>
                    <a:lnTo>
                      <a:pt x="271024" y="567465"/>
                    </a:lnTo>
                    <a:lnTo>
                      <a:pt x="261149" y="564997"/>
                    </a:lnTo>
                    <a:lnTo>
                      <a:pt x="256212" y="567465"/>
                    </a:lnTo>
                    <a:lnTo>
                      <a:pt x="251274" y="569934"/>
                    </a:lnTo>
                    <a:lnTo>
                      <a:pt x="246340" y="577340"/>
                    </a:lnTo>
                    <a:lnTo>
                      <a:pt x="243870" y="582276"/>
                    </a:lnTo>
                    <a:lnTo>
                      <a:pt x="241403" y="589682"/>
                    </a:lnTo>
                    <a:lnTo>
                      <a:pt x="238932" y="592151"/>
                    </a:lnTo>
                    <a:lnTo>
                      <a:pt x="233995" y="594620"/>
                    </a:lnTo>
                    <a:lnTo>
                      <a:pt x="231528" y="592151"/>
                    </a:lnTo>
                    <a:lnTo>
                      <a:pt x="231528" y="587214"/>
                    </a:lnTo>
                    <a:lnTo>
                      <a:pt x="229057" y="579807"/>
                    </a:lnTo>
                    <a:lnTo>
                      <a:pt x="226590" y="574872"/>
                    </a:lnTo>
                    <a:lnTo>
                      <a:pt x="229057" y="567465"/>
                    </a:lnTo>
                    <a:lnTo>
                      <a:pt x="226590" y="564997"/>
                    </a:lnTo>
                    <a:lnTo>
                      <a:pt x="224123" y="562528"/>
                    </a:lnTo>
                    <a:lnTo>
                      <a:pt x="219186" y="562528"/>
                    </a:lnTo>
                    <a:lnTo>
                      <a:pt x="211778" y="560061"/>
                    </a:lnTo>
                    <a:lnTo>
                      <a:pt x="211778" y="555123"/>
                    </a:lnTo>
                    <a:lnTo>
                      <a:pt x="209311" y="550186"/>
                    </a:lnTo>
                    <a:lnTo>
                      <a:pt x="206843" y="547717"/>
                    </a:lnTo>
                    <a:lnTo>
                      <a:pt x="201906" y="545248"/>
                    </a:lnTo>
                    <a:lnTo>
                      <a:pt x="199436" y="545248"/>
                    </a:lnTo>
                    <a:lnTo>
                      <a:pt x="194498" y="547717"/>
                    </a:lnTo>
                    <a:lnTo>
                      <a:pt x="187094" y="545248"/>
                    </a:lnTo>
                    <a:lnTo>
                      <a:pt x="184626" y="542780"/>
                    </a:lnTo>
                    <a:lnTo>
                      <a:pt x="177219" y="545248"/>
                    </a:lnTo>
                    <a:lnTo>
                      <a:pt x="174752" y="542780"/>
                    </a:lnTo>
                    <a:lnTo>
                      <a:pt x="174752" y="540312"/>
                    </a:lnTo>
                    <a:lnTo>
                      <a:pt x="172284" y="535375"/>
                    </a:lnTo>
                    <a:lnTo>
                      <a:pt x="169814" y="530438"/>
                    </a:lnTo>
                    <a:lnTo>
                      <a:pt x="167347" y="523033"/>
                    </a:lnTo>
                    <a:lnTo>
                      <a:pt x="164877" y="518095"/>
                    </a:lnTo>
                    <a:lnTo>
                      <a:pt x="164877" y="503285"/>
                    </a:lnTo>
                    <a:lnTo>
                      <a:pt x="159939" y="498347"/>
                    </a:lnTo>
                    <a:lnTo>
                      <a:pt x="155005" y="493410"/>
                    </a:lnTo>
                    <a:lnTo>
                      <a:pt x="155005" y="490941"/>
                    </a:lnTo>
                    <a:lnTo>
                      <a:pt x="157472" y="486005"/>
                    </a:lnTo>
                    <a:lnTo>
                      <a:pt x="164877" y="481068"/>
                    </a:lnTo>
                    <a:lnTo>
                      <a:pt x="169814" y="478599"/>
                    </a:lnTo>
                    <a:lnTo>
                      <a:pt x="174752" y="473661"/>
                    </a:lnTo>
                    <a:lnTo>
                      <a:pt x="174752" y="468726"/>
                    </a:lnTo>
                    <a:lnTo>
                      <a:pt x="150067" y="468726"/>
                    </a:lnTo>
                    <a:lnTo>
                      <a:pt x="147597" y="471193"/>
                    </a:lnTo>
                    <a:lnTo>
                      <a:pt x="142660" y="471193"/>
                    </a:lnTo>
                    <a:lnTo>
                      <a:pt x="142660" y="466257"/>
                    </a:lnTo>
                    <a:lnTo>
                      <a:pt x="140192" y="461319"/>
                    </a:lnTo>
                    <a:lnTo>
                      <a:pt x="142660" y="456382"/>
                    </a:lnTo>
                    <a:lnTo>
                      <a:pt x="142660" y="453913"/>
                    </a:lnTo>
                    <a:lnTo>
                      <a:pt x="147597" y="456382"/>
                    </a:lnTo>
                    <a:lnTo>
                      <a:pt x="152535" y="453913"/>
                    </a:lnTo>
                    <a:lnTo>
                      <a:pt x="157472" y="451446"/>
                    </a:lnTo>
                    <a:lnTo>
                      <a:pt x="159939" y="444040"/>
                    </a:lnTo>
                    <a:lnTo>
                      <a:pt x="164877" y="439102"/>
                    </a:lnTo>
                    <a:lnTo>
                      <a:pt x="167347" y="439102"/>
                    </a:lnTo>
                    <a:lnTo>
                      <a:pt x="172284" y="441571"/>
                    </a:lnTo>
                    <a:lnTo>
                      <a:pt x="177219" y="444040"/>
                    </a:lnTo>
                    <a:lnTo>
                      <a:pt x="179689" y="444040"/>
                    </a:lnTo>
                    <a:lnTo>
                      <a:pt x="177219" y="441571"/>
                    </a:lnTo>
                    <a:lnTo>
                      <a:pt x="172284" y="434165"/>
                    </a:lnTo>
                    <a:lnTo>
                      <a:pt x="169814" y="424292"/>
                    </a:lnTo>
                    <a:lnTo>
                      <a:pt x="164877" y="419354"/>
                    </a:lnTo>
                    <a:lnTo>
                      <a:pt x="159939" y="419354"/>
                    </a:lnTo>
                    <a:lnTo>
                      <a:pt x="157472" y="421823"/>
                    </a:lnTo>
                    <a:lnTo>
                      <a:pt x="157472" y="434165"/>
                    </a:lnTo>
                    <a:lnTo>
                      <a:pt x="150067" y="444040"/>
                    </a:lnTo>
                    <a:lnTo>
                      <a:pt x="147597" y="444040"/>
                    </a:lnTo>
                    <a:lnTo>
                      <a:pt x="142660" y="441571"/>
                    </a:lnTo>
                    <a:lnTo>
                      <a:pt x="135255" y="436634"/>
                    </a:lnTo>
                    <a:lnTo>
                      <a:pt x="132788" y="431698"/>
                    </a:lnTo>
                    <a:lnTo>
                      <a:pt x="132788" y="429229"/>
                    </a:lnTo>
                    <a:lnTo>
                      <a:pt x="130318" y="424395"/>
                    </a:lnTo>
                    <a:lnTo>
                      <a:pt x="132788" y="419354"/>
                    </a:lnTo>
                    <a:lnTo>
                      <a:pt x="135255" y="414418"/>
                    </a:lnTo>
                    <a:lnTo>
                      <a:pt x="135255" y="409583"/>
                    </a:lnTo>
                    <a:lnTo>
                      <a:pt x="132788" y="407114"/>
                    </a:lnTo>
                    <a:lnTo>
                      <a:pt x="130318" y="404647"/>
                    </a:lnTo>
                    <a:lnTo>
                      <a:pt x="130318" y="399606"/>
                    </a:lnTo>
                    <a:lnTo>
                      <a:pt x="132788" y="397137"/>
                    </a:lnTo>
                    <a:lnTo>
                      <a:pt x="140192" y="394670"/>
                    </a:lnTo>
                    <a:lnTo>
                      <a:pt x="140192" y="387367"/>
                    </a:lnTo>
                    <a:lnTo>
                      <a:pt x="132788" y="384899"/>
                    </a:lnTo>
                    <a:lnTo>
                      <a:pt x="122913" y="384899"/>
                    </a:lnTo>
                    <a:lnTo>
                      <a:pt x="122913" y="387367"/>
                    </a:lnTo>
                    <a:lnTo>
                      <a:pt x="120443" y="387367"/>
                    </a:lnTo>
                    <a:lnTo>
                      <a:pt x="120443" y="397137"/>
                    </a:lnTo>
                    <a:lnTo>
                      <a:pt x="117975" y="402178"/>
                    </a:lnTo>
                    <a:lnTo>
                      <a:pt x="113038" y="407114"/>
                    </a:lnTo>
                    <a:lnTo>
                      <a:pt x="110571" y="409583"/>
                    </a:lnTo>
                    <a:lnTo>
                      <a:pt x="108101" y="411949"/>
                    </a:lnTo>
                    <a:lnTo>
                      <a:pt x="105633" y="414418"/>
                    </a:lnTo>
                    <a:lnTo>
                      <a:pt x="100696" y="414418"/>
                    </a:lnTo>
                    <a:lnTo>
                      <a:pt x="98229" y="411949"/>
                    </a:lnTo>
                    <a:lnTo>
                      <a:pt x="95758" y="407114"/>
                    </a:lnTo>
                    <a:lnTo>
                      <a:pt x="90821" y="402178"/>
                    </a:lnTo>
                    <a:lnTo>
                      <a:pt x="85987" y="397137"/>
                    </a:lnTo>
                    <a:lnTo>
                      <a:pt x="85987" y="384899"/>
                    </a:lnTo>
                    <a:lnTo>
                      <a:pt x="88354" y="377492"/>
                    </a:lnTo>
                    <a:lnTo>
                      <a:pt x="90821" y="375024"/>
                    </a:lnTo>
                    <a:lnTo>
                      <a:pt x="93291" y="370088"/>
                    </a:lnTo>
                    <a:lnTo>
                      <a:pt x="95758" y="365150"/>
                    </a:lnTo>
                    <a:lnTo>
                      <a:pt x="93291" y="360213"/>
                    </a:lnTo>
                    <a:lnTo>
                      <a:pt x="73645" y="360213"/>
                    </a:lnTo>
                    <a:lnTo>
                      <a:pt x="71074" y="357744"/>
                    </a:lnTo>
                    <a:lnTo>
                      <a:pt x="68708" y="352807"/>
                    </a:lnTo>
                    <a:lnTo>
                      <a:pt x="68708" y="342933"/>
                    </a:lnTo>
                    <a:lnTo>
                      <a:pt x="66137" y="337996"/>
                    </a:lnTo>
                    <a:lnTo>
                      <a:pt x="56365" y="330591"/>
                    </a:lnTo>
                    <a:lnTo>
                      <a:pt x="56365" y="323185"/>
                    </a:lnTo>
                    <a:lnTo>
                      <a:pt x="61303" y="320716"/>
                    </a:lnTo>
                    <a:lnTo>
                      <a:pt x="63770" y="313312"/>
                    </a:lnTo>
                    <a:lnTo>
                      <a:pt x="56365" y="305905"/>
                    </a:lnTo>
                    <a:lnTo>
                      <a:pt x="53795" y="303437"/>
                    </a:lnTo>
                    <a:lnTo>
                      <a:pt x="48857" y="296032"/>
                    </a:lnTo>
                    <a:lnTo>
                      <a:pt x="41553" y="291095"/>
                    </a:lnTo>
                    <a:lnTo>
                      <a:pt x="39086" y="291095"/>
                    </a:lnTo>
                    <a:lnTo>
                      <a:pt x="31681" y="288626"/>
                    </a:lnTo>
                    <a:lnTo>
                      <a:pt x="26744" y="283688"/>
                    </a:lnTo>
                    <a:lnTo>
                      <a:pt x="26744" y="273815"/>
                    </a:lnTo>
                    <a:lnTo>
                      <a:pt x="29211" y="271346"/>
                    </a:lnTo>
                    <a:lnTo>
                      <a:pt x="39086" y="271346"/>
                    </a:lnTo>
                    <a:lnTo>
                      <a:pt x="39086" y="259004"/>
                    </a:lnTo>
                    <a:lnTo>
                      <a:pt x="44023" y="259004"/>
                    </a:lnTo>
                    <a:lnTo>
                      <a:pt x="46491" y="261473"/>
                    </a:lnTo>
                    <a:lnTo>
                      <a:pt x="51428" y="263940"/>
                    </a:lnTo>
                    <a:lnTo>
                      <a:pt x="51428" y="266409"/>
                    </a:lnTo>
                    <a:lnTo>
                      <a:pt x="53898" y="263940"/>
                    </a:lnTo>
                    <a:lnTo>
                      <a:pt x="56365" y="261473"/>
                    </a:lnTo>
                    <a:lnTo>
                      <a:pt x="58833" y="261473"/>
                    </a:lnTo>
                    <a:lnTo>
                      <a:pt x="66240" y="259004"/>
                    </a:lnTo>
                    <a:lnTo>
                      <a:pt x="73645" y="259004"/>
                    </a:lnTo>
                    <a:lnTo>
                      <a:pt x="76112" y="261473"/>
                    </a:lnTo>
                    <a:lnTo>
                      <a:pt x="78582" y="263940"/>
                    </a:lnTo>
                    <a:lnTo>
                      <a:pt x="81050" y="263940"/>
                    </a:lnTo>
                    <a:lnTo>
                      <a:pt x="83520" y="261473"/>
                    </a:lnTo>
                    <a:lnTo>
                      <a:pt x="88457" y="259004"/>
                    </a:lnTo>
                    <a:lnTo>
                      <a:pt x="83520" y="254067"/>
                    </a:lnTo>
                    <a:lnTo>
                      <a:pt x="81050" y="251598"/>
                    </a:lnTo>
                    <a:lnTo>
                      <a:pt x="68708" y="251598"/>
                    </a:lnTo>
                    <a:lnTo>
                      <a:pt x="61303" y="249129"/>
                    </a:lnTo>
                    <a:lnTo>
                      <a:pt x="53898" y="246661"/>
                    </a:lnTo>
                    <a:lnTo>
                      <a:pt x="46491" y="249129"/>
                    </a:lnTo>
                    <a:lnTo>
                      <a:pt x="36619" y="246661"/>
                    </a:lnTo>
                    <a:lnTo>
                      <a:pt x="34148" y="246661"/>
                    </a:lnTo>
                    <a:lnTo>
                      <a:pt x="31681" y="244192"/>
                    </a:lnTo>
                    <a:lnTo>
                      <a:pt x="31681" y="239256"/>
                    </a:lnTo>
                    <a:lnTo>
                      <a:pt x="34148" y="231850"/>
                    </a:lnTo>
                    <a:lnTo>
                      <a:pt x="36619" y="231850"/>
                    </a:lnTo>
                    <a:lnTo>
                      <a:pt x="39086" y="229381"/>
                    </a:lnTo>
                    <a:lnTo>
                      <a:pt x="44023" y="229381"/>
                    </a:lnTo>
                    <a:lnTo>
                      <a:pt x="48961" y="226912"/>
                    </a:lnTo>
                    <a:lnTo>
                      <a:pt x="53898" y="224445"/>
                    </a:lnTo>
                    <a:lnTo>
                      <a:pt x="56365" y="221976"/>
                    </a:lnTo>
                    <a:lnTo>
                      <a:pt x="56365" y="219508"/>
                    </a:lnTo>
                    <a:lnTo>
                      <a:pt x="58833" y="214570"/>
                    </a:lnTo>
                    <a:lnTo>
                      <a:pt x="56365" y="212101"/>
                    </a:lnTo>
                    <a:lnTo>
                      <a:pt x="53898" y="207166"/>
                    </a:lnTo>
                    <a:lnTo>
                      <a:pt x="51428" y="197291"/>
                    </a:lnTo>
                    <a:lnTo>
                      <a:pt x="53898" y="192353"/>
                    </a:lnTo>
                    <a:lnTo>
                      <a:pt x="53898" y="189884"/>
                    </a:lnTo>
                    <a:lnTo>
                      <a:pt x="51428" y="189884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884" cap="sq">
                <a:solidFill>
                  <a:schemeClr val="bg1">
                    <a:lumMod val="50000"/>
                  </a:schemeClr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A0CA9852-4A0E-60FA-3A32-1EAB3F14611A}"/>
                  </a:ext>
                </a:extLst>
              </p:cNvPr>
              <p:cNvSpPr/>
              <p:nvPr/>
            </p:nvSpPr>
            <p:spPr>
              <a:xfrm>
                <a:off x="4083349" y="3120341"/>
                <a:ext cx="777375" cy="1004480"/>
              </a:xfrm>
              <a:custGeom>
                <a:avLst/>
                <a:gdLst>
                  <a:gd name="connsiteX0" fmla="*/ 123013 w 777375"/>
                  <a:gd name="connsiteY0" fmla="*/ 513158 h 1004480"/>
                  <a:gd name="connsiteX1" fmla="*/ 120546 w 777375"/>
                  <a:gd name="connsiteY1" fmla="*/ 508221 h 1004480"/>
                  <a:gd name="connsiteX2" fmla="*/ 113138 w 777375"/>
                  <a:gd name="connsiteY2" fmla="*/ 495878 h 1004480"/>
                  <a:gd name="connsiteX3" fmla="*/ 103267 w 777375"/>
                  <a:gd name="connsiteY3" fmla="*/ 478599 h 1004480"/>
                  <a:gd name="connsiteX4" fmla="*/ 98329 w 777375"/>
                  <a:gd name="connsiteY4" fmla="*/ 466257 h 1004480"/>
                  <a:gd name="connsiteX5" fmla="*/ 88454 w 777375"/>
                  <a:gd name="connsiteY5" fmla="*/ 448976 h 1004480"/>
                  <a:gd name="connsiteX6" fmla="*/ 81050 w 777375"/>
                  <a:gd name="connsiteY6" fmla="*/ 434165 h 1004480"/>
                  <a:gd name="connsiteX7" fmla="*/ 68708 w 777375"/>
                  <a:gd name="connsiteY7" fmla="*/ 416885 h 1004480"/>
                  <a:gd name="connsiteX8" fmla="*/ 56365 w 777375"/>
                  <a:gd name="connsiteY8" fmla="*/ 402074 h 1004480"/>
                  <a:gd name="connsiteX9" fmla="*/ 46491 w 777375"/>
                  <a:gd name="connsiteY9" fmla="*/ 389732 h 1004480"/>
                  <a:gd name="connsiteX10" fmla="*/ 36616 w 777375"/>
                  <a:gd name="connsiteY10" fmla="*/ 382326 h 1004480"/>
                  <a:gd name="connsiteX11" fmla="*/ 29211 w 777375"/>
                  <a:gd name="connsiteY11" fmla="*/ 372453 h 1004480"/>
                  <a:gd name="connsiteX12" fmla="*/ 19336 w 777375"/>
                  <a:gd name="connsiteY12" fmla="*/ 352705 h 1004480"/>
                  <a:gd name="connsiteX13" fmla="*/ 16869 w 777375"/>
                  <a:gd name="connsiteY13" fmla="*/ 345298 h 1004480"/>
                  <a:gd name="connsiteX14" fmla="*/ 11931 w 777375"/>
                  <a:gd name="connsiteY14" fmla="*/ 332956 h 1004480"/>
                  <a:gd name="connsiteX15" fmla="*/ 4524 w 777375"/>
                  <a:gd name="connsiteY15" fmla="*/ 320614 h 1004480"/>
                  <a:gd name="connsiteX16" fmla="*/ -411 w 777375"/>
                  <a:gd name="connsiteY16" fmla="*/ 313208 h 1004480"/>
                  <a:gd name="connsiteX17" fmla="*/ 14399 w 777375"/>
                  <a:gd name="connsiteY17" fmla="*/ 315677 h 1004480"/>
                  <a:gd name="connsiteX18" fmla="*/ 31678 w 777375"/>
                  <a:gd name="connsiteY18" fmla="*/ 318145 h 1004480"/>
                  <a:gd name="connsiteX19" fmla="*/ 48958 w 777375"/>
                  <a:gd name="connsiteY19" fmla="*/ 315677 h 1004480"/>
                  <a:gd name="connsiteX20" fmla="*/ 66237 w 777375"/>
                  <a:gd name="connsiteY20" fmla="*/ 313208 h 1004480"/>
                  <a:gd name="connsiteX21" fmla="*/ 85987 w 777375"/>
                  <a:gd name="connsiteY21" fmla="*/ 308271 h 1004480"/>
                  <a:gd name="connsiteX22" fmla="*/ 103267 w 777375"/>
                  <a:gd name="connsiteY22" fmla="*/ 300866 h 1004480"/>
                  <a:gd name="connsiteX23" fmla="*/ 113138 w 777375"/>
                  <a:gd name="connsiteY23" fmla="*/ 293460 h 1004480"/>
                  <a:gd name="connsiteX24" fmla="*/ 127951 w 777375"/>
                  <a:gd name="connsiteY24" fmla="*/ 283586 h 1004480"/>
                  <a:gd name="connsiteX25" fmla="*/ 140293 w 777375"/>
                  <a:gd name="connsiteY25" fmla="*/ 276284 h 1004480"/>
                  <a:gd name="connsiteX26" fmla="*/ 150168 w 777375"/>
                  <a:gd name="connsiteY26" fmla="*/ 266307 h 1004480"/>
                  <a:gd name="connsiteX27" fmla="*/ 160043 w 777375"/>
                  <a:gd name="connsiteY27" fmla="*/ 253963 h 1004480"/>
                  <a:gd name="connsiteX28" fmla="*/ 167447 w 777375"/>
                  <a:gd name="connsiteY28" fmla="*/ 241723 h 1004480"/>
                  <a:gd name="connsiteX29" fmla="*/ 167447 w 777375"/>
                  <a:gd name="connsiteY29" fmla="*/ 239256 h 1004480"/>
                  <a:gd name="connsiteX30" fmla="*/ 172385 w 777375"/>
                  <a:gd name="connsiteY30" fmla="*/ 236787 h 1004480"/>
                  <a:gd name="connsiteX31" fmla="*/ 174852 w 777375"/>
                  <a:gd name="connsiteY31" fmla="*/ 231850 h 1004480"/>
                  <a:gd name="connsiteX32" fmla="*/ 177322 w 777375"/>
                  <a:gd name="connsiteY32" fmla="*/ 229381 h 1004480"/>
                  <a:gd name="connsiteX33" fmla="*/ 182260 w 777375"/>
                  <a:gd name="connsiteY33" fmla="*/ 221976 h 1004480"/>
                  <a:gd name="connsiteX34" fmla="*/ 184727 w 777375"/>
                  <a:gd name="connsiteY34" fmla="*/ 221976 h 1004480"/>
                  <a:gd name="connsiteX35" fmla="*/ 184727 w 777375"/>
                  <a:gd name="connsiteY35" fmla="*/ 219508 h 1004480"/>
                  <a:gd name="connsiteX36" fmla="*/ 192132 w 777375"/>
                  <a:gd name="connsiteY36" fmla="*/ 212101 h 1004480"/>
                  <a:gd name="connsiteX37" fmla="*/ 194602 w 777375"/>
                  <a:gd name="connsiteY37" fmla="*/ 209633 h 1004480"/>
                  <a:gd name="connsiteX38" fmla="*/ 197069 w 777375"/>
                  <a:gd name="connsiteY38" fmla="*/ 207164 h 1004480"/>
                  <a:gd name="connsiteX39" fmla="*/ 204474 w 777375"/>
                  <a:gd name="connsiteY39" fmla="*/ 202228 h 1004480"/>
                  <a:gd name="connsiteX40" fmla="*/ 209411 w 777375"/>
                  <a:gd name="connsiteY40" fmla="*/ 197291 h 1004480"/>
                  <a:gd name="connsiteX41" fmla="*/ 214349 w 777375"/>
                  <a:gd name="connsiteY41" fmla="*/ 189884 h 1004480"/>
                  <a:gd name="connsiteX42" fmla="*/ 219286 w 777375"/>
                  <a:gd name="connsiteY42" fmla="*/ 182480 h 1004480"/>
                  <a:gd name="connsiteX43" fmla="*/ 224223 w 777375"/>
                  <a:gd name="connsiteY43" fmla="*/ 175074 h 1004480"/>
                  <a:gd name="connsiteX44" fmla="*/ 229161 w 777375"/>
                  <a:gd name="connsiteY44" fmla="*/ 167669 h 1004480"/>
                  <a:gd name="connsiteX45" fmla="*/ 236566 w 777375"/>
                  <a:gd name="connsiteY45" fmla="*/ 157794 h 1004480"/>
                  <a:gd name="connsiteX46" fmla="*/ 241503 w 777375"/>
                  <a:gd name="connsiteY46" fmla="*/ 150388 h 1004480"/>
                  <a:gd name="connsiteX47" fmla="*/ 243970 w 777375"/>
                  <a:gd name="connsiteY47" fmla="*/ 147921 h 1004480"/>
                  <a:gd name="connsiteX48" fmla="*/ 248908 w 777375"/>
                  <a:gd name="connsiteY48" fmla="*/ 140515 h 1004480"/>
                  <a:gd name="connsiteX49" fmla="*/ 251378 w 777375"/>
                  <a:gd name="connsiteY49" fmla="*/ 135577 h 1004480"/>
                  <a:gd name="connsiteX50" fmla="*/ 256315 w 777375"/>
                  <a:gd name="connsiteY50" fmla="*/ 130641 h 1004480"/>
                  <a:gd name="connsiteX51" fmla="*/ 261250 w 777375"/>
                  <a:gd name="connsiteY51" fmla="*/ 125704 h 1004480"/>
                  <a:gd name="connsiteX52" fmla="*/ 266187 w 777375"/>
                  <a:gd name="connsiteY52" fmla="*/ 115829 h 1004480"/>
                  <a:gd name="connsiteX53" fmla="*/ 271125 w 777375"/>
                  <a:gd name="connsiteY53" fmla="*/ 110893 h 1004480"/>
                  <a:gd name="connsiteX54" fmla="*/ 276062 w 777375"/>
                  <a:gd name="connsiteY54" fmla="*/ 105955 h 1004480"/>
                  <a:gd name="connsiteX55" fmla="*/ 283467 w 777375"/>
                  <a:gd name="connsiteY55" fmla="*/ 98549 h 1004480"/>
                  <a:gd name="connsiteX56" fmla="*/ 290771 w 777375"/>
                  <a:gd name="connsiteY56" fmla="*/ 93613 h 1004480"/>
                  <a:gd name="connsiteX57" fmla="*/ 293342 w 777375"/>
                  <a:gd name="connsiteY57" fmla="*/ 88676 h 1004480"/>
                  <a:gd name="connsiteX58" fmla="*/ 300746 w 777375"/>
                  <a:gd name="connsiteY58" fmla="*/ 78801 h 1004480"/>
                  <a:gd name="connsiteX59" fmla="*/ 308050 w 777375"/>
                  <a:gd name="connsiteY59" fmla="*/ 73865 h 1004480"/>
                  <a:gd name="connsiteX60" fmla="*/ 312988 w 777375"/>
                  <a:gd name="connsiteY60" fmla="*/ 68928 h 1004480"/>
                  <a:gd name="connsiteX61" fmla="*/ 318026 w 777375"/>
                  <a:gd name="connsiteY61" fmla="*/ 61521 h 1004480"/>
                  <a:gd name="connsiteX62" fmla="*/ 320393 w 777375"/>
                  <a:gd name="connsiteY62" fmla="*/ 59054 h 1004480"/>
                  <a:gd name="connsiteX63" fmla="*/ 322963 w 777375"/>
                  <a:gd name="connsiteY63" fmla="*/ 56585 h 1004480"/>
                  <a:gd name="connsiteX64" fmla="*/ 327797 w 777375"/>
                  <a:gd name="connsiteY64" fmla="*/ 51648 h 1004480"/>
                  <a:gd name="connsiteX65" fmla="*/ 330267 w 777375"/>
                  <a:gd name="connsiteY65" fmla="*/ 49179 h 1004480"/>
                  <a:gd name="connsiteX66" fmla="*/ 337672 w 777375"/>
                  <a:gd name="connsiteY66" fmla="*/ 46711 h 1004480"/>
                  <a:gd name="connsiteX67" fmla="*/ 340139 w 777375"/>
                  <a:gd name="connsiteY67" fmla="*/ 44242 h 1004480"/>
                  <a:gd name="connsiteX68" fmla="*/ 345077 w 777375"/>
                  <a:gd name="connsiteY68" fmla="*/ 39306 h 1004480"/>
                  <a:gd name="connsiteX69" fmla="*/ 350014 w 777375"/>
                  <a:gd name="connsiteY69" fmla="*/ 36837 h 1004480"/>
                  <a:gd name="connsiteX70" fmla="*/ 350014 w 777375"/>
                  <a:gd name="connsiteY70" fmla="*/ 34368 h 1004480"/>
                  <a:gd name="connsiteX71" fmla="*/ 352484 w 777375"/>
                  <a:gd name="connsiteY71" fmla="*/ 34368 h 1004480"/>
                  <a:gd name="connsiteX72" fmla="*/ 359889 w 777375"/>
                  <a:gd name="connsiteY72" fmla="*/ 29431 h 1004480"/>
                  <a:gd name="connsiteX73" fmla="*/ 362356 w 777375"/>
                  <a:gd name="connsiteY73" fmla="*/ 26962 h 1004480"/>
                  <a:gd name="connsiteX74" fmla="*/ 367294 w 777375"/>
                  <a:gd name="connsiteY74" fmla="*/ 24494 h 1004480"/>
                  <a:gd name="connsiteX75" fmla="*/ 369764 w 777375"/>
                  <a:gd name="connsiteY75" fmla="*/ 22026 h 1004480"/>
                  <a:gd name="connsiteX76" fmla="*/ 372231 w 777375"/>
                  <a:gd name="connsiteY76" fmla="*/ 19558 h 1004480"/>
                  <a:gd name="connsiteX77" fmla="*/ 379636 w 777375"/>
                  <a:gd name="connsiteY77" fmla="*/ 14620 h 1004480"/>
                  <a:gd name="connsiteX78" fmla="*/ 384573 w 777375"/>
                  <a:gd name="connsiteY78" fmla="*/ 12151 h 1004480"/>
                  <a:gd name="connsiteX79" fmla="*/ 389511 w 777375"/>
                  <a:gd name="connsiteY79" fmla="*/ 9683 h 1004480"/>
                  <a:gd name="connsiteX80" fmla="*/ 394448 w 777375"/>
                  <a:gd name="connsiteY80" fmla="*/ 4747 h 1004480"/>
                  <a:gd name="connsiteX81" fmla="*/ 401853 w 777375"/>
                  <a:gd name="connsiteY81" fmla="*/ 2278 h 1004480"/>
                  <a:gd name="connsiteX82" fmla="*/ 406790 w 777375"/>
                  <a:gd name="connsiteY82" fmla="*/ -191 h 1004480"/>
                  <a:gd name="connsiteX83" fmla="*/ 411728 w 777375"/>
                  <a:gd name="connsiteY83" fmla="*/ -191 h 1004480"/>
                  <a:gd name="connsiteX84" fmla="*/ 429007 w 777375"/>
                  <a:gd name="connsiteY84" fmla="*/ 2278 h 1004480"/>
                  <a:gd name="connsiteX85" fmla="*/ 436412 w 777375"/>
                  <a:gd name="connsiteY85" fmla="*/ 2278 h 1004480"/>
                  <a:gd name="connsiteX86" fmla="*/ 436412 w 777375"/>
                  <a:gd name="connsiteY86" fmla="*/ 7214 h 1004480"/>
                  <a:gd name="connsiteX87" fmla="*/ 441349 w 777375"/>
                  <a:gd name="connsiteY87" fmla="*/ 7214 h 1004480"/>
                  <a:gd name="connsiteX88" fmla="*/ 441349 w 777375"/>
                  <a:gd name="connsiteY88" fmla="*/ 9683 h 1004480"/>
                  <a:gd name="connsiteX89" fmla="*/ 443820 w 777375"/>
                  <a:gd name="connsiteY89" fmla="*/ 9683 h 1004480"/>
                  <a:gd name="connsiteX90" fmla="*/ 446287 w 777375"/>
                  <a:gd name="connsiteY90" fmla="*/ 7214 h 1004480"/>
                  <a:gd name="connsiteX91" fmla="*/ 451224 w 777375"/>
                  <a:gd name="connsiteY91" fmla="*/ 7214 h 1004480"/>
                  <a:gd name="connsiteX92" fmla="*/ 451224 w 777375"/>
                  <a:gd name="connsiteY92" fmla="*/ 19558 h 1004480"/>
                  <a:gd name="connsiteX93" fmla="*/ 453691 w 777375"/>
                  <a:gd name="connsiteY93" fmla="*/ 22026 h 1004480"/>
                  <a:gd name="connsiteX94" fmla="*/ 453691 w 777375"/>
                  <a:gd name="connsiteY94" fmla="*/ 26962 h 1004480"/>
                  <a:gd name="connsiteX95" fmla="*/ 456162 w 777375"/>
                  <a:gd name="connsiteY95" fmla="*/ 29431 h 1004480"/>
                  <a:gd name="connsiteX96" fmla="*/ 456162 w 777375"/>
                  <a:gd name="connsiteY96" fmla="*/ 41773 h 1004480"/>
                  <a:gd name="connsiteX97" fmla="*/ 458629 w 777375"/>
                  <a:gd name="connsiteY97" fmla="*/ 44242 h 1004480"/>
                  <a:gd name="connsiteX98" fmla="*/ 461099 w 777375"/>
                  <a:gd name="connsiteY98" fmla="*/ 46711 h 1004480"/>
                  <a:gd name="connsiteX99" fmla="*/ 463566 w 777375"/>
                  <a:gd name="connsiteY99" fmla="*/ 46711 h 1004480"/>
                  <a:gd name="connsiteX100" fmla="*/ 463566 w 777375"/>
                  <a:gd name="connsiteY100" fmla="*/ 49179 h 1004480"/>
                  <a:gd name="connsiteX101" fmla="*/ 466034 w 777375"/>
                  <a:gd name="connsiteY101" fmla="*/ 49179 h 1004480"/>
                  <a:gd name="connsiteX102" fmla="*/ 466034 w 777375"/>
                  <a:gd name="connsiteY102" fmla="*/ 51648 h 1004480"/>
                  <a:gd name="connsiteX103" fmla="*/ 468504 w 777375"/>
                  <a:gd name="connsiteY103" fmla="*/ 51648 h 1004480"/>
                  <a:gd name="connsiteX104" fmla="*/ 468504 w 777375"/>
                  <a:gd name="connsiteY104" fmla="*/ 54117 h 1004480"/>
                  <a:gd name="connsiteX105" fmla="*/ 470971 w 777375"/>
                  <a:gd name="connsiteY105" fmla="*/ 56585 h 1004480"/>
                  <a:gd name="connsiteX106" fmla="*/ 473441 w 777375"/>
                  <a:gd name="connsiteY106" fmla="*/ 56585 h 1004480"/>
                  <a:gd name="connsiteX107" fmla="*/ 473441 w 777375"/>
                  <a:gd name="connsiteY107" fmla="*/ 59054 h 1004480"/>
                  <a:gd name="connsiteX108" fmla="*/ 475908 w 777375"/>
                  <a:gd name="connsiteY108" fmla="*/ 59054 h 1004480"/>
                  <a:gd name="connsiteX109" fmla="*/ 475908 w 777375"/>
                  <a:gd name="connsiteY109" fmla="*/ 63990 h 1004480"/>
                  <a:gd name="connsiteX110" fmla="*/ 478379 w 777375"/>
                  <a:gd name="connsiteY110" fmla="*/ 63990 h 1004480"/>
                  <a:gd name="connsiteX111" fmla="*/ 480846 w 777375"/>
                  <a:gd name="connsiteY111" fmla="*/ 66459 h 1004480"/>
                  <a:gd name="connsiteX112" fmla="*/ 483316 w 777375"/>
                  <a:gd name="connsiteY112" fmla="*/ 66459 h 1004480"/>
                  <a:gd name="connsiteX113" fmla="*/ 483316 w 777375"/>
                  <a:gd name="connsiteY113" fmla="*/ 71396 h 1004480"/>
                  <a:gd name="connsiteX114" fmla="*/ 485783 w 777375"/>
                  <a:gd name="connsiteY114" fmla="*/ 73865 h 1004480"/>
                  <a:gd name="connsiteX115" fmla="*/ 488251 w 777375"/>
                  <a:gd name="connsiteY115" fmla="*/ 76334 h 1004480"/>
                  <a:gd name="connsiteX116" fmla="*/ 488251 w 777375"/>
                  <a:gd name="connsiteY116" fmla="*/ 78801 h 1004480"/>
                  <a:gd name="connsiteX117" fmla="*/ 490721 w 777375"/>
                  <a:gd name="connsiteY117" fmla="*/ 81270 h 1004480"/>
                  <a:gd name="connsiteX118" fmla="*/ 490721 w 777375"/>
                  <a:gd name="connsiteY118" fmla="*/ 86207 h 1004480"/>
                  <a:gd name="connsiteX119" fmla="*/ 493188 w 777375"/>
                  <a:gd name="connsiteY119" fmla="*/ 86207 h 1004480"/>
                  <a:gd name="connsiteX120" fmla="*/ 493188 w 777375"/>
                  <a:gd name="connsiteY120" fmla="*/ 91145 h 1004480"/>
                  <a:gd name="connsiteX121" fmla="*/ 495658 w 777375"/>
                  <a:gd name="connsiteY121" fmla="*/ 91145 h 1004480"/>
                  <a:gd name="connsiteX122" fmla="*/ 495658 w 777375"/>
                  <a:gd name="connsiteY122" fmla="*/ 93613 h 1004480"/>
                  <a:gd name="connsiteX123" fmla="*/ 498125 w 777375"/>
                  <a:gd name="connsiteY123" fmla="*/ 96080 h 1004480"/>
                  <a:gd name="connsiteX124" fmla="*/ 498125 w 777375"/>
                  <a:gd name="connsiteY124" fmla="*/ 98549 h 1004480"/>
                  <a:gd name="connsiteX125" fmla="*/ 500596 w 777375"/>
                  <a:gd name="connsiteY125" fmla="*/ 98549 h 1004480"/>
                  <a:gd name="connsiteX126" fmla="*/ 503063 w 777375"/>
                  <a:gd name="connsiteY126" fmla="*/ 101018 h 1004480"/>
                  <a:gd name="connsiteX127" fmla="*/ 503063 w 777375"/>
                  <a:gd name="connsiteY127" fmla="*/ 103487 h 1004480"/>
                  <a:gd name="connsiteX128" fmla="*/ 505530 w 777375"/>
                  <a:gd name="connsiteY128" fmla="*/ 105955 h 1004480"/>
                  <a:gd name="connsiteX129" fmla="*/ 503063 w 777375"/>
                  <a:gd name="connsiteY129" fmla="*/ 108424 h 1004480"/>
                  <a:gd name="connsiteX130" fmla="*/ 503063 w 777375"/>
                  <a:gd name="connsiteY130" fmla="*/ 110893 h 1004480"/>
                  <a:gd name="connsiteX131" fmla="*/ 510468 w 777375"/>
                  <a:gd name="connsiteY131" fmla="*/ 110893 h 1004480"/>
                  <a:gd name="connsiteX132" fmla="*/ 510468 w 777375"/>
                  <a:gd name="connsiteY132" fmla="*/ 108424 h 1004480"/>
                  <a:gd name="connsiteX133" fmla="*/ 522810 w 777375"/>
                  <a:gd name="connsiteY133" fmla="*/ 108424 h 1004480"/>
                  <a:gd name="connsiteX134" fmla="*/ 522810 w 777375"/>
                  <a:gd name="connsiteY134" fmla="*/ 105955 h 1004480"/>
                  <a:gd name="connsiteX135" fmla="*/ 525280 w 777375"/>
                  <a:gd name="connsiteY135" fmla="*/ 105955 h 1004480"/>
                  <a:gd name="connsiteX136" fmla="*/ 527747 w 777375"/>
                  <a:gd name="connsiteY136" fmla="*/ 103487 h 1004480"/>
                  <a:gd name="connsiteX137" fmla="*/ 527747 w 777375"/>
                  <a:gd name="connsiteY137" fmla="*/ 101018 h 1004480"/>
                  <a:gd name="connsiteX138" fmla="*/ 532685 w 777375"/>
                  <a:gd name="connsiteY138" fmla="*/ 101018 h 1004480"/>
                  <a:gd name="connsiteX139" fmla="*/ 532685 w 777375"/>
                  <a:gd name="connsiteY139" fmla="*/ 98549 h 1004480"/>
                  <a:gd name="connsiteX140" fmla="*/ 535155 w 777375"/>
                  <a:gd name="connsiteY140" fmla="*/ 98549 h 1004480"/>
                  <a:gd name="connsiteX141" fmla="*/ 537622 w 777375"/>
                  <a:gd name="connsiteY141" fmla="*/ 101018 h 1004480"/>
                  <a:gd name="connsiteX142" fmla="*/ 540089 w 777375"/>
                  <a:gd name="connsiteY142" fmla="*/ 103487 h 1004480"/>
                  <a:gd name="connsiteX143" fmla="*/ 537622 w 777375"/>
                  <a:gd name="connsiteY143" fmla="*/ 103487 h 1004480"/>
                  <a:gd name="connsiteX144" fmla="*/ 537622 w 777375"/>
                  <a:gd name="connsiteY144" fmla="*/ 105955 h 1004480"/>
                  <a:gd name="connsiteX145" fmla="*/ 540089 w 777375"/>
                  <a:gd name="connsiteY145" fmla="*/ 105955 h 1004480"/>
                  <a:gd name="connsiteX146" fmla="*/ 542559 w 777375"/>
                  <a:gd name="connsiteY146" fmla="*/ 108424 h 1004480"/>
                  <a:gd name="connsiteX147" fmla="*/ 545027 w 777375"/>
                  <a:gd name="connsiteY147" fmla="*/ 108424 h 1004480"/>
                  <a:gd name="connsiteX148" fmla="*/ 547497 w 777375"/>
                  <a:gd name="connsiteY148" fmla="*/ 110893 h 1004480"/>
                  <a:gd name="connsiteX149" fmla="*/ 547497 w 777375"/>
                  <a:gd name="connsiteY149" fmla="*/ 113362 h 1004480"/>
                  <a:gd name="connsiteX150" fmla="*/ 554902 w 777375"/>
                  <a:gd name="connsiteY150" fmla="*/ 113362 h 1004480"/>
                  <a:gd name="connsiteX151" fmla="*/ 554902 w 777375"/>
                  <a:gd name="connsiteY151" fmla="*/ 115829 h 1004480"/>
                  <a:gd name="connsiteX152" fmla="*/ 567244 w 777375"/>
                  <a:gd name="connsiteY152" fmla="*/ 115829 h 1004480"/>
                  <a:gd name="connsiteX153" fmla="*/ 567244 w 777375"/>
                  <a:gd name="connsiteY153" fmla="*/ 120766 h 1004480"/>
                  <a:gd name="connsiteX154" fmla="*/ 567244 w 777375"/>
                  <a:gd name="connsiteY154" fmla="*/ 120766 h 1004480"/>
                  <a:gd name="connsiteX155" fmla="*/ 567244 w 777375"/>
                  <a:gd name="connsiteY155" fmla="*/ 123235 h 1004480"/>
                  <a:gd name="connsiteX156" fmla="*/ 572181 w 777375"/>
                  <a:gd name="connsiteY156" fmla="*/ 123235 h 1004480"/>
                  <a:gd name="connsiteX157" fmla="*/ 572181 w 777375"/>
                  <a:gd name="connsiteY157" fmla="*/ 125704 h 1004480"/>
                  <a:gd name="connsiteX158" fmla="*/ 574648 w 777375"/>
                  <a:gd name="connsiteY158" fmla="*/ 125704 h 1004480"/>
                  <a:gd name="connsiteX159" fmla="*/ 574648 w 777375"/>
                  <a:gd name="connsiteY159" fmla="*/ 128172 h 1004480"/>
                  <a:gd name="connsiteX160" fmla="*/ 577119 w 777375"/>
                  <a:gd name="connsiteY160" fmla="*/ 130641 h 1004480"/>
                  <a:gd name="connsiteX161" fmla="*/ 579586 w 777375"/>
                  <a:gd name="connsiteY161" fmla="*/ 133108 h 1004480"/>
                  <a:gd name="connsiteX162" fmla="*/ 579586 w 777375"/>
                  <a:gd name="connsiteY162" fmla="*/ 135577 h 1004480"/>
                  <a:gd name="connsiteX163" fmla="*/ 582056 w 777375"/>
                  <a:gd name="connsiteY163" fmla="*/ 138046 h 1004480"/>
                  <a:gd name="connsiteX164" fmla="*/ 586993 w 777375"/>
                  <a:gd name="connsiteY164" fmla="*/ 138046 h 1004480"/>
                  <a:gd name="connsiteX165" fmla="*/ 589461 w 777375"/>
                  <a:gd name="connsiteY165" fmla="*/ 135577 h 1004480"/>
                  <a:gd name="connsiteX166" fmla="*/ 591931 w 777375"/>
                  <a:gd name="connsiteY166" fmla="*/ 133108 h 1004480"/>
                  <a:gd name="connsiteX167" fmla="*/ 589461 w 777375"/>
                  <a:gd name="connsiteY167" fmla="*/ 130641 h 1004480"/>
                  <a:gd name="connsiteX168" fmla="*/ 589461 w 777375"/>
                  <a:gd name="connsiteY168" fmla="*/ 125704 h 1004480"/>
                  <a:gd name="connsiteX169" fmla="*/ 591931 w 777375"/>
                  <a:gd name="connsiteY169" fmla="*/ 125704 h 1004480"/>
                  <a:gd name="connsiteX170" fmla="*/ 591931 w 777375"/>
                  <a:gd name="connsiteY170" fmla="*/ 128172 h 1004480"/>
                  <a:gd name="connsiteX171" fmla="*/ 596865 w 777375"/>
                  <a:gd name="connsiteY171" fmla="*/ 128172 h 1004480"/>
                  <a:gd name="connsiteX172" fmla="*/ 599336 w 777375"/>
                  <a:gd name="connsiteY172" fmla="*/ 125704 h 1004480"/>
                  <a:gd name="connsiteX173" fmla="*/ 601803 w 777375"/>
                  <a:gd name="connsiteY173" fmla="*/ 125704 h 1004480"/>
                  <a:gd name="connsiteX174" fmla="*/ 601803 w 777375"/>
                  <a:gd name="connsiteY174" fmla="*/ 123235 h 1004480"/>
                  <a:gd name="connsiteX175" fmla="*/ 604273 w 777375"/>
                  <a:gd name="connsiteY175" fmla="*/ 123235 h 1004480"/>
                  <a:gd name="connsiteX176" fmla="*/ 606740 w 777375"/>
                  <a:gd name="connsiteY176" fmla="*/ 120766 h 1004480"/>
                  <a:gd name="connsiteX177" fmla="*/ 606740 w 777375"/>
                  <a:gd name="connsiteY177" fmla="*/ 123235 h 1004480"/>
                  <a:gd name="connsiteX178" fmla="*/ 609211 w 777375"/>
                  <a:gd name="connsiteY178" fmla="*/ 123235 h 1004480"/>
                  <a:gd name="connsiteX179" fmla="*/ 609211 w 777375"/>
                  <a:gd name="connsiteY179" fmla="*/ 120766 h 1004480"/>
                  <a:gd name="connsiteX180" fmla="*/ 611678 w 777375"/>
                  <a:gd name="connsiteY180" fmla="*/ 118298 h 1004480"/>
                  <a:gd name="connsiteX181" fmla="*/ 611678 w 777375"/>
                  <a:gd name="connsiteY181" fmla="*/ 113362 h 1004480"/>
                  <a:gd name="connsiteX182" fmla="*/ 614145 w 777375"/>
                  <a:gd name="connsiteY182" fmla="*/ 113362 h 1004480"/>
                  <a:gd name="connsiteX183" fmla="*/ 614145 w 777375"/>
                  <a:gd name="connsiteY183" fmla="*/ 110893 h 1004480"/>
                  <a:gd name="connsiteX184" fmla="*/ 616615 w 777375"/>
                  <a:gd name="connsiteY184" fmla="*/ 110893 h 1004480"/>
                  <a:gd name="connsiteX185" fmla="*/ 616615 w 777375"/>
                  <a:gd name="connsiteY185" fmla="*/ 115829 h 1004480"/>
                  <a:gd name="connsiteX186" fmla="*/ 619082 w 777375"/>
                  <a:gd name="connsiteY186" fmla="*/ 113362 h 1004480"/>
                  <a:gd name="connsiteX187" fmla="*/ 619082 w 777375"/>
                  <a:gd name="connsiteY187" fmla="*/ 110893 h 1004480"/>
                  <a:gd name="connsiteX188" fmla="*/ 621553 w 777375"/>
                  <a:gd name="connsiteY188" fmla="*/ 113362 h 1004480"/>
                  <a:gd name="connsiteX189" fmla="*/ 624020 w 777375"/>
                  <a:gd name="connsiteY189" fmla="*/ 115829 h 1004480"/>
                  <a:gd name="connsiteX190" fmla="*/ 626490 w 777375"/>
                  <a:gd name="connsiteY190" fmla="*/ 115829 h 1004480"/>
                  <a:gd name="connsiteX191" fmla="*/ 628957 w 777375"/>
                  <a:gd name="connsiteY191" fmla="*/ 118298 h 1004480"/>
                  <a:gd name="connsiteX192" fmla="*/ 631424 w 777375"/>
                  <a:gd name="connsiteY192" fmla="*/ 120766 h 1004480"/>
                  <a:gd name="connsiteX193" fmla="*/ 633895 w 777375"/>
                  <a:gd name="connsiteY193" fmla="*/ 123235 h 1004480"/>
                  <a:gd name="connsiteX194" fmla="*/ 636362 w 777375"/>
                  <a:gd name="connsiteY194" fmla="*/ 120766 h 1004480"/>
                  <a:gd name="connsiteX195" fmla="*/ 638832 w 777375"/>
                  <a:gd name="connsiteY195" fmla="*/ 120766 h 1004480"/>
                  <a:gd name="connsiteX196" fmla="*/ 638832 w 777375"/>
                  <a:gd name="connsiteY196" fmla="*/ 125704 h 1004480"/>
                  <a:gd name="connsiteX197" fmla="*/ 636362 w 777375"/>
                  <a:gd name="connsiteY197" fmla="*/ 125704 h 1004480"/>
                  <a:gd name="connsiteX198" fmla="*/ 636362 w 777375"/>
                  <a:gd name="connsiteY198" fmla="*/ 128172 h 1004480"/>
                  <a:gd name="connsiteX199" fmla="*/ 638832 w 777375"/>
                  <a:gd name="connsiteY199" fmla="*/ 128172 h 1004480"/>
                  <a:gd name="connsiteX200" fmla="*/ 638832 w 777375"/>
                  <a:gd name="connsiteY200" fmla="*/ 135577 h 1004480"/>
                  <a:gd name="connsiteX201" fmla="*/ 641299 w 777375"/>
                  <a:gd name="connsiteY201" fmla="*/ 138046 h 1004480"/>
                  <a:gd name="connsiteX202" fmla="*/ 646237 w 777375"/>
                  <a:gd name="connsiteY202" fmla="*/ 138046 h 1004480"/>
                  <a:gd name="connsiteX203" fmla="*/ 648704 w 777375"/>
                  <a:gd name="connsiteY203" fmla="*/ 140515 h 1004480"/>
                  <a:gd name="connsiteX204" fmla="*/ 651174 w 777375"/>
                  <a:gd name="connsiteY204" fmla="*/ 140515 h 1004480"/>
                  <a:gd name="connsiteX205" fmla="*/ 651174 w 777375"/>
                  <a:gd name="connsiteY205" fmla="*/ 145452 h 1004480"/>
                  <a:gd name="connsiteX206" fmla="*/ 653641 w 777375"/>
                  <a:gd name="connsiteY206" fmla="*/ 145452 h 1004480"/>
                  <a:gd name="connsiteX207" fmla="*/ 653641 w 777375"/>
                  <a:gd name="connsiteY207" fmla="*/ 142983 h 1004480"/>
                  <a:gd name="connsiteX208" fmla="*/ 656112 w 777375"/>
                  <a:gd name="connsiteY208" fmla="*/ 142983 h 1004480"/>
                  <a:gd name="connsiteX209" fmla="*/ 658579 w 777375"/>
                  <a:gd name="connsiteY209" fmla="*/ 145452 h 1004480"/>
                  <a:gd name="connsiteX210" fmla="*/ 656112 w 777375"/>
                  <a:gd name="connsiteY210" fmla="*/ 145452 h 1004480"/>
                  <a:gd name="connsiteX211" fmla="*/ 656112 w 777375"/>
                  <a:gd name="connsiteY211" fmla="*/ 150388 h 1004480"/>
                  <a:gd name="connsiteX212" fmla="*/ 658579 w 777375"/>
                  <a:gd name="connsiteY212" fmla="*/ 150388 h 1004480"/>
                  <a:gd name="connsiteX213" fmla="*/ 658579 w 777375"/>
                  <a:gd name="connsiteY213" fmla="*/ 152857 h 1004480"/>
                  <a:gd name="connsiteX214" fmla="*/ 663516 w 777375"/>
                  <a:gd name="connsiteY214" fmla="*/ 152857 h 1004480"/>
                  <a:gd name="connsiteX215" fmla="*/ 663516 w 777375"/>
                  <a:gd name="connsiteY215" fmla="*/ 150388 h 1004480"/>
                  <a:gd name="connsiteX216" fmla="*/ 665983 w 777375"/>
                  <a:gd name="connsiteY216" fmla="*/ 150388 h 1004480"/>
                  <a:gd name="connsiteX217" fmla="*/ 665983 w 777375"/>
                  <a:gd name="connsiteY217" fmla="*/ 155325 h 1004480"/>
                  <a:gd name="connsiteX218" fmla="*/ 661049 w 777375"/>
                  <a:gd name="connsiteY218" fmla="*/ 155325 h 1004480"/>
                  <a:gd name="connsiteX219" fmla="*/ 661049 w 777375"/>
                  <a:gd name="connsiteY219" fmla="*/ 157794 h 1004480"/>
                  <a:gd name="connsiteX220" fmla="*/ 658579 w 777375"/>
                  <a:gd name="connsiteY220" fmla="*/ 160263 h 1004480"/>
                  <a:gd name="connsiteX221" fmla="*/ 656112 w 777375"/>
                  <a:gd name="connsiteY221" fmla="*/ 160263 h 1004480"/>
                  <a:gd name="connsiteX222" fmla="*/ 656112 w 777375"/>
                  <a:gd name="connsiteY222" fmla="*/ 162732 h 1004480"/>
                  <a:gd name="connsiteX223" fmla="*/ 663516 w 777375"/>
                  <a:gd name="connsiteY223" fmla="*/ 162732 h 1004480"/>
                  <a:gd name="connsiteX224" fmla="*/ 665983 w 777375"/>
                  <a:gd name="connsiteY224" fmla="*/ 165200 h 1004480"/>
                  <a:gd name="connsiteX225" fmla="*/ 663516 w 777375"/>
                  <a:gd name="connsiteY225" fmla="*/ 165200 h 1004480"/>
                  <a:gd name="connsiteX226" fmla="*/ 663516 w 777375"/>
                  <a:gd name="connsiteY226" fmla="*/ 167669 h 1004480"/>
                  <a:gd name="connsiteX227" fmla="*/ 665983 w 777375"/>
                  <a:gd name="connsiteY227" fmla="*/ 167669 h 1004480"/>
                  <a:gd name="connsiteX228" fmla="*/ 665983 w 777375"/>
                  <a:gd name="connsiteY228" fmla="*/ 170136 h 1004480"/>
                  <a:gd name="connsiteX229" fmla="*/ 668454 w 777375"/>
                  <a:gd name="connsiteY229" fmla="*/ 172605 h 1004480"/>
                  <a:gd name="connsiteX230" fmla="*/ 668454 w 777375"/>
                  <a:gd name="connsiteY230" fmla="*/ 177542 h 1004480"/>
                  <a:gd name="connsiteX231" fmla="*/ 665983 w 777375"/>
                  <a:gd name="connsiteY231" fmla="*/ 180011 h 1004480"/>
                  <a:gd name="connsiteX232" fmla="*/ 663516 w 777375"/>
                  <a:gd name="connsiteY232" fmla="*/ 180011 h 1004480"/>
                  <a:gd name="connsiteX233" fmla="*/ 661049 w 777375"/>
                  <a:gd name="connsiteY233" fmla="*/ 182480 h 1004480"/>
                  <a:gd name="connsiteX234" fmla="*/ 668454 w 777375"/>
                  <a:gd name="connsiteY234" fmla="*/ 182480 h 1004480"/>
                  <a:gd name="connsiteX235" fmla="*/ 668454 w 777375"/>
                  <a:gd name="connsiteY235" fmla="*/ 187416 h 1004480"/>
                  <a:gd name="connsiteX236" fmla="*/ 665983 w 777375"/>
                  <a:gd name="connsiteY236" fmla="*/ 187416 h 1004480"/>
                  <a:gd name="connsiteX237" fmla="*/ 665983 w 777375"/>
                  <a:gd name="connsiteY237" fmla="*/ 197291 h 1004480"/>
                  <a:gd name="connsiteX238" fmla="*/ 663516 w 777375"/>
                  <a:gd name="connsiteY238" fmla="*/ 197291 h 1004480"/>
                  <a:gd name="connsiteX239" fmla="*/ 663516 w 777375"/>
                  <a:gd name="connsiteY239" fmla="*/ 202228 h 1004480"/>
                  <a:gd name="connsiteX240" fmla="*/ 668454 w 777375"/>
                  <a:gd name="connsiteY240" fmla="*/ 202228 h 1004480"/>
                  <a:gd name="connsiteX241" fmla="*/ 670921 w 777375"/>
                  <a:gd name="connsiteY241" fmla="*/ 204695 h 1004480"/>
                  <a:gd name="connsiteX242" fmla="*/ 673391 w 777375"/>
                  <a:gd name="connsiteY242" fmla="*/ 204695 h 1004480"/>
                  <a:gd name="connsiteX243" fmla="*/ 673391 w 777375"/>
                  <a:gd name="connsiteY243" fmla="*/ 207164 h 1004480"/>
                  <a:gd name="connsiteX244" fmla="*/ 678329 w 777375"/>
                  <a:gd name="connsiteY244" fmla="*/ 207164 h 1004480"/>
                  <a:gd name="connsiteX245" fmla="*/ 678329 w 777375"/>
                  <a:gd name="connsiteY245" fmla="*/ 209633 h 1004480"/>
                  <a:gd name="connsiteX246" fmla="*/ 673391 w 777375"/>
                  <a:gd name="connsiteY246" fmla="*/ 209633 h 1004480"/>
                  <a:gd name="connsiteX247" fmla="*/ 673391 w 777375"/>
                  <a:gd name="connsiteY247" fmla="*/ 212101 h 1004480"/>
                  <a:gd name="connsiteX248" fmla="*/ 678329 w 777375"/>
                  <a:gd name="connsiteY248" fmla="*/ 212101 h 1004480"/>
                  <a:gd name="connsiteX249" fmla="*/ 678329 w 777375"/>
                  <a:gd name="connsiteY249" fmla="*/ 214570 h 1004480"/>
                  <a:gd name="connsiteX250" fmla="*/ 680796 w 777375"/>
                  <a:gd name="connsiteY250" fmla="*/ 214570 h 1004480"/>
                  <a:gd name="connsiteX251" fmla="*/ 680796 w 777375"/>
                  <a:gd name="connsiteY251" fmla="*/ 217039 h 1004480"/>
                  <a:gd name="connsiteX252" fmla="*/ 678329 w 777375"/>
                  <a:gd name="connsiteY252" fmla="*/ 219508 h 1004480"/>
                  <a:gd name="connsiteX253" fmla="*/ 675858 w 777375"/>
                  <a:gd name="connsiteY253" fmla="*/ 219508 h 1004480"/>
                  <a:gd name="connsiteX254" fmla="*/ 675858 w 777375"/>
                  <a:gd name="connsiteY254" fmla="*/ 221976 h 1004480"/>
                  <a:gd name="connsiteX255" fmla="*/ 690671 w 777375"/>
                  <a:gd name="connsiteY255" fmla="*/ 221976 h 1004480"/>
                  <a:gd name="connsiteX256" fmla="*/ 693138 w 777375"/>
                  <a:gd name="connsiteY256" fmla="*/ 224444 h 1004480"/>
                  <a:gd name="connsiteX257" fmla="*/ 693138 w 777375"/>
                  <a:gd name="connsiteY257" fmla="*/ 226912 h 1004480"/>
                  <a:gd name="connsiteX258" fmla="*/ 688200 w 777375"/>
                  <a:gd name="connsiteY258" fmla="*/ 226912 h 1004480"/>
                  <a:gd name="connsiteX259" fmla="*/ 688200 w 777375"/>
                  <a:gd name="connsiteY259" fmla="*/ 229381 h 1004480"/>
                  <a:gd name="connsiteX260" fmla="*/ 690671 w 777375"/>
                  <a:gd name="connsiteY260" fmla="*/ 229381 h 1004480"/>
                  <a:gd name="connsiteX261" fmla="*/ 693138 w 777375"/>
                  <a:gd name="connsiteY261" fmla="*/ 231850 h 1004480"/>
                  <a:gd name="connsiteX262" fmla="*/ 698075 w 777375"/>
                  <a:gd name="connsiteY262" fmla="*/ 231850 h 1004480"/>
                  <a:gd name="connsiteX263" fmla="*/ 698075 w 777375"/>
                  <a:gd name="connsiteY263" fmla="*/ 229381 h 1004480"/>
                  <a:gd name="connsiteX264" fmla="*/ 705480 w 777375"/>
                  <a:gd name="connsiteY264" fmla="*/ 229381 h 1004480"/>
                  <a:gd name="connsiteX265" fmla="*/ 705480 w 777375"/>
                  <a:gd name="connsiteY265" fmla="*/ 231850 h 1004480"/>
                  <a:gd name="connsiteX266" fmla="*/ 710417 w 777375"/>
                  <a:gd name="connsiteY266" fmla="*/ 231850 h 1004480"/>
                  <a:gd name="connsiteX267" fmla="*/ 710417 w 777375"/>
                  <a:gd name="connsiteY267" fmla="*/ 229381 h 1004480"/>
                  <a:gd name="connsiteX268" fmla="*/ 712888 w 777375"/>
                  <a:gd name="connsiteY268" fmla="*/ 229381 h 1004480"/>
                  <a:gd name="connsiteX269" fmla="*/ 712888 w 777375"/>
                  <a:gd name="connsiteY269" fmla="*/ 226912 h 1004480"/>
                  <a:gd name="connsiteX270" fmla="*/ 715355 w 777375"/>
                  <a:gd name="connsiteY270" fmla="*/ 226912 h 1004480"/>
                  <a:gd name="connsiteX271" fmla="*/ 715355 w 777375"/>
                  <a:gd name="connsiteY271" fmla="*/ 214570 h 1004480"/>
                  <a:gd name="connsiteX272" fmla="*/ 720292 w 777375"/>
                  <a:gd name="connsiteY272" fmla="*/ 214570 h 1004480"/>
                  <a:gd name="connsiteX273" fmla="*/ 720292 w 777375"/>
                  <a:gd name="connsiteY273" fmla="*/ 221976 h 1004480"/>
                  <a:gd name="connsiteX274" fmla="*/ 722760 w 777375"/>
                  <a:gd name="connsiteY274" fmla="*/ 221976 h 1004480"/>
                  <a:gd name="connsiteX275" fmla="*/ 722760 w 777375"/>
                  <a:gd name="connsiteY275" fmla="*/ 224444 h 1004480"/>
                  <a:gd name="connsiteX276" fmla="*/ 725230 w 777375"/>
                  <a:gd name="connsiteY276" fmla="*/ 224444 h 1004480"/>
                  <a:gd name="connsiteX277" fmla="*/ 725230 w 777375"/>
                  <a:gd name="connsiteY277" fmla="*/ 226912 h 1004480"/>
                  <a:gd name="connsiteX278" fmla="*/ 727697 w 777375"/>
                  <a:gd name="connsiteY278" fmla="*/ 226912 h 1004480"/>
                  <a:gd name="connsiteX279" fmla="*/ 727697 w 777375"/>
                  <a:gd name="connsiteY279" fmla="*/ 234318 h 1004480"/>
                  <a:gd name="connsiteX280" fmla="*/ 722760 w 777375"/>
                  <a:gd name="connsiteY280" fmla="*/ 234318 h 1004480"/>
                  <a:gd name="connsiteX281" fmla="*/ 722760 w 777375"/>
                  <a:gd name="connsiteY281" fmla="*/ 239256 h 1004480"/>
                  <a:gd name="connsiteX282" fmla="*/ 727697 w 777375"/>
                  <a:gd name="connsiteY282" fmla="*/ 239256 h 1004480"/>
                  <a:gd name="connsiteX283" fmla="*/ 725230 w 777375"/>
                  <a:gd name="connsiteY283" fmla="*/ 241723 h 1004480"/>
                  <a:gd name="connsiteX284" fmla="*/ 727697 w 777375"/>
                  <a:gd name="connsiteY284" fmla="*/ 244192 h 1004480"/>
                  <a:gd name="connsiteX285" fmla="*/ 730167 w 777375"/>
                  <a:gd name="connsiteY285" fmla="*/ 244192 h 1004480"/>
                  <a:gd name="connsiteX286" fmla="*/ 730167 w 777375"/>
                  <a:gd name="connsiteY286" fmla="*/ 241723 h 1004480"/>
                  <a:gd name="connsiteX287" fmla="*/ 732634 w 777375"/>
                  <a:gd name="connsiteY287" fmla="*/ 241723 h 1004480"/>
                  <a:gd name="connsiteX288" fmla="*/ 732634 w 777375"/>
                  <a:gd name="connsiteY288" fmla="*/ 249129 h 1004480"/>
                  <a:gd name="connsiteX289" fmla="*/ 735001 w 777375"/>
                  <a:gd name="connsiteY289" fmla="*/ 249129 h 1004480"/>
                  <a:gd name="connsiteX290" fmla="*/ 735001 w 777375"/>
                  <a:gd name="connsiteY290" fmla="*/ 249129 h 1004480"/>
                  <a:gd name="connsiteX291" fmla="*/ 739939 w 777375"/>
                  <a:gd name="connsiteY291" fmla="*/ 249129 h 1004480"/>
                  <a:gd name="connsiteX292" fmla="*/ 739939 w 777375"/>
                  <a:gd name="connsiteY292" fmla="*/ 246661 h 1004480"/>
                  <a:gd name="connsiteX293" fmla="*/ 737572 w 777375"/>
                  <a:gd name="connsiteY293" fmla="*/ 246661 h 1004480"/>
                  <a:gd name="connsiteX294" fmla="*/ 737572 w 777375"/>
                  <a:gd name="connsiteY294" fmla="*/ 244192 h 1004480"/>
                  <a:gd name="connsiteX295" fmla="*/ 735001 w 777375"/>
                  <a:gd name="connsiteY295" fmla="*/ 244192 h 1004480"/>
                  <a:gd name="connsiteX296" fmla="*/ 735001 w 777375"/>
                  <a:gd name="connsiteY296" fmla="*/ 239256 h 1004480"/>
                  <a:gd name="connsiteX297" fmla="*/ 737572 w 777375"/>
                  <a:gd name="connsiteY297" fmla="*/ 239256 h 1004480"/>
                  <a:gd name="connsiteX298" fmla="*/ 737572 w 777375"/>
                  <a:gd name="connsiteY298" fmla="*/ 236787 h 1004480"/>
                  <a:gd name="connsiteX299" fmla="*/ 739939 w 777375"/>
                  <a:gd name="connsiteY299" fmla="*/ 236787 h 1004480"/>
                  <a:gd name="connsiteX300" fmla="*/ 739939 w 777375"/>
                  <a:gd name="connsiteY300" fmla="*/ 244192 h 1004480"/>
                  <a:gd name="connsiteX301" fmla="*/ 742406 w 777375"/>
                  <a:gd name="connsiteY301" fmla="*/ 244192 h 1004480"/>
                  <a:gd name="connsiteX302" fmla="*/ 744977 w 777375"/>
                  <a:gd name="connsiteY302" fmla="*/ 246661 h 1004480"/>
                  <a:gd name="connsiteX303" fmla="*/ 747343 w 777375"/>
                  <a:gd name="connsiteY303" fmla="*/ 246661 h 1004480"/>
                  <a:gd name="connsiteX304" fmla="*/ 747343 w 777375"/>
                  <a:gd name="connsiteY304" fmla="*/ 249129 h 1004480"/>
                  <a:gd name="connsiteX305" fmla="*/ 752281 w 777375"/>
                  <a:gd name="connsiteY305" fmla="*/ 249129 h 1004480"/>
                  <a:gd name="connsiteX306" fmla="*/ 752281 w 777375"/>
                  <a:gd name="connsiteY306" fmla="*/ 251598 h 1004480"/>
                  <a:gd name="connsiteX307" fmla="*/ 747343 w 777375"/>
                  <a:gd name="connsiteY307" fmla="*/ 251598 h 1004480"/>
                  <a:gd name="connsiteX308" fmla="*/ 747343 w 777375"/>
                  <a:gd name="connsiteY308" fmla="*/ 254067 h 1004480"/>
                  <a:gd name="connsiteX309" fmla="*/ 752281 w 777375"/>
                  <a:gd name="connsiteY309" fmla="*/ 254067 h 1004480"/>
                  <a:gd name="connsiteX310" fmla="*/ 752281 w 777375"/>
                  <a:gd name="connsiteY310" fmla="*/ 251598 h 1004480"/>
                  <a:gd name="connsiteX311" fmla="*/ 757218 w 777375"/>
                  <a:gd name="connsiteY311" fmla="*/ 251598 h 1004480"/>
                  <a:gd name="connsiteX312" fmla="*/ 757218 w 777375"/>
                  <a:gd name="connsiteY312" fmla="*/ 254067 h 1004480"/>
                  <a:gd name="connsiteX313" fmla="*/ 759789 w 777375"/>
                  <a:gd name="connsiteY313" fmla="*/ 256535 h 1004480"/>
                  <a:gd name="connsiteX314" fmla="*/ 764623 w 777375"/>
                  <a:gd name="connsiteY314" fmla="*/ 256535 h 1004480"/>
                  <a:gd name="connsiteX315" fmla="*/ 764623 w 777375"/>
                  <a:gd name="connsiteY315" fmla="*/ 254067 h 1004480"/>
                  <a:gd name="connsiteX316" fmla="*/ 762256 w 777375"/>
                  <a:gd name="connsiteY316" fmla="*/ 254067 h 1004480"/>
                  <a:gd name="connsiteX317" fmla="*/ 762256 w 777375"/>
                  <a:gd name="connsiteY317" fmla="*/ 249129 h 1004480"/>
                  <a:gd name="connsiteX318" fmla="*/ 767194 w 777375"/>
                  <a:gd name="connsiteY318" fmla="*/ 249129 h 1004480"/>
                  <a:gd name="connsiteX319" fmla="*/ 767194 w 777375"/>
                  <a:gd name="connsiteY319" fmla="*/ 246661 h 1004480"/>
                  <a:gd name="connsiteX320" fmla="*/ 772131 w 777375"/>
                  <a:gd name="connsiteY320" fmla="*/ 246661 h 1004480"/>
                  <a:gd name="connsiteX321" fmla="*/ 772131 w 777375"/>
                  <a:gd name="connsiteY321" fmla="*/ 249129 h 1004480"/>
                  <a:gd name="connsiteX322" fmla="*/ 769560 w 777375"/>
                  <a:gd name="connsiteY322" fmla="*/ 249129 h 1004480"/>
                  <a:gd name="connsiteX323" fmla="*/ 769560 w 777375"/>
                  <a:gd name="connsiteY323" fmla="*/ 251598 h 1004480"/>
                  <a:gd name="connsiteX324" fmla="*/ 767194 w 777375"/>
                  <a:gd name="connsiteY324" fmla="*/ 251598 h 1004480"/>
                  <a:gd name="connsiteX325" fmla="*/ 767194 w 777375"/>
                  <a:gd name="connsiteY325" fmla="*/ 261471 h 1004480"/>
                  <a:gd name="connsiteX326" fmla="*/ 769560 w 777375"/>
                  <a:gd name="connsiteY326" fmla="*/ 261471 h 1004480"/>
                  <a:gd name="connsiteX327" fmla="*/ 769560 w 777375"/>
                  <a:gd name="connsiteY327" fmla="*/ 259003 h 1004480"/>
                  <a:gd name="connsiteX328" fmla="*/ 772131 w 777375"/>
                  <a:gd name="connsiteY328" fmla="*/ 259003 h 1004480"/>
                  <a:gd name="connsiteX329" fmla="*/ 772131 w 777375"/>
                  <a:gd name="connsiteY329" fmla="*/ 256535 h 1004480"/>
                  <a:gd name="connsiteX330" fmla="*/ 776965 w 777375"/>
                  <a:gd name="connsiteY330" fmla="*/ 256535 h 1004480"/>
                  <a:gd name="connsiteX331" fmla="*/ 776965 w 777375"/>
                  <a:gd name="connsiteY331" fmla="*/ 261471 h 1004480"/>
                  <a:gd name="connsiteX332" fmla="*/ 774498 w 777375"/>
                  <a:gd name="connsiteY332" fmla="*/ 261471 h 1004480"/>
                  <a:gd name="connsiteX333" fmla="*/ 774498 w 777375"/>
                  <a:gd name="connsiteY333" fmla="*/ 263940 h 1004480"/>
                  <a:gd name="connsiteX334" fmla="*/ 772027 w 777375"/>
                  <a:gd name="connsiteY334" fmla="*/ 263940 h 1004480"/>
                  <a:gd name="connsiteX335" fmla="*/ 772027 w 777375"/>
                  <a:gd name="connsiteY335" fmla="*/ 266409 h 1004480"/>
                  <a:gd name="connsiteX336" fmla="*/ 767090 w 777375"/>
                  <a:gd name="connsiteY336" fmla="*/ 266409 h 1004480"/>
                  <a:gd name="connsiteX337" fmla="*/ 767090 w 777375"/>
                  <a:gd name="connsiteY337" fmla="*/ 268878 h 1004480"/>
                  <a:gd name="connsiteX338" fmla="*/ 767090 w 777375"/>
                  <a:gd name="connsiteY338" fmla="*/ 268878 h 1004480"/>
                  <a:gd name="connsiteX339" fmla="*/ 767090 w 777375"/>
                  <a:gd name="connsiteY339" fmla="*/ 271346 h 1004480"/>
                  <a:gd name="connsiteX340" fmla="*/ 769560 w 777375"/>
                  <a:gd name="connsiteY340" fmla="*/ 271346 h 1004480"/>
                  <a:gd name="connsiteX341" fmla="*/ 769560 w 777375"/>
                  <a:gd name="connsiteY341" fmla="*/ 276284 h 1004480"/>
                  <a:gd name="connsiteX342" fmla="*/ 772027 w 777375"/>
                  <a:gd name="connsiteY342" fmla="*/ 276284 h 1004480"/>
                  <a:gd name="connsiteX343" fmla="*/ 772027 w 777375"/>
                  <a:gd name="connsiteY343" fmla="*/ 278751 h 1004480"/>
                  <a:gd name="connsiteX344" fmla="*/ 774498 w 777375"/>
                  <a:gd name="connsiteY344" fmla="*/ 278751 h 1004480"/>
                  <a:gd name="connsiteX345" fmla="*/ 774498 w 777375"/>
                  <a:gd name="connsiteY345" fmla="*/ 283586 h 1004480"/>
                  <a:gd name="connsiteX346" fmla="*/ 769560 w 777375"/>
                  <a:gd name="connsiteY346" fmla="*/ 283586 h 1004480"/>
                  <a:gd name="connsiteX347" fmla="*/ 769560 w 777375"/>
                  <a:gd name="connsiteY347" fmla="*/ 288522 h 1004480"/>
                  <a:gd name="connsiteX348" fmla="*/ 767090 w 777375"/>
                  <a:gd name="connsiteY348" fmla="*/ 291095 h 1004480"/>
                  <a:gd name="connsiteX349" fmla="*/ 767090 w 777375"/>
                  <a:gd name="connsiteY349" fmla="*/ 296030 h 1004480"/>
                  <a:gd name="connsiteX350" fmla="*/ 772027 w 777375"/>
                  <a:gd name="connsiteY350" fmla="*/ 296030 h 1004480"/>
                  <a:gd name="connsiteX351" fmla="*/ 772027 w 777375"/>
                  <a:gd name="connsiteY351" fmla="*/ 298499 h 1004480"/>
                  <a:gd name="connsiteX352" fmla="*/ 774498 w 777375"/>
                  <a:gd name="connsiteY352" fmla="*/ 298499 h 1004480"/>
                  <a:gd name="connsiteX353" fmla="*/ 774498 w 777375"/>
                  <a:gd name="connsiteY353" fmla="*/ 300866 h 1004480"/>
                  <a:gd name="connsiteX354" fmla="*/ 772027 w 777375"/>
                  <a:gd name="connsiteY354" fmla="*/ 300866 h 1004480"/>
                  <a:gd name="connsiteX355" fmla="*/ 772027 w 777375"/>
                  <a:gd name="connsiteY355" fmla="*/ 303335 h 1004480"/>
                  <a:gd name="connsiteX356" fmla="*/ 769560 w 777375"/>
                  <a:gd name="connsiteY356" fmla="*/ 303335 h 1004480"/>
                  <a:gd name="connsiteX357" fmla="*/ 769560 w 777375"/>
                  <a:gd name="connsiteY357" fmla="*/ 305802 h 1004480"/>
                  <a:gd name="connsiteX358" fmla="*/ 767090 w 777375"/>
                  <a:gd name="connsiteY358" fmla="*/ 305802 h 1004480"/>
                  <a:gd name="connsiteX359" fmla="*/ 767090 w 777375"/>
                  <a:gd name="connsiteY359" fmla="*/ 303335 h 1004480"/>
                  <a:gd name="connsiteX360" fmla="*/ 764623 w 777375"/>
                  <a:gd name="connsiteY360" fmla="*/ 303335 h 1004480"/>
                  <a:gd name="connsiteX361" fmla="*/ 764623 w 777375"/>
                  <a:gd name="connsiteY361" fmla="*/ 300866 h 1004480"/>
                  <a:gd name="connsiteX362" fmla="*/ 759685 w 777375"/>
                  <a:gd name="connsiteY362" fmla="*/ 300866 h 1004480"/>
                  <a:gd name="connsiteX363" fmla="*/ 759685 w 777375"/>
                  <a:gd name="connsiteY363" fmla="*/ 305802 h 1004480"/>
                  <a:gd name="connsiteX364" fmla="*/ 757218 w 777375"/>
                  <a:gd name="connsiteY364" fmla="*/ 308271 h 1004480"/>
                  <a:gd name="connsiteX365" fmla="*/ 757218 w 777375"/>
                  <a:gd name="connsiteY365" fmla="*/ 310843 h 1004480"/>
                  <a:gd name="connsiteX366" fmla="*/ 752281 w 777375"/>
                  <a:gd name="connsiteY366" fmla="*/ 310843 h 1004480"/>
                  <a:gd name="connsiteX367" fmla="*/ 749810 w 777375"/>
                  <a:gd name="connsiteY367" fmla="*/ 313312 h 1004480"/>
                  <a:gd name="connsiteX368" fmla="*/ 747343 w 777375"/>
                  <a:gd name="connsiteY368" fmla="*/ 315779 h 1004480"/>
                  <a:gd name="connsiteX369" fmla="*/ 742406 w 777375"/>
                  <a:gd name="connsiteY369" fmla="*/ 315779 h 1004480"/>
                  <a:gd name="connsiteX370" fmla="*/ 742406 w 777375"/>
                  <a:gd name="connsiteY370" fmla="*/ 318145 h 1004480"/>
                  <a:gd name="connsiteX371" fmla="*/ 737468 w 777375"/>
                  <a:gd name="connsiteY371" fmla="*/ 318145 h 1004480"/>
                  <a:gd name="connsiteX372" fmla="*/ 737468 w 777375"/>
                  <a:gd name="connsiteY372" fmla="*/ 320614 h 1004480"/>
                  <a:gd name="connsiteX373" fmla="*/ 735001 w 777375"/>
                  <a:gd name="connsiteY373" fmla="*/ 320614 h 1004480"/>
                  <a:gd name="connsiteX374" fmla="*/ 735001 w 777375"/>
                  <a:gd name="connsiteY374" fmla="*/ 318145 h 1004480"/>
                  <a:gd name="connsiteX375" fmla="*/ 730064 w 777375"/>
                  <a:gd name="connsiteY375" fmla="*/ 318145 h 1004480"/>
                  <a:gd name="connsiteX376" fmla="*/ 730064 w 777375"/>
                  <a:gd name="connsiteY376" fmla="*/ 325550 h 1004480"/>
                  <a:gd name="connsiteX377" fmla="*/ 732531 w 777375"/>
                  <a:gd name="connsiteY377" fmla="*/ 325550 h 1004480"/>
                  <a:gd name="connsiteX378" fmla="*/ 732531 w 777375"/>
                  <a:gd name="connsiteY378" fmla="*/ 328019 h 1004480"/>
                  <a:gd name="connsiteX379" fmla="*/ 732531 w 777375"/>
                  <a:gd name="connsiteY379" fmla="*/ 328019 h 1004480"/>
                  <a:gd name="connsiteX380" fmla="*/ 732531 w 777375"/>
                  <a:gd name="connsiteY380" fmla="*/ 332956 h 1004480"/>
                  <a:gd name="connsiteX381" fmla="*/ 735001 w 777375"/>
                  <a:gd name="connsiteY381" fmla="*/ 332956 h 1004480"/>
                  <a:gd name="connsiteX382" fmla="*/ 735001 w 777375"/>
                  <a:gd name="connsiteY382" fmla="*/ 335425 h 1004480"/>
                  <a:gd name="connsiteX383" fmla="*/ 732531 w 777375"/>
                  <a:gd name="connsiteY383" fmla="*/ 335425 h 1004480"/>
                  <a:gd name="connsiteX384" fmla="*/ 732531 w 777375"/>
                  <a:gd name="connsiteY384" fmla="*/ 340361 h 1004480"/>
                  <a:gd name="connsiteX385" fmla="*/ 735001 w 777375"/>
                  <a:gd name="connsiteY385" fmla="*/ 340361 h 1004480"/>
                  <a:gd name="connsiteX386" fmla="*/ 732531 w 777375"/>
                  <a:gd name="connsiteY386" fmla="*/ 342830 h 1004480"/>
                  <a:gd name="connsiteX387" fmla="*/ 732531 w 777375"/>
                  <a:gd name="connsiteY387" fmla="*/ 345298 h 1004480"/>
                  <a:gd name="connsiteX388" fmla="*/ 730064 w 777375"/>
                  <a:gd name="connsiteY388" fmla="*/ 345298 h 1004480"/>
                  <a:gd name="connsiteX389" fmla="*/ 727597 w 777375"/>
                  <a:gd name="connsiteY389" fmla="*/ 347767 h 1004480"/>
                  <a:gd name="connsiteX390" fmla="*/ 725126 w 777375"/>
                  <a:gd name="connsiteY390" fmla="*/ 350236 h 1004480"/>
                  <a:gd name="connsiteX391" fmla="*/ 725126 w 777375"/>
                  <a:gd name="connsiteY391" fmla="*/ 352705 h 1004480"/>
                  <a:gd name="connsiteX392" fmla="*/ 722659 w 777375"/>
                  <a:gd name="connsiteY392" fmla="*/ 352705 h 1004480"/>
                  <a:gd name="connsiteX393" fmla="*/ 722659 w 777375"/>
                  <a:gd name="connsiteY393" fmla="*/ 350236 h 1004480"/>
                  <a:gd name="connsiteX394" fmla="*/ 712784 w 777375"/>
                  <a:gd name="connsiteY394" fmla="*/ 350236 h 1004480"/>
                  <a:gd name="connsiteX395" fmla="*/ 710314 w 777375"/>
                  <a:gd name="connsiteY395" fmla="*/ 352705 h 1004480"/>
                  <a:gd name="connsiteX396" fmla="*/ 720189 w 777375"/>
                  <a:gd name="connsiteY396" fmla="*/ 352705 h 1004480"/>
                  <a:gd name="connsiteX397" fmla="*/ 720189 w 777375"/>
                  <a:gd name="connsiteY397" fmla="*/ 357642 h 1004480"/>
                  <a:gd name="connsiteX398" fmla="*/ 717722 w 777375"/>
                  <a:gd name="connsiteY398" fmla="*/ 357642 h 1004480"/>
                  <a:gd name="connsiteX399" fmla="*/ 715251 w 777375"/>
                  <a:gd name="connsiteY399" fmla="*/ 360109 h 1004480"/>
                  <a:gd name="connsiteX400" fmla="*/ 715251 w 777375"/>
                  <a:gd name="connsiteY400" fmla="*/ 362578 h 1004480"/>
                  <a:gd name="connsiteX401" fmla="*/ 712784 w 777375"/>
                  <a:gd name="connsiteY401" fmla="*/ 362578 h 1004480"/>
                  <a:gd name="connsiteX402" fmla="*/ 712784 w 777375"/>
                  <a:gd name="connsiteY402" fmla="*/ 365047 h 1004480"/>
                  <a:gd name="connsiteX403" fmla="*/ 715251 w 777375"/>
                  <a:gd name="connsiteY403" fmla="*/ 367515 h 1004480"/>
                  <a:gd name="connsiteX404" fmla="*/ 715251 w 777375"/>
                  <a:gd name="connsiteY404" fmla="*/ 369984 h 1004480"/>
                  <a:gd name="connsiteX405" fmla="*/ 717722 w 777375"/>
                  <a:gd name="connsiteY405" fmla="*/ 372453 h 1004480"/>
                  <a:gd name="connsiteX406" fmla="*/ 717722 w 777375"/>
                  <a:gd name="connsiteY406" fmla="*/ 382326 h 1004480"/>
                  <a:gd name="connsiteX407" fmla="*/ 715251 w 777375"/>
                  <a:gd name="connsiteY407" fmla="*/ 382326 h 1004480"/>
                  <a:gd name="connsiteX408" fmla="*/ 715251 w 777375"/>
                  <a:gd name="connsiteY408" fmla="*/ 384795 h 1004480"/>
                  <a:gd name="connsiteX409" fmla="*/ 717722 w 777375"/>
                  <a:gd name="connsiteY409" fmla="*/ 384795 h 1004480"/>
                  <a:gd name="connsiteX410" fmla="*/ 717722 w 777375"/>
                  <a:gd name="connsiteY410" fmla="*/ 384795 h 1004480"/>
                  <a:gd name="connsiteX411" fmla="*/ 722659 w 777375"/>
                  <a:gd name="connsiteY411" fmla="*/ 384795 h 1004480"/>
                  <a:gd name="connsiteX412" fmla="*/ 722659 w 777375"/>
                  <a:gd name="connsiteY412" fmla="*/ 379857 h 1004480"/>
                  <a:gd name="connsiteX413" fmla="*/ 725126 w 777375"/>
                  <a:gd name="connsiteY413" fmla="*/ 379857 h 1004480"/>
                  <a:gd name="connsiteX414" fmla="*/ 725126 w 777375"/>
                  <a:gd name="connsiteY414" fmla="*/ 374922 h 1004480"/>
                  <a:gd name="connsiteX415" fmla="*/ 732531 w 777375"/>
                  <a:gd name="connsiteY415" fmla="*/ 374922 h 1004480"/>
                  <a:gd name="connsiteX416" fmla="*/ 732531 w 777375"/>
                  <a:gd name="connsiteY416" fmla="*/ 377389 h 1004480"/>
                  <a:gd name="connsiteX417" fmla="*/ 730064 w 777375"/>
                  <a:gd name="connsiteY417" fmla="*/ 379857 h 1004480"/>
                  <a:gd name="connsiteX418" fmla="*/ 727597 w 777375"/>
                  <a:gd name="connsiteY418" fmla="*/ 379857 h 1004480"/>
                  <a:gd name="connsiteX419" fmla="*/ 727597 w 777375"/>
                  <a:gd name="connsiteY419" fmla="*/ 382326 h 1004480"/>
                  <a:gd name="connsiteX420" fmla="*/ 725126 w 777375"/>
                  <a:gd name="connsiteY420" fmla="*/ 384795 h 1004480"/>
                  <a:gd name="connsiteX421" fmla="*/ 725126 w 777375"/>
                  <a:gd name="connsiteY421" fmla="*/ 389732 h 1004480"/>
                  <a:gd name="connsiteX422" fmla="*/ 722659 w 777375"/>
                  <a:gd name="connsiteY422" fmla="*/ 389732 h 1004480"/>
                  <a:gd name="connsiteX423" fmla="*/ 722659 w 777375"/>
                  <a:gd name="connsiteY423" fmla="*/ 392201 h 1004480"/>
                  <a:gd name="connsiteX424" fmla="*/ 725126 w 777375"/>
                  <a:gd name="connsiteY424" fmla="*/ 392201 h 1004480"/>
                  <a:gd name="connsiteX425" fmla="*/ 727597 w 777375"/>
                  <a:gd name="connsiteY425" fmla="*/ 394668 h 1004480"/>
                  <a:gd name="connsiteX426" fmla="*/ 730064 w 777375"/>
                  <a:gd name="connsiteY426" fmla="*/ 392201 h 1004480"/>
                  <a:gd name="connsiteX427" fmla="*/ 732531 w 777375"/>
                  <a:gd name="connsiteY427" fmla="*/ 392201 h 1004480"/>
                  <a:gd name="connsiteX428" fmla="*/ 735001 w 777375"/>
                  <a:gd name="connsiteY428" fmla="*/ 389732 h 1004480"/>
                  <a:gd name="connsiteX429" fmla="*/ 737468 w 777375"/>
                  <a:gd name="connsiteY429" fmla="*/ 389732 h 1004480"/>
                  <a:gd name="connsiteX430" fmla="*/ 737468 w 777375"/>
                  <a:gd name="connsiteY430" fmla="*/ 387264 h 1004480"/>
                  <a:gd name="connsiteX431" fmla="*/ 739939 w 777375"/>
                  <a:gd name="connsiteY431" fmla="*/ 387264 h 1004480"/>
                  <a:gd name="connsiteX432" fmla="*/ 739939 w 777375"/>
                  <a:gd name="connsiteY432" fmla="*/ 399606 h 1004480"/>
                  <a:gd name="connsiteX433" fmla="*/ 737468 w 777375"/>
                  <a:gd name="connsiteY433" fmla="*/ 402074 h 1004480"/>
                  <a:gd name="connsiteX434" fmla="*/ 735001 w 777375"/>
                  <a:gd name="connsiteY434" fmla="*/ 402074 h 1004480"/>
                  <a:gd name="connsiteX435" fmla="*/ 732531 w 777375"/>
                  <a:gd name="connsiteY435" fmla="*/ 404543 h 1004480"/>
                  <a:gd name="connsiteX436" fmla="*/ 727597 w 777375"/>
                  <a:gd name="connsiteY436" fmla="*/ 404543 h 1004480"/>
                  <a:gd name="connsiteX437" fmla="*/ 727597 w 777375"/>
                  <a:gd name="connsiteY437" fmla="*/ 407012 h 1004480"/>
                  <a:gd name="connsiteX438" fmla="*/ 735001 w 777375"/>
                  <a:gd name="connsiteY438" fmla="*/ 407012 h 1004480"/>
                  <a:gd name="connsiteX439" fmla="*/ 735001 w 777375"/>
                  <a:gd name="connsiteY439" fmla="*/ 409481 h 1004480"/>
                  <a:gd name="connsiteX440" fmla="*/ 739939 w 777375"/>
                  <a:gd name="connsiteY440" fmla="*/ 409481 h 1004480"/>
                  <a:gd name="connsiteX441" fmla="*/ 739939 w 777375"/>
                  <a:gd name="connsiteY441" fmla="*/ 411949 h 1004480"/>
                  <a:gd name="connsiteX442" fmla="*/ 742406 w 777375"/>
                  <a:gd name="connsiteY442" fmla="*/ 411949 h 1004480"/>
                  <a:gd name="connsiteX443" fmla="*/ 742406 w 777375"/>
                  <a:gd name="connsiteY443" fmla="*/ 416885 h 1004480"/>
                  <a:gd name="connsiteX444" fmla="*/ 735001 w 777375"/>
                  <a:gd name="connsiteY444" fmla="*/ 416885 h 1004480"/>
                  <a:gd name="connsiteX445" fmla="*/ 732531 w 777375"/>
                  <a:gd name="connsiteY445" fmla="*/ 414417 h 1004480"/>
                  <a:gd name="connsiteX446" fmla="*/ 730064 w 777375"/>
                  <a:gd name="connsiteY446" fmla="*/ 416885 h 1004480"/>
                  <a:gd name="connsiteX447" fmla="*/ 727597 w 777375"/>
                  <a:gd name="connsiteY447" fmla="*/ 416885 h 1004480"/>
                  <a:gd name="connsiteX448" fmla="*/ 727597 w 777375"/>
                  <a:gd name="connsiteY448" fmla="*/ 409481 h 1004480"/>
                  <a:gd name="connsiteX449" fmla="*/ 725126 w 777375"/>
                  <a:gd name="connsiteY449" fmla="*/ 409481 h 1004480"/>
                  <a:gd name="connsiteX450" fmla="*/ 725126 w 777375"/>
                  <a:gd name="connsiteY450" fmla="*/ 407012 h 1004480"/>
                  <a:gd name="connsiteX451" fmla="*/ 722659 w 777375"/>
                  <a:gd name="connsiteY451" fmla="*/ 407012 h 1004480"/>
                  <a:gd name="connsiteX452" fmla="*/ 722659 w 777375"/>
                  <a:gd name="connsiteY452" fmla="*/ 414417 h 1004480"/>
                  <a:gd name="connsiteX453" fmla="*/ 720189 w 777375"/>
                  <a:gd name="connsiteY453" fmla="*/ 414417 h 1004480"/>
                  <a:gd name="connsiteX454" fmla="*/ 717722 w 777375"/>
                  <a:gd name="connsiteY454" fmla="*/ 416885 h 1004480"/>
                  <a:gd name="connsiteX455" fmla="*/ 715251 w 777375"/>
                  <a:gd name="connsiteY455" fmla="*/ 419354 h 1004480"/>
                  <a:gd name="connsiteX456" fmla="*/ 712784 w 777375"/>
                  <a:gd name="connsiteY456" fmla="*/ 419354 h 1004480"/>
                  <a:gd name="connsiteX457" fmla="*/ 712784 w 777375"/>
                  <a:gd name="connsiteY457" fmla="*/ 424292 h 1004480"/>
                  <a:gd name="connsiteX458" fmla="*/ 717722 w 777375"/>
                  <a:gd name="connsiteY458" fmla="*/ 424292 h 1004480"/>
                  <a:gd name="connsiteX459" fmla="*/ 717722 w 777375"/>
                  <a:gd name="connsiteY459" fmla="*/ 421823 h 1004480"/>
                  <a:gd name="connsiteX460" fmla="*/ 720189 w 777375"/>
                  <a:gd name="connsiteY460" fmla="*/ 424292 h 1004480"/>
                  <a:gd name="connsiteX461" fmla="*/ 717722 w 777375"/>
                  <a:gd name="connsiteY461" fmla="*/ 426760 h 1004480"/>
                  <a:gd name="connsiteX462" fmla="*/ 717722 w 777375"/>
                  <a:gd name="connsiteY462" fmla="*/ 429229 h 1004480"/>
                  <a:gd name="connsiteX463" fmla="*/ 715251 w 777375"/>
                  <a:gd name="connsiteY463" fmla="*/ 431696 h 1004480"/>
                  <a:gd name="connsiteX464" fmla="*/ 715251 w 777375"/>
                  <a:gd name="connsiteY464" fmla="*/ 434165 h 1004480"/>
                  <a:gd name="connsiteX465" fmla="*/ 712784 w 777375"/>
                  <a:gd name="connsiteY465" fmla="*/ 434165 h 1004480"/>
                  <a:gd name="connsiteX466" fmla="*/ 712784 w 777375"/>
                  <a:gd name="connsiteY466" fmla="*/ 439102 h 1004480"/>
                  <a:gd name="connsiteX467" fmla="*/ 715251 w 777375"/>
                  <a:gd name="connsiteY467" fmla="*/ 439102 h 1004480"/>
                  <a:gd name="connsiteX468" fmla="*/ 712784 w 777375"/>
                  <a:gd name="connsiteY468" fmla="*/ 441571 h 1004480"/>
                  <a:gd name="connsiteX469" fmla="*/ 712784 w 777375"/>
                  <a:gd name="connsiteY469" fmla="*/ 444040 h 1004480"/>
                  <a:gd name="connsiteX470" fmla="*/ 705380 w 777375"/>
                  <a:gd name="connsiteY470" fmla="*/ 444040 h 1004480"/>
                  <a:gd name="connsiteX471" fmla="*/ 705380 w 777375"/>
                  <a:gd name="connsiteY471" fmla="*/ 446509 h 1004480"/>
                  <a:gd name="connsiteX472" fmla="*/ 702909 w 777375"/>
                  <a:gd name="connsiteY472" fmla="*/ 446509 h 1004480"/>
                  <a:gd name="connsiteX473" fmla="*/ 702909 w 777375"/>
                  <a:gd name="connsiteY473" fmla="*/ 453913 h 1004480"/>
                  <a:gd name="connsiteX474" fmla="*/ 710314 w 777375"/>
                  <a:gd name="connsiteY474" fmla="*/ 453913 h 1004480"/>
                  <a:gd name="connsiteX475" fmla="*/ 710314 w 777375"/>
                  <a:gd name="connsiteY475" fmla="*/ 458851 h 1004480"/>
                  <a:gd name="connsiteX476" fmla="*/ 707847 w 777375"/>
                  <a:gd name="connsiteY476" fmla="*/ 458851 h 1004480"/>
                  <a:gd name="connsiteX477" fmla="*/ 707847 w 777375"/>
                  <a:gd name="connsiteY477" fmla="*/ 461319 h 1004480"/>
                  <a:gd name="connsiteX478" fmla="*/ 705380 w 777375"/>
                  <a:gd name="connsiteY478" fmla="*/ 461319 h 1004480"/>
                  <a:gd name="connsiteX479" fmla="*/ 705380 w 777375"/>
                  <a:gd name="connsiteY479" fmla="*/ 463788 h 1004480"/>
                  <a:gd name="connsiteX480" fmla="*/ 702909 w 777375"/>
                  <a:gd name="connsiteY480" fmla="*/ 463788 h 1004480"/>
                  <a:gd name="connsiteX481" fmla="*/ 702909 w 777375"/>
                  <a:gd name="connsiteY481" fmla="*/ 458851 h 1004480"/>
                  <a:gd name="connsiteX482" fmla="*/ 697972 w 777375"/>
                  <a:gd name="connsiteY482" fmla="*/ 458851 h 1004480"/>
                  <a:gd name="connsiteX483" fmla="*/ 697972 w 777375"/>
                  <a:gd name="connsiteY483" fmla="*/ 461319 h 1004480"/>
                  <a:gd name="connsiteX484" fmla="*/ 688100 w 777375"/>
                  <a:gd name="connsiteY484" fmla="*/ 461319 h 1004480"/>
                  <a:gd name="connsiteX485" fmla="*/ 685630 w 777375"/>
                  <a:gd name="connsiteY485" fmla="*/ 463788 h 1004480"/>
                  <a:gd name="connsiteX486" fmla="*/ 680692 w 777375"/>
                  <a:gd name="connsiteY486" fmla="*/ 463788 h 1004480"/>
                  <a:gd name="connsiteX487" fmla="*/ 680692 w 777375"/>
                  <a:gd name="connsiteY487" fmla="*/ 466257 h 1004480"/>
                  <a:gd name="connsiteX488" fmla="*/ 678225 w 777375"/>
                  <a:gd name="connsiteY488" fmla="*/ 468724 h 1004480"/>
                  <a:gd name="connsiteX489" fmla="*/ 680692 w 777375"/>
                  <a:gd name="connsiteY489" fmla="*/ 471193 h 1004480"/>
                  <a:gd name="connsiteX490" fmla="*/ 680692 w 777375"/>
                  <a:gd name="connsiteY490" fmla="*/ 473661 h 1004480"/>
                  <a:gd name="connsiteX491" fmla="*/ 683163 w 777375"/>
                  <a:gd name="connsiteY491" fmla="*/ 476130 h 1004480"/>
                  <a:gd name="connsiteX492" fmla="*/ 685630 w 777375"/>
                  <a:gd name="connsiteY492" fmla="*/ 476130 h 1004480"/>
                  <a:gd name="connsiteX493" fmla="*/ 685630 w 777375"/>
                  <a:gd name="connsiteY493" fmla="*/ 468724 h 1004480"/>
                  <a:gd name="connsiteX494" fmla="*/ 690567 w 777375"/>
                  <a:gd name="connsiteY494" fmla="*/ 468724 h 1004480"/>
                  <a:gd name="connsiteX495" fmla="*/ 693034 w 777375"/>
                  <a:gd name="connsiteY495" fmla="*/ 471193 h 1004480"/>
                  <a:gd name="connsiteX496" fmla="*/ 697972 w 777375"/>
                  <a:gd name="connsiteY496" fmla="*/ 471193 h 1004480"/>
                  <a:gd name="connsiteX497" fmla="*/ 697972 w 777375"/>
                  <a:gd name="connsiteY497" fmla="*/ 473661 h 1004480"/>
                  <a:gd name="connsiteX498" fmla="*/ 702909 w 777375"/>
                  <a:gd name="connsiteY498" fmla="*/ 473661 h 1004480"/>
                  <a:gd name="connsiteX499" fmla="*/ 702909 w 777375"/>
                  <a:gd name="connsiteY499" fmla="*/ 476130 h 1004480"/>
                  <a:gd name="connsiteX500" fmla="*/ 700442 w 777375"/>
                  <a:gd name="connsiteY500" fmla="*/ 476130 h 1004480"/>
                  <a:gd name="connsiteX501" fmla="*/ 700442 w 777375"/>
                  <a:gd name="connsiteY501" fmla="*/ 481068 h 1004480"/>
                  <a:gd name="connsiteX502" fmla="*/ 695505 w 777375"/>
                  <a:gd name="connsiteY502" fmla="*/ 481068 h 1004480"/>
                  <a:gd name="connsiteX503" fmla="*/ 695505 w 777375"/>
                  <a:gd name="connsiteY503" fmla="*/ 478599 h 1004480"/>
                  <a:gd name="connsiteX504" fmla="*/ 690567 w 777375"/>
                  <a:gd name="connsiteY504" fmla="*/ 478599 h 1004480"/>
                  <a:gd name="connsiteX505" fmla="*/ 690567 w 777375"/>
                  <a:gd name="connsiteY505" fmla="*/ 486004 h 1004480"/>
                  <a:gd name="connsiteX506" fmla="*/ 697972 w 777375"/>
                  <a:gd name="connsiteY506" fmla="*/ 486004 h 1004480"/>
                  <a:gd name="connsiteX507" fmla="*/ 697972 w 777375"/>
                  <a:gd name="connsiteY507" fmla="*/ 490941 h 1004480"/>
                  <a:gd name="connsiteX508" fmla="*/ 693034 w 777375"/>
                  <a:gd name="connsiteY508" fmla="*/ 490941 h 1004480"/>
                  <a:gd name="connsiteX509" fmla="*/ 690567 w 777375"/>
                  <a:gd name="connsiteY509" fmla="*/ 493410 h 1004480"/>
                  <a:gd name="connsiteX510" fmla="*/ 693034 w 777375"/>
                  <a:gd name="connsiteY510" fmla="*/ 495878 h 1004480"/>
                  <a:gd name="connsiteX511" fmla="*/ 700442 w 777375"/>
                  <a:gd name="connsiteY511" fmla="*/ 495878 h 1004480"/>
                  <a:gd name="connsiteX512" fmla="*/ 700442 w 777375"/>
                  <a:gd name="connsiteY512" fmla="*/ 503283 h 1004480"/>
                  <a:gd name="connsiteX513" fmla="*/ 697972 w 777375"/>
                  <a:gd name="connsiteY513" fmla="*/ 503283 h 1004480"/>
                  <a:gd name="connsiteX514" fmla="*/ 697972 w 777375"/>
                  <a:gd name="connsiteY514" fmla="*/ 505752 h 1004480"/>
                  <a:gd name="connsiteX515" fmla="*/ 695505 w 777375"/>
                  <a:gd name="connsiteY515" fmla="*/ 505752 h 1004480"/>
                  <a:gd name="connsiteX516" fmla="*/ 695505 w 777375"/>
                  <a:gd name="connsiteY516" fmla="*/ 503283 h 1004480"/>
                  <a:gd name="connsiteX517" fmla="*/ 693034 w 777375"/>
                  <a:gd name="connsiteY517" fmla="*/ 503283 h 1004480"/>
                  <a:gd name="connsiteX518" fmla="*/ 693034 w 777375"/>
                  <a:gd name="connsiteY518" fmla="*/ 508221 h 1004480"/>
                  <a:gd name="connsiteX519" fmla="*/ 695505 w 777375"/>
                  <a:gd name="connsiteY519" fmla="*/ 508221 h 1004480"/>
                  <a:gd name="connsiteX520" fmla="*/ 695505 w 777375"/>
                  <a:gd name="connsiteY520" fmla="*/ 515627 h 1004480"/>
                  <a:gd name="connsiteX521" fmla="*/ 693034 w 777375"/>
                  <a:gd name="connsiteY521" fmla="*/ 518095 h 1004480"/>
                  <a:gd name="connsiteX522" fmla="*/ 693034 w 777375"/>
                  <a:gd name="connsiteY522" fmla="*/ 523031 h 1004480"/>
                  <a:gd name="connsiteX523" fmla="*/ 690567 w 777375"/>
                  <a:gd name="connsiteY523" fmla="*/ 523031 h 1004480"/>
                  <a:gd name="connsiteX524" fmla="*/ 690567 w 777375"/>
                  <a:gd name="connsiteY524" fmla="*/ 525500 h 1004480"/>
                  <a:gd name="connsiteX525" fmla="*/ 688100 w 777375"/>
                  <a:gd name="connsiteY525" fmla="*/ 525500 h 1004480"/>
                  <a:gd name="connsiteX526" fmla="*/ 685630 w 777375"/>
                  <a:gd name="connsiteY526" fmla="*/ 527969 h 1004480"/>
                  <a:gd name="connsiteX527" fmla="*/ 685630 w 777375"/>
                  <a:gd name="connsiteY527" fmla="*/ 530438 h 1004480"/>
                  <a:gd name="connsiteX528" fmla="*/ 683163 w 777375"/>
                  <a:gd name="connsiteY528" fmla="*/ 530438 h 1004480"/>
                  <a:gd name="connsiteX529" fmla="*/ 683163 w 777375"/>
                  <a:gd name="connsiteY529" fmla="*/ 542780 h 1004480"/>
                  <a:gd name="connsiteX530" fmla="*/ 680692 w 777375"/>
                  <a:gd name="connsiteY530" fmla="*/ 542780 h 1004480"/>
                  <a:gd name="connsiteX531" fmla="*/ 678225 w 777375"/>
                  <a:gd name="connsiteY531" fmla="*/ 540311 h 1004480"/>
                  <a:gd name="connsiteX532" fmla="*/ 675755 w 777375"/>
                  <a:gd name="connsiteY532" fmla="*/ 540311 h 1004480"/>
                  <a:gd name="connsiteX533" fmla="*/ 675755 w 777375"/>
                  <a:gd name="connsiteY533" fmla="*/ 547717 h 1004480"/>
                  <a:gd name="connsiteX534" fmla="*/ 673288 w 777375"/>
                  <a:gd name="connsiteY534" fmla="*/ 550186 h 1004480"/>
                  <a:gd name="connsiteX535" fmla="*/ 673288 w 777375"/>
                  <a:gd name="connsiteY535" fmla="*/ 560059 h 1004480"/>
                  <a:gd name="connsiteX536" fmla="*/ 675755 w 777375"/>
                  <a:gd name="connsiteY536" fmla="*/ 562528 h 1004480"/>
                  <a:gd name="connsiteX537" fmla="*/ 675755 w 777375"/>
                  <a:gd name="connsiteY537" fmla="*/ 567465 h 1004480"/>
                  <a:gd name="connsiteX538" fmla="*/ 673288 w 777375"/>
                  <a:gd name="connsiteY538" fmla="*/ 567465 h 1004480"/>
                  <a:gd name="connsiteX539" fmla="*/ 673288 w 777375"/>
                  <a:gd name="connsiteY539" fmla="*/ 569934 h 1004480"/>
                  <a:gd name="connsiteX540" fmla="*/ 670820 w 777375"/>
                  <a:gd name="connsiteY540" fmla="*/ 569934 h 1004480"/>
                  <a:gd name="connsiteX541" fmla="*/ 668350 w 777375"/>
                  <a:gd name="connsiteY541" fmla="*/ 567465 h 1004480"/>
                  <a:gd name="connsiteX542" fmla="*/ 665883 w 777375"/>
                  <a:gd name="connsiteY542" fmla="*/ 567465 h 1004480"/>
                  <a:gd name="connsiteX543" fmla="*/ 663413 w 777375"/>
                  <a:gd name="connsiteY543" fmla="*/ 569934 h 1004480"/>
                  <a:gd name="connsiteX544" fmla="*/ 663413 w 777375"/>
                  <a:gd name="connsiteY544" fmla="*/ 572403 h 1004480"/>
                  <a:gd name="connsiteX545" fmla="*/ 660946 w 777375"/>
                  <a:gd name="connsiteY545" fmla="*/ 574872 h 1004480"/>
                  <a:gd name="connsiteX546" fmla="*/ 660946 w 777375"/>
                  <a:gd name="connsiteY546" fmla="*/ 579807 h 1004480"/>
                  <a:gd name="connsiteX547" fmla="*/ 663413 w 777375"/>
                  <a:gd name="connsiteY547" fmla="*/ 582276 h 1004480"/>
                  <a:gd name="connsiteX548" fmla="*/ 663413 w 777375"/>
                  <a:gd name="connsiteY548" fmla="*/ 587214 h 1004480"/>
                  <a:gd name="connsiteX549" fmla="*/ 660946 w 777375"/>
                  <a:gd name="connsiteY549" fmla="*/ 587214 h 1004480"/>
                  <a:gd name="connsiteX550" fmla="*/ 660946 w 777375"/>
                  <a:gd name="connsiteY550" fmla="*/ 589682 h 1004480"/>
                  <a:gd name="connsiteX551" fmla="*/ 658475 w 777375"/>
                  <a:gd name="connsiteY551" fmla="*/ 589682 h 1004480"/>
                  <a:gd name="connsiteX552" fmla="*/ 658475 w 777375"/>
                  <a:gd name="connsiteY552" fmla="*/ 592151 h 1004480"/>
                  <a:gd name="connsiteX553" fmla="*/ 656008 w 777375"/>
                  <a:gd name="connsiteY553" fmla="*/ 594618 h 1004480"/>
                  <a:gd name="connsiteX554" fmla="*/ 656008 w 777375"/>
                  <a:gd name="connsiteY554" fmla="*/ 602024 h 1004480"/>
                  <a:gd name="connsiteX555" fmla="*/ 653541 w 777375"/>
                  <a:gd name="connsiteY555" fmla="*/ 602024 h 1004480"/>
                  <a:gd name="connsiteX556" fmla="*/ 653541 w 777375"/>
                  <a:gd name="connsiteY556" fmla="*/ 606962 h 1004480"/>
                  <a:gd name="connsiteX557" fmla="*/ 651071 w 777375"/>
                  <a:gd name="connsiteY557" fmla="*/ 606962 h 1004480"/>
                  <a:gd name="connsiteX558" fmla="*/ 651071 w 777375"/>
                  <a:gd name="connsiteY558" fmla="*/ 609431 h 1004480"/>
                  <a:gd name="connsiteX559" fmla="*/ 648603 w 777375"/>
                  <a:gd name="connsiteY559" fmla="*/ 609431 h 1004480"/>
                  <a:gd name="connsiteX560" fmla="*/ 646133 w 777375"/>
                  <a:gd name="connsiteY560" fmla="*/ 611899 h 1004480"/>
                  <a:gd name="connsiteX561" fmla="*/ 646133 w 777375"/>
                  <a:gd name="connsiteY561" fmla="*/ 609431 h 1004480"/>
                  <a:gd name="connsiteX562" fmla="*/ 638729 w 777375"/>
                  <a:gd name="connsiteY562" fmla="*/ 609431 h 1004480"/>
                  <a:gd name="connsiteX563" fmla="*/ 638729 w 777375"/>
                  <a:gd name="connsiteY563" fmla="*/ 611899 h 1004480"/>
                  <a:gd name="connsiteX564" fmla="*/ 636261 w 777375"/>
                  <a:gd name="connsiteY564" fmla="*/ 611899 h 1004480"/>
                  <a:gd name="connsiteX565" fmla="*/ 636261 w 777375"/>
                  <a:gd name="connsiteY565" fmla="*/ 614367 h 1004480"/>
                  <a:gd name="connsiteX566" fmla="*/ 641196 w 777375"/>
                  <a:gd name="connsiteY566" fmla="*/ 614367 h 1004480"/>
                  <a:gd name="connsiteX567" fmla="*/ 641196 w 777375"/>
                  <a:gd name="connsiteY567" fmla="*/ 619304 h 1004480"/>
                  <a:gd name="connsiteX568" fmla="*/ 643666 w 777375"/>
                  <a:gd name="connsiteY568" fmla="*/ 621773 h 1004480"/>
                  <a:gd name="connsiteX569" fmla="*/ 643666 w 777375"/>
                  <a:gd name="connsiteY569" fmla="*/ 626710 h 1004480"/>
                  <a:gd name="connsiteX570" fmla="*/ 646133 w 777375"/>
                  <a:gd name="connsiteY570" fmla="*/ 629179 h 1004480"/>
                  <a:gd name="connsiteX571" fmla="*/ 643666 w 777375"/>
                  <a:gd name="connsiteY571" fmla="*/ 631646 h 1004480"/>
                  <a:gd name="connsiteX572" fmla="*/ 643666 w 777375"/>
                  <a:gd name="connsiteY572" fmla="*/ 634115 h 1004480"/>
                  <a:gd name="connsiteX573" fmla="*/ 628854 w 777375"/>
                  <a:gd name="connsiteY573" fmla="*/ 634115 h 1004480"/>
                  <a:gd name="connsiteX574" fmla="*/ 628854 w 777375"/>
                  <a:gd name="connsiteY574" fmla="*/ 636584 h 1004480"/>
                  <a:gd name="connsiteX575" fmla="*/ 626386 w 777375"/>
                  <a:gd name="connsiteY575" fmla="*/ 639052 h 1004480"/>
                  <a:gd name="connsiteX576" fmla="*/ 626386 w 777375"/>
                  <a:gd name="connsiteY576" fmla="*/ 641521 h 1004480"/>
                  <a:gd name="connsiteX577" fmla="*/ 623916 w 777375"/>
                  <a:gd name="connsiteY577" fmla="*/ 643990 h 1004480"/>
                  <a:gd name="connsiteX578" fmla="*/ 623916 w 777375"/>
                  <a:gd name="connsiteY578" fmla="*/ 651394 h 1004480"/>
                  <a:gd name="connsiteX579" fmla="*/ 626386 w 777375"/>
                  <a:gd name="connsiteY579" fmla="*/ 653863 h 1004480"/>
                  <a:gd name="connsiteX580" fmla="*/ 628854 w 777375"/>
                  <a:gd name="connsiteY580" fmla="*/ 653863 h 1004480"/>
                  <a:gd name="connsiteX581" fmla="*/ 628854 w 777375"/>
                  <a:gd name="connsiteY581" fmla="*/ 656332 h 1004480"/>
                  <a:gd name="connsiteX582" fmla="*/ 626386 w 777375"/>
                  <a:gd name="connsiteY582" fmla="*/ 658801 h 1004480"/>
                  <a:gd name="connsiteX583" fmla="*/ 623916 w 777375"/>
                  <a:gd name="connsiteY583" fmla="*/ 658801 h 1004480"/>
                  <a:gd name="connsiteX584" fmla="*/ 623916 w 777375"/>
                  <a:gd name="connsiteY584" fmla="*/ 661269 h 1004480"/>
                  <a:gd name="connsiteX585" fmla="*/ 621449 w 777375"/>
                  <a:gd name="connsiteY585" fmla="*/ 663738 h 1004480"/>
                  <a:gd name="connsiteX586" fmla="*/ 618979 w 777375"/>
                  <a:gd name="connsiteY586" fmla="*/ 666207 h 1004480"/>
                  <a:gd name="connsiteX587" fmla="*/ 616512 w 777375"/>
                  <a:gd name="connsiteY587" fmla="*/ 666207 h 1004480"/>
                  <a:gd name="connsiteX588" fmla="*/ 614044 w 777375"/>
                  <a:gd name="connsiteY588" fmla="*/ 663738 h 1004480"/>
                  <a:gd name="connsiteX589" fmla="*/ 601699 w 777375"/>
                  <a:gd name="connsiteY589" fmla="*/ 663738 h 1004480"/>
                  <a:gd name="connsiteX590" fmla="*/ 601699 w 777375"/>
                  <a:gd name="connsiteY590" fmla="*/ 666207 h 1004480"/>
                  <a:gd name="connsiteX591" fmla="*/ 599232 w 777375"/>
                  <a:gd name="connsiteY591" fmla="*/ 666207 h 1004480"/>
                  <a:gd name="connsiteX592" fmla="*/ 596765 w 777375"/>
                  <a:gd name="connsiteY592" fmla="*/ 668674 h 1004480"/>
                  <a:gd name="connsiteX593" fmla="*/ 589357 w 777375"/>
                  <a:gd name="connsiteY593" fmla="*/ 668674 h 1004480"/>
                  <a:gd name="connsiteX594" fmla="*/ 589357 w 777375"/>
                  <a:gd name="connsiteY594" fmla="*/ 671143 h 1004480"/>
                  <a:gd name="connsiteX595" fmla="*/ 586890 w 777375"/>
                  <a:gd name="connsiteY595" fmla="*/ 671143 h 1004480"/>
                  <a:gd name="connsiteX596" fmla="*/ 586890 w 777375"/>
                  <a:gd name="connsiteY596" fmla="*/ 673611 h 1004480"/>
                  <a:gd name="connsiteX597" fmla="*/ 589357 w 777375"/>
                  <a:gd name="connsiteY597" fmla="*/ 676080 h 1004480"/>
                  <a:gd name="connsiteX598" fmla="*/ 589357 w 777375"/>
                  <a:gd name="connsiteY598" fmla="*/ 681018 h 1004480"/>
                  <a:gd name="connsiteX599" fmla="*/ 589357 w 777375"/>
                  <a:gd name="connsiteY599" fmla="*/ 681018 h 1004480"/>
                  <a:gd name="connsiteX600" fmla="*/ 589357 w 777375"/>
                  <a:gd name="connsiteY600" fmla="*/ 683486 h 1004480"/>
                  <a:gd name="connsiteX601" fmla="*/ 586890 w 777375"/>
                  <a:gd name="connsiteY601" fmla="*/ 683486 h 1004480"/>
                  <a:gd name="connsiteX602" fmla="*/ 586890 w 777375"/>
                  <a:gd name="connsiteY602" fmla="*/ 681018 h 1004480"/>
                  <a:gd name="connsiteX603" fmla="*/ 574548 w 777375"/>
                  <a:gd name="connsiteY603" fmla="*/ 681018 h 1004480"/>
                  <a:gd name="connsiteX604" fmla="*/ 574548 w 777375"/>
                  <a:gd name="connsiteY604" fmla="*/ 683486 h 1004480"/>
                  <a:gd name="connsiteX605" fmla="*/ 572078 w 777375"/>
                  <a:gd name="connsiteY605" fmla="*/ 685954 h 1004480"/>
                  <a:gd name="connsiteX606" fmla="*/ 572078 w 777375"/>
                  <a:gd name="connsiteY606" fmla="*/ 690891 h 1004480"/>
                  <a:gd name="connsiteX607" fmla="*/ 574548 w 777375"/>
                  <a:gd name="connsiteY607" fmla="*/ 693360 h 1004480"/>
                  <a:gd name="connsiteX608" fmla="*/ 574548 w 777375"/>
                  <a:gd name="connsiteY608" fmla="*/ 703233 h 1004480"/>
                  <a:gd name="connsiteX609" fmla="*/ 572078 w 777375"/>
                  <a:gd name="connsiteY609" fmla="*/ 703233 h 1004480"/>
                  <a:gd name="connsiteX610" fmla="*/ 572078 w 777375"/>
                  <a:gd name="connsiteY610" fmla="*/ 708171 h 1004480"/>
                  <a:gd name="connsiteX611" fmla="*/ 574548 w 777375"/>
                  <a:gd name="connsiteY611" fmla="*/ 708171 h 1004480"/>
                  <a:gd name="connsiteX612" fmla="*/ 574548 w 777375"/>
                  <a:gd name="connsiteY612" fmla="*/ 710639 h 1004480"/>
                  <a:gd name="connsiteX613" fmla="*/ 577015 w 777375"/>
                  <a:gd name="connsiteY613" fmla="*/ 710639 h 1004480"/>
                  <a:gd name="connsiteX614" fmla="*/ 577015 w 777375"/>
                  <a:gd name="connsiteY614" fmla="*/ 715577 h 1004480"/>
                  <a:gd name="connsiteX615" fmla="*/ 574548 w 777375"/>
                  <a:gd name="connsiteY615" fmla="*/ 715577 h 1004480"/>
                  <a:gd name="connsiteX616" fmla="*/ 572078 w 777375"/>
                  <a:gd name="connsiteY616" fmla="*/ 718045 h 1004480"/>
                  <a:gd name="connsiteX617" fmla="*/ 567140 w 777375"/>
                  <a:gd name="connsiteY617" fmla="*/ 718045 h 1004480"/>
                  <a:gd name="connsiteX618" fmla="*/ 567140 w 777375"/>
                  <a:gd name="connsiteY618" fmla="*/ 722981 h 1004480"/>
                  <a:gd name="connsiteX619" fmla="*/ 569610 w 777375"/>
                  <a:gd name="connsiteY619" fmla="*/ 722981 h 1004480"/>
                  <a:gd name="connsiteX620" fmla="*/ 569610 w 777375"/>
                  <a:gd name="connsiteY620" fmla="*/ 727919 h 1004480"/>
                  <a:gd name="connsiteX621" fmla="*/ 564673 w 777375"/>
                  <a:gd name="connsiteY621" fmla="*/ 727919 h 1004480"/>
                  <a:gd name="connsiteX622" fmla="*/ 564673 w 777375"/>
                  <a:gd name="connsiteY622" fmla="*/ 730388 h 1004480"/>
                  <a:gd name="connsiteX623" fmla="*/ 562206 w 777375"/>
                  <a:gd name="connsiteY623" fmla="*/ 730388 h 1004480"/>
                  <a:gd name="connsiteX624" fmla="*/ 562206 w 777375"/>
                  <a:gd name="connsiteY624" fmla="*/ 735325 h 1004480"/>
                  <a:gd name="connsiteX625" fmla="*/ 564673 w 777375"/>
                  <a:gd name="connsiteY625" fmla="*/ 735325 h 1004480"/>
                  <a:gd name="connsiteX626" fmla="*/ 567140 w 777375"/>
                  <a:gd name="connsiteY626" fmla="*/ 737794 h 1004480"/>
                  <a:gd name="connsiteX627" fmla="*/ 572078 w 777375"/>
                  <a:gd name="connsiteY627" fmla="*/ 737794 h 1004480"/>
                  <a:gd name="connsiteX628" fmla="*/ 574548 w 777375"/>
                  <a:gd name="connsiteY628" fmla="*/ 740261 h 1004480"/>
                  <a:gd name="connsiteX629" fmla="*/ 574548 w 777375"/>
                  <a:gd name="connsiteY629" fmla="*/ 747563 h 1004480"/>
                  <a:gd name="connsiteX630" fmla="*/ 569610 w 777375"/>
                  <a:gd name="connsiteY630" fmla="*/ 747563 h 1004480"/>
                  <a:gd name="connsiteX631" fmla="*/ 569610 w 777375"/>
                  <a:gd name="connsiteY631" fmla="*/ 740261 h 1004480"/>
                  <a:gd name="connsiteX632" fmla="*/ 564673 w 777375"/>
                  <a:gd name="connsiteY632" fmla="*/ 740261 h 1004480"/>
                  <a:gd name="connsiteX633" fmla="*/ 564673 w 777375"/>
                  <a:gd name="connsiteY633" fmla="*/ 742730 h 1004480"/>
                  <a:gd name="connsiteX634" fmla="*/ 562206 w 777375"/>
                  <a:gd name="connsiteY634" fmla="*/ 742730 h 1004480"/>
                  <a:gd name="connsiteX635" fmla="*/ 562206 w 777375"/>
                  <a:gd name="connsiteY635" fmla="*/ 745096 h 1004480"/>
                  <a:gd name="connsiteX636" fmla="*/ 559735 w 777375"/>
                  <a:gd name="connsiteY636" fmla="*/ 745096 h 1004480"/>
                  <a:gd name="connsiteX637" fmla="*/ 559735 w 777375"/>
                  <a:gd name="connsiteY637" fmla="*/ 750032 h 1004480"/>
                  <a:gd name="connsiteX638" fmla="*/ 562206 w 777375"/>
                  <a:gd name="connsiteY638" fmla="*/ 750032 h 1004480"/>
                  <a:gd name="connsiteX639" fmla="*/ 562206 w 777375"/>
                  <a:gd name="connsiteY639" fmla="*/ 752605 h 1004480"/>
                  <a:gd name="connsiteX640" fmla="*/ 569610 w 777375"/>
                  <a:gd name="connsiteY640" fmla="*/ 752605 h 1004480"/>
                  <a:gd name="connsiteX641" fmla="*/ 569610 w 777375"/>
                  <a:gd name="connsiteY641" fmla="*/ 764845 h 1004480"/>
                  <a:gd name="connsiteX642" fmla="*/ 574548 w 777375"/>
                  <a:gd name="connsiteY642" fmla="*/ 764845 h 1004480"/>
                  <a:gd name="connsiteX643" fmla="*/ 574548 w 777375"/>
                  <a:gd name="connsiteY643" fmla="*/ 762376 h 1004480"/>
                  <a:gd name="connsiteX644" fmla="*/ 577015 w 777375"/>
                  <a:gd name="connsiteY644" fmla="*/ 760009 h 1004480"/>
                  <a:gd name="connsiteX645" fmla="*/ 577015 w 777375"/>
                  <a:gd name="connsiteY645" fmla="*/ 762376 h 1004480"/>
                  <a:gd name="connsiteX646" fmla="*/ 579485 w 777375"/>
                  <a:gd name="connsiteY646" fmla="*/ 762376 h 1004480"/>
                  <a:gd name="connsiteX647" fmla="*/ 579485 w 777375"/>
                  <a:gd name="connsiteY647" fmla="*/ 769781 h 1004480"/>
                  <a:gd name="connsiteX648" fmla="*/ 577015 w 777375"/>
                  <a:gd name="connsiteY648" fmla="*/ 769781 h 1004480"/>
                  <a:gd name="connsiteX649" fmla="*/ 577015 w 777375"/>
                  <a:gd name="connsiteY649" fmla="*/ 777187 h 1004480"/>
                  <a:gd name="connsiteX650" fmla="*/ 579485 w 777375"/>
                  <a:gd name="connsiteY650" fmla="*/ 777187 h 1004480"/>
                  <a:gd name="connsiteX651" fmla="*/ 579485 w 777375"/>
                  <a:gd name="connsiteY651" fmla="*/ 779655 h 1004480"/>
                  <a:gd name="connsiteX652" fmla="*/ 581952 w 777375"/>
                  <a:gd name="connsiteY652" fmla="*/ 782124 h 1004480"/>
                  <a:gd name="connsiteX653" fmla="*/ 581952 w 777375"/>
                  <a:gd name="connsiteY653" fmla="*/ 784591 h 1004480"/>
                  <a:gd name="connsiteX654" fmla="*/ 584420 w 777375"/>
                  <a:gd name="connsiteY654" fmla="*/ 784591 h 1004480"/>
                  <a:gd name="connsiteX655" fmla="*/ 584420 w 777375"/>
                  <a:gd name="connsiteY655" fmla="*/ 787060 h 1004480"/>
                  <a:gd name="connsiteX656" fmla="*/ 586890 w 777375"/>
                  <a:gd name="connsiteY656" fmla="*/ 787060 h 1004480"/>
                  <a:gd name="connsiteX657" fmla="*/ 586890 w 777375"/>
                  <a:gd name="connsiteY657" fmla="*/ 789529 h 1004480"/>
                  <a:gd name="connsiteX658" fmla="*/ 584420 w 777375"/>
                  <a:gd name="connsiteY658" fmla="*/ 789529 h 1004480"/>
                  <a:gd name="connsiteX659" fmla="*/ 586890 w 777375"/>
                  <a:gd name="connsiteY659" fmla="*/ 791998 h 1004480"/>
                  <a:gd name="connsiteX660" fmla="*/ 586890 w 777375"/>
                  <a:gd name="connsiteY660" fmla="*/ 806808 h 1004480"/>
                  <a:gd name="connsiteX661" fmla="*/ 581952 w 777375"/>
                  <a:gd name="connsiteY661" fmla="*/ 806808 h 1004480"/>
                  <a:gd name="connsiteX662" fmla="*/ 579485 w 777375"/>
                  <a:gd name="connsiteY662" fmla="*/ 809277 h 1004480"/>
                  <a:gd name="connsiteX663" fmla="*/ 577015 w 777375"/>
                  <a:gd name="connsiteY663" fmla="*/ 809277 h 1004480"/>
                  <a:gd name="connsiteX664" fmla="*/ 577015 w 777375"/>
                  <a:gd name="connsiteY664" fmla="*/ 811746 h 1004480"/>
                  <a:gd name="connsiteX665" fmla="*/ 574548 w 777375"/>
                  <a:gd name="connsiteY665" fmla="*/ 811746 h 1004480"/>
                  <a:gd name="connsiteX666" fmla="*/ 572078 w 777375"/>
                  <a:gd name="connsiteY666" fmla="*/ 814215 h 1004480"/>
                  <a:gd name="connsiteX667" fmla="*/ 572078 w 777375"/>
                  <a:gd name="connsiteY667" fmla="*/ 816683 h 1004480"/>
                  <a:gd name="connsiteX668" fmla="*/ 574548 w 777375"/>
                  <a:gd name="connsiteY668" fmla="*/ 819152 h 1004480"/>
                  <a:gd name="connsiteX669" fmla="*/ 577015 w 777375"/>
                  <a:gd name="connsiteY669" fmla="*/ 819152 h 1004480"/>
                  <a:gd name="connsiteX670" fmla="*/ 579485 w 777375"/>
                  <a:gd name="connsiteY670" fmla="*/ 816683 h 1004480"/>
                  <a:gd name="connsiteX671" fmla="*/ 579485 w 777375"/>
                  <a:gd name="connsiteY671" fmla="*/ 814215 h 1004480"/>
                  <a:gd name="connsiteX672" fmla="*/ 581952 w 777375"/>
                  <a:gd name="connsiteY672" fmla="*/ 811746 h 1004480"/>
                  <a:gd name="connsiteX673" fmla="*/ 581952 w 777375"/>
                  <a:gd name="connsiteY673" fmla="*/ 816683 h 1004480"/>
                  <a:gd name="connsiteX674" fmla="*/ 584420 w 777375"/>
                  <a:gd name="connsiteY674" fmla="*/ 819152 h 1004480"/>
                  <a:gd name="connsiteX675" fmla="*/ 584420 w 777375"/>
                  <a:gd name="connsiteY675" fmla="*/ 821619 h 1004480"/>
                  <a:gd name="connsiteX676" fmla="*/ 586890 w 777375"/>
                  <a:gd name="connsiteY676" fmla="*/ 821619 h 1004480"/>
                  <a:gd name="connsiteX677" fmla="*/ 586890 w 777375"/>
                  <a:gd name="connsiteY677" fmla="*/ 824088 h 1004480"/>
                  <a:gd name="connsiteX678" fmla="*/ 589357 w 777375"/>
                  <a:gd name="connsiteY678" fmla="*/ 824088 h 1004480"/>
                  <a:gd name="connsiteX679" fmla="*/ 589357 w 777375"/>
                  <a:gd name="connsiteY679" fmla="*/ 826557 h 1004480"/>
                  <a:gd name="connsiteX680" fmla="*/ 591827 w 777375"/>
                  <a:gd name="connsiteY680" fmla="*/ 826557 h 1004480"/>
                  <a:gd name="connsiteX681" fmla="*/ 591827 w 777375"/>
                  <a:gd name="connsiteY681" fmla="*/ 836432 h 1004480"/>
                  <a:gd name="connsiteX682" fmla="*/ 594295 w 777375"/>
                  <a:gd name="connsiteY682" fmla="*/ 838899 h 1004480"/>
                  <a:gd name="connsiteX683" fmla="*/ 594295 w 777375"/>
                  <a:gd name="connsiteY683" fmla="*/ 841367 h 1004480"/>
                  <a:gd name="connsiteX684" fmla="*/ 596765 w 777375"/>
                  <a:gd name="connsiteY684" fmla="*/ 841367 h 1004480"/>
                  <a:gd name="connsiteX685" fmla="*/ 596765 w 777375"/>
                  <a:gd name="connsiteY685" fmla="*/ 846305 h 1004480"/>
                  <a:gd name="connsiteX686" fmla="*/ 594295 w 777375"/>
                  <a:gd name="connsiteY686" fmla="*/ 846305 h 1004480"/>
                  <a:gd name="connsiteX687" fmla="*/ 591827 w 777375"/>
                  <a:gd name="connsiteY687" fmla="*/ 843836 h 1004480"/>
                  <a:gd name="connsiteX688" fmla="*/ 591827 w 777375"/>
                  <a:gd name="connsiteY688" fmla="*/ 841367 h 1004480"/>
                  <a:gd name="connsiteX689" fmla="*/ 589357 w 777375"/>
                  <a:gd name="connsiteY689" fmla="*/ 841367 h 1004480"/>
                  <a:gd name="connsiteX690" fmla="*/ 589357 w 777375"/>
                  <a:gd name="connsiteY690" fmla="*/ 843836 h 1004480"/>
                  <a:gd name="connsiteX691" fmla="*/ 586890 w 777375"/>
                  <a:gd name="connsiteY691" fmla="*/ 846305 h 1004480"/>
                  <a:gd name="connsiteX692" fmla="*/ 586890 w 777375"/>
                  <a:gd name="connsiteY692" fmla="*/ 848774 h 1004480"/>
                  <a:gd name="connsiteX693" fmla="*/ 589357 w 777375"/>
                  <a:gd name="connsiteY693" fmla="*/ 848774 h 1004480"/>
                  <a:gd name="connsiteX694" fmla="*/ 589357 w 777375"/>
                  <a:gd name="connsiteY694" fmla="*/ 851242 h 1004480"/>
                  <a:gd name="connsiteX695" fmla="*/ 591827 w 777375"/>
                  <a:gd name="connsiteY695" fmla="*/ 851242 h 1004480"/>
                  <a:gd name="connsiteX696" fmla="*/ 591827 w 777375"/>
                  <a:gd name="connsiteY696" fmla="*/ 853711 h 1004480"/>
                  <a:gd name="connsiteX697" fmla="*/ 594295 w 777375"/>
                  <a:gd name="connsiteY697" fmla="*/ 853711 h 1004480"/>
                  <a:gd name="connsiteX698" fmla="*/ 594295 w 777375"/>
                  <a:gd name="connsiteY698" fmla="*/ 856180 h 1004480"/>
                  <a:gd name="connsiteX699" fmla="*/ 596765 w 777375"/>
                  <a:gd name="connsiteY699" fmla="*/ 856180 h 1004480"/>
                  <a:gd name="connsiteX700" fmla="*/ 596765 w 777375"/>
                  <a:gd name="connsiteY700" fmla="*/ 858647 h 1004480"/>
                  <a:gd name="connsiteX701" fmla="*/ 599232 w 777375"/>
                  <a:gd name="connsiteY701" fmla="*/ 858647 h 1004480"/>
                  <a:gd name="connsiteX702" fmla="*/ 599232 w 777375"/>
                  <a:gd name="connsiteY702" fmla="*/ 861116 h 1004480"/>
                  <a:gd name="connsiteX703" fmla="*/ 601699 w 777375"/>
                  <a:gd name="connsiteY703" fmla="*/ 861116 h 1004480"/>
                  <a:gd name="connsiteX704" fmla="*/ 601699 w 777375"/>
                  <a:gd name="connsiteY704" fmla="*/ 873459 h 1004480"/>
                  <a:gd name="connsiteX705" fmla="*/ 599232 w 777375"/>
                  <a:gd name="connsiteY705" fmla="*/ 873459 h 1004480"/>
                  <a:gd name="connsiteX706" fmla="*/ 599232 w 777375"/>
                  <a:gd name="connsiteY706" fmla="*/ 870991 h 1004480"/>
                  <a:gd name="connsiteX707" fmla="*/ 594295 w 777375"/>
                  <a:gd name="connsiteY707" fmla="*/ 870991 h 1004480"/>
                  <a:gd name="connsiteX708" fmla="*/ 594295 w 777375"/>
                  <a:gd name="connsiteY708" fmla="*/ 880864 h 1004480"/>
                  <a:gd name="connsiteX709" fmla="*/ 596765 w 777375"/>
                  <a:gd name="connsiteY709" fmla="*/ 880864 h 1004480"/>
                  <a:gd name="connsiteX710" fmla="*/ 596765 w 777375"/>
                  <a:gd name="connsiteY710" fmla="*/ 883333 h 1004480"/>
                  <a:gd name="connsiteX711" fmla="*/ 599232 w 777375"/>
                  <a:gd name="connsiteY711" fmla="*/ 883333 h 1004480"/>
                  <a:gd name="connsiteX712" fmla="*/ 599232 w 777375"/>
                  <a:gd name="connsiteY712" fmla="*/ 890739 h 1004480"/>
                  <a:gd name="connsiteX713" fmla="*/ 596765 w 777375"/>
                  <a:gd name="connsiteY713" fmla="*/ 890739 h 1004480"/>
                  <a:gd name="connsiteX714" fmla="*/ 594295 w 777375"/>
                  <a:gd name="connsiteY714" fmla="*/ 893206 h 1004480"/>
                  <a:gd name="connsiteX715" fmla="*/ 591827 w 777375"/>
                  <a:gd name="connsiteY715" fmla="*/ 895675 h 1004480"/>
                  <a:gd name="connsiteX716" fmla="*/ 589357 w 777375"/>
                  <a:gd name="connsiteY716" fmla="*/ 895675 h 1004480"/>
                  <a:gd name="connsiteX717" fmla="*/ 586890 w 777375"/>
                  <a:gd name="connsiteY717" fmla="*/ 893206 h 1004480"/>
                  <a:gd name="connsiteX718" fmla="*/ 586890 w 777375"/>
                  <a:gd name="connsiteY718" fmla="*/ 890739 h 1004480"/>
                  <a:gd name="connsiteX719" fmla="*/ 589357 w 777375"/>
                  <a:gd name="connsiteY719" fmla="*/ 888270 h 1004480"/>
                  <a:gd name="connsiteX720" fmla="*/ 589357 w 777375"/>
                  <a:gd name="connsiteY720" fmla="*/ 885801 h 1004480"/>
                  <a:gd name="connsiteX721" fmla="*/ 584420 w 777375"/>
                  <a:gd name="connsiteY721" fmla="*/ 885801 h 1004480"/>
                  <a:gd name="connsiteX722" fmla="*/ 579485 w 777375"/>
                  <a:gd name="connsiteY722" fmla="*/ 883333 h 1004480"/>
                  <a:gd name="connsiteX723" fmla="*/ 574548 w 777375"/>
                  <a:gd name="connsiteY723" fmla="*/ 885801 h 1004480"/>
                  <a:gd name="connsiteX724" fmla="*/ 569610 w 777375"/>
                  <a:gd name="connsiteY724" fmla="*/ 885801 h 1004480"/>
                  <a:gd name="connsiteX725" fmla="*/ 569610 w 777375"/>
                  <a:gd name="connsiteY725" fmla="*/ 875927 h 1004480"/>
                  <a:gd name="connsiteX726" fmla="*/ 564673 w 777375"/>
                  <a:gd name="connsiteY726" fmla="*/ 875927 h 1004480"/>
                  <a:gd name="connsiteX727" fmla="*/ 559735 w 777375"/>
                  <a:gd name="connsiteY727" fmla="*/ 878395 h 1004480"/>
                  <a:gd name="connsiteX728" fmla="*/ 549861 w 777375"/>
                  <a:gd name="connsiteY728" fmla="*/ 878395 h 1004480"/>
                  <a:gd name="connsiteX729" fmla="*/ 547393 w 777375"/>
                  <a:gd name="connsiteY729" fmla="*/ 883333 h 1004480"/>
                  <a:gd name="connsiteX730" fmla="*/ 547393 w 777375"/>
                  <a:gd name="connsiteY730" fmla="*/ 888270 h 1004480"/>
                  <a:gd name="connsiteX731" fmla="*/ 549861 w 777375"/>
                  <a:gd name="connsiteY731" fmla="*/ 893206 h 1004480"/>
                  <a:gd name="connsiteX732" fmla="*/ 549861 w 777375"/>
                  <a:gd name="connsiteY732" fmla="*/ 900612 h 1004480"/>
                  <a:gd name="connsiteX733" fmla="*/ 547393 w 777375"/>
                  <a:gd name="connsiteY733" fmla="*/ 903081 h 1004480"/>
                  <a:gd name="connsiteX734" fmla="*/ 542456 w 777375"/>
                  <a:gd name="connsiteY734" fmla="*/ 903081 h 1004480"/>
                  <a:gd name="connsiteX735" fmla="*/ 539989 w 777375"/>
                  <a:gd name="connsiteY735" fmla="*/ 898144 h 1004480"/>
                  <a:gd name="connsiteX736" fmla="*/ 537518 w 777375"/>
                  <a:gd name="connsiteY736" fmla="*/ 898144 h 1004480"/>
                  <a:gd name="connsiteX737" fmla="*/ 535051 w 777375"/>
                  <a:gd name="connsiteY737" fmla="*/ 900612 h 1004480"/>
                  <a:gd name="connsiteX738" fmla="*/ 535051 w 777375"/>
                  <a:gd name="connsiteY738" fmla="*/ 925298 h 1004480"/>
                  <a:gd name="connsiteX739" fmla="*/ 532685 w 777375"/>
                  <a:gd name="connsiteY739" fmla="*/ 927767 h 1004480"/>
                  <a:gd name="connsiteX740" fmla="*/ 530114 w 777375"/>
                  <a:gd name="connsiteY740" fmla="*/ 927767 h 1004480"/>
                  <a:gd name="connsiteX741" fmla="*/ 527647 w 777375"/>
                  <a:gd name="connsiteY741" fmla="*/ 925298 h 1004480"/>
                  <a:gd name="connsiteX742" fmla="*/ 525176 w 777375"/>
                  <a:gd name="connsiteY742" fmla="*/ 922829 h 1004480"/>
                  <a:gd name="connsiteX743" fmla="*/ 522709 w 777375"/>
                  <a:gd name="connsiteY743" fmla="*/ 922829 h 1004480"/>
                  <a:gd name="connsiteX744" fmla="*/ 522709 w 777375"/>
                  <a:gd name="connsiteY744" fmla="*/ 925298 h 1004480"/>
                  <a:gd name="connsiteX745" fmla="*/ 520342 w 777375"/>
                  <a:gd name="connsiteY745" fmla="*/ 925298 h 1004480"/>
                  <a:gd name="connsiteX746" fmla="*/ 520342 w 777375"/>
                  <a:gd name="connsiteY746" fmla="*/ 927767 h 1004480"/>
                  <a:gd name="connsiteX747" fmla="*/ 522709 w 777375"/>
                  <a:gd name="connsiteY747" fmla="*/ 930234 h 1004480"/>
                  <a:gd name="connsiteX748" fmla="*/ 522709 w 777375"/>
                  <a:gd name="connsiteY748" fmla="*/ 932703 h 1004480"/>
                  <a:gd name="connsiteX749" fmla="*/ 520342 w 777375"/>
                  <a:gd name="connsiteY749" fmla="*/ 935171 h 1004480"/>
                  <a:gd name="connsiteX750" fmla="*/ 512834 w 777375"/>
                  <a:gd name="connsiteY750" fmla="*/ 937640 h 1004480"/>
                  <a:gd name="connsiteX751" fmla="*/ 510468 w 777375"/>
                  <a:gd name="connsiteY751" fmla="*/ 940109 h 1004480"/>
                  <a:gd name="connsiteX752" fmla="*/ 495555 w 777375"/>
                  <a:gd name="connsiteY752" fmla="*/ 940109 h 1004480"/>
                  <a:gd name="connsiteX753" fmla="*/ 493188 w 777375"/>
                  <a:gd name="connsiteY753" fmla="*/ 945046 h 1004480"/>
                  <a:gd name="connsiteX754" fmla="*/ 490617 w 777375"/>
                  <a:gd name="connsiteY754" fmla="*/ 949982 h 1004480"/>
                  <a:gd name="connsiteX755" fmla="*/ 488251 w 777375"/>
                  <a:gd name="connsiteY755" fmla="*/ 949982 h 1004480"/>
                  <a:gd name="connsiteX756" fmla="*/ 485783 w 777375"/>
                  <a:gd name="connsiteY756" fmla="*/ 952451 h 1004480"/>
                  <a:gd name="connsiteX757" fmla="*/ 480846 w 777375"/>
                  <a:gd name="connsiteY757" fmla="*/ 952451 h 1004480"/>
                  <a:gd name="connsiteX758" fmla="*/ 480846 w 777375"/>
                  <a:gd name="connsiteY758" fmla="*/ 949982 h 1004480"/>
                  <a:gd name="connsiteX759" fmla="*/ 478379 w 777375"/>
                  <a:gd name="connsiteY759" fmla="*/ 947513 h 1004480"/>
                  <a:gd name="connsiteX760" fmla="*/ 475908 w 777375"/>
                  <a:gd name="connsiteY760" fmla="*/ 945046 h 1004480"/>
                  <a:gd name="connsiteX761" fmla="*/ 461099 w 777375"/>
                  <a:gd name="connsiteY761" fmla="*/ 945046 h 1004480"/>
                  <a:gd name="connsiteX762" fmla="*/ 461099 w 777375"/>
                  <a:gd name="connsiteY762" fmla="*/ 952451 h 1004480"/>
                  <a:gd name="connsiteX763" fmla="*/ 463566 w 777375"/>
                  <a:gd name="connsiteY763" fmla="*/ 954920 h 1004480"/>
                  <a:gd name="connsiteX764" fmla="*/ 463566 w 777375"/>
                  <a:gd name="connsiteY764" fmla="*/ 957388 h 1004480"/>
                  <a:gd name="connsiteX765" fmla="*/ 461099 w 777375"/>
                  <a:gd name="connsiteY765" fmla="*/ 959857 h 1004480"/>
                  <a:gd name="connsiteX766" fmla="*/ 453691 w 777375"/>
                  <a:gd name="connsiteY766" fmla="*/ 959857 h 1004480"/>
                  <a:gd name="connsiteX767" fmla="*/ 451224 w 777375"/>
                  <a:gd name="connsiteY767" fmla="*/ 957388 h 1004480"/>
                  <a:gd name="connsiteX768" fmla="*/ 448754 w 777375"/>
                  <a:gd name="connsiteY768" fmla="*/ 957388 h 1004480"/>
                  <a:gd name="connsiteX769" fmla="*/ 448754 w 777375"/>
                  <a:gd name="connsiteY769" fmla="*/ 954920 h 1004480"/>
                  <a:gd name="connsiteX770" fmla="*/ 446287 w 777375"/>
                  <a:gd name="connsiteY770" fmla="*/ 954920 h 1004480"/>
                  <a:gd name="connsiteX771" fmla="*/ 446287 w 777375"/>
                  <a:gd name="connsiteY771" fmla="*/ 957388 h 1004480"/>
                  <a:gd name="connsiteX772" fmla="*/ 443820 w 777375"/>
                  <a:gd name="connsiteY772" fmla="*/ 957388 h 1004480"/>
                  <a:gd name="connsiteX773" fmla="*/ 441349 w 777375"/>
                  <a:gd name="connsiteY773" fmla="*/ 962326 h 1004480"/>
                  <a:gd name="connsiteX774" fmla="*/ 436412 w 777375"/>
                  <a:gd name="connsiteY774" fmla="*/ 967262 h 1004480"/>
                  <a:gd name="connsiteX775" fmla="*/ 431474 w 777375"/>
                  <a:gd name="connsiteY775" fmla="*/ 967262 h 1004480"/>
                  <a:gd name="connsiteX776" fmla="*/ 431474 w 777375"/>
                  <a:gd name="connsiteY776" fmla="*/ 964795 h 1004480"/>
                  <a:gd name="connsiteX777" fmla="*/ 429007 w 777375"/>
                  <a:gd name="connsiteY777" fmla="*/ 964795 h 1004480"/>
                  <a:gd name="connsiteX778" fmla="*/ 426540 w 777375"/>
                  <a:gd name="connsiteY778" fmla="*/ 962326 h 1004480"/>
                  <a:gd name="connsiteX779" fmla="*/ 424070 w 777375"/>
                  <a:gd name="connsiteY779" fmla="*/ 959857 h 1004480"/>
                  <a:gd name="connsiteX780" fmla="*/ 421603 w 777375"/>
                  <a:gd name="connsiteY780" fmla="*/ 957388 h 1004480"/>
                  <a:gd name="connsiteX781" fmla="*/ 419132 w 777375"/>
                  <a:gd name="connsiteY781" fmla="*/ 954920 h 1004480"/>
                  <a:gd name="connsiteX782" fmla="*/ 416665 w 777375"/>
                  <a:gd name="connsiteY782" fmla="*/ 952451 h 1004480"/>
                  <a:gd name="connsiteX783" fmla="*/ 411728 w 777375"/>
                  <a:gd name="connsiteY783" fmla="*/ 954920 h 1004480"/>
                  <a:gd name="connsiteX784" fmla="*/ 409261 w 777375"/>
                  <a:gd name="connsiteY784" fmla="*/ 962326 h 1004480"/>
                  <a:gd name="connsiteX785" fmla="*/ 406790 w 777375"/>
                  <a:gd name="connsiteY785" fmla="*/ 962326 h 1004480"/>
                  <a:gd name="connsiteX786" fmla="*/ 406790 w 777375"/>
                  <a:gd name="connsiteY786" fmla="*/ 959857 h 1004480"/>
                  <a:gd name="connsiteX787" fmla="*/ 401853 w 777375"/>
                  <a:gd name="connsiteY787" fmla="*/ 959857 h 1004480"/>
                  <a:gd name="connsiteX788" fmla="*/ 399386 w 777375"/>
                  <a:gd name="connsiteY788" fmla="*/ 962326 h 1004480"/>
                  <a:gd name="connsiteX789" fmla="*/ 396915 w 777375"/>
                  <a:gd name="connsiteY789" fmla="*/ 964795 h 1004480"/>
                  <a:gd name="connsiteX790" fmla="*/ 394448 w 777375"/>
                  <a:gd name="connsiteY790" fmla="*/ 964795 h 1004480"/>
                  <a:gd name="connsiteX791" fmla="*/ 391981 w 777375"/>
                  <a:gd name="connsiteY791" fmla="*/ 962326 h 1004480"/>
                  <a:gd name="connsiteX792" fmla="*/ 387044 w 777375"/>
                  <a:gd name="connsiteY792" fmla="*/ 962326 h 1004480"/>
                  <a:gd name="connsiteX793" fmla="*/ 387044 w 777375"/>
                  <a:gd name="connsiteY793" fmla="*/ 964795 h 1004480"/>
                  <a:gd name="connsiteX794" fmla="*/ 384573 w 777375"/>
                  <a:gd name="connsiteY794" fmla="*/ 964795 h 1004480"/>
                  <a:gd name="connsiteX795" fmla="*/ 382106 w 777375"/>
                  <a:gd name="connsiteY795" fmla="*/ 967262 h 1004480"/>
                  <a:gd name="connsiteX796" fmla="*/ 369764 w 777375"/>
                  <a:gd name="connsiteY796" fmla="*/ 967262 h 1004480"/>
                  <a:gd name="connsiteX797" fmla="*/ 369764 w 777375"/>
                  <a:gd name="connsiteY797" fmla="*/ 974668 h 1004480"/>
                  <a:gd name="connsiteX798" fmla="*/ 372231 w 777375"/>
                  <a:gd name="connsiteY798" fmla="*/ 979605 h 1004480"/>
                  <a:gd name="connsiteX799" fmla="*/ 372231 w 777375"/>
                  <a:gd name="connsiteY799" fmla="*/ 987010 h 1004480"/>
                  <a:gd name="connsiteX800" fmla="*/ 374698 w 777375"/>
                  <a:gd name="connsiteY800" fmla="*/ 991947 h 1004480"/>
                  <a:gd name="connsiteX801" fmla="*/ 377169 w 777375"/>
                  <a:gd name="connsiteY801" fmla="*/ 994416 h 1004480"/>
                  <a:gd name="connsiteX802" fmla="*/ 377169 w 777375"/>
                  <a:gd name="connsiteY802" fmla="*/ 996885 h 1004480"/>
                  <a:gd name="connsiteX803" fmla="*/ 374698 w 777375"/>
                  <a:gd name="connsiteY803" fmla="*/ 1001821 h 1004480"/>
                  <a:gd name="connsiteX804" fmla="*/ 369764 w 777375"/>
                  <a:gd name="connsiteY804" fmla="*/ 1001821 h 1004480"/>
                  <a:gd name="connsiteX805" fmla="*/ 364827 w 777375"/>
                  <a:gd name="connsiteY805" fmla="*/ 1004290 h 1004480"/>
                  <a:gd name="connsiteX806" fmla="*/ 362356 w 777375"/>
                  <a:gd name="connsiteY806" fmla="*/ 1004290 h 1004480"/>
                  <a:gd name="connsiteX807" fmla="*/ 337672 w 777375"/>
                  <a:gd name="connsiteY807" fmla="*/ 974668 h 1004480"/>
                  <a:gd name="connsiteX808" fmla="*/ 337672 w 777375"/>
                  <a:gd name="connsiteY808" fmla="*/ 967262 h 1004480"/>
                  <a:gd name="connsiteX809" fmla="*/ 335205 w 777375"/>
                  <a:gd name="connsiteY809" fmla="*/ 959857 h 1004480"/>
                  <a:gd name="connsiteX810" fmla="*/ 332735 w 777375"/>
                  <a:gd name="connsiteY810" fmla="*/ 952451 h 1004480"/>
                  <a:gd name="connsiteX811" fmla="*/ 332735 w 777375"/>
                  <a:gd name="connsiteY811" fmla="*/ 947513 h 1004480"/>
                  <a:gd name="connsiteX812" fmla="*/ 330267 w 777375"/>
                  <a:gd name="connsiteY812" fmla="*/ 942578 h 1004480"/>
                  <a:gd name="connsiteX813" fmla="*/ 330267 w 777375"/>
                  <a:gd name="connsiteY813" fmla="*/ 940109 h 1004480"/>
                  <a:gd name="connsiteX814" fmla="*/ 327797 w 777375"/>
                  <a:gd name="connsiteY814" fmla="*/ 932703 h 1004480"/>
                  <a:gd name="connsiteX815" fmla="*/ 327797 w 777375"/>
                  <a:gd name="connsiteY815" fmla="*/ 927767 h 1004480"/>
                  <a:gd name="connsiteX816" fmla="*/ 325330 w 777375"/>
                  <a:gd name="connsiteY816" fmla="*/ 925298 h 1004480"/>
                  <a:gd name="connsiteX817" fmla="*/ 325330 w 777375"/>
                  <a:gd name="connsiteY817" fmla="*/ 920361 h 1004480"/>
                  <a:gd name="connsiteX818" fmla="*/ 322860 w 777375"/>
                  <a:gd name="connsiteY818" fmla="*/ 920361 h 1004480"/>
                  <a:gd name="connsiteX819" fmla="*/ 322860 w 777375"/>
                  <a:gd name="connsiteY819" fmla="*/ 915423 h 1004480"/>
                  <a:gd name="connsiteX820" fmla="*/ 320393 w 777375"/>
                  <a:gd name="connsiteY820" fmla="*/ 912954 h 1004480"/>
                  <a:gd name="connsiteX821" fmla="*/ 317925 w 777375"/>
                  <a:gd name="connsiteY821" fmla="*/ 915423 h 1004480"/>
                  <a:gd name="connsiteX822" fmla="*/ 317925 w 777375"/>
                  <a:gd name="connsiteY822" fmla="*/ 917892 h 1004480"/>
                  <a:gd name="connsiteX823" fmla="*/ 315455 w 777375"/>
                  <a:gd name="connsiteY823" fmla="*/ 917892 h 1004480"/>
                  <a:gd name="connsiteX824" fmla="*/ 312988 w 777375"/>
                  <a:gd name="connsiteY824" fmla="*/ 920361 h 1004480"/>
                  <a:gd name="connsiteX825" fmla="*/ 310518 w 777375"/>
                  <a:gd name="connsiteY825" fmla="*/ 920361 h 1004480"/>
                  <a:gd name="connsiteX826" fmla="*/ 310518 w 777375"/>
                  <a:gd name="connsiteY826" fmla="*/ 922829 h 1004480"/>
                  <a:gd name="connsiteX827" fmla="*/ 312988 w 777375"/>
                  <a:gd name="connsiteY827" fmla="*/ 922829 h 1004480"/>
                  <a:gd name="connsiteX828" fmla="*/ 312988 w 777375"/>
                  <a:gd name="connsiteY828" fmla="*/ 925298 h 1004480"/>
                  <a:gd name="connsiteX829" fmla="*/ 310518 w 777375"/>
                  <a:gd name="connsiteY829" fmla="*/ 927767 h 1004480"/>
                  <a:gd name="connsiteX830" fmla="*/ 310518 w 777375"/>
                  <a:gd name="connsiteY830" fmla="*/ 925298 h 1004480"/>
                  <a:gd name="connsiteX831" fmla="*/ 305580 w 777375"/>
                  <a:gd name="connsiteY831" fmla="*/ 927767 h 1004480"/>
                  <a:gd name="connsiteX832" fmla="*/ 303113 w 777375"/>
                  <a:gd name="connsiteY832" fmla="*/ 927767 h 1004480"/>
                  <a:gd name="connsiteX833" fmla="*/ 303113 w 777375"/>
                  <a:gd name="connsiteY833" fmla="*/ 930234 h 1004480"/>
                  <a:gd name="connsiteX834" fmla="*/ 300646 w 777375"/>
                  <a:gd name="connsiteY834" fmla="*/ 927767 h 1004480"/>
                  <a:gd name="connsiteX835" fmla="*/ 300646 w 777375"/>
                  <a:gd name="connsiteY835" fmla="*/ 922829 h 1004480"/>
                  <a:gd name="connsiteX836" fmla="*/ 303113 w 777375"/>
                  <a:gd name="connsiteY836" fmla="*/ 917892 h 1004480"/>
                  <a:gd name="connsiteX837" fmla="*/ 305580 w 777375"/>
                  <a:gd name="connsiteY837" fmla="*/ 915423 h 1004480"/>
                  <a:gd name="connsiteX838" fmla="*/ 308050 w 777375"/>
                  <a:gd name="connsiteY838" fmla="*/ 915423 h 1004480"/>
                  <a:gd name="connsiteX839" fmla="*/ 312988 w 777375"/>
                  <a:gd name="connsiteY839" fmla="*/ 912954 h 1004480"/>
                  <a:gd name="connsiteX840" fmla="*/ 315455 w 777375"/>
                  <a:gd name="connsiteY840" fmla="*/ 910487 h 1004480"/>
                  <a:gd name="connsiteX841" fmla="*/ 312988 w 777375"/>
                  <a:gd name="connsiteY841" fmla="*/ 908018 h 1004480"/>
                  <a:gd name="connsiteX842" fmla="*/ 310518 w 777375"/>
                  <a:gd name="connsiteY842" fmla="*/ 905550 h 1004480"/>
                  <a:gd name="connsiteX843" fmla="*/ 308050 w 777375"/>
                  <a:gd name="connsiteY843" fmla="*/ 905550 h 1004480"/>
                  <a:gd name="connsiteX844" fmla="*/ 305580 w 777375"/>
                  <a:gd name="connsiteY844" fmla="*/ 903081 h 1004480"/>
                  <a:gd name="connsiteX845" fmla="*/ 295708 w 777375"/>
                  <a:gd name="connsiteY845" fmla="*/ 903081 h 1004480"/>
                  <a:gd name="connsiteX846" fmla="*/ 295708 w 777375"/>
                  <a:gd name="connsiteY846" fmla="*/ 905550 h 1004480"/>
                  <a:gd name="connsiteX847" fmla="*/ 290771 w 777375"/>
                  <a:gd name="connsiteY847" fmla="*/ 905550 h 1004480"/>
                  <a:gd name="connsiteX848" fmla="*/ 285833 w 777375"/>
                  <a:gd name="connsiteY848" fmla="*/ 900612 h 1004480"/>
                  <a:gd name="connsiteX849" fmla="*/ 288301 w 777375"/>
                  <a:gd name="connsiteY849" fmla="*/ 900612 h 1004480"/>
                  <a:gd name="connsiteX850" fmla="*/ 290771 w 777375"/>
                  <a:gd name="connsiteY850" fmla="*/ 898144 h 1004480"/>
                  <a:gd name="connsiteX851" fmla="*/ 290771 w 777375"/>
                  <a:gd name="connsiteY851" fmla="*/ 895675 h 1004480"/>
                  <a:gd name="connsiteX852" fmla="*/ 288301 w 777375"/>
                  <a:gd name="connsiteY852" fmla="*/ 895675 h 1004480"/>
                  <a:gd name="connsiteX853" fmla="*/ 290771 w 777375"/>
                  <a:gd name="connsiteY853" fmla="*/ 890739 h 1004480"/>
                  <a:gd name="connsiteX854" fmla="*/ 290771 w 777375"/>
                  <a:gd name="connsiteY854" fmla="*/ 885801 h 1004480"/>
                  <a:gd name="connsiteX855" fmla="*/ 293238 w 777375"/>
                  <a:gd name="connsiteY855" fmla="*/ 880864 h 1004480"/>
                  <a:gd name="connsiteX856" fmla="*/ 295708 w 777375"/>
                  <a:gd name="connsiteY856" fmla="*/ 875927 h 1004480"/>
                  <a:gd name="connsiteX857" fmla="*/ 295708 w 777375"/>
                  <a:gd name="connsiteY857" fmla="*/ 868522 h 1004480"/>
                  <a:gd name="connsiteX858" fmla="*/ 293238 w 777375"/>
                  <a:gd name="connsiteY858" fmla="*/ 866053 h 1004480"/>
                  <a:gd name="connsiteX859" fmla="*/ 290771 w 777375"/>
                  <a:gd name="connsiteY859" fmla="*/ 863584 h 1004480"/>
                  <a:gd name="connsiteX860" fmla="*/ 290771 w 777375"/>
                  <a:gd name="connsiteY860" fmla="*/ 858647 h 1004480"/>
                  <a:gd name="connsiteX861" fmla="*/ 288301 w 777375"/>
                  <a:gd name="connsiteY861" fmla="*/ 853711 h 1004480"/>
                  <a:gd name="connsiteX862" fmla="*/ 288301 w 777375"/>
                  <a:gd name="connsiteY862" fmla="*/ 851242 h 1004480"/>
                  <a:gd name="connsiteX863" fmla="*/ 285833 w 777375"/>
                  <a:gd name="connsiteY863" fmla="*/ 843836 h 1004480"/>
                  <a:gd name="connsiteX864" fmla="*/ 285833 w 777375"/>
                  <a:gd name="connsiteY864" fmla="*/ 838899 h 1004480"/>
                  <a:gd name="connsiteX865" fmla="*/ 283366 w 777375"/>
                  <a:gd name="connsiteY865" fmla="*/ 833963 h 1004480"/>
                  <a:gd name="connsiteX866" fmla="*/ 280896 w 777375"/>
                  <a:gd name="connsiteY866" fmla="*/ 831494 h 1004480"/>
                  <a:gd name="connsiteX867" fmla="*/ 273491 w 777375"/>
                  <a:gd name="connsiteY867" fmla="*/ 831494 h 1004480"/>
                  <a:gd name="connsiteX868" fmla="*/ 271021 w 777375"/>
                  <a:gd name="connsiteY868" fmla="*/ 829025 h 1004480"/>
                  <a:gd name="connsiteX869" fmla="*/ 268554 w 777375"/>
                  <a:gd name="connsiteY869" fmla="*/ 826557 h 1004480"/>
                  <a:gd name="connsiteX870" fmla="*/ 266084 w 777375"/>
                  <a:gd name="connsiteY870" fmla="*/ 824088 h 1004480"/>
                  <a:gd name="connsiteX871" fmla="*/ 263616 w 777375"/>
                  <a:gd name="connsiteY871" fmla="*/ 824088 h 1004480"/>
                  <a:gd name="connsiteX872" fmla="*/ 261149 w 777375"/>
                  <a:gd name="connsiteY872" fmla="*/ 821619 h 1004480"/>
                  <a:gd name="connsiteX873" fmla="*/ 258679 w 777375"/>
                  <a:gd name="connsiteY873" fmla="*/ 821619 h 1004480"/>
                  <a:gd name="connsiteX874" fmla="*/ 258679 w 777375"/>
                  <a:gd name="connsiteY874" fmla="*/ 819152 h 1004480"/>
                  <a:gd name="connsiteX875" fmla="*/ 253741 w 777375"/>
                  <a:gd name="connsiteY875" fmla="*/ 814215 h 1004480"/>
                  <a:gd name="connsiteX876" fmla="*/ 253741 w 777375"/>
                  <a:gd name="connsiteY876" fmla="*/ 811746 h 1004480"/>
                  <a:gd name="connsiteX877" fmla="*/ 251274 w 777375"/>
                  <a:gd name="connsiteY877" fmla="*/ 809277 h 1004480"/>
                  <a:gd name="connsiteX878" fmla="*/ 253741 w 777375"/>
                  <a:gd name="connsiteY878" fmla="*/ 806808 h 1004480"/>
                  <a:gd name="connsiteX879" fmla="*/ 251274 w 777375"/>
                  <a:gd name="connsiteY879" fmla="*/ 799404 h 1004480"/>
                  <a:gd name="connsiteX880" fmla="*/ 248804 w 777375"/>
                  <a:gd name="connsiteY880" fmla="*/ 789529 h 1004480"/>
                  <a:gd name="connsiteX881" fmla="*/ 248804 w 777375"/>
                  <a:gd name="connsiteY881" fmla="*/ 787060 h 1004480"/>
                  <a:gd name="connsiteX882" fmla="*/ 251274 w 777375"/>
                  <a:gd name="connsiteY882" fmla="*/ 782124 h 1004480"/>
                  <a:gd name="connsiteX883" fmla="*/ 251274 w 777375"/>
                  <a:gd name="connsiteY883" fmla="*/ 772353 h 1004480"/>
                  <a:gd name="connsiteX884" fmla="*/ 248804 w 777375"/>
                  <a:gd name="connsiteY884" fmla="*/ 767312 h 1004480"/>
                  <a:gd name="connsiteX885" fmla="*/ 246337 w 777375"/>
                  <a:gd name="connsiteY885" fmla="*/ 760009 h 1004480"/>
                  <a:gd name="connsiteX886" fmla="*/ 243870 w 777375"/>
                  <a:gd name="connsiteY886" fmla="*/ 755073 h 1004480"/>
                  <a:gd name="connsiteX887" fmla="*/ 241399 w 777375"/>
                  <a:gd name="connsiteY887" fmla="*/ 750032 h 1004480"/>
                  <a:gd name="connsiteX888" fmla="*/ 236462 w 777375"/>
                  <a:gd name="connsiteY888" fmla="*/ 737794 h 1004480"/>
                  <a:gd name="connsiteX889" fmla="*/ 238932 w 777375"/>
                  <a:gd name="connsiteY889" fmla="*/ 725348 h 1004480"/>
                  <a:gd name="connsiteX890" fmla="*/ 238932 w 777375"/>
                  <a:gd name="connsiteY890" fmla="*/ 710537 h 1004480"/>
                  <a:gd name="connsiteX891" fmla="*/ 236462 w 777375"/>
                  <a:gd name="connsiteY891" fmla="*/ 708069 h 1004480"/>
                  <a:gd name="connsiteX892" fmla="*/ 233995 w 777375"/>
                  <a:gd name="connsiteY892" fmla="*/ 700766 h 1004480"/>
                  <a:gd name="connsiteX893" fmla="*/ 231524 w 777375"/>
                  <a:gd name="connsiteY893" fmla="*/ 698297 h 1004480"/>
                  <a:gd name="connsiteX894" fmla="*/ 226590 w 777375"/>
                  <a:gd name="connsiteY894" fmla="*/ 685954 h 1004480"/>
                  <a:gd name="connsiteX895" fmla="*/ 224120 w 777375"/>
                  <a:gd name="connsiteY895" fmla="*/ 678445 h 1004480"/>
                  <a:gd name="connsiteX896" fmla="*/ 221653 w 777375"/>
                  <a:gd name="connsiteY896" fmla="*/ 668674 h 1004480"/>
                  <a:gd name="connsiteX897" fmla="*/ 219182 w 777375"/>
                  <a:gd name="connsiteY897" fmla="*/ 663738 h 1004480"/>
                  <a:gd name="connsiteX898" fmla="*/ 214245 w 777375"/>
                  <a:gd name="connsiteY898" fmla="*/ 656230 h 1004480"/>
                  <a:gd name="connsiteX899" fmla="*/ 206840 w 777375"/>
                  <a:gd name="connsiteY899" fmla="*/ 643990 h 1004480"/>
                  <a:gd name="connsiteX900" fmla="*/ 201903 w 777375"/>
                  <a:gd name="connsiteY900" fmla="*/ 638949 h 1004480"/>
                  <a:gd name="connsiteX901" fmla="*/ 199436 w 777375"/>
                  <a:gd name="connsiteY901" fmla="*/ 634115 h 1004480"/>
                  <a:gd name="connsiteX902" fmla="*/ 194498 w 777375"/>
                  <a:gd name="connsiteY902" fmla="*/ 626710 h 1004480"/>
                  <a:gd name="connsiteX903" fmla="*/ 192031 w 777375"/>
                  <a:gd name="connsiteY903" fmla="*/ 624138 h 1004480"/>
                  <a:gd name="connsiteX904" fmla="*/ 187094 w 777375"/>
                  <a:gd name="connsiteY904" fmla="*/ 619202 h 1004480"/>
                  <a:gd name="connsiteX905" fmla="*/ 184623 w 777375"/>
                  <a:gd name="connsiteY905" fmla="*/ 616733 h 1004480"/>
                  <a:gd name="connsiteX906" fmla="*/ 179686 w 777375"/>
                  <a:gd name="connsiteY906" fmla="*/ 611899 h 1004480"/>
                  <a:gd name="connsiteX907" fmla="*/ 174752 w 777375"/>
                  <a:gd name="connsiteY907" fmla="*/ 604493 h 1004480"/>
                  <a:gd name="connsiteX908" fmla="*/ 164877 w 777375"/>
                  <a:gd name="connsiteY908" fmla="*/ 592151 h 1004480"/>
                  <a:gd name="connsiteX909" fmla="*/ 157469 w 777375"/>
                  <a:gd name="connsiteY909" fmla="*/ 582276 h 1004480"/>
                  <a:gd name="connsiteX910" fmla="*/ 152535 w 777375"/>
                  <a:gd name="connsiteY910" fmla="*/ 572403 h 1004480"/>
                  <a:gd name="connsiteX911" fmla="*/ 145127 w 777375"/>
                  <a:gd name="connsiteY911" fmla="*/ 560059 h 1004480"/>
                  <a:gd name="connsiteX912" fmla="*/ 145127 w 777375"/>
                  <a:gd name="connsiteY912" fmla="*/ 557592 h 1004480"/>
                  <a:gd name="connsiteX913" fmla="*/ 140189 w 777375"/>
                  <a:gd name="connsiteY913" fmla="*/ 550186 h 1004480"/>
                  <a:gd name="connsiteX914" fmla="*/ 135255 w 777375"/>
                  <a:gd name="connsiteY914" fmla="*/ 537844 h 1004480"/>
                  <a:gd name="connsiteX915" fmla="*/ 132785 w 777375"/>
                  <a:gd name="connsiteY915" fmla="*/ 530438 h 1004480"/>
                  <a:gd name="connsiteX916" fmla="*/ 127847 w 777375"/>
                  <a:gd name="connsiteY916" fmla="*/ 523031 h 1004480"/>
                  <a:gd name="connsiteX917" fmla="*/ 122910 w 777375"/>
                  <a:gd name="connsiteY917" fmla="*/ 513158 h 1004480"/>
                  <a:gd name="connsiteX918" fmla="*/ 122910 w 777375"/>
                  <a:gd name="connsiteY918" fmla="*/ 513158 h 1004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</a:cxnLst>
                <a:rect l="l" t="t" r="r" b="b"/>
                <a:pathLst>
                  <a:path w="777375" h="1004480">
                    <a:moveTo>
                      <a:pt x="123013" y="513158"/>
                    </a:moveTo>
                    <a:lnTo>
                      <a:pt x="120546" y="508221"/>
                    </a:lnTo>
                    <a:lnTo>
                      <a:pt x="113138" y="495878"/>
                    </a:lnTo>
                    <a:lnTo>
                      <a:pt x="103267" y="478599"/>
                    </a:lnTo>
                    <a:lnTo>
                      <a:pt x="98329" y="466257"/>
                    </a:lnTo>
                    <a:lnTo>
                      <a:pt x="88454" y="448976"/>
                    </a:lnTo>
                    <a:lnTo>
                      <a:pt x="81050" y="434165"/>
                    </a:lnTo>
                    <a:lnTo>
                      <a:pt x="68708" y="416885"/>
                    </a:lnTo>
                    <a:lnTo>
                      <a:pt x="56365" y="402074"/>
                    </a:lnTo>
                    <a:lnTo>
                      <a:pt x="46491" y="389732"/>
                    </a:lnTo>
                    <a:lnTo>
                      <a:pt x="36616" y="382326"/>
                    </a:lnTo>
                    <a:lnTo>
                      <a:pt x="29211" y="372453"/>
                    </a:lnTo>
                    <a:lnTo>
                      <a:pt x="19336" y="352705"/>
                    </a:lnTo>
                    <a:lnTo>
                      <a:pt x="16869" y="345298"/>
                    </a:lnTo>
                    <a:lnTo>
                      <a:pt x="11931" y="332956"/>
                    </a:lnTo>
                    <a:lnTo>
                      <a:pt x="4524" y="320614"/>
                    </a:lnTo>
                    <a:lnTo>
                      <a:pt x="-411" y="313208"/>
                    </a:lnTo>
                    <a:lnTo>
                      <a:pt x="14399" y="315677"/>
                    </a:lnTo>
                    <a:lnTo>
                      <a:pt x="31678" y="318145"/>
                    </a:lnTo>
                    <a:lnTo>
                      <a:pt x="48958" y="315677"/>
                    </a:lnTo>
                    <a:lnTo>
                      <a:pt x="66237" y="313208"/>
                    </a:lnTo>
                    <a:lnTo>
                      <a:pt x="85987" y="308271"/>
                    </a:lnTo>
                    <a:lnTo>
                      <a:pt x="103267" y="300866"/>
                    </a:lnTo>
                    <a:lnTo>
                      <a:pt x="113138" y="293460"/>
                    </a:lnTo>
                    <a:lnTo>
                      <a:pt x="127951" y="283586"/>
                    </a:lnTo>
                    <a:lnTo>
                      <a:pt x="140293" y="276284"/>
                    </a:lnTo>
                    <a:lnTo>
                      <a:pt x="150168" y="266307"/>
                    </a:lnTo>
                    <a:lnTo>
                      <a:pt x="160043" y="253963"/>
                    </a:lnTo>
                    <a:lnTo>
                      <a:pt x="167447" y="241723"/>
                    </a:lnTo>
                    <a:lnTo>
                      <a:pt x="167447" y="239256"/>
                    </a:lnTo>
                    <a:lnTo>
                      <a:pt x="172385" y="236787"/>
                    </a:lnTo>
                    <a:lnTo>
                      <a:pt x="174852" y="231850"/>
                    </a:lnTo>
                    <a:lnTo>
                      <a:pt x="177322" y="229381"/>
                    </a:lnTo>
                    <a:lnTo>
                      <a:pt x="182260" y="221976"/>
                    </a:lnTo>
                    <a:lnTo>
                      <a:pt x="184727" y="221976"/>
                    </a:lnTo>
                    <a:lnTo>
                      <a:pt x="184727" y="219508"/>
                    </a:lnTo>
                    <a:lnTo>
                      <a:pt x="192132" y="212101"/>
                    </a:lnTo>
                    <a:lnTo>
                      <a:pt x="194602" y="209633"/>
                    </a:lnTo>
                    <a:lnTo>
                      <a:pt x="197069" y="207164"/>
                    </a:lnTo>
                    <a:lnTo>
                      <a:pt x="204474" y="202228"/>
                    </a:lnTo>
                    <a:lnTo>
                      <a:pt x="209411" y="197291"/>
                    </a:lnTo>
                    <a:lnTo>
                      <a:pt x="214349" y="189884"/>
                    </a:lnTo>
                    <a:lnTo>
                      <a:pt x="219286" y="182480"/>
                    </a:lnTo>
                    <a:lnTo>
                      <a:pt x="224223" y="175074"/>
                    </a:lnTo>
                    <a:lnTo>
                      <a:pt x="229161" y="167669"/>
                    </a:lnTo>
                    <a:lnTo>
                      <a:pt x="236566" y="157794"/>
                    </a:lnTo>
                    <a:lnTo>
                      <a:pt x="241503" y="150388"/>
                    </a:lnTo>
                    <a:lnTo>
                      <a:pt x="243970" y="147921"/>
                    </a:lnTo>
                    <a:lnTo>
                      <a:pt x="248908" y="140515"/>
                    </a:lnTo>
                    <a:lnTo>
                      <a:pt x="251378" y="135577"/>
                    </a:lnTo>
                    <a:lnTo>
                      <a:pt x="256315" y="130641"/>
                    </a:lnTo>
                    <a:lnTo>
                      <a:pt x="261250" y="125704"/>
                    </a:lnTo>
                    <a:lnTo>
                      <a:pt x="266187" y="115829"/>
                    </a:lnTo>
                    <a:lnTo>
                      <a:pt x="271125" y="110893"/>
                    </a:lnTo>
                    <a:lnTo>
                      <a:pt x="276062" y="105955"/>
                    </a:lnTo>
                    <a:lnTo>
                      <a:pt x="283467" y="98549"/>
                    </a:lnTo>
                    <a:lnTo>
                      <a:pt x="290771" y="93613"/>
                    </a:lnTo>
                    <a:lnTo>
                      <a:pt x="293342" y="88676"/>
                    </a:lnTo>
                    <a:lnTo>
                      <a:pt x="300746" y="78801"/>
                    </a:lnTo>
                    <a:lnTo>
                      <a:pt x="308050" y="73865"/>
                    </a:lnTo>
                    <a:lnTo>
                      <a:pt x="312988" y="68928"/>
                    </a:lnTo>
                    <a:lnTo>
                      <a:pt x="318026" y="61521"/>
                    </a:lnTo>
                    <a:lnTo>
                      <a:pt x="320393" y="59054"/>
                    </a:lnTo>
                    <a:lnTo>
                      <a:pt x="322963" y="56585"/>
                    </a:lnTo>
                    <a:lnTo>
                      <a:pt x="327797" y="51648"/>
                    </a:lnTo>
                    <a:lnTo>
                      <a:pt x="330267" y="49179"/>
                    </a:lnTo>
                    <a:lnTo>
                      <a:pt x="337672" y="46711"/>
                    </a:lnTo>
                    <a:lnTo>
                      <a:pt x="340139" y="44242"/>
                    </a:lnTo>
                    <a:lnTo>
                      <a:pt x="345077" y="39306"/>
                    </a:lnTo>
                    <a:lnTo>
                      <a:pt x="350014" y="36837"/>
                    </a:lnTo>
                    <a:lnTo>
                      <a:pt x="350014" y="34368"/>
                    </a:lnTo>
                    <a:lnTo>
                      <a:pt x="352484" y="34368"/>
                    </a:lnTo>
                    <a:lnTo>
                      <a:pt x="359889" y="29431"/>
                    </a:lnTo>
                    <a:lnTo>
                      <a:pt x="362356" y="26962"/>
                    </a:lnTo>
                    <a:lnTo>
                      <a:pt x="367294" y="24494"/>
                    </a:lnTo>
                    <a:lnTo>
                      <a:pt x="369764" y="22026"/>
                    </a:lnTo>
                    <a:lnTo>
                      <a:pt x="372231" y="19558"/>
                    </a:lnTo>
                    <a:lnTo>
                      <a:pt x="379636" y="14620"/>
                    </a:lnTo>
                    <a:lnTo>
                      <a:pt x="384573" y="12151"/>
                    </a:lnTo>
                    <a:lnTo>
                      <a:pt x="389511" y="9683"/>
                    </a:lnTo>
                    <a:lnTo>
                      <a:pt x="394448" y="4747"/>
                    </a:lnTo>
                    <a:lnTo>
                      <a:pt x="401853" y="2278"/>
                    </a:lnTo>
                    <a:lnTo>
                      <a:pt x="406790" y="-191"/>
                    </a:lnTo>
                    <a:lnTo>
                      <a:pt x="411728" y="-191"/>
                    </a:lnTo>
                    <a:lnTo>
                      <a:pt x="429007" y="2278"/>
                    </a:lnTo>
                    <a:lnTo>
                      <a:pt x="436412" y="2278"/>
                    </a:lnTo>
                    <a:lnTo>
                      <a:pt x="436412" y="7214"/>
                    </a:lnTo>
                    <a:lnTo>
                      <a:pt x="441349" y="7214"/>
                    </a:lnTo>
                    <a:lnTo>
                      <a:pt x="441349" y="9683"/>
                    </a:lnTo>
                    <a:lnTo>
                      <a:pt x="443820" y="9683"/>
                    </a:lnTo>
                    <a:lnTo>
                      <a:pt x="446287" y="7214"/>
                    </a:lnTo>
                    <a:lnTo>
                      <a:pt x="451224" y="7214"/>
                    </a:lnTo>
                    <a:lnTo>
                      <a:pt x="451224" y="19558"/>
                    </a:lnTo>
                    <a:lnTo>
                      <a:pt x="453691" y="22026"/>
                    </a:lnTo>
                    <a:lnTo>
                      <a:pt x="453691" y="26962"/>
                    </a:lnTo>
                    <a:lnTo>
                      <a:pt x="456162" y="29431"/>
                    </a:lnTo>
                    <a:lnTo>
                      <a:pt x="456162" y="41773"/>
                    </a:lnTo>
                    <a:lnTo>
                      <a:pt x="458629" y="44242"/>
                    </a:lnTo>
                    <a:lnTo>
                      <a:pt x="461099" y="46711"/>
                    </a:lnTo>
                    <a:lnTo>
                      <a:pt x="463566" y="46711"/>
                    </a:lnTo>
                    <a:lnTo>
                      <a:pt x="463566" y="49179"/>
                    </a:lnTo>
                    <a:lnTo>
                      <a:pt x="466034" y="49179"/>
                    </a:lnTo>
                    <a:lnTo>
                      <a:pt x="466034" y="51648"/>
                    </a:lnTo>
                    <a:lnTo>
                      <a:pt x="468504" y="51648"/>
                    </a:lnTo>
                    <a:lnTo>
                      <a:pt x="468504" y="54117"/>
                    </a:lnTo>
                    <a:lnTo>
                      <a:pt x="470971" y="56585"/>
                    </a:lnTo>
                    <a:lnTo>
                      <a:pt x="473441" y="56585"/>
                    </a:lnTo>
                    <a:lnTo>
                      <a:pt x="473441" y="59054"/>
                    </a:lnTo>
                    <a:lnTo>
                      <a:pt x="475908" y="59054"/>
                    </a:lnTo>
                    <a:lnTo>
                      <a:pt x="475908" y="63990"/>
                    </a:lnTo>
                    <a:lnTo>
                      <a:pt x="478379" y="63990"/>
                    </a:lnTo>
                    <a:lnTo>
                      <a:pt x="480846" y="66459"/>
                    </a:lnTo>
                    <a:lnTo>
                      <a:pt x="483316" y="66459"/>
                    </a:lnTo>
                    <a:lnTo>
                      <a:pt x="483316" y="71396"/>
                    </a:lnTo>
                    <a:lnTo>
                      <a:pt x="485783" y="73865"/>
                    </a:lnTo>
                    <a:lnTo>
                      <a:pt x="488251" y="76334"/>
                    </a:lnTo>
                    <a:lnTo>
                      <a:pt x="488251" y="78801"/>
                    </a:lnTo>
                    <a:lnTo>
                      <a:pt x="490721" y="81270"/>
                    </a:lnTo>
                    <a:lnTo>
                      <a:pt x="490721" y="86207"/>
                    </a:lnTo>
                    <a:lnTo>
                      <a:pt x="493188" y="86207"/>
                    </a:lnTo>
                    <a:lnTo>
                      <a:pt x="493188" y="91145"/>
                    </a:lnTo>
                    <a:lnTo>
                      <a:pt x="495658" y="91145"/>
                    </a:lnTo>
                    <a:lnTo>
                      <a:pt x="495658" y="93613"/>
                    </a:lnTo>
                    <a:lnTo>
                      <a:pt x="498125" y="96080"/>
                    </a:lnTo>
                    <a:lnTo>
                      <a:pt x="498125" y="98549"/>
                    </a:lnTo>
                    <a:lnTo>
                      <a:pt x="500596" y="98549"/>
                    </a:lnTo>
                    <a:lnTo>
                      <a:pt x="503063" y="101018"/>
                    </a:lnTo>
                    <a:lnTo>
                      <a:pt x="503063" y="103487"/>
                    </a:lnTo>
                    <a:lnTo>
                      <a:pt x="505530" y="105955"/>
                    </a:lnTo>
                    <a:lnTo>
                      <a:pt x="503063" y="108424"/>
                    </a:lnTo>
                    <a:lnTo>
                      <a:pt x="503063" y="110893"/>
                    </a:lnTo>
                    <a:lnTo>
                      <a:pt x="510468" y="110893"/>
                    </a:lnTo>
                    <a:lnTo>
                      <a:pt x="510468" y="108424"/>
                    </a:lnTo>
                    <a:lnTo>
                      <a:pt x="522810" y="108424"/>
                    </a:lnTo>
                    <a:lnTo>
                      <a:pt x="522810" y="105955"/>
                    </a:lnTo>
                    <a:lnTo>
                      <a:pt x="525280" y="105955"/>
                    </a:lnTo>
                    <a:lnTo>
                      <a:pt x="527747" y="103487"/>
                    </a:lnTo>
                    <a:lnTo>
                      <a:pt x="527747" y="101018"/>
                    </a:lnTo>
                    <a:lnTo>
                      <a:pt x="532685" y="101018"/>
                    </a:lnTo>
                    <a:lnTo>
                      <a:pt x="532685" y="98549"/>
                    </a:lnTo>
                    <a:lnTo>
                      <a:pt x="535155" y="98549"/>
                    </a:lnTo>
                    <a:lnTo>
                      <a:pt x="537622" y="101018"/>
                    </a:lnTo>
                    <a:lnTo>
                      <a:pt x="540089" y="103487"/>
                    </a:lnTo>
                    <a:lnTo>
                      <a:pt x="537622" y="103487"/>
                    </a:lnTo>
                    <a:lnTo>
                      <a:pt x="537622" y="105955"/>
                    </a:lnTo>
                    <a:lnTo>
                      <a:pt x="540089" y="105955"/>
                    </a:lnTo>
                    <a:lnTo>
                      <a:pt x="542559" y="108424"/>
                    </a:lnTo>
                    <a:lnTo>
                      <a:pt x="545027" y="108424"/>
                    </a:lnTo>
                    <a:lnTo>
                      <a:pt x="547497" y="110893"/>
                    </a:lnTo>
                    <a:lnTo>
                      <a:pt x="547497" y="113362"/>
                    </a:lnTo>
                    <a:lnTo>
                      <a:pt x="554902" y="113362"/>
                    </a:lnTo>
                    <a:lnTo>
                      <a:pt x="554902" y="115829"/>
                    </a:lnTo>
                    <a:lnTo>
                      <a:pt x="567244" y="115829"/>
                    </a:lnTo>
                    <a:lnTo>
                      <a:pt x="567244" y="120766"/>
                    </a:lnTo>
                    <a:lnTo>
                      <a:pt x="567244" y="120766"/>
                    </a:lnTo>
                    <a:lnTo>
                      <a:pt x="567244" y="123235"/>
                    </a:lnTo>
                    <a:lnTo>
                      <a:pt x="572181" y="123235"/>
                    </a:lnTo>
                    <a:lnTo>
                      <a:pt x="572181" y="125704"/>
                    </a:lnTo>
                    <a:lnTo>
                      <a:pt x="574648" y="125704"/>
                    </a:lnTo>
                    <a:lnTo>
                      <a:pt x="574648" y="128172"/>
                    </a:lnTo>
                    <a:lnTo>
                      <a:pt x="577119" y="130641"/>
                    </a:lnTo>
                    <a:lnTo>
                      <a:pt x="579586" y="133108"/>
                    </a:lnTo>
                    <a:lnTo>
                      <a:pt x="579586" y="135577"/>
                    </a:lnTo>
                    <a:lnTo>
                      <a:pt x="582056" y="138046"/>
                    </a:lnTo>
                    <a:lnTo>
                      <a:pt x="586993" y="138046"/>
                    </a:lnTo>
                    <a:lnTo>
                      <a:pt x="589461" y="135577"/>
                    </a:lnTo>
                    <a:lnTo>
                      <a:pt x="591931" y="133108"/>
                    </a:lnTo>
                    <a:lnTo>
                      <a:pt x="589461" y="130641"/>
                    </a:lnTo>
                    <a:lnTo>
                      <a:pt x="589461" y="125704"/>
                    </a:lnTo>
                    <a:lnTo>
                      <a:pt x="591931" y="125704"/>
                    </a:lnTo>
                    <a:lnTo>
                      <a:pt x="591931" y="128172"/>
                    </a:lnTo>
                    <a:lnTo>
                      <a:pt x="596865" y="128172"/>
                    </a:lnTo>
                    <a:lnTo>
                      <a:pt x="599336" y="125704"/>
                    </a:lnTo>
                    <a:lnTo>
                      <a:pt x="601803" y="125704"/>
                    </a:lnTo>
                    <a:lnTo>
                      <a:pt x="601803" y="123235"/>
                    </a:lnTo>
                    <a:lnTo>
                      <a:pt x="604273" y="123235"/>
                    </a:lnTo>
                    <a:lnTo>
                      <a:pt x="606740" y="120766"/>
                    </a:lnTo>
                    <a:lnTo>
                      <a:pt x="606740" y="123235"/>
                    </a:lnTo>
                    <a:lnTo>
                      <a:pt x="609211" y="123235"/>
                    </a:lnTo>
                    <a:lnTo>
                      <a:pt x="609211" y="120766"/>
                    </a:lnTo>
                    <a:lnTo>
                      <a:pt x="611678" y="118298"/>
                    </a:lnTo>
                    <a:lnTo>
                      <a:pt x="611678" y="113362"/>
                    </a:lnTo>
                    <a:lnTo>
                      <a:pt x="614145" y="113362"/>
                    </a:lnTo>
                    <a:lnTo>
                      <a:pt x="614145" y="110893"/>
                    </a:lnTo>
                    <a:lnTo>
                      <a:pt x="616615" y="110893"/>
                    </a:lnTo>
                    <a:lnTo>
                      <a:pt x="616615" y="115829"/>
                    </a:lnTo>
                    <a:lnTo>
                      <a:pt x="619082" y="113362"/>
                    </a:lnTo>
                    <a:lnTo>
                      <a:pt x="619082" y="110893"/>
                    </a:lnTo>
                    <a:lnTo>
                      <a:pt x="621553" y="113362"/>
                    </a:lnTo>
                    <a:lnTo>
                      <a:pt x="624020" y="115829"/>
                    </a:lnTo>
                    <a:lnTo>
                      <a:pt x="626490" y="115829"/>
                    </a:lnTo>
                    <a:lnTo>
                      <a:pt x="628957" y="118298"/>
                    </a:lnTo>
                    <a:lnTo>
                      <a:pt x="631424" y="120766"/>
                    </a:lnTo>
                    <a:lnTo>
                      <a:pt x="633895" y="123235"/>
                    </a:lnTo>
                    <a:lnTo>
                      <a:pt x="636362" y="120766"/>
                    </a:lnTo>
                    <a:lnTo>
                      <a:pt x="638832" y="120766"/>
                    </a:lnTo>
                    <a:lnTo>
                      <a:pt x="638832" y="125704"/>
                    </a:lnTo>
                    <a:lnTo>
                      <a:pt x="636362" y="125704"/>
                    </a:lnTo>
                    <a:lnTo>
                      <a:pt x="636362" y="128172"/>
                    </a:lnTo>
                    <a:lnTo>
                      <a:pt x="638832" y="128172"/>
                    </a:lnTo>
                    <a:lnTo>
                      <a:pt x="638832" y="135577"/>
                    </a:lnTo>
                    <a:lnTo>
                      <a:pt x="641299" y="138046"/>
                    </a:lnTo>
                    <a:lnTo>
                      <a:pt x="646237" y="138046"/>
                    </a:lnTo>
                    <a:lnTo>
                      <a:pt x="648704" y="140515"/>
                    </a:lnTo>
                    <a:lnTo>
                      <a:pt x="651174" y="140515"/>
                    </a:lnTo>
                    <a:lnTo>
                      <a:pt x="651174" y="145452"/>
                    </a:lnTo>
                    <a:lnTo>
                      <a:pt x="653641" y="145452"/>
                    </a:lnTo>
                    <a:lnTo>
                      <a:pt x="653641" y="142983"/>
                    </a:lnTo>
                    <a:lnTo>
                      <a:pt x="656112" y="142983"/>
                    </a:lnTo>
                    <a:lnTo>
                      <a:pt x="658579" y="145452"/>
                    </a:lnTo>
                    <a:lnTo>
                      <a:pt x="656112" y="145452"/>
                    </a:lnTo>
                    <a:lnTo>
                      <a:pt x="656112" y="150388"/>
                    </a:lnTo>
                    <a:lnTo>
                      <a:pt x="658579" y="150388"/>
                    </a:lnTo>
                    <a:lnTo>
                      <a:pt x="658579" y="152857"/>
                    </a:lnTo>
                    <a:lnTo>
                      <a:pt x="663516" y="152857"/>
                    </a:lnTo>
                    <a:lnTo>
                      <a:pt x="663516" y="150388"/>
                    </a:lnTo>
                    <a:lnTo>
                      <a:pt x="665983" y="150388"/>
                    </a:lnTo>
                    <a:lnTo>
                      <a:pt x="665983" y="155325"/>
                    </a:lnTo>
                    <a:lnTo>
                      <a:pt x="661049" y="155325"/>
                    </a:lnTo>
                    <a:lnTo>
                      <a:pt x="661049" y="157794"/>
                    </a:lnTo>
                    <a:lnTo>
                      <a:pt x="658579" y="160263"/>
                    </a:lnTo>
                    <a:lnTo>
                      <a:pt x="656112" y="160263"/>
                    </a:lnTo>
                    <a:lnTo>
                      <a:pt x="656112" y="162732"/>
                    </a:lnTo>
                    <a:lnTo>
                      <a:pt x="663516" y="162732"/>
                    </a:lnTo>
                    <a:lnTo>
                      <a:pt x="665983" y="165200"/>
                    </a:lnTo>
                    <a:lnTo>
                      <a:pt x="663516" y="165200"/>
                    </a:lnTo>
                    <a:lnTo>
                      <a:pt x="663516" y="167669"/>
                    </a:lnTo>
                    <a:lnTo>
                      <a:pt x="665983" y="167669"/>
                    </a:lnTo>
                    <a:lnTo>
                      <a:pt x="665983" y="170136"/>
                    </a:lnTo>
                    <a:lnTo>
                      <a:pt x="668454" y="172605"/>
                    </a:lnTo>
                    <a:lnTo>
                      <a:pt x="668454" y="177542"/>
                    </a:lnTo>
                    <a:lnTo>
                      <a:pt x="665983" y="180011"/>
                    </a:lnTo>
                    <a:lnTo>
                      <a:pt x="663516" y="180011"/>
                    </a:lnTo>
                    <a:lnTo>
                      <a:pt x="661049" y="182480"/>
                    </a:lnTo>
                    <a:lnTo>
                      <a:pt x="668454" y="182480"/>
                    </a:lnTo>
                    <a:lnTo>
                      <a:pt x="668454" y="187416"/>
                    </a:lnTo>
                    <a:lnTo>
                      <a:pt x="665983" y="187416"/>
                    </a:lnTo>
                    <a:lnTo>
                      <a:pt x="665983" y="197291"/>
                    </a:lnTo>
                    <a:lnTo>
                      <a:pt x="663516" y="197291"/>
                    </a:lnTo>
                    <a:lnTo>
                      <a:pt x="663516" y="202228"/>
                    </a:lnTo>
                    <a:lnTo>
                      <a:pt x="668454" y="202228"/>
                    </a:lnTo>
                    <a:lnTo>
                      <a:pt x="670921" y="204695"/>
                    </a:lnTo>
                    <a:lnTo>
                      <a:pt x="673391" y="204695"/>
                    </a:lnTo>
                    <a:lnTo>
                      <a:pt x="673391" y="207164"/>
                    </a:lnTo>
                    <a:lnTo>
                      <a:pt x="678329" y="207164"/>
                    </a:lnTo>
                    <a:lnTo>
                      <a:pt x="678329" y="209633"/>
                    </a:lnTo>
                    <a:lnTo>
                      <a:pt x="673391" y="209633"/>
                    </a:lnTo>
                    <a:lnTo>
                      <a:pt x="673391" y="212101"/>
                    </a:lnTo>
                    <a:lnTo>
                      <a:pt x="678329" y="212101"/>
                    </a:lnTo>
                    <a:lnTo>
                      <a:pt x="678329" y="214570"/>
                    </a:lnTo>
                    <a:lnTo>
                      <a:pt x="680796" y="214570"/>
                    </a:lnTo>
                    <a:lnTo>
                      <a:pt x="680796" y="217039"/>
                    </a:lnTo>
                    <a:lnTo>
                      <a:pt x="678329" y="219508"/>
                    </a:lnTo>
                    <a:lnTo>
                      <a:pt x="675858" y="219508"/>
                    </a:lnTo>
                    <a:lnTo>
                      <a:pt x="675858" y="221976"/>
                    </a:lnTo>
                    <a:lnTo>
                      <a:pt x="690671" y="221976"/>
                    </a:lnTo>
                    <a:lnTo>
                      <a:pt x="693138" y="224444"/>
                    </a:lnTo>
                    <a:lnTo>
                      <a:pt x="693138" y="226912"/>
                    </a:lnTo>
                    <a:lnTo>
                      <a:pt x="688200" y="226912"/>
                    </a:lnTo>
                    <a:lnTo>
                      <a:pt x="688200" y="229381"/>
                    </a:lnTo>
                    <a:lnTo>
                      <a:pt x="690671" y="229381"/>
                    </a:lnTo>
                    <a:lnTo>
                      <a:pt x="693138" y="231850"/>
                    </a:lnTo>
                    <a:lnTo>
                      <a:pt x="698075" y="231850"/>
                    </a:lnTo>
                    <a:lnTo>
                      <a:pt x="698075" y="229381"/>
                    </a:lnTo>
                    <a:lnTo>
                      <a:pt x="705480" y="229381"/>
                    </a:lnTo>
                    <a:lnTo>
                      <a:pt x="705480" y="231850"/>
                    </a:lnTo>
                    <a:lnTo>
                      <a:pt x="710417" y="231850"/>
                    </a:lnTo>
                    <a:lnTo>
                      <a:pt x="710417" y="229381"/>
                    </a:lnTo>
                    <a:lnTo>
                      <a:pt x="712888" y="229381"/>
                    </a:lnTo>
                    <a:lnTo>
                      <a:pt x="712888" y="226912"/>
                    </a:lnTo>
                    <a:lnTo>
                      <a:pt x="715355" y="226912"/>
                    </a:lnTo>
                    <a:lnTo>
                      <a:pt x="715355" y="214570"/>
                    </a:lnTo>
                    <a:lnTo>
                      <a:pt x="720292" y="214570"/>
                    </a:lnTo>
                    <a:lnTo>
                      <a:pt x="720292" y="221976"/>
                    </a:lnTo>
                    <a:lnTo>
                      <a:pt x="722760" y="221976"/>
                    </a:lnTo>
                    <a:lnTo>
                      <a:pt x="722760" y="224444"/>
                    </a:lnTo>
                    <a:lnTo>
                      <a:pt x="725230" y="224444"/>
                    </a:lnTo>
                    <a:lnTo>
                      <a:pt x="725230" y="226912"/>
                    </a:lnTo>
                    <a:lnTo>
                      <a:pt x="727697" y="226912"/>
                    </a:lnTo>
                    <a:lnTo>
                      <a:pt x="727697" y="234318"/>
                    </a:lnTo>
                    <a:lnTo>
                      <a:pt x="722760" y="234318"/>
                    </a:lnTo>
                    <a:lnTo>
                      <a:pt x="722760" y="239256"/>
                    </a:lnTo>
                    <a:lnTo>
                      <a:pt x="727697" y="239256"/>
                    </a:lnTo>
                    <a:lnTo>
                      <a:pt x="725230" y="241723"/>
                    </a:lnTo>
                    <a:lnTo>
                      <a:pt x="727697" y="244192"/>
                    </a:lnTo>
                    <a:lnTo>
                      <a:pt x="730167" y="244192"/>
                    </a:lnTo>
                    <a:lnTo>
                      <a:pt x="730167" y="241723"/>
                    </a:lnTo>
                    <a:lnTo>
                      <a:pt x="732634" y="241723"/>
                    </a:lnTo>
                    <a:lnTo>
                      <a:pt x="732634" y="249129"/>
                    </a:lnTo>
                    <a:lnTo>
                      <a:pt x="735001" y="249129"/>
                    </a:lnTo>
                    <a:lnTo>
                      <a:pt x="735001" y="249129"/>
                    </a:lnTo>
                    <a:lnTo>
                      <a:pt x="739939" y="249129"/>
                    </a:lnTo>
                    <a:lnTo>
                      <a:pt x="739939" y="246661"/>
                    </a:lnTo>
                    <a:lnTo>
                      <a:pt x="737572" y="246661"/>
                    </a:lnTo>
                    <a:lnTo>
                      <a:pt x="737572" y="244192"/>
                    </a:lnTo>
                    <a:lnTo>
                      <a:pt x="735001" y="244192"/>
                    </a:lnTo>
                    <a:lnTo>
                      <a:pt x="735001" y="239256"/>
                    </a:lnTo>
                    <a:lnTo>
                      <a:pt x="737572" y="239256"/>
                    </a:lnTo>
                    <a:lnTo>
                      <a:pt x="737572" y="236787"/>
                    </a:lnTo>
                    <a:lnTo>
                      <a:pt x="739939" y="236787"/>
                    </a:lnTo>
                    <a:lnTo>
                      <a:pt x="739939" y="244192"/>
                    </a:lnTo>
                    <a:lnTo>
                      <a:pt x="742406" y="244192"/>
                    </a:lnTo>
                    <a:lnTo>
                      <a:pt x="744977" y="246661"/>
                    </a:lnTo>
                    <a:lnTo>
                      <a:pt x="747343" y="246661"/>
                    </a:lnTo>
                    <a:lnTo>
                      <a:pt x="747343" y="249129"/>
                    </a:lnTo>
                    <a:lnTo>
                      <a:pt x="752281" y="249129"/>
                    </a:lnTo>
                    <a:lnTo>
                      <a:pt x="752281" y="251598"/>
                    </a:lnTo>
                    <a:lnTo>
                      <a:pt x="747343" y="251598"/>
                    </a:lnTo>
                    <a:lnTo>
                      <a:pt x="747343" y="254067"/>
                    </a:lnTo>
                    <a:lnTo>
                      <a:pt x="752281" y="254067"/>
                    </a:lnTo>
                    <a:lnTo>
                      <a:pt x="752281" y="251598"/>
                    </a:lnTo>
                    <a:lnTo>
                      <a:pt x="757218" y="251598"/>
                    </a:lnTo>
                    <a:lnTo>
                      <a:pt x="757218" y="254067"/>
                    </a:lnTo>
                    <a:lnTo>
                      <a:pt x="759789" y="256535"/>
                    </a:lnTo>
                    <a:lnTo>
                      <a:pt x="764623" y="256535"/>
                    </a:lnTo>
                    <a:lnTo>
                      <a:pt x="764623" y="254067"/>
                    </a:lnTo>
                    <a:lnTo>
                      <a:pt x="762256" y="254067"/>
                    </a:lnTo>
                    <a:lnTo>
                      <a:pt x="762256" y="249129"/>
                    </a:lnTo>
                    <a:lnTo>
                      <a:pt x="767194" y="249129"/>
                    </a:lnTo>
                    <a:lnTo>
                      <a:pt x="767194" y="246661"/>
                    </a:lnTo>
                    <a:lnTo>
                      <a:pt x="772131" y="246661"/>
                    </a:lnTo>
                    <a:lnTo>
                      <a:pt x="772131" y="249129"/>
                    </a:lnTo>
                    <a:lnTo>
                      <a:pt x="769560" y="249129"/>
                    </a:lnTo>
                    <a:lnTo>
                      <a:pt x="769560" y="251598"/>
                    </a:lnTo>
                    <a:lnTo>
                      <a:pt x="767194" y="251598"/>
                    </a:lnTo>
                    <a:lnTo>
                      <a:pt x="767194" y="261471"/>
                    </a:lnTo>
                    <a:lnTo>
                      <a:pt x="769560" y="261471"/>
                    </a:lnTo>
                    <a:lnTo>
                      <a:pt x="769560" y="259003"/>
                    </a:lnTo>
                    <a:lnTo>
                      <a:pt x="772131" y="259003"/>
                    </a:lnTo>
                    <a:lnTo>
                      <a:pt x="772131" y="256535"/>
                    </a:lnTo>
                    <a:lnTo>
                      <a:pt x="776965" y="256535"/>
                    </a:lnTo>
                    <a:lnTo>
                      <a:pt x="776965" y="261471"/>
                    </a:lnTo>
                    <a:lnTo>
                      <a:pt x="774498" y="261471"/>
                    </a:lnTo>
                    <a:lnTo>
                      <a:pt x="774498" y="263940"/>
                    </a:lnTo>
                    <a:lnTo>
                      <a:pt x="772027" y="263940"/>
                    </a:lnTo>
                    <a:lnTo>
                      <a:pt x="772027" y="266409"/>
                    </a:lnTo>
                    <a:lnTo>
                      <a:pt x="767090" y="266409"/>
                    </a:lnTo>
                    <a:lnTo>
                      <a:pt x="767090" y="268878"/>
                    </a:lnTo>
                    <a:lnTo>
                      <a:pt x="767090" y="268878"/>
                    </a:lnTo>
                    <a:lnTo>
                      <a:pt x="767090" y="271346"/>
                    </a:lnTo>
                    <a:lnTo>
                      <a:pt x="769560" y="271346"/>
                    </a:lnTo>
                    <a:lnTo>
                      <a:pt x="769560" y="276284"/>
                    </a:lnTo>
                    <a:lnTo>
                      <a:pt x="772027" y="276284"/>
                    </a:lnTo>
                    <a:lnTo>
                      <a:pt x="772027" y="278751"/>
                    </a:lnTo>
                    <a:lnTo>
                      <a:pt x="774498" y="278751"/>
                    </a:lnTo>
                    <a:lnTo>
                      <a:pt x="774498" y="283586"/>
                    </a:lnTo>
                    <a:lnTo>
                      <a:pt x="769560" y="283586"/>
                    </a:lnTo>
                    <a:lnTo>
                      <a:pt x="769560" y="288522"/>
                    </a:lnTo>
                    <a:lnTo>
                      <a:pt x="767090" y="291095"/>
                    </a:lnTo>
                    <a:lnTo>
                      <a:pt x="767090" y="296030"/>
                    </a:lnTo>
                    <a:lnTo>
                      <a:pt x="772027" y="296030"/>
                    </a:lnTo>
                    <a:lnTo>
                      <a:pt x="772027" y="298499"/>
                    </a:lnTo>
                    <a:lnTo>
                      <a:pt x="774498" y="298499"/>
                    </a:lnTo>
                    <a:lnTo>
                      <a:pt x="774498" y="300866"/>
                    </a:lnTo>
                    <a:lnTo>
                      <a:pt x="772027" y="300866"/>
                    </a:lnTo>
                    <a:lnTo>
                      <a:pt x="772027" y="303335"/>
                    </a:lnTo>
                    <a:lnTo>
                      <a:pt x="769560" y="303335"/>
                    </a:lnTo>
                    <a:lnTo>
                      <a:pt x="769560" y="305802"/>
                    </a:lnTo>
                    <a:lnTo>
                      <a:pt x="767090" y="305802"/>
                    </a:lnTo>
                    <a:lnTo>
                      <a:pt x="767090" y="303335"/>
                    </a:lnTo>
                    <a:lnTo>
                      <a:pt x="764623" y="303335"/>
                    </a:lnTo>
                    <a:lnTo>
                      <a:pt x="764623" y="300866"/>
                    </a:lnTo>
                    <a:lnTo>
                      <a:pt x="759685" y="300866"/>
                    </a:lnTo>
                    <a:lnTo>
                      <a:pt x="759685" y="305802"/>
                    </a:lnTo>
                    <a:lnTo>
                      <a:pt x="757218" y="308271"/>
                    </a:lnTo>
                    <a:lnTo>
                      <a:pt x="757218" y="310843"/>
                    </a:lnTo>
                    <a:lnTo>
                      <a:pt x="752281" y="310843"/>
                    </a:lnTo>
                    <a:lnTo>
                      <a:pt x="749810" y="313312"/>
                    </a:lnTo>
                    <a:lnTo>
                      <a:pt x="747343" y="315779"/>
                    </a:lnTo>
                    <a:lnTo>
                      <a:pt x="742406" y="315779"/>
                    </a:lnTo>
                    <a:lnTo>
                      <a:pt x="742406" y="318145"/>
                    </a:lnTo>
                    <a:lnTo>
                      <a:pt x="737468" y="318145"/>
                    </a:lnTo>
                    <a:lnTo>
                      <a:pt x="737468" y="320614"/>
                    </a:lnTo>
                    <a:lnTo>
                      <a:pt x="735001" y="320614"/>
                    </a:lnTo>
                    <a:lnTo>
                      <a:pt x="735001" y="318145"/>
                    </a:lnTo>
                    <a:lnTo>
                      <a:pt x="730064" y="318145"/>
                    </a:lnTo>
                    <a:lnTo>
                      <a:pt x="730064" y="325550"/>
                    </a:lnTo>
                    <a:lnTo>
                      <a:pt x="732531" y="325550"/>
                    </a:lnTo>
                    <a:lnTo>
                      <a:pt x="732531" y="328019"/>
                    </a:lnTo>
                    <a:lnTo>
                      <a:pt x="732531" y="328019"/>
                    </a:lnTo>
                    <a:lnTo>
                      <a:pt x="732531" y="332956"/>
                    </a:lnTo>
                    <a:lnTo>
                      <a:pt x="735001" y="332956"/>
                    </a:lnTo>
                    <a:lnTo>
                      <a:pt x="735001" y="335425"/>
                    </a:lnTo>
                    <a:lnTo>
                      <a:pt x="732531" y="335425"/>
                    </a:lnTo>
                    <a:lnTo>
                      <a:pt x="732531" y="340361"/>
                    </a:lnTo>
                    <a:lnTo>
                      <a:pt x="735001" y="340361"/>
                    </a:lnTo>
                    <a:lnTo>
                      <a:pt x="732531" y="342830"/>
                    </a:lnTo>
                    <a:lnTo>
                      <a:pt x="732531" y="345298"/>
                    </a:lnTo>
                    <a:lnTo>
                      <a:pt x="730064" y="345298"/>
                    </a:lnTo>
                    <a:lnTo>
                      <a:pt x="727597" y="347767"/>
                    </a:lnTo>
                    <a:lnTo>
                      <a:pt x="725126" y="350236"/>
                    </a:lnTo>
                    <a:lnTo>
                      <a:pt x="725126" y="352705"/>
                    </a:lnTo>
                    <a:lnTo>
                      <a:pt x="722659" y="352705"/>
                    </a:lnTo>
                    <a:lnTo>
                      <a:pt x="722659" y="350236"/>
                    </a:lnTo>
                    <a:lnTo>
                      <a:pt x="712784" y="350236"/>
                    </a:lnTo>
                    <a:lnTo>
                      <a:pt x="710314" y="352705"/>
                    </a:lnTo>
                    <a:lnTo>
                      <a:pt x="720189" y="352705"/>
                    </a:lnTo>
                    <a:lnTo>
                      <a:pt x="720189" y="357642"/>
                    </a:lnTo>
                    <a:lnTo>
                      <a:pt x="717722" y="357642"/>
                    </a:lnTo>
                    <a:lnTo>
                      <a:pt x="715251" y="360109"/>
                    </a:lnTo>
                    <a:lnTo>
                      <a:pt x="715251" y="362578"/>
                    </a:lnTo>
                    <a:lnTo>
                      <a:pt x="712784" y="362578"/>
                    </a:lnTo>
                    <a:lnTo>
                      <a:pt x="712784" y="365047"/>
                    </a:lnTo>
                    <a:lnTo>
                      <a:pt x="715251" y="367515"/>
                    </a:lnTo>
                    <a:lnTo>
                      <a:pt x="715251" y="369984"/>
                    </a:lnTo>
                    <a:lnTo>
                      <a:pt x="717722" y="372453"/>
                    </a:lnTo>
                    <a:lnTo>
                      <a:pt x="717722" y="382326"/>
                    </a:lnTo>
                    <a:lnTo>
                      <a:pt x="715251" y="382326"/>
                    </a:lnTo>
                    <a:lnTo>
                      <a:pt x="715251" y="384795"/>
                    </a:lnTo>
                    <a:lnTo>
                      <a:pt x="717722" y="384795"/>
                    </a:lnTo>
                    <a:lnTo>
                      <a:pt x="717722" y="384795"/>
                    </a:lnTo>
                    <a:lnTo>
                      <a:pt x="722659" y="384795"/>
                    </a:lnTo>
                    <a:lnTo>
                      <a:pt x="722659" y="379857"/>
                    </a:lnTo>
                    <a:lnTo>
                      <a:pt x="725126" y="379857"/>
                    </a:lnTo>
                    <a:lnTo>
                      <a:pt x="725126" y="374922"/>
                    </a:lnTo>
                    <a:lnTo>
                      <a:pt x="732531" y="374922"/>
                    </a:lnTo>
                    <a:lnTo>
                      <a:pt x="732531" y="377389"/>
                    </a:lnTo>
                    <a:lnTo>
                      <a:pt x="730064" y="379857"/>
                    </a:lnTo>
                    <a:lnTo>
                      <a:pt x="727597" y="379857"/>
                    </a:lnTo>
                    <a:lnTo>
                      <a:pt x="727597" y="382326"/>
                    </a:lnTo>
                    <a:lnTo>
                      <a:pt x="725126" y="384795"/>
                    </a:lnTo>
                    <a:lnTo>
                      <a:pt x="725126" y="389732"/>
                    </a:lnTo>
                    <a:lnTo>
                      <a:pt x="722659" y="389732"/>
                    </a:lnTo>
                    <a:lnTo>
                      <a:pt x="722659" y="392201"/>
                    </a:lnTo>
                    <a:lnTo>
                      <a:pt x="725126" y="392201"/>
                    </a:lnTo>
                    <a:lnTo>
                      <a:pt x="727597" y="394668"/>
                    </a:lnTo>
                    <a:lnTo>
                      <a:pt x="730064" y="392201"/>
                    </a:lnTo>
                    <a:lnTo>
                      <a:pt x="732531" y="392201"/>
                    </a:lnTo>
                    <a:lnTo>
                      <a:pt x="735001" y="389732"/>
                    </a:lnTo>
                    <a:lnTo>
                      <a:pt x="737468" y="389732"/>
                    </a:lnTo>
                    <a:lnTo>
                      <a:pt x="737468" y="387264"/>
                    </a:lnTo>
                    <a:lnTo>
                      <a:pt x="739939" y="387264"/>
                    </a:lnTo>
                    <a:lnTo>
                      <a:pt x="739939" y="399606"/>
                    </a:lnTo>
                    <a:lnTo>
                      <a:pt x="737468" y="402074"/>
                    </a:lnTo>
                    <a:lnTo>
                      <a:pt x="735001" y="402074"/>
                    </a:lnTo>
                    <a:lnTo>
                      <a:pt x="732531" y="404543"/>
                    </a:lnTo>
                    <a:lnTo>
                      <a:pt x="727597" y="404543"/>
                    </a:lnTo>
                    <a:lnTo>
                      <a:pt x="727597" y="407012"/>
                    </a:lnTo>
                    <a:lnTo>
                      <a:pt x="735001" y="407012"/>
                    </a:lnTo>
                    <a:lnTo>
                      <a:pt x="735001" y="409481"/>
                    </a:lnTo>
                    <a:lnTo>
                      <a:pt x="739939" y="409481"/>
                    </a:lnTo>
                    <a:lnTo>
                      <a:pt x="739939" y="411949"/>
                    </a:lnTo>
                    <a:lnTo>
                      <a:pt x="742406" y="411949"/>
                    </a:lnTo>
                    <a:lnTo>
                      <a:pt x="742406" y="416885"/>
                    </a:lnTo>
                    <a:lnTo>
                      <a:pt x="735001" y="416885"/>
                    </a:lnTo>
                    <a:lnTo>
                      <a:pt x="732531" y="414417"/>
                    </a:lnTo>
                    <a:lnTo>
                      <a:pt x="730064" y="416885"/>
                    </a:lnTo>
                    <a:lnTo>
                      <a:pt x="727597" y="416885"/>
                    </a:lnTo>
                    <a:lnTo>
                      <a:pt x="727597" y="409481"/>
                    </a:lnTo>
                    <a:lnTo>
                      <a:pt x="725126" y="409481"/>
                    </a:lnTo>
                    <a:lnTo>
                      <a:pt x="725126" y="407012"/>
                    </a:lnTo>
                    <a:lnTo>
                      <a:pt x="722659" y="407012"/>
                    </a:lnTo>
                    <a:lnTo>
                      <a:pt x="722659" y="414417"/>
                    </a:lnTo>
                    <a:lnTo>
                      <a:pt x="720189" y="414417"/>
                    </a:lnTo>
                    <a:lnTo>
                      <a:pt x="717722" y="416885"/>
                    </a:lnTo>
                    <a:lnTo>
                      <a:pt x="715251" y="419354"/>
                    </a:lnTo>
                    <a:lnTo>
                      <a:pt x="712784" y="419354"/>
                    </a:lnTo>
                    <a:lnTo>
                      <a:pt x="712784" y="424292"/>
                    </a:lnTo>
                    <a:lnTo>
                      <a:pt x="717722" y="424292"/>
                    </a:lnTo>
                    <a:lnTo>
                      <a:pt x="717722" y="421823"/>
                    </a:lnTo>
                    <a:lnTo>
                      <a:pt x="720189" y="424292"/>
                    </a:lnTo>
                    <a:lnTo>
                      <a:pt x="717722" y="426760"/>
                    </a:lnTo>
                    <a:lnTo>
                      <a:pt x="717722" y="429229"/>
                    </a:lnTo>
                    <a:lnTo>
                      <a:pt x="715251" y="431696"/>
                    </a:lnTo>
                    <a:lnTo>
                      <a:pt x="715251" y="434165"/>
                    </a:lnTo>
                    <a:lnTo>
                      <a:pt x="712784" y="434165"/>
                    </a:lnTo>
                    <a:lnTo>
                      <a:pt x="712784" y="439102"/>
                    </a:lnTo>
                    <a:lnTo>
                      <a:pt x="715251" y="439102"/>
                    </a:lnTo>
                    <a:lnTo>
                      <a:pt x="712784" y="441571"/>
                    </a:lnTo>
                    <a:lnTo>
                      <a:pt x="712784" y="444040"/>
                    </a:lnTo>
                    <a:lnTo>
                      <a:pt x="705380" y="444040"/>
                    </a:lnTo>
                    <a:lnTo>
                      <a:pt x="705380" y="446509"/>
                    </a:lnTo>
                    <a:lnTo>
                      <a:pt x="702909" y="446509"/>
                    </a:lnTo>
                    <a:lnTo>
                      <a:pt x="702909" y="453913"/>
                    </a:lnTo>
                    <a:lnTo>
                      <a:pt x="710314" y="453913"/>
                    </a:lnTo>
                    <a:lnTo>
                      <a:pt x="710314" y="458851"/>
                    </a:lnTo>
                    <a:lnTo>
                      <a:pt x="707847" y="458851"/>
                    </a:lnTo>
                    <a:lnTo>
                      <a:pt x="707847" y="461319"/>
                    </a:lnTo>
                    <a:lnTo>
                      <a:pt x="705380" y="461319"/>
                    </a:lnTo>
                    <a:lnTo>
                      <a:pt x="705380" y="463788"/>
                    </a:lnTo>
                    <a:lnTo>
                      <a:pt x="702909" y="463788"/>
                    </a:lnTo>
                    <a:lnTo>
                      <a:pt x="702909" y="458851"/>
                    </a:lnTo>
                    <a:lnTo>
                      <a:pt x="697972" y="458851"/>
                    </a:lnTo>
                    <a:lnTo>
                      <a:pt x="697972" y="461319"/>
                    </a:lnTo>
                    <a:lnTo>
                      <a:pt x="688100" y="461319"/>
                    </a:lnTo>
                    <a:lnTo>
                      <a:pt x="685630" y="463788"/>
                    </a:lnTo>
                    <a:lnTo>
                      <a:pt x="680692" y="463788"/>
                    </a:lnTo>
                    <a:lnTo>
                      <a:pt x="680692" y="466257"/>
                    </a:lnTo>
                    <a:lnTo>
                      <a:pt x="678225" y="468724"/>
                    </a:lnTo>
                    <a:lnTo>
                      <a:pt x="680692" y="471193"/>
                    </a:lnTo>
                    <a:lnTo>
                      <a:pt x="680692" y="473661"/>
                    </a:lnTo>
                    <a:lnTo>
                      <a:pt x="683163" y="476130"/>
                    </a:lnTo>
                    <a:lnTo>
                      <a:pt x="685630" y="476130"/>
                    </a:lnTo>
                    <a:lnTo>
                      <a:pt x="685630" y="468724"/>
                    </a:lnTo>
                    <a:lnTo>
                      <a:pt x="690567" y="468724"/>
                    </a:lnTo>
                    <a:lnTo>
                      <a:pt x="693034" y="471193"/>
                    </a:lnTo>
                    <a:lnTo>
                      <a:pt x="697972" y="471193"/>
                    </a:lnTo>
                    <a:lnTo>
                      <a:pt x="697972" y="473661"/>
                    </a:lnTo>
                    <a:lnTo>
                      <a:pt x="702909" y="473661"/>
                    </a:lnTo>
                    <a:lnTo>
                      <a:pt x="702909" y="476130"/>
                    </a:lnTo>
                    <a:lnTo>
                      <a:pt x="700442" y="476130"/>
                    </a:lnTo>
                    <a:lnTo>
                      <a:pt x="700442" y="481068"/>
                    </a:lnTo>
                    <a:lnTo>
                      <a:pt x="695505" y="481068"/>
                    </a:lnTo>
                    <a:lnTo>
                      <a:pt x="695505" y="478599"/>
                    </a:lnTo>
                    <a:lnTo>
                      <a:pt x="690567" y="478599"/>
                    </a:lnTo>
                    <a:lnTo>
                      <a:pt x="690567" y="486004"/>
                    </a:lnTo>
                    <a:lnTo>
                      <a:pt x="697972" y="486004"/>
                    </a:lnTo>
                    <a:lnTo>
                      <a:pt x="697972" y="490941"/>
                    </a:lnTo>
                    <a:lnTo>
                      <a:pt x="693034" y="490941"/>
                    </a:lnTo>
                    <a:lnTo>
                      <a:pt x="690567" y="493410"/>
                    </a:lnTo>
                    <a:lnTo>
                      <a:pt x="693034" y="495878"/>
                    </a:lnTo>
                    <a:lnTo>
                      <a:pt x="700442" y="495878"/>
                    </a:lnTo>
                    <a:lnTo>
                      <a:pt x="700442" y="503283"/>
                    </a:lnTo>
                    <a:lnTo>
                      <a:pt x="697972" y="503283"/>
                    </a:lnTo>
                    <a:lnTo>
                      <a:pt x="697972" y="505752"/>
                    </a:lnTo>
                    <a:lnTo>
                      <a:pt x="695505" y="505752"/>
                    </a:lnTo>
                    <a:lnTo>
                      <a:pt x="695505" y="503283"/>
                    </a:lnTo>
                    <a:lnTo>
                      <a:pt x="693034" y="503283"/>
                    </a:lnTo>
                    <a:lnTo>
                      <a:pt x="693034" y="508221"/>
                    </a:lnTo>
                    <a:lnTo>
                      <a:pt x="695505" y="508221"/>
                    </a:lnTo>
                    <a:lnTo>
                      <a:pt x="695505" y="515627"/>
                    </a:lnTo>
                    <a:lnTo>
                      <a:pt x="693034" y="518095"/>
                    </a:lnTo>
                    <a:lnTo>
                      <a:pt x="693034" y="523031"/>
                    </a:lnTo>
                    <a:lnTo>
                      <a:pt x="690567" y="523031"/>
                    </a:lnTo>
                    <a:lnTo>
                      <a:pt x="690567" y="525500"/>
                    </a:lnTo>
                    <a:lnTo>
                      <a:pt x="688100" y="525500"/>
                    </a:lnTo>
                    <a:lnTo>
                      <a:pt x="685630" y="527969"/>
                    </a:lnTo>
                    <a:lnTo>
                      <a:pt x="685630" y="530438"/>
                    </a:lnTo>
                    <a:lnTo>
                      <a:pt x="683163" y="530438"/>
                    </a:lnTo>
                    <a:lnTo>
                      <a:pt x="683163" y="542780"/>
                    </a:lnTo>
                    <a:lnTo>
                      <a:pt x="680692" y="542780"/>
                    </a:lnTo>
                    <a:lnTo>
                      <a:pt x="678225" y="540311"/>
                    </a:lnTo>
                    <a:lnTo>
                      <a:pt x="675755" y="540311"/>
                    </a:lnTo>
                    <a:lnTo>
                      <a:pt x="675755" y="547717"/>
                    </a:lnTo>
                    <a:lnTo>
                      <a:pt x="673288" y="550186"/>
                    </a:lnTo>
                    <a:lnTo>
                      <a:pt x="673288" y="560059"/>
                    </a:lnTo>
                    <a:lnTo>
                      <a:pt x="675755" y="562528"/>
                    </a:lnTo>
                    <a:lnTo>
                      <a:pt x="675755" y="567465"/>
                    </a:lnTo>
                    <a:lnTo>
                      <a:pt x="673288" y="567465"/>
                    </a:lnTo>
                    <a:lnTo>
                      <a:pt x="673288" y="569934"/>
                    </a:lnTo>
                    <a:lnTo>
                      <a:pt x="670820" y="569934"/>
                    </a:lnTo>
                    <a:lnTo>
                      <a:pt x="668350" y="567465"/>
                    </a:lnTo>
                    <a:lnTo>
                      <a:pt x="665883" y="567465"/>
                    </a:lnTo>
                    <a:lnTo>
                      <a:pt x="663413" y="569934"/>
                    </a:lnTo>
                    <a:lnTo>
                      <a:pt x="663413" y="572403"/>
                    </a:lnTo>
                    <a:lnTo>
                      <a:pt x="660946" y="574872"/>
                    </a:lnTo>
                    <a:lnTo>
                      <a:pt x="660946" y="579807"/>
                    </a:lnTo>
                    <a:lnTo>
                      <a:pt x="663413" y="582276"/>
                    </a:lnTo>
                    <a:lnTo>
                      <a:pt x="663413" y="587214"/>
                    </a:lnTo>
                    <a:lnTo>
                      <a:pt x="660946" y="587214"/>
                    </a:lnTo>
                    <a:lnTo>
                      <a:pt x="660946" y="589682"/>
                    </a:lnTo>
                    <a:lnTo>
                      <a:pt x="658475" y="589682"/>
                    </a:lnTo>
                    <a:lnTo>
                      <a:pt x="658475" y="592151"/>
                    </a:lnTo>
                    <a:lnTo>
                      <a:pt x="656008" y="594618"/>
                    </a:lnTo>
                    <a:lnTo>
                      <a:pt x="656008" y="602024"/>
                    </a:lnTo>
                    <a:lnTo>
                      <a:pt x="653541" y="602024"/>
                    </a:lnTo>
                    <a:lnTo>
                      <a:pt x="653541" y="606962"/>
                    </a:lnTo>
                    <a:lnTo>
                      <a:pt x="651071" y="606962"/>
                    </a:lnTo>
                    <a:lnTo>
                      <a:pt x="651071" y="609431"/>
                    </a:lnTo>
                    <a:lnTo>
                      <a:pt x="648603" y="609431"/>
                    </a:lnTo>
                    <a:lnTo>
                      <a:pt x="646133" y="611899"/>
                    </a:lnTo>
                    <a:lnTo>
                      <a:pt x="646133" y="609431"/>
                    </a:lnTo>
                    <a:lnTo>
                      <a:pt x="638729" y="609431"/>
                    </a:lnTo>
                    <a:lnTo>
                      <a:pt x="638729" y="611899"/>
                    </a:lnTo>
                    <a:lnTo>
                      <a:pt x="636261" y="611899"/>
                    </a:lnTo>
                    <a:lnTo>
                      <a:pt x="636261" y="614367"/>
                    </a:lnTo>
                    <a:lnTo>
                      <a:pt x="641196" y="614367"/>
                    </a:lnTo>
                    <a:lnTo>
                      <a:pt x="641196" y="619304"/>
                    </a:lnTo>
                    <a:lnTo>
                      <a:pt x="643666" y="621773"/>
                    </a:lnTo>
                    <a:lnTo>
                      <a:pt x="643666" y="626710"/>
                    </a:lnTo>
                    <a:lnTo>
                      <a:pt x="646133" y="629179"/>
                    </a:lnTo>
                    <a:lnTo>
                      <a:pt x="643666" y="631646"/>
                    </a:lnTo>
                    <a:lnTo>
                      <a:pt x="643666" y="634115"/>
                    </a:lnTo>
                    <a:lnTo>
                      <a:pt x="628854" y="634115"/>
                    </a:lnTo>
                    <a:lnTo>
                      <a:pt x="628854" y="636584"/>
                    </a:lnTo>
                    <a:lnTo>
                      <a:pt x="626386" y="639052"/>
                    </a:lnTo>
                    <a:lnTo>
                      <a:pt x="626386" y="641521"/>
                    </a:lnTo>
                    <a:lnTo>
                      <a:pt x="623916" y="643990"/>
                    </a:lnTo>
                    <a:lnTo>
                      <a:pt x="623916" y="651394"/>
                    </a:lnTo>
                    <a:lnTo>
                      <a:pt x="626386" y="653863"/>
                    </a:lnTo>
                    <a:lnTo>
                      <a:pt x="628854" y="653863"/>
                    </a:lnTo>
                    <a:lnTo>
                      <a:pt x="628854" y="656332"/>
                    </a:lnTo>
                    <a:lnTo>
                      <a:pt x="626386" y="658801"/>
                    </a:lnTo>
                    <a:lnTo>
                      <a:pt x="623916" y="658801"/>
                    </a:lnTo>
                    <a:lnTo>
                      <a:pt x="623916" y="661269"/>
                    </a:lnTo>
                    <a:lnTo>
                      <a:pt x="621449" y="663738"/>
                    </a:lnTo>
                    <a:lnTo>
                      <a:pt x="618979" y="666207"/>
                    </a:lnTo>
                    <a:lnTo>
                      <a:pt x="616512" y="666207"/>
                    </a:lnTo>
                    <a:lnTo>
                      <a:pt x="614044" y="663738"/>
                    </a:lnTo>
                    <a:lnTo>
                      <a:pt x="601699" y="663738"/>
                    </a:lnTo>
                    <a:lnTo>
                      <a:pt x="601699" y="666207"/>
                    </a:lnTo>
                    <a:lnTo>
                      <a:pt x="599232" y="666207"/>
                    </a:lnTo>
                    <a:lnTo>
                      <a:pt x="596765" y="668674"/>
                    </a:lnTo>
                    <a:lnTo>
                      <a:pt x="589357" y="668674"/>
                    </a:lnTo>
                    <a:lnTo>
                      <a:pt x="589357" y="671143"/>
                    </a:lnTo>
                    <a:lnTo>
                      <a:pt x="586890" y="671143"/>
                    </a:lnTo>
                    <a:lnTo>
                      <a:pt x="586890" y="673611"/>
                    </a:lnTo>
                    <a:lnTo>
                      <a:pt x="589357" y="676080"/>
                    </a:lnTo>
                    <a:lnTo>
                      <a:pt x="589357" y="681018"/>
                    </a:lnTo>
                    <a:lnTo>
                      <a:pt x="589357" y="681018"/>
                    </a:lnTo>
                    <a:lnTo>
                      <a:pt x="589357" y="683486"/>
                    </a:lnTo>
                    <a:lnTo>
                      <a:pt x="586890" y="683486"/>
                    </a:lnTo>
                    <a:lnTo>
                      <a:pt x="586890" y="681018"/>
                    </a:lnTo>
                    <a:lnTo>
                      <a:pt x="574548" y="681018"/>
                    </a:lnTo>
                    <a:lnTo>
                      <a:pt x="574548" y="683486"/>
                    </a:lnTo>
                    <a:lnTo>
                      <a:pt x="572078" y="685954"/>
                    </a:lnTo>
                    <a:lnTo>
                      <a:pt x="572078" y="690891"/>
                    </a:lnTo>
                    <a:lnTo>
                      <a:pt x="574548" y="693360"/>
                    </a:lnTo>
                    <a:lnTo>
                      <a:pt x="574548" y="703233"/>
                    </a:lnTo>
                    <a:lnTo>
                      <a:pt x="572078" y="703233"/>
                    </a:lnTo>
                    <a:lnTo>
                      <a:pt x="572078" y="708171"/>
                    </a:lnTo>
                    <a:lnTo>
                      <a:pt x="574548" y="708171"/>
                    </a:lnTo>
                    <a:lnTo>
                      <a:pt x="574548" y="710639"/>
                    </a:lnTo>
                    <a:lnTo>
                      <a:pt x="577015" y="710639"/>
                    </a:lnTo>
                    <a:lnTo>
                      <a:pt x="577015" y="715577"/>
                    </a:lnTo>
                    <a:lnTo>
                      <a:pt x="574548" y="715577"/>
                    </a:lnTo>
                    <a:lnTo>
                      <a:pt x="572078" y="718045"/>
                    </a:lnTo>
                    <a:lnTo>
                      <a:pt x="567140" y="718045"/>
                    </a:lnTo>
                    <a:lnTo>
                      <a:pt x="567140" y="722981"/>
                    </a:lnTo>
                    <a:lnTo>
                      <a:pt x="569610" y="722981"/>
                    </a:lnTo>
                    <a:lnTo>
                      <a:pt x="569610" y="727919"/>
                    </a:lnTo>
                    <a:lnTo>
                      <a:pt x="564673" y="727919"/>
                    </a:lnTo>
                    <a:lnTo>
                      <a:pt x="564673" y="730388"/>
                    </a:lnTo>
                    <a:lnTo>
                      <a:pt x="562206" y="730388"/>
                    </a:lnTo>
                    <a:lnTo>
                      <a:pt x="562206" y="735325"/>
                    </a:lnTo>
                    <a:lnTo>
                      <a:pt x="564673" y="735325"/>
                    </a:lnTo>
                    <a:lnTo>
                      <a:pt x="567140" y="737794"/>
                    </a:lnTo>
                    <a:lnTo>
                      <a:pt x="572078" y="737794"/>
                    </a:lnTo>
                    <a:lnTo>
                      <a:pt x="574548" y="740261"/>
                    </a:lnTo>
                    <a:lnTo>
                      <a:pt x="574548" y="747563"/>
                    </a:lnTo>
                    <a:lnTo>
                      <a:pt x="569610" y="747563"/>
                    </a:lnTo>
                    <a:lnTo>
                      <a:pt x="569610" y="740261"/>
                    </a:lnTo>
                    <a:lnTo>
                      <a:pt x="564673" y="740261"/>
                    </a:lnTo>
                    <a:lnTo>
                      <a:pt x="564673" y="742730"/>
                    </a:lnTo>
                    <a:lnTo>
                      <a:pt x="562206" y="742730"/>
                    </a:lnTo>
                    <a:lnTo>
                      <a:pt x="562206" y="745096"/>
                    </a:lnTo>
                    <a:lnTo>
                      <a:pt x="559735" y="745096"/>
                    </a:lnTo>
                    <a:lnTo>
                      <a:pt x="559735" y="750032"/>
                    </a:lnTo>
                    <a:lnTo>
                      <a:pt x="562206" y="750032"/>
                    </a:lnTo>
                    <a:lnTo>
                      <a:pt x="562206" y="752605"/>
                    </a:lnTo>
                    <a:lnTo>
                      <a:pt x="569610" y="752605"/>
                    </a:lnTo>
                    <a:lnTo>
                      <a:pt x="569610" y="764845"/>
                    </a:lnTo>
                    <a:lnTo>
                      <a:pt x="574548" y="764845"/>
                    </a:lnTo>
                    <a:lnTo>
                      <a:pt x="574548" y="762376"/>
                    </a:lnTo>
                    <a:lnTo>
                      <a:pt x="577015" y="760009"/>
                    </a:lnTo>
                    <a:lnTo>
                      <a:pt x="577015" y="762376"/>
                    </a:lnTo>
                    <a:lnTo>
                      <a:pt x="579485" y="762376"/>
                    </a:lnTo>
                    <a:lnTo>
                      <a:pt x="579485" y="769781"/>
                    </a:lnTo>
                    <a:lnTo>
                      <a:pt x="577015" y="769781"/>
                    </a:lnTo>
                    <a:lnTo>
                      <a:pt x="577015" y="777187"/>
                    </a:lnTo>
                    <a:lnTo>
                      <a:pt x="579485" y="777187"/>
                    </a:lnTo>
                    <a:lnTo>
                      <a:pt x="579485" y="779655"/>
                    </a:lnTo>
                    <a:lnTo>
                      <a:pt x="581952" y="782124"/>
                    </a:lnTo>
                    <a:lnTo>
                      <a:pt x="581952" y="784591"/>
                    </a:lnTo>
                    <a:lnTo>
                      <a:pt x="584420" y="784591"/>
                    </a:lnTo>
                    <a:lnTo>
                      <a:pt x="584420" y="787060"/>
                    </a:lnTo>
                    <a:lnTo>
                      <a:pt x="586890" y="787060"/>
                    </a:lnTo>
                    <a:lnTo>
                      <a:pt x="586890" y="789529"/>
                    </a:lnTo>
                    <a:lnTo>
                      <a:pt x="584420" y="789529"/>
                    </a:lnTo>
                    <a:lnTo>
                      <a:pt x="586890" y="791998"/>
                    </a:lnTo>
                    <a:lnTo>
                      <a:pt x="586890" y="806808"/>
                    </a:lnTo>
                    <a:lnTo>
                      <a:pt x="581952" y="806808"/>
                    </a:lnTo>
                    <a:lnTo>
                      <a:pt x="579485" y="809277"/>
                    </a:lnTo>
                    <a:lnTo>
                      <a:pt x="577015" y="809277"/>
                    </a:lnTo>
                    <a:lnTo>
                      <a:pt x="577015" y="811746"/>
                    </a:lnTo>
                    <a:lnTo>
                      <a:pt x="574548" y="811746"/>
                    </a:lnTo>
                    <a:lnTo>
                      <a:pt x="572078" y="814215"/>
                    </a:lnTo>
                    <a:lnTo>
                      <a:pt x="572078" y="816683"/>
                    </a:lnTo>
                    <a:lnTo>
                      <a:pt x="574548" y="819152"/>
                    </a:lnTo>
                    <a:lnTo>
                      <a:pt x="577015" y="819152"/>
                    </a:lnTo>
                    <a:lnTo>
                      <a:pt x="579485" y="816683"/>
                    </a:lnTo>
                    <a:lnTo>
                      <a:pt x="579485" y="814215"/>
                    </a:lnTo>
                    <a:lnTo>
                      <a:pt x="581952" y="811746"/>
                    </a:lnTo>
                    <a:lnTo>
                      <a:pt x="581952" y="816683"/>
                    </a:lnTo>
                    <a:lnTo>
                      <a:pt x="584420" y="819152"/>
                    </a:lnTo>
                    <a:lnTo>
                      <a:pt x="584420" y="821619"/>
                    </a:lnTo>
                    <a:lnTo>
                      <a:pt x="586890" y="821619"/>
                    </a:lnTo>
                    <a:lnTo>
                      <a:pt x="586890" y="824088"/>
                    </a:lnTo>
                    <a:lnTo>
                      <a:pt x="589357" y="824088"/>
                    </a:lnTo>
                    <a:lnTo>
                      <a:pt x="589357" y="826557"/>
                    </a:lnTo>
                    <a:lnTo>
                      <a:pt x="591827" y="826557"/>
                    </a:lnTo>
                    <a:lnTo>
                      <a:pt x="591827" y="836432"/>
                    </a:lnTo>
                    <a:lnTo>
                      <a:pt x="594295" y="838899"/>
                    </a:lnTo>
                    <a:lnTo>
                      <a:pt x="594295" y="841367"/>
                    </a:lnTo>
                    <a:lnTo>
                      <a:pt x="596765" y="841367"/>
                    </a:lnTo>
                    <a:lnTo>
                      <a:pt x="596765" y="846305"/>
                    </a:lnTo>
                    <a:lnTo>
                      <a:pt x="594295" y="846305"/>
                    </a:lnTo>
                    <a:lnTo>
                      <a:pt x="591827" y="843836"/>
                    </a:lnTo>
                    <a:lnTo>
                      <a:pt x="591827" y="841367"/>
                    </a:lnTo>
                    <a:lnTo>
                      <a:pt x="589357" y="841367"/>
                    </a:lnTo>
                    <a:lnTo>
                      <a:pt x="589357" y="843836"/>
                    </a:lnTo>
                    <a:lnTo>
                      <a:pt x="586890" y="846305"/>
                    </a:lnTo>
                    <a:lnTo>
                      <a:pt x="586890" y="848774"/>
                    </a:lnTo>
                    <a:lnTo>
                      <a:pt x="589357" y="848774"/>
                    </a:lnTo>
                    <a:lnTo>
                      <a:pt x="589357" y="851242"/>
                    </a:lnTo>
                    <a:lnTo>
                      <a:pt x="591827" y="851242"/>
                    </a:lnTo>
                    <a:lnTo>
                      <a:pt x="591827" y="853711"/>
                    </a:lnTo>
                    <a:lnTo>
                      <a:pt x="594295" y="853711"/>
                    </a:lnTo>
                    <a:lnTo>
                      <a:pt x="594295" y="856180"/>
                    </a:lnTo>
                    <a:lnTo>
                      <a:pt x="596765" y="856180"/>
                    </a:lnTo>
                    <a:lnTo>
                      <a:pt x="596765" y="858647"/>
                    </a:lnTo>
                    <a:lnTo>
                      <a:pt x="599232" y="858647"/>
                    </a:lnTo>
                    <a:lnTo>
                      <a:pt x="599232" y="861116"/>
                    </a:lnTo>
                    <a:lnTo>
                      <a:pt x="601699" y="861116"/>
                    </a:lnTo>
                    <a:lnTo>
                      <a:pt x="601699" y="873459"/>
                    </a:lnTo>
                    <a:lnTo>
                      <a:pt x="599232" y="873459"/>
                    </a:lnTo>
                    <a:lnTo>
                      <a:pt x="599232" y="870991"/>
                    </a:lnTo>
                    <a:lnTo>
                      <a:pt x="594295" y="870991"/>
                    </a:lnTo>
                    <a:lnTo>
                      <a:pt x="594295" y="880864"/>
                    </a:lnTo>
                    <a:lnTo>
                      <a:pt x="596765" y="880864"/>
                    </a:lnTo>
                    <a:lnTo>
                      <a:pt x="596765" y="883333"/>
                    </a:lnTo>
                    <a:lnTo>
                      <a:pt x="599232" y="883333"/>
                    </a:lnTo>
                    <a:lnTo>
                      <a:pt x="599232" y="890739"/>
                    </a:lnTo>
                    <a:lnTo>
                      <a:pt x="596765" y="890739"/>
                    </a:lnTo>
                    <a:lnTo>
                      <a:pt x="594295" y="893206"/>
                    </a:lnTo>
                    <a:lnTo>
                      <a:pt x="591827" y="895675"/>
                    </a:lnTo>
                    <a:lnTo>
                      <a:pt x="589357" y="895675"/>
                    </a:lnTo>
                    <a:lnTo>
                      <a:pt x="586890" y="893206"/>
                    </a:lnTo>
                    <a:lnTo>
                      <a:pt x="586890" y="890739"/>
                    </a:lnTo>
                    <a:lnTo>
                      <a:pt x="589357" y="888270"/>
                    </a:lnTo>
                    <a:lnTo>
                      <a:pt x="589357" y="885801"/>
                    </a:lnTo>
                    <a:lnTo>
                      <a:pt x="584420" y="885801"/>
                    </a:lnTo>
                    <a:lnTo>
                      <a:pt x="579485" y="883333"/>
                    </a:lnTo>
                    <a:lnTo>
                      <a:pt x="574548" y="885801"/>
                    </a:lnTo>
                    <a:lnTo>
                      <a:pt x="569610" y="885801"/>
                    </a:lnTo>
                    <a:lnTo>
                      <a:pt x="569610" y="875927"/>
                    </a:lnTo>
                    <a:lnTo>
                      <a:pt x="564673" y="875927"/>
                    </a:lnTo>
                    <a:lnTo>
                      <a:pt x="559735" y="878395"/>
                    </a:lnTo>
                    <a:lnTo>
                      <a:pt x="549861" y="878395"/>
                    </a:lnTo>
                    <a:lnTo>
                      <a:pt x="547393" y="883333"/>
                    </a:lnTo>
                    <a:lnTo>
                      <a:pt x="547393" y="888270"/>
                    </a:lnTo>
                    <a:lnTo>
                      <a:pt x="549861" y="893206"/>
                    </a:lnTo>
                    <a:lnTo>
                      <a:pt x="549861" y="900612"/>
                    </a:lnTo>
                    <a:lnTo>
                      <a:pt x="547393" y="903081"/>
                    </a:lnTo>
                    <a:lnTo>
                      <a:pt x="542456" y="903081"/>
                    </a:lnTo>
                    <a:lnTo>
                      <a:pt x="539989" y="898144"/>
                    </a:lnTo>
                    <a:lnTo>
                      <a:pt x="537518" y="898144"/>
                    </a:lnTo>
                    <a:lnTo>
                      <a:pt x="535051" y="900612"/>
                    </a:lnTo>
                    <a:lnTo>
                      <a:pt x="535051" y="925298"/>
                    </a:lnTo>
                    <a:lnTo>
                      <a:pt x="532685" y="927767"/>
                    </a:lnTo>
                    <a:lnTo>
                      <a:pt x="530114" y="927767"/>
                    </a:lnTo>
                    <a:lnTo>
                      <a:pt x="527647" y="925298"/>
                    </a:lnTo>
                    <a:lnTo>
                      <a:pt x="525176" y="922829"/>
                    </a:lnTo>
                    <a:lnTo>
                      <a:pt x="522709" y="922829"/>
                    </a:lnTo>
                    <a:lnTo>
                      <a:pt x="522709" y="925298"/>
                    </a:lnTo>
                    <a:lnTo>
                      <a:pt x="520342" y="925298"/>
                    </a:lnTo>
                    <a:lnTo>
                      <a:pt x="520342" y="927767"/>
                    </a:lnTo>
                    <a:lnTo>
                      <a:pt x="522709" y="930234"/>
                    </a:lnTo>
                    <a:lnTo>
                      <a:pt x="522709" y="932703"/>
                    </a:lnTo>
                    <a:lnTo>
                      <a:pt x="520342" y="935171"/>
                    </a:lnTo>
                    <a:lnTo>
                      <a:pt x="512834" y="937640"/>
                    </a:lnTo>
                    <a:lnTo>
                      <a:pt x="510468" y="940109"/>
                    </a:lnTo>
                    <a:lnTo>
                      <a:pt x="495555" y="940109"/>
                    </a:lnTo>
                    <a:lnTo>
                      <a:pt x="493188" y="945046"/>
                    </a:lnTo>
                    <a:lnTo>
                      <a:pt x="490617" y="949982"/>
                    </a:lnTo>
                    <a:lnTo>
                      <a:pt x="488251" y="949982"/>
                    </a:lnTo>
                    <a:lnTo>
                      <a:pt x="485783" y="952451"/>
                    </a:lnTo>
                    <a:lnTo>
                      <a:pt x="480846" y="952451"/>
                    </a:lnTo>
                    <a:lnTo>
                      <a:pt x="480846" y="949982"/>
                    </a:lnTo>
                    <a:lnTo>
                      <a:pt x="478379" y="947513"/>
                    </a:lnTo>
                    <a:lnTo>
                      <a:pt x="475908" y="945046"/>
                    </a:lnTo>
                    <a:lnTo>
                      <a:pt x="461099" y="945046"/>
                    </a:lnTo>
                    <a:lnTo>
                      <a:pt x="461099" y="952451"/>
                    </a:lnTo>
                    <a:lnTo>
                      <a:pt x="463566" y="954920"/>
                    </a:lnTo>
                    <a:lnTo>
                      <a:pt x="463566" y="957388"/>
                    </a:lnTo>
                    <a:lnTo>
                      <a:pt x="461099" y="959857"/>
                    </a:lnTo>
                    <a:lnTo>
                      <a:pt x="453691" y="959857"/>
                    </a:lnTo>
                    <a:lnTo>
                      <a:pt x="451224" y="957388"/>
                    </a:lnTo>
                    <a:lnTo>
                      <a:pt x="448754" y="957388"/>
                    </a:lnTo>
                    <a:lnTo>
                      <a:pt x="448754" y="954920"/>
                    </a:lnTo>
                    <a:lnTo>
                      <a:pt x="446287" y="954920"/>
                    </a:lnTo>
                    <a:lnTo>
                      <a:pt x="446287" y="957388"/>
                    </a:lnTo>
                    <a:lnTo>
                      <a:pt x="443820" y="957388"/>
                    </a:lnTo>
                    <a:lnTo>
                      <a:pt x="441349" y="962326"/>
                    </a:lnTo>
                    <a:lnTo>
                      <a:pt x="436412" y="967262"/>
                    </a:lnTo>
                    <a:lnTo>
                      <a:pt x="431474" y="967262"/>
                    </a:lnTo>
                    <a:lnTo>
                      <a:pt x="431474" y="964795"/>
                    </a:lnTo>
                    <a:lnTo>
                      <a:pt x="429007" y="964795"/>
                    </a:lnTo>
                    <a:lnTo>
                      <a:pt x="426540" y="962326"/>
                    </a:lnTo>
                    <a:lnTo>
                      <a:pt x="424070" y="959857"/>
                    </a:lnTo>
                    <a:lnTo>
                      <a:pt x="421603" y="957388"/>
                    </a:lnTo>
                    <a:lnTo>
                      <a:pt x="419132" y="954920"/>
                    </a:lnTo>
                    <a:lnTo>
                      <a:pt x="416665" y="952451"/>
                    </a:lnTo>
                    <a:lnTo>
                      <a:pt x="411728" y="954920"/>
                    </a:lnTo>
                    <a:lnTo>
                      <a:pt x="409261" y="962326"/>
                    </a:lnTo>
                    <a:lnTo>
                      <a:pt x="406790" y="962326"/>
                    </a:lnTo>
                    <a:lnTo>
                      <a:pt x="406790" y="959857"/>
                    </a:lnTo>
                    <a:lnTo>
                      <a:pt x="401853" y="959857"/>
                    </a:lnTo>
                    <a:lnTo>
                      <a:pt x="399386" y="962326"/>
                    </a:lnTo>
                    <a:lnTo>
                      <a:pt x="396915" y="964795"/>
                    </a:lnTo>
                    <a:lnTo>
                      <a:pt x="394448" y="964795"/>
                    </a:lnTo>
                    <a:lnTo>
                      <a:pt x="391981" y="962326"/>
                    </a:lnTo>
                    <a:lnTo>
                      <a:pt x="387044" y="962326"/>
                    </a:lnTo>
                    <a:lnTo>
                      <a:pt x="387044" y="964795"/>
                    </a:lnTo>
                    <a:lnTo>
                      <a:pt x="384573" y="964795"/>
                    </a:lnTo>
                    <a:lnTo>
                      <a:pt x="382106" y="967262"/>
                    </a:lnTo>
                    <a:lnTo>
                      <a:pt x="369764" y="967262"/>
                    </a:lnTo>
                    <a:lnTo>
                      <a:pt x="369764" y="974668"/>
                    </a:lnTo>
                    <a:lnTo>
                      <a:pt x="372231" y="979605"/>
                    </a:lnTo>
                    <a:lnTo>
                      <a:pt x="372231" y="987010"/>
                    </a:lnTo>
                    <a:lnTo>
                      <a:pt x="374698" y="991947"/>
                    </a:lnTo>
                    <a:lnTo>
                      <a:pt x="377169" y="994416"/>
                    </a:lnTo>
                    <a:lnTo>
                      <a:pt x="377169" y="996885"/>
                    </a:lnTo>
                    <a:lnTo>
                      <a:pt x="374698" y="1001821"/>
                    </a:lnTo>
                    <a:lnTo>
                      <a:pt x="369764" y="1001821"/>
                    </a:lnTo>
                    <a:lnTo>
                      <a:pt x="364827" y="1004290"/>
                    </a:lnTo>
                    <a:lnTo>
                      <a:pt x="362356" y="1004290"/>
                    </a:lnTo>
                    <a:lnTo>
                      <a:pt x="337672" y="974668"/>
                    </a:lnTo>
                    <a:lnTo>
                      <a:pt x="337672" y="967262"/>
                    </a:lnTo>
                    <a:lnTo>
                      <a:pt x="335205" y="959857"/>
                    </a:lnTo>
                    <a:lnTo>
                      <a:pt x="332735" y="952451"/>
                    </a:lnTo>
                    <a:lnTo>
                      <a:pt x="332735" y="947513"/>
                    </a:lnTo>
                    <a:lnTo>
                      <a:pt x="330267" y="942578"/>
                    </a:lnTo>
                    <a:lnTo>
                      <a:pt x="330267" y="940109"/>
                    </a:lnTo>
                    <a:lnTo>
                      <a:pt x="327797" y="932703"/>
                    </a:lnTo>
                    <a:lnTo>
                      <a:pt x="327797" y="927767"/>
                    </a:lnTo>
                    <a:lnTo>
                      <a:pt x="325330" y="925298"/>
                    </a:lnTo>
                    <a:lnTo>
                      <a:pt x="325330" y="920361"/>
                    </a:lnTo>
                    <a:lnTo>
                      <a:pt x="322860" y="920361"/>
                    </a:lnTo>
                    <a:lnTo>
                      <a:pt x="322860" y="915423"/>
                    </a:lnTo>
                    <a:lnTo>
                      <a:pt x="320393" y="912954"/>
                    </a:lnTo>
                    <a:lnTo>
                      <a:pt x="317925" y="915423"/>
                    </a:lnTo>
                    <a:lnTo>
                      <a:pt x="317925" y="917892"/>
                    </a:lnTo>
                    <a:lnTo>
                      <a:pt x="315455" y="917892"/>
                    </a:lnTo>
                    <a:lnTo>
                      <a:pt x="312988" y="920361"/>
                    </a:lnTo>
                    <a:lnTo>
                      <a:pt x="310518" y="920361"/>
                    </a:lnTo>
                    <a:lnTo>
                      <a:pt x="310518" y="922829"/>
                    </a:lnTo>
                    <a:lnTo>
                      <a:pt x="312988" y="922829"/>
                    </a:lnTo>
                    <a:lnTo>
                      <a:pt x="312988" y="925298"/>
                    </a:lnTo>
                    <a:lnTo>
                      <a:pt x="310518" y="927767"/>
                    </a:lnTo>
                    <a:lnTo>
                      <a:pt x="310518" y="925298"/>
                    </a:lnTo>
                    <a:lnTo>
                      <a:pt x="305580" y="927767"/>
                    </a:lnTo>
                    <a:lnTo>
                      <a:pt x="303113" y="927767"/>
                    </a:lnTo>
                    <a:lnTo>
                      <a:pt x="303113" y="930234"/>
                    </a:lnTo>
                    <a:lnTo>
                      <a:pt x="300646" y="927767"/>
                    </a:lnTo>
                    <a:lnTo>
                      <a:pt x="300646" y="922829"/>
                    </a:lnTo>
                    <a:lnTo>
                      <a:pt x="303113" y="917892"/>
                    </a:lnTo>
                    <a:lnTo>
                      <a:pt x="305580" y="915423"/>
                    </a:lnTo>
                    <a:lnTo>
                      <a:pt x="308050" y="915423"/>
                    </a:lnTo>
                    <a:lnTo>
                      <a:pt x="312988" y="912954"/>
                    </a:lnTo>
                    <a:lnTo>
                      <a:pt x="315455" y="910487"/>
                    </a:lnTo>
                    <a:lnTo>
                      <a:pt x="312988" y="908018"/>
                    </a:lnTo>
                    <a:lnTo>
                      <a:pt x="310518" y="905550"/>
                    </a:lnTo>
                    <a:lnTo>
                      <a:pt x="308050" y="905550"/>
                    </a:lnTo>
                    <a:lnTo>
                      <a:pt x="305580" y="903081"/>
                    </a:lnTo>
                    <a:lnTo>
                      <a:pt x="295708" y="903081"/>
                    </a:lnTo>
                    <a:lnTo>
                      <a:pt x="295708" y="905550"/>
                    </a:lnTo>
                    <a:lnTo>
                      <a:pt x="290771" y="905550"/>
                    </a:lnTo>
                    <a:lnTo>
                      <a:pt x="285833" y="900612"/>
                    </a:lnTo>
                    <a:lnTo>
                      <a:pt x="288301" y="900612"/>
                    </a:lnTo>
                    <a:lnTo>
                      <a:pt x="290771" y="898144"/>
                    </a:lnTo>
                    <a:lnTo>
                      <a:pt x="290771" y="895675"/>
                    </a:lnTo>
                    <a:lnTo>
                      <a:pt x="288301" y="895675"/>
                    </a:lnTo>
                    <a:lnTo>
                      <a:pt x="290771" y="890739"/>
                    </a:lnTo>
                    <a:lnTo>
                      <a:pt x="290771" y="885801"/>
                    </a:lnTo>
                    <a:lnTo>
                      <a:pt x="293238" y="880864"/>
                    </a:lnTo>
                    <a:lnTo>
                      <a:pt x="295708" y="875927"/>
                    </a:lnTo>
                    <a:lnTo>
                      <a:pt x="295708" y="868522"/>
                    </a:lnTo>
                    <a:lnTo>
                      <a:pt x="293238" y="866053"/>
                    </a:lnTo>
                    <a:lnTo>
                      <a:pt x="290771" y="863584"/>
                    </a:lnTo>
                    <a:lnTo>
                      <a:pt x="290771" y="858647"/>
                    </a:lnTo>
                    <a:lnTo>
                      <a:pt x="288301" y="853711"/>
                    </a:lnTo>
                    <a:lnTo>
                      <a:pt x="288301" y="851242"/>
                    </a:lnTo>
                    <a:lnTo>
                      <a:pt x="285833" y="843836"/>
                    </a:lnTo>
                    <a:lnTo>
                      <a:pt x="285833" y="838899"/>
                    </a:lnTo>
                    <a:lnTo>
                      <a:pt x="283366" y="833963"/>
                    </a:lnTo>
                    <a:lnTo>
                      <a:pt x="280896" y="831494"/>
                    </a:lnTo>
                    <a:lnTo>
                      <a:pt x="273491" y="831494"/>
                    </a:lnTo>
                    <a:lnTo>
                      <a:pt x="271021" y="829025"/>
                    </a:lnTo>
                    <a:lnTo>
                      <a:pt x="268554" y="826557"/>
                    </a:lnTo>
                    <a:lnTo>
                      <a:pt x="266084" y="824088"/>
                    </a:lnTo>
                    <a:lnTo>
                      <a:pt x="263616" y="824088"/>
                    </a:lnTo>
                    <a:lnTo>
                      <a:pt x="261149" y="821619"/>
                    </a:lnTo>
                    <a:lnTo>
                      <a:pt x="258679" y="821619"/>
                    </a:lnTo>
                    <a:lnTo>
                      <a:pt x="258679" y="819152"/>
                    </a:lnTo>
                    <a:lnTo>
                      <a:pt x="253741" y="814215"/>
                    </a:lnTo>
                    <a:lnTo>
                      <a:pt x="253741" y="811746"/>
                    </a:lnTo>
                    <a:lnTo>
                      <a:pt x="251274" y="809277"/>
                    </a:lnTo>
                    <a:lnTo>
                      <a:pt x="253741" y="806808"/>
                    </a:lnTo>
                    <a:lnTo>
                      <a:pt x="251274" y="799404"/>
                    </a:lnTo>
                    <a:lnTo>
                      <a:pt x="248804" y="789529"/>
                    </a:lnTo>
                    <a:lnTo>
                      <a:pt x="248804" y="787060"/>
                    </a:lnTo>
                    <a:lnTo>
                      <a:pt x="251274" y="782124"/>
                    </a:lnTo>
                    <a:lnTo>
                      <a:pt x="251274" y="772353"/>
                    </a:lnTo>
                    <a:lnTo>
                      <a:pt x="248804" y="767312"/>
                    </a:lnTo>
                    <a:lnTo>
                      <a:pt x="246337" y="760009"/>
                    </a:lnTo>
                    <a:lnTo>
                      <a:pt x="243870" y="755073"/>
                    </a:lnTo>
                    <a:lnTo>
                      <a:pt x="241399" y="750032"/>
                    </a:lnTo>
                    <a:lnTo>
                      <a:pt x="236462" y="737794"/>
                    </a:lnTo>
                    <a:lnTo>
                      <a:pt x="238932" y="725348"/>
                    </a:lnTo>
                    <a:lnTo>
                      <a:pt x="238932" y="710537"/>
                    </a:lnTo>
                    <a:lnTo>
                      <a:pt x="236462" y="708069"/>
                    </a:lnTo>
                    <a:lnTo>
                      <a:pt x="233995" y="700766"/>
                    </a:lnTo>
                    <a:lnTo>
                      <a:pt x="231524" y="698297"/>
                    </a:lnTo>
                    <a:lnTo>
                      <a:pt x="226590" y="685954"/>
                    </a:lnTo>
                    <a:lnTo>
                      <a:pt x="224120" y="678445"/>
                    </a:lnTo>
                    <a:lnTo>
                      <a:pt x="221653" y="668674"/>
                    </a:lnTo>
                    <a:lnTo>
                      <a:pt x="219182" y="663738"/>
                    </a:lnTo>
                    <a:lnTo>
                      <a:pt x="214245" y="656230"/>
                    </a:lnTo>
                    <a:lnTo>
                      <a:pt x="206840" y="643990"/>
                    </a:lnTo>
                    <a:lnTo>
                      <a:pt x="201903" y="638949"/>
                    </a:lnTo>
                    <a:lnTo>
                      <a:pt x="199436" y="634115"/>
                    </a:lnTo>
                    <a:lnTo>
                      <a:pt x="194498" y="626710"/>
                    </a:lnTo>
                    <a:lnTo>
                      <a:pt x="192031" y="624138"/>
                    </a:lnTo>
                    <a:lnTo>
                      <a:pt x="187094" y="619202"/>
                    </a:lnTo>
                    <a:lnTo>
                      <a:pt x="184623" y="616733"/>
                    </a:lnTo>
                    <a:lnTo>
                      <a:pt x="179686" y="611899"/>
                    </a:lnTo>
                    <a:lnTo>
                      <a:pt x="174752" y="604493"/>
                    </a:lnTo>
                    <a:lnTo>
                      <a:pt x="164877" y="592151"/>
                    </a:lnTo>
                    <a:lnTo>
                      <a:pt x="157469" y="582276"/>
                    </a:lnTo>
                    <a:lnTo>
                      <a:pt x="152535" y="572403"/>
                    </a:lnTo>
                    <a:lnTo>
                      <a:pt x="145127" y="560059"/>
                    </a:lnTo>
                    <a:lnTo>
                      <a:pt x="145127" y="557592"/>
                    </a:lnTo>
                    <a:lnTo>
                      <a:pt x="140189" y="550186"/>
                    </a:lnTo>
                    <a:lnTo>
                      <a:pt x="135255" y="537844"/>
                    </a:lnTo>
                    <a:lnTo>
                      <a:pt x="132785" y="530438"/>
                    </a:lnTo>
                    <a:lnTo>
                      <a:pt x="127847" y="523031"/>
                    </a:lnTo>
                    <a:lnTo>
                      <a:pt x="122910" y="513158"/>
                    </a:lnTo>
                    <a:lnTo>
                      <a:pt x="122910" y="513158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884" cap="sq">
                <a:solidFill>
                  <a:schemeClr val="bg1">
                    <a:lumMod val="50000"/>
                  </a:schemeClr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1F4DEBE1-A68E-1A96-CB4D-7AEE6443ED77}"/>
                  </a:ext>
                </a:extLst>
              </p:cNvPr>
              <p:cNvSpPr/>
              <p:nvPr/>
            </p:nvSpPr>
            <p:spPr>
              <a:xfrm>
                <a:off x="2563050" y="1738382"/>
                <a:ext cx="1342666" cy="1557223"/>
              </a:xfrm>
              <a:custGeom>
                <a:avLst/>
                <a:gdLst>
                  <a:gd name="connsiteX0" fmla="*/ 239036 w 1342666"/>
                  <a:gd name="connsiteY0" fmla="*/ 115727 h 1557223"/>
                  <a:gd name="connsiteX1" fmla="*/ 236566 w 1342666"/>
                  <a:gd name="connsiteY1" fmla="*/ 108322 h 1557223"/>
                  <a:gd name="connsiteX2" fmla="*/ 236566 w 1342666"/>
                  <a:gd name="connsiteY2" fmla="*/ 100916 h 1557223"/>
                  <a:gd name="connsiteX3" fmla="*/ 234098 w 1342666"/>
                  <a:gd name="connsiteY3" fmla="*/ 93510 h 1557223"/>
                  <a:gd name="connsiteX4" fmla="*/ 234098 w 1342666"/>
                  <a:gd name="connsiteY4" fmla="*/ 78699 h 1557223"/>
                  <a:gd name="connsiteX5" fmla="*/ 231628 w 1342666"/>
                  <a:gd name="connsiteY5" fmla="*/ 71294 h 1557223"/>
                  <a:gd name="connsiteX6" fmla="*/ 229161 w 1342666"/>
                  <a:gd name="connsiteY6" fmla="*/ 66357 h 1557223"/>
                  <a:gd name="connsiteX7" fmla="*/ 229161 w 1342666"/>
                  <a:gd name="connsiteY7" fmla="*/ 46711 h 1557223"/>
                  <a:gd name="connsiteX8" fmla="*/ 234098 w 1342666"/>
                  <a:gd name="connsiteY8" fmla="*/ 46711 h 1557223"/>
                  <a:gd name="connsiteX9" fmla="*/ 234098 w 1342666"/>
                  <a:gd name="connsiteY9" fmla="*/ 49179 h 1557223"/>
                  <a:gd name="connsiteX10" fmla="*/ 239036 w 1342666"/>
                  <a:gd name="connsiteY10" fmla="*/ 51546 h 1557223"/>
                  <a:gd name="connsiteX11" fmla="*/ 243973 w 1342666"/>
                  <a:gd name="connsiteY11" fmla="*/ 56482 h 1557223"/>
                  <a:gd name="connsiteX12" fmla="*/ 248908 w 1342666"/>
                  <a:gd name="connsiteY12" fmla="*/ 61523 h 1557223"/>
                  <a:gd name="connsiteX13" fmla="*/ 253845 w 1342666"/>
                  <a:gd name="connsiteY13" fmla="*/ 66357 h 1557223"/>
                  <a:gd name="connsiteX14" fmla="*/ 256315 w 1342666"/>
                  <a:gd name="connsiteY14" fmla="*/ 71294 h 1557223"/>
                  <a:gd name="connsiteX15" fmla="*/ 258783 w 1342666"/>
                  <a:gd name="connsiteY15" fmla="*/ 73761 h 1557223"/>
                  <a:gd name="connsiteX16" fmla="*/ 261253 w 1342666"/>
                  <a:gd name="connsiteY16" fmla="*/ 76230 h 1557223"/>
                  <a:gd name="connsiteX17" fmla="*/ 266187 w 1342666"/>
                  <a:gd name="connsiteY17" fmla="*/ 81168 h 1557223"/>
                  <a:gd name="connsiteX18" fmla="*/ 271125 w 1342666"/>
                  <a:gd name="connsiteY18" fmla="*/ 83636 h 1557223"/>
                  <a:gd name="connsiteX19" fmla="*/ 278532 w 1342666"/>
                  <a:gd name="connsiteY19" fmla="*/ 86105 h 1557223"/>
                  <a:gd name="connsiteX20" fmla="*/ 278532 w 1342666"/>
                  <a:gd name="connsiteY20" fmla="*/ 88574 h 1557223"/>
                  <a:gd name="connsiteX21" fmla="*/ 283467 w 1342666"/>
                  <a:gd name="connsiteY21" fmla="*/ 91043 h 1557223"/>
                  <a:gd name="connsiteX22" fmla="*/ 285937 w 1342666"/>
                  <a:gd name="connsiteY22" fmla="*/ 91043 h 1557223"/>
                  <a:gd name="connsiteX23" fmla="*/ 293342 w 1342666"/>
                  <a:gd name="connsiteY23" fmla="*/ 95978 h 1557223"/>
                  <a:gd name="connsiteX24" fmla="*/ 295812 w 1342666"/>
                  <a:gd name="connsiteY24" fmla="*/ 98447 h 1557223"/>
                  <a:gd name="connsiteX25" fmla="*/ 298279 w 1342666"/>
                  <a:gd name="connsiteY25" fmla="*/ 100916 h 1557223"/>
                  <a:gd name="connsiteX26" fmla="*/ 303217 w 1342666"/>
                  <a:gd name="connsiteY26" fmla="*/ 103385 h 1557223"/>
                  <a:gd name="connsiteX27" fmla="*/ 305684 w 1342666"/>
                  <a:gd name="connsiteY27" fmla="*/ 103385 h 1557223"/>
                  <a:gd name="connsiteX28" fmla="*/ 308154 w 1342666"/>
                  <a:gd name="connsiteY28" fmla="*/ 105853 h 1557223"/>
                  <a:gd name="connsiteX29" fmla="*/ 315559 w 1342666"/>
                  <a:gd name="connsiteY29" fmla="*/ 108322 h 1557223"/>
                  <a:gd name="connsiteX30" fmla="*/ 320496 w 1342666"/>
                  <a:gd name="connsiteY30" fmla="*/ 113258 h 1557223"/>
                  <a:gd name="connsiteX31" fmla="*/ 322963 w 1342666"/>
                  <a:gd name="connsiteY31" fmla="*/ 115727 h 1557223"/>
                  <a:gd name="connsiteX32" fmla="*/ 325434 w 1342666"/>
                  <a:gd name="connsiteY32" fmla="*/ 118195 h 1557223"/>
                  <a:gd name="connsiteX33" fmla="*/ 330371 w 1342666"/>
                  <a:gd name="connsiteY33" fmla="*/ 120664 h 1557223"/>
                  <a:gd name="connsiteX34" fmla="*/ 335308 w 1342666"/>
                  <a:gd name="connsiteY34" fmla="*/ 123133 h 1557223"/>
                  <a:gd name="connsiteX35" fmla="*/ 337776 w 1342666"/>
                  <a:gd name="connsiteY35" fmla="*/ 125602 h 1557223"/>
                  <a:gd name="connsiteX36" fmla="*/ 345180 w 1342666"/>
                  <a:gd name="connsiteY36" fmla="*/ 130538 h 1557223"/>
                  <a:gd name="connsiteX37" fmla="*/ 347651 w 1342666"/>
                  <a:gd name="connsiteY37" fmla="*/ 133006 h 1557223"/>
                  <a:gd name="connsiteX38" fmla="*/ 352588 w 1342666"/>
                  <a:gd name="connsiteY38" fmla="*/ 135475 h 1557223"/>
                  <a:gd name="connsiteX39" fmla="*/ 355055 w 1342666"/>
                  <a:gd name="connsiteY39" fmla="*/ 137944 h 1557223"/>
                  <a:gd name="connsiteX40" fmla="*/ 355055 w 1342666"/>
                  <a:gd name="connsiteY40" fmla="*/ 140413 h 1557223"/>
                  <a:gd name="connsiteX41" fmla="*/ 359993 w 1342666"/>
                  <a:gd name="connsiteY41" fmla="*/ 140413 h 1557223"/>
                  <a:gd name="connsiteX42" fmla="*/ 362460 w 1342666"/>
                  <a:gd name="connsiteY42" fmla="*/ 137944 h 1557223"/>
                  <a:gd name="connsiteX43" fmla="*/ 364930 w 1342666"/>
                  <a:gd name="connsiteY43" fmla="*/ 137944 h 1557223"/>
                  <a:gd name="connsiteX44" fmla="*/ 367397 w 1342666"/>
                  <a:gd name="connsiteY44" fmla="*/ 140413 h 1557223"/>
                  <a:gd name="connsiteX45" fmla="*/ 369868 w 1342666"/>
                  <a:gd name="connsiteY45" fmla="*/ 140413 h 1557223"/>
                  <a:gd name="connsiteX46" fmla="*/ 374802 w 1342666"/>
                  <a:gd name="connsiteY46" fmla="*/ 145350 h 1557223"/>
                  <a:gd name="connsiteX47" fmla="*/ 379739 w 1342666"/>
                  <a:gd name="connsiteY47" fmla="*/ 147817 h 1557223"/>
                  <a:gd name="connsiteX48" fmla="*/ 384677 w 1342666"/>
                  <a:gd name="connsiteY48" fmla="*/ 150286 h 1557223"/>
                  <a:gd name="connsiteX49" fmla="*/ 384677 w 1342666"/>
                  <a:gd name="connsiteY49" fmla="*/ 165097 h 1557223"/>
                  <a:gd name="connsiteX50" fmla="*/ 387147 w 1342666"/>
                  <a:gd name="connsiteY50" fmla="*/ 170034 h 1557223"/>
                  <a:gd name="connsiteX51" fmla="*/ 387147 w 1342666"/>
                  <a:gd name="connsiteY51" fmla="*/ 172503 h 1557223"/>
                  <a:gd name="connsiteX52" fmla="*/ 392081 w 1342666"/>
                  <a:gd name="connsiteY52" fmla="*/ 177440 h 1557223"/>
                  <a:gd name="connsiteX53" fmla="*/ 394552 w 1342666"/>
                  <a:gd name="connsiteY53" fmla="*/ 177440 h 1557223"/>
                  <a:gd name="connsiteX54" fmla="*/ 397019 w 1342666"/>
                  <a:gd name="connsiteY54" fmla="*/ 179909 h 1557223"/>
                  <a:gd name="connsiteX55" fmla="*/ 411831 w 1342666"/>
                  <a:gd name="connsiteY55" fmla="*/ 179909 h 1557223"/>
                  <a:gd name="connsiteX56" fmla="*/ 411831 w 1342666"/>
                  <a:gd name="connsiteY56" fmla="*/ 182376 h 1557223"/>
                  <a:gd name="connsiteX57" fmla="*/ 414298 w 1342666"/>
                  <a:gd name="connsiteY57" fmla="*/ 184845 h 1557223"/>
                  <a:gd name="connsiteX58" fmla="*/ 416769 w 1342666"/>
                  <a:gd name="connsiteY58" fmla="*/ 184845 h 1557223"/>
                  <a:gd name="connsiteX59" fmla="*/ 419236 w 1342666"/>
                  <a:gd name="connsiteY59" fmla="*/ 182376 h 1557223"/>
                  <a:gd name="connsiteX60" fmla="*/ 424173 w 1342666"/>
                  <a:gd name="connsiteY60" fmla="*/ 179909 h 1557223"/>
                  <a:gd name="connsiteX61" fmla="*/ 426644 w 1342666"/>
                  <a:gd name="connsiteY61" fmla="*/ 177440 h 1557223"/>
                  <a:gd name="connsiteX62" fmla="*/ 429111 w 1342666"/>
                  <a:gd name="connsiteY62" fmla="*/ 174972 h 1557223"/>
                  <a:gd name="connsiteX63" fmla="*/ 431578 w 1342666"/>
                  <a:gd name="connsiteY63" fmla="*/ 172503 h 1557223"/>
                  <a:gd name="connsiteX64" fmla="*/ 431578 w 1342666"/>
                  <a:gd name="connsiteY64" fmla="*/ 157692 h 1557223"/>
                  <a:gd name="connsiteX65" fmla="*/ 429111 w 1342666"/>
                  <a:gd name="connsiteY65" fmla="*/ 152755 h 1557223"/>
                  <a:gd name="connsiteX66" fmla="*/ 429111 w 1342666"/>
                  <a:gd name="connsiteY66" fmla="*/ 135475 h 1557223"/>
                  <a:gd name="connsiteX67" fmla="*/ 431578 w 1342666"/>
                  <a:gd name="connsiteY67" fmla="*/ 128069 h 1557223"/>
                  <a:gd name="connsiteX68" fmla="*/ 431578 w 1342666"/>
                  <a:gd name="connsiteY68" fmla="*/ 120664 h 1557223"/>
                  <a:gd name="connsiteX69" fmla="*/ 429111 w 1342666"/>
                  <a:gd name="connsiteY69" fmla="*/ 115727 h 1557223"/>
                  <a:gd name="connsiteX70" fmla="*/ 429111 w 1342666"/>
                  <a:gd name="connsiteY70" fmla="*/ 110789 h 1557223"/>
                  <a:gd name="connsiteX71" fmla="*/ 426644 w 1342666"/>
                  <a:gd name="connsiteY71" fmla="*/ 103385 h 1557223"/>
                  <a:gd name="connsiteX72" fmla="*/ 426644 w 1342666"/>
                  <a:gd name="connsiteY72" fmla="*/ 100916 h 1557223"/>
                  <a:gd name="connsiteX73" fmla="*/ 429111 w 1342666"/>
                  <a:gd name="connsiteY73" fmla="*/ 93510 h 1557223"/>
                  <a:gd name="connsiteX74" fmla="*/ 429111 w 1342666"/>
                  <a:gd name="connsiteY74" fmla="*/ 88574 h 1557223"/>
                  <a:gd name="connsiteX75" fmla="*/ 431578 w 1342666"/>
                  <a:gd name="connsiteY75" fmla="*/ 86105 h 1557223"/>
                  <a:gd name="connsiteX76" fmla="*/ 434048 w 1342666"/>
                  <a:gd name="connsiteY76" fmla="*/ 81168 h 1557223"/>
                  <a:gd name="connsiteX77" fmla="*/ 434048 w 1342666"/>
                  <a:gd name="connsiteY77" fmla="*/ 73761 h 1557223"/>
                  <a:gd name="connsiteX78" fmla="*/ 438986 w 1342666"/>
                  <a:gd name="connsiteY78" fmla="*/ 66357 h 1557223"/>
                  <a:gd name="connsiteX79" fmla="*/ 441453 w 1342666"/>
                  <a:gd name="connsiteY79" fmla="*/ 61523 h 1557223"/>
                  <a:gd name="connsiteX80" fmla="*/ 448858 w 1342666"/>
                  <a:gd name="connsiteY80" fmla="*/ 61523 h 1557223"/>
                  <a:gd name="connsiteX81" fmla="*/ 451328 w 1342666"/>
                  <a:gd name="connsiteY81" fmla="*/ 63992 h 1557223"/>
                  <a:gd name="connsiteX82" fmla="*/ 453795 w 1342666"/>
                  <a:gd name="connsiteY82" fmla="*/ 63992 h 1557223"/>
                  <a:gd name="connsiteX83" fmla="*/ 456265 w 1342666"/>
                  <a:gd name="connsiteY83" fmla="*/ 66357 h 1557223"/>
                  <a:gd name="connsiteX84" fmla="*/ 463670 w 1342666"/>
                  <a:gd name="connsiteY84" fmla="*/ 68826 h 1557223"/>
                  <a:gd name="connsiteX85" fmla="*/ 468607 w 1342666"/>
                  <a:gd name="connsiteY85" fmla="*/ 68826 h 1557223"/>
                  <a:gd name="connsiteX86" fmla="*/ 473545 w 1342666"/>
                  <a:gd name="connsiteY86" fmla="*/ 66357 h 1557223"/>
                  <a:gd name="connsiteX87" fmla="*/ 478482 w 1342666"/>
                  <a:gd name="connsiteY87" fmla="*/ 63992 h 1557223"/>
                  <a:gd name="connsiteX88" fmla="*/ 480949 w 1342666"/>
                  <a:gd name="connsiteY88" fmla="*/ 61523 h 1557223"/>
                  <a:gd name="connsiteX89" fmla="*/ 483417 w 1342666"/>
                  <a:gd name="connsiteY89" fmla="*/ 58951 h 1557223"/>
                  <a:gd name="connsiteX90" fmla="*/ 490721 w 1342666"/>
                  <a:gd name="connsiteY90" fmla="*/ 56482 h 1557223"/>
                  <a:gd name="connsiteX91" fmla="*/ 498229 w 1342666"/>
                  <a:gd name="connsiteY91" fmla="*/ 56482 h 1557223"/>
                  <a:gd name="connsiteX92" fmla="*/ 505634 w 1342666"/>
                  <a:gd name="connsiteY92" fmla="*/ 58951 h 1557223"/>
                  <a:gd name="connsiteX93" fmla="*/ 508000 w 1342666"/>
                  <a:gd name="connsiteY93" fmla="*/ 56482 h 1557223"/>
                  <a:gd name="connsiteX94" fmla="*/ 515509 w 1342666"/>
                  <a:gd name="connsiteY94" fmla="*/ 56482 h 1557223"/>
                  <a:gd name="connsiteX95" fmla="*/ 522913 w 1342666"/>
                  <a:gd name="connsiteY95" fmla="*/ 51546 h 1557223"/>
                  <a:gd name="connsiteX96" fmla="*/ 530217 w 1342666"/>
                  <a:gd name="connsiteY96" fmla="*/ 46711 h 1557223"/>
                  <a:gd name="connsiteX97" fmla="*/ 535155 w 1342666"/>
                  <a:gd name="connsiteY97" fmla="*/ 44243 h 1557223"/>
                  <a:gd name="connsiteX98" fmla="*/ 537622 w 1342666"/>
                  <a:gd name="connsiteY98" fmla="*/ 41671 h 1557223"/>
                  <a:gd name="connsiteX99" fmla="*/ 542559 w 1342666"/>
                  <a:gd name="connsiteY99" fmla="*/ 36735 h 1557223"/>
                  <a:gd name="connsiteX100" fmla="*/ 545027 w 1342666"/>
                  <a:gd name="connsiteY100" fmla="*/ 34266 h 1557223"/>
                  <a:gd name="connsiteX101" fmla="*/ 549964 w 1342666"/>
                  <a:gd name="connsiteY101" fmla="*/ 29431 h 1557223"/>
                  <a:gd name="connsiteX102" fmla="*/ 557372 w 1342666"/>
                  <a:gd name="connsiteY102" fmla="*/ 26964 h 1557223"/>
                  <a:gd name="connsiteX103" fmla="*/ 562309 w 1342666"/>
                  <a:gd name="connsiteY103" fmla="*/ 22026 h 1557223"/>
                  <a:gd name="connsiteX104" fmla="*/ 562309 w 1342666"/>
                  <a:gd name="connsiteY104" fmla="*/ 17089 h 1557223"/>
                  <a:gd name="connsiteX105" fmla="*/ 564776 w 1342666"/>
                  <a:gd name="connsiteY105" fmla="*/ 12151 h 1557223"/>
                  <a:gd name="connsiteX106" fmla="*/ 569714 w 1342666"/>
                  <a:gd name="connsiteY106" fmla="*/ 12151 h 1557223"/>
                  <a:gd name="connsiteX107" fmla="*/ 572181 w 1342666"/>
                  <a:gd name="connsiteY107" fmla="*/ 14620 h 1557223"/>
                  <a:gd name="connsiteX108" fmla="*/ 572181 w 1342666"/>
                  <a:gd name="connsiteY108" fmla="*/ 17089 h 1557223"/>
                  <a:gd name="connsiteX109" fmla="*/ 574651 w 1342666"/>
                  <a:gd name="connsiteY109" fmla="*/ 19558 h 1557223"/>
                  <a:gd name="connsiteX110" fmla="*/ 582056 w 1342666"/>
                  <a:gd name="connsiteY110" fmla="*/ 19558 h 1557223"/>
                  <a:gd name="connsiteX111" fmla="*/ 586993 w 1342666"/>
                  <a:gd name="connsiteY111" fmla="*/ 17089 h 1557223"/>
                  <a:gd name="connsiteX112" fmla="*/ 589461 w 1342666"/>
                  <a:gd name="connsiteY112" fmla="*/ 14620 h 1557223"/>
                  <a:gd name="connsiteX113" fmla="*/ 596868 w 1342666"/>
                  <a:gd name="connsiteY113" fmla="*/ 12151 h 1557223"/>
                  <a:gd name="connsiteX114" fmla="*/ 601803 w 1342666"/>
                  <a:gd name="connsiteY114" fmla="*/ 12151 h 1557223"/>
                  <a:gd name="connsiteX115" fmla="*/ 604273 w 1342666"/>
                  <a:gd name="connsiteY115" fmla="*/ 9684 h 1557223"/>
                  <a:gd name="connsiteX116" fmla="*/ 606740 w 1342666"/>
                  <a:gd name="connsiteY116" fmla="*/ 7216 h 1557223"/>
                  <a:gd name="connsiteX117" fmla="*/ 609211 w 1342666"/>
                  <a:gd name="connsiteY117" fmla="*/ 4747 h 1557223"/>
                  <a:gd name="connsiteX118" fmla="*/ 614148 w 1342666"/>
                  <a:gd name="connsiteY118" fmla="*/ 7216 h 1557223"/>
                  <a:gd name="connsiteX119" fmla="*/ 621553 w 1342666"/>
                  <a:gd name="connsiteY119" fmla="*/ 9684 h 1557223"/>
                  <a:gd name="connsiteX120" fmla="*/ 626490 w 1342666"/>
                  <a:gd name="connsiteY120" fmla="*/ 7216 h 1557223"/>
                  <a:gd name="connsiteX121" fmla="*/ 628957 w 1342666"/>
                  <a:gd name="connsiteY121" fmla="*/ 4747 h 1557223"/>
                  <a:gd name="connsiteX122" fmla="*/ 631428 w 1342666"/>
                  <a:gd name="connsiteY122" fmla="*/ 2278 h 1557223"/>
                  <a:gd name="connsiteX123" fmla="*/ 633895 w 1342666"/>
                  <a:gd name="connsiteY123" fmla="*/ 2278 h 1557223"/>
                  <a:gd name="connsiteX124" fmla="*/ 636362 w 1342666"/>
                  <a:gd name="connsiteY124" fmla="*/ 7216 h 1557223"/>
                  <a:gd name="connsiteX125" fmla="*/ 641299 w 1342666"/>
                  <a:gd name="connsiteY125" fmla="*/ 9684 h 1557223"/>
                  <a:gd name="connsiteX126" fmla="*/ 643770 w 1342666"/>
                  <a:gd name="connsiteY126" fmla="*/ 9684 h 1557223"/>
                  <a:gd name="connsiteX127" fmla="*/ 651174 w 1342666"/>
                  <a:gd name="connsiteY127" fmla="*/ 7216 h 1557223"/>
                  <a:gd name="connsiteX128" fmla="*/ 658579 w 1342666"/>
                  <a:gd name="connsiteY128" fmla="*/ 4747 h 1557223"/>
                  <a:gd name="connsiteX129" fmla="*/ 668454 w 1342666"/>
                  <a:gd name="connsiteY129" fmla="*/ 2278 h 1557223"/>
                  <a:gd name="connsiteX130" fmla="*/ 675858 w 1342666"/>
                  <a:gd name="connsiteY130" fmla="*/ -191 h 1557223"/>
                  <a:gd name="connsiteX131" fmla="*/ 698075 w 1342666"/>
                  <a:gd name="connsiteY131" fmla="*/ -191 h 1557223"/>
                  <a:gd name="connsiteX132" fmla="*/ 703013 w 1342666"/>
                  <a:gd name="connsiteY132" fmla="*/ 2278 h 1557223"/>
                  <a:gd name="connsiteX133" fmla="*/ 717825 w 1342666"/>
                  <a:gd name="connsiteY133" fmla="*/ 2278 h 1557223"/>
                  <a:gd name="connsiteX134" fmla="*/ 725230 w 1342666"/>
                  <a:gd name="connsiteY134" fmla="*/ 4747 h 1557223"/>
                  <a:gd name="connsiteX135" fmla="*/ 735105 w 1342666"/>
                  <a:gd name="connsiteY135" fmla="*/ 7216 h 1557223"/>
                  <a:gd name="connsiteX136" fmla="*/ 740042 w 1342666"/>
                  <a:gd name="connsiteY136" fmla="*/ 9684 h 1557223"/>
                  <a:gd name="connsiteX137" fmla="*/ 744977 w 1342666"/>
                  <a:gd name="connsiteY137" fmla="*/ 12151 h 1557223"/>
                  <a:gd name="connsiteX138" fmla="*/ 754851 w 1342666"/>
                  <a:gd name="connsiteY138" fmla="*/ 17089 h 1557223"/>
                  <a:gd name="connsiteX139" fmla="*/ 762259 w 1342666"/>
                  <a:gd name="connsiteY139" fmla="*/ 19558 h 1557223"/>
                  <a:gd name="connsiteX140" fmla="*/ 767194 w 1342666"/>
                  <a:gd name="connsiteY140" fmla="*/ 22026 h 1557223"/>
                  <a:gd name="connsiteX141" fmla="*/ 777068 w 1342666"/>
                  <a:gd name="connsiteY141" fmla="*/ 29431 h 1557223"/>
                  <a:gd name="connsiteX142" fmla="*/ 779539 w 1342666"/>
                  <a:gd name="connsiteY142" fmla="*/ 31900 h 1557223"/>
                  <a:gd name="connsiteX143" fmla="*/ 784473 w 1342666"/>
                  <a:gd name="connsiteY143" fmla="*/ 39202 h 1557223"/>
                  <a:gd name="connsiteX144" fmla="*/ 789411 w 1342666"/>
                  <a:gd name="connsiteY144" fmla="*/ 41671 h 1557223"/>
                  <a:gd name="connsiteX145" fmla="*/ 796818 w 1342666"/>
                  <a:gd name="connsiteY145" fmla="*/ 46711 h 1557223"/>
                  <a:gd name="connsiteX146" fmla="*/ 801753 w 1342666"/>
                  <a:gd name="connsiteY146" fmla="*/ 49179 h 1557223"/>
                  <a:gd name="connsiteX147" fmla="*/ 838782 w 1342666"/>
                  <a:gd name="connsiteY147" fmla="*/ 49179 h 1557223"/>
                  <a:gd name="connsiteX148" fmla="*/ 848657 w 1342666"/>
                  <a:gd name="connsiteY148" fmla="*/ 46711 h 1557223"/>
                  <a:gd name="connsiteX149" fmla="*/ 856062 w 1342666"/>
                  <a:gd name="connsiteY149" fmla="*/ 44243 h 1557223"/>
                  <a:gd name="connsiteX150" fmla="*/ 865937 w 1342666"/>
                  <a:gd name="connsiteY150" fmla="*/ 41671 h 1557223"/>
                  <a:gd name="connsiteX151" fmla="*/ 875808 w 1342666"/>
                  <a:gd name="connsiteY151" fmla="*/ 41671 h 1557223"/>
                  <a:gd name="connsiteX152" fmla="*/ 888154 w 1342666"/>
                  <a:gd name="connsiteY152" fmla="*/ 39202 h 1557223"/>
                  <a:gd name="connsiteX153" fmla="*/ 900496 w 1342666"/>
                  <a:gd name="connsiteY153" fmla="*/ 39202 h 1557223"/>
                  <a:gd name="connsiteX154" fmla="*/ 902963 w 1342666"/>
                  <a:gd name="connsiteY154" fmla="*/ 41671 h 1557223"/>
                  <a:gd name="connsiteX155" fmla="*/ 907900 w 1342666"/>
                  <a:gd name="connsiteY155" fmla="*/ 44243 h 1557223"/>
                  <a:gd name="connsiteX156" fmla="*/ 910367 w 1342666"/>
                  <a:gd name="connsiteY156" fmla="*/ 49179 h 1557223"/>
                  <a:gd name="connsiteX157" fmla="*/ 912838 w 1342666"/>
                  <a:gd name="connsiteY157" fmla="*/ 61523 h 1557223"/>
                  <a:gd name="connsiteX158" fmla="*/ 915305 w 1342666"/>
                  <a:gd name="connsiteY158" fmla="*/ 66357 h 1557223"/>
                  <a:gd name="connsiteX159" fmla="*/ 917775 w 1342666"/>
                  <a:gd name="connsiteY159" fmla="*/ 71294 h 1557223"/>
                  <a:gd name="connsiteX160" fmla="*/ 922713 w 1342666"/>
                  <a:gd name="connsiteY160" fmla="*/ 81168 h 1557223"/>
                  <a:gd name="connsiteX161" fmla="*/ 922713 w 1342666"/>
                  <a:gd name="connsiteY161" fmla="*/ 83636 h 1557223"/>
                  <a:gd name="connsiteX162" fmla="*/ 927647 w 1342666"/>
                  <a:gd name="connsiteY162" fmla="*/ 88574 h 1557223"/>
                  <a:gd name="connsiteX163" fmla="*/ 930117 w 1342666"/>
                  <a:gd name="connsiteY163" fmla="*/ 95978 h 1557223"/>
                  <a:gd name="connsiteX164" fmla="*/ 932584 w 1342666"/>
                  <a:gd name="connsiteY164" fmla="*/ 98447 h 1557223"/>
                  <a:gd name="connsiteX165" fmla="*/ 932584 w 1342666"/>
                  <a:gd name="connsiteY165" fmla="*/ 113258 h 1557223"/>
                  <a:gd name="connsiteX166" fmla="*/ 935055 w 1342666"/>
                  <a:gd name="connsiteY166" fmla="*/ 118195 h 1557223"/>
                  <a:gd name="connsiteX167" fmla="*/ 939992 w 1342666"/>
                  <a:gd name="connsiteY167" fmla="*/ 128069 h 1557223"/>
                  <a:gd name="connsiteX168" fmla="*/ 942459 w 1342666"/>
                  <a:gd name="connsiteY168" fmla="*/ 130538 h 1557223"/>
                  <a:gd name="connsiteX169" fmla="*/ 947397 w 1342666"/>
                  <a:gd name="connsiteY169" fmla="*/ 137944 h 1557223"/>
                  <a:gd name="connsiteX170" fmla="*/ 952334 w 1342666"/>
                  <a:gd name="connsiteY170" fmla="*/ 145350 h 1557223"/>
                  <a:gd name="connsiteX171" fmla="*/ 952334 w 1342666"/>
                  <a:gd name="connsiteY171" fmla="*/ 150286 h 1557223"/>
                  <a:gd name="connsiteX172" fmla="*/ 954801 w 1342666"/>
                  <a:gd name="connsiteY172" fmla="*/ 157692 h 1557223"/>
                  <a:gd name="connsiteX173" fmla="*/ 954801 w 1342666"/>
                  <a:gd name="connsiteY173" fmla="*/ 165097 h 1557223"/>
                  <a:gd name="connsiteX174" fmla="*/ 959739 w 1342666"/>
                  <a:gd name="connsiteY174" fmla="*/ 172503 h 1557223"/>
                  <a:gd name="connsiteX175" fmla="*/ 962209 w 1342666"/>
                  <a:gd name="connsiteY175" fmla="*/ 182376 h 1557223"/>
                  <a:gd name="connsiteX176" fmla="*/ 964676 w 1342666"/>
                  <a:gd name="connsiteY176" fmla="*/ 189782 h 1557223"/>
                  <a:gd name="connsiteX177" fmla="*/ 969614 w 1342666"/>
                  <a:gd name="connsiteY177" fmla="*/ 197189 h 1557223"/>
                  <a:gd name="connsiteX178" fmla="*/ 969614 w 1342666"/>
                  <a:gd name="connsiteY178" fmla="*/ 202125 h 1557223"/>
                  <a:gd name="connsiteX179" fmla="*/ 977018 w 1342666"/>
                  <a:gd name="connsiteY179" fmla="*/ 211999 h 1557223"/>
                  <a:gd name="connsiteX180" fmla="*/ 979489 w 1342666"/>
                  <a:gd name="connsiteY180" fmla="*/ 216937 h 1557223"/>
                  <a:gd name="connsiteX181" fmla="*/ 981956 w 1342666"/>
                  <a:gd name="connsiteY181" fmla="*/ 224342 h 1557223"/>
                  <a:gd name="connsiteX182" fmla="*/ 984323 w 1342666"/>
                  <a:gd name="connsiteY182" fmla="*/ 229279 h 1557223"/>
                  <a:gd name="connsiteX183" fmla="*/ 986790 w 1342666"/>
                  <a:gd name="connsiteY183" fmla="*/ 234216 h 1557223"/>
                  <a:gd name="connsiteX184" fmla="*/ 986790 w 1342666"/>
                  <a:gd name="connsiteY184" fmla="*/ 239152 h 1557223"/>
                  <a:gd name="connsiteX185" fmla="*/ 989361 w 1342666"/>
                  <a:gd name="connsiteY185" fmla="*/ 241621 h 1557223"/>
                  <a:gd name="connsiteX186" fmla="*/ 989361 w 1342666"/>
                  <a:gd name="connsiteY186" fmla="*/ 244090 h 1557223"/>
                  <a:gd name="connsiteX187" fmla="*/ 991727 w 1342666"/>
                  <a:gd name="connsiteY187" fmla="*/ 246559 h 1557223"/>
                  <a:gd name="connsiteX188" fmla="*/ 996665 w 1342666"/>
                  <a:gd name="connsiteY188" fmla="*/ 251496 h 1557223"/>
                  <a:gd name="connsiteX189" fmla="*/ 999235 w 1342666"/>
                  <a:gd name="connsiteY189" fmla="*/ 253965 h 1557223"/>
                  <a:gd name="connsiteX190" fmla="*/ 999235 w 1342666"/>
                  <a:gd name="connsiteY190" fmla="*/ 278649 h 1557223"/>
                  <a:gd name="connsiteX191" fmla="*/ 1001602 w 1342666"/>
                  <a:gd name="connsiteY191" fmla="*/ 281118 h 1557223"/>
                  <a:gd name="connsiteX192" fmla="*/ 1004069 w 1342666"/>
                  <a:gd name="connsiteY192" fmla="*/ 283586 h 1557223"/>
                  <a:gd name="connsiteX193" fmla="*/ 1009007 w 1342666"/>
                  <a:gd name="connsiteY193" fmla="*/ 286055 h 1557223"/>
                  <a:gd name="connsiteX194" fmla="*/ 1013944 w 1342666"/>
                  <a:gd name="connsiteY194" fmla="*/ 286055 h 1557223"/>
                  <a:gd name="connsiteX195" fmla="*/ 1016515 w 1342666"/>
                  <a:gd name="connsiteY195" fmla="*/ 288524 h 1557223"/>
                  <a:gd name="connsiteX196" fmla="*/ 1018882 w 1342666"/>
                  <a:gd name="connsiteY196" fmla="*/ 288524 h 1557223"/>
                  <a:gd name="connsiteX197" fmla="*/ 1021349 w 1342666"/>
                  <a:gd name="connsiteY197" fmla="*/ 290991 h 1557223"/>
                  <a:gd name="connsiteX198" fmla="*/ 1026286 w 1342666"/>
                  <a:gd name="connsiteY198" fmla="*/ 293460 h 1557223"/>
                  <a:gd name="connsiteX199" fmla="*/ 1026286 w 1342666"/>
                  <a:gd name="connsiteY199" fmla="*/ 295928 h 1557223"/>
                  <a:gd name="connsiteX200" fmla="*/ 1028753 w 1342666"/>
                  <a:gd name="connsiteY200" fmla="*/ 298397 h 1557223"/>
                  <a:gd name="connsiteX201" fmla="*/ 1031224 w 1342666"/>
                  <a:gd name="connsiteY201" fmla="*/ 303335 h 1557223"/>
                  <a:gd name="connsiteX202" fmla="*/ 1031224 w 1342666"/>
                  <a:gd name="connsiteY202" fmla="*/ 308272 h 1557223"/>
                  <a:gd name="connsiteX203" fmla="*/ 1026286 w 1342666"/>
                  <a:gd name="connsiteY203" fmla="*/ 310739 h 1557223"/>
                  <a:gd name="connsiteX204" fmla="*/ 1026286 w 1342666"/>
                  <a:gd name="connsiteY204" fmla="*/ 347767 h 1557223"/>
                  <a:gd name="connsiteX205" fmla="*/ 1028753 w 1342666"/>
                  <a:gd name="connsiteY205" fmla="*/ 352705 h 1557223"/>
                  <a:gd name="connsiteX206" fmla="*/ 1031224 w 1342666"/>
                  <a:gd name="connsiteY206" fmla="*/ 355173 h 1557223"/>
                  <a:gd name="connsiteX207" fmla="*/ 1033691 w 1342666"/>
                  <a:gd name="connsiteY207" fmla="*/ 357642 h 1557223"/>
                  <a:gd name="connsiteX208" fmla="*/ 1036161 w 1342666"/>
                  <a:gd name="connsiteY208" fmla="*/ 362580 h 1557223"/>
                  <a:gd name="connsiteX209" fmla="*/ 1038628 w 1342666"/>
                  <a:gd name="connsiteY209" fmla="*/ 365047 h 1557223"/>
                  <a:gd name="connsiteX210" fmla="*/ 1043566 w 1342666"/>
                  <a:gd name="connsiteY210" fmla="*/ 369984 h 1557223"/>
                  <a:gd name="connsiteX211" fmla="*/ 1048503 w 1342666"/>
                  <a:gd name="connsiteY211" fmla="*/ 377390 h 1557223"/>
                  <a:gd name="connsiteX212" fmla="*/ 1050971 w 1342666"/>
                  <a:gd name="connsiteY212" fmla="*/ 379859 h 1557223"/>
                  <a:gd name="connsiteX213" fmla="*/ 1055908 w 1342666"/>
                  <a:gd name="connsiteY213" fmla="*/ 382326 h 1557223"/>
                  <a:gd name="connsiteX214" fmla="*/ 1058378 w 1342666"/>
                  <a:gd name="connsiteY214" fmla="*/ 384795 h 1557223"/>
                  <a:gd name="connsiteX215" fmla="*/ 1060845 w 1342666"/>
                  <a:gd name="connsiteY215" fmla="*/ 389732 h 1557223"/>
                  <a:gd name="connsiteX216" fmla="*/ 1065783 w 1342666"/>
                  <a:gd name="connsiteY216" fmla="*/ 394670 h 1557223"/>
                  <a:gd name="connsiteX217" fmla="*/ 1068250 w 1342666"/>
                  <a:gd name="connsiteY217" fmla="*/ 404543 h 1557223"/>
                  <a:gd name="connsiteX218" fmla="*/ 1068250 w 1342666"/>
                  <a:gd name="connsiteY218" fmla="*/ 411949 h 1557223"/>
                  <a:gd name="connsiteX219" fmla="*/ 1075658 w 1342666"/>
                  <a:gd name="connsiteY219" fmla="*/ 411949 h 1557223"/>
                  <a:gd name="connsiteX220" fmla="*/ 1078125 w 1342666"/>
                  <a:gd name="connsiteY220" fmla="*/ 409481 h 1557223"/>
                  <a:gd name="connsiteX221" fmla="*/ 1080592 w 1342666"/>
                  <a:gd name="connsiteY221" fmla="*/ 407012 h 1557223"/>
                  <a:gd name="connsiteX222" fmla="*/ 1083062 w 1342666"/>
                  <a:gd name="connsiteY222" fmla="*/ 407012 h 1557223"/>
                  <a:gd name="connsiteX223" fmla="*/ 1080592 w 1342666"/>
                  <a:gd name="connsiteY223" fmla="*/ 404543 h 1557223"/>
                  <a:gd name="connsiteX224" fmla="*/ 1080592 w 1342666"/>
                  <a:gd name="connsiteY224" fmla="*/ 399607 h 1557223"/>
                  <a:gd name="connsiteX225" fmla="*/ 1088000 w 1342666"/>
                  <a:gd name="connsiteY225" fmla="*/ 399607 h 1557223"/>
                  <a:gd name="connsiteX226" fmla="*/ 1088000 w 1342666"/>
                  <a:gd name="connsiteY226" fmla="*/ 404543 h 1557223"/>
                  <a:gd name="connsiteX227" fmla="*/ 1097872 w 1342666"/>
                  <a:gd name="connsiteY227" fmla="*/ 404543 h 1557223"/>
                  <a:gd name="connsiteX228" fmla="*/ 1097872 w 1342666"/>
                  <a:gd name="connsiteY228" fmla="*/ 407012 h 1557223"/>
                  <a:gd name="connsiteX229" fmla="*/ 1100342 w 1342666"/>
                  <a:gd name="connsiteY229" fmla="*/ 407012 h 1557223"/>
                  <a:gd name="connsiteX230" fmla="*/ 1102809 w 1342666"/>
                  <a:gd name="connsiteY230" fmla="*/ 409481 h 1557223"/>
                  <a:gd name="connsiteX231" fmla="*/ 1105279 w 1342666"/>
                  <a:gd name="connsiteY231" fmla="*/ 409481 h 1557223"/>
                  <a:gd name="connsiteX232" fmla="*/ 1112684 w 1342666"/>
                  <a:gd name="connsiteY232" fmla="*/ 404543 h 1557223"/>
                  <a:gd name="connsiteX233" fmla="*/ 1112684 w 1342666"/>
                  <a:gd name="connsiteY233" fmla="*/ 392201 h 1557223"/>
                  <a:gd name="connsiteX234" fmla="*/ 1115154 w 1342666"/>
                  <a:gd name="connsiteY234" fmla="*/ 392201 h 1557223"/>
                  <a:gd name="connsiteX235" fmla="*/ 1115154 w 1342666"/>
                  <a:gd name="connsiteY235" fmla="*/ 397139 h 1557223"/>
                  <a:gd name="connsiteX236" fmla="*/ 1117622 w 1342666"/>
                  <a:gd name="connsiteY236" fmla="*/ 397139 h 1557223"/>
                  <a:gd name="connsiteX237" fmla="*/ 1120089 w 1342666"/>
                  <a:gd name="connsiteY237" fmla="*/ 394670 h 1557223"/>
                  <a:gd name="connsiteX238" fmla="*/ 1122559 w 1342666"/>
                  <a:gd name="connsiteY238" fmla="*/ 397139 h 1557223"/>
                  <a:gd name="connsiteX239" fmla="*/ 1122559 w 1342666"/>
                  <a:gd name="connsiteY239" fmla="*/ 399607 h 1557223"/>
                  <a:gd name="connsiteX240" fmla="*/ 1125026 w 1342666"/>
                  <a:gd name="connsiteY240" fmla="*/ 399607 h 1557223"/>
                  <a:gd name="connsiteX241" fmla="*/ 1127496 w 1342666"/>
                  <a:gd name="connsiteY241" fmla="*/ 394670 h 1557223"/>
                  <a:gd name="connsiteX242" fmla="*/ 1127496 w 1342666"/>
                  <a:gd name="connsiteY242" fmla="*/ 392201 h 1557223"/>
                  <a:gd name="connsiteX243" fmla="*/ 1129964 w 1342666"/>
                  <a:gd name="connsiteY243" fmla="*/ 389732 h 1557223"/>
                  <a:gd name="connsiteX244" fmla="*/ 1129964 w 1342666"/>
                  <a:gd name="connsiteY244" fmla="*/ 397139 h 1557223"/>
                  <a:gd name="connsiteX245" fmla="*/ 1132434 w 1342666"/>
                  <a:gd name="connsiteY245" fmla="*/ 397139 h 1557223"/>
                  <a:gd name="connsiteX246" fmla="*/ 1132434 w 1342666"/>
                  <a:gd name="connsiteY246" fmla="*/ 394670 h 1557223"/>
                  <a:gd name="connsiteX247" fmla="*/ 1134901 w 1342666"/>
                  <a:gd name="connsiteY247" fmla="*/ 394670 h 1557223"/>
                  <a:gd name="connsiteX248" fmla="*/ 1134901 w 1342666"/>
                  <a:gd name="connsiteY248" fmla="*/ 402074 h 1557223"/>
                  <a:gd name="connsiteX249" fmla="*/ 1137368 w 1342666"/>
                  <a:gd name="connsiteY249" fmla="*/ 404543 h 1557223"/>
                  <a:gd name="connsiteX250" fmla="*/ 1139839 w 1342666"/>
                  <a:gd name="connsiteY250" fmla="*/ 402074 h 1557223"/>
                  <a:gd name="connsiteX251" fmla="*/ 1142306 w 1342666"/>
                  <a:gd name="connsiteY251" fmla="*/ 402074 h 1557223"/>
                  <a:gd name="connsiteX252" fmla="*/ 1144776 w 1342666"/>
                  <a:gd name="connsiteY252" fmla="*/ 399607 h 1557223"/>
                  <a:gd name="connsiteX253" fmla="*/ 1147243 w 1342666"/>
                  <a:gd name="connsiteY253" fmla="*/ 402074 h 1557223"/>
                  <a:gd name="connsiteX254" fmla="*/ 1147243 w 1342666"/>
                  <a:gd name="connsiteY254" fmla="*/ 404543 h 1557223"/>
                  <a:gd name="connsiteX255" fmla="*/ 1154648 w 1342666"/>
                  <a:gd name="connsiteY255" fmla="*/ 404543 h 1557223"/>
                  <a:gd name="connsiteX256" fmla="*/ 1154648 w 1342666"/>
                  <a:gd name="connsiteY256" fmla="*/ 397139 h 1557223"/>
                  <a:gd name="connsiteX257" fmla="*/ 1159585 w 1342666"/>
                  <a:gd name="connsiteY257" fmla="*/ 397139 h 1557223"/>
                  <a:gd name="connsiteX258" fmla="*/ 1159585 w 1342666"/>
                  <a:gd name="connsiteY258" fmla="*/ 402074 h 1557223"/>
                  <a:gd name="connsiteX259" fmla="*/ 1157118 w 1342666"/>
                  <a:gd name="connsiteY259" fmla="*/ 402074 h 1557223"/>
                  <a:gd name="connsiteX260" fmla="*/ 1157118 w 1342666"/>
                  <a:gd name="connsiteY260" fmla="*/ 409481 h 1557223"/>
                  <a:gd name="connsiteX261" fmla="*/ 1154648 w 1342666"/>
                  <a:gd name="connsiteY261" fmla="*/ 411949 h 1557223"/>
                  <a:gd name="connsiteX262" fmla="*/ 1152181 w 1342666"/>
                  <a:gd name="connsiteY262" fmla="*/ 416887 h 1557223"/>
                  <a:gd name="connsiteX263" fmla="*/ 1152181 w 1342666"/>
                  <a:gd name="connsiteY263" fmla="*/ 419354 h 1557223"/>
                  <a:gd name="connsiteX264" fmla="*/ 1154648 w 1342666"/>
                  <a:gd name="connsiteY264" fmla="*/ 419354 h 1557223"/>
                  <a:gd name="connsiteX265" fmla="*/ 1159585 w 1342666"/>
                  <a:gd name="connsiteY265" fmla="*/ 416887 h 1557223"/>
                  <a:gd name="connsiteX266" fmla="*/ 1162056 w 1342666"/>
                  <a:gd name="connsiteY266" fmla="*/ 416887 h 1557223"/>
                  <a:gd name="connsiteX267" fmla="*/ 1162056 w 1342666"/>
                  <a:gd name="connsiteY267" fmla="*/ 424292 h 1557223"/>
                  <a:gd name="connsiteX268" fmla="*/ 1157118 w 1342666"/>
                  <a:gd name="connsiteY268" fmla="*/ 424292 h 1557223"/>
                  <a:gd name="connsiteX269" fmla="*/ 1157118 w 1342666"/>
                  <a:gd name="connsiteY269" fmla="*/ 429229 h 1557223"/>
                  <a:gd name="connsiteX270" fmla="*/ 1162056 w 1342666"/>
                  <a:gd name="connsiteY270" fmla="*/ 429229 h 1557223"/>
                  <a:gd name="connsiteX271" fmla="*/ 1162056 w 1342666"/>
                  <a:gd name="connsiteY271" fmla="*/ 431698 h 1557223"/>
                  <a:gd name="connsiteX272" fmla="*/ 1164523 w 1342666"/>
                  <a:gd name="connsiteY272" fmla="*/ 431698 h 1557223"/>
                  <a:gd name="connsiteX273" fmla="*/ 1164523 w 1342666"/>
                  <a:gd name="connsiteY273" fmla="*/ 429229 h 1557223"/>
                  <a:gd name="connsiteX274" fmla="*/ 1166993 w 1342666"/>
                  <a:gd name="connsiteY274" fmla="*/ 429229 h 1557223"/>
                  <a:gd name="connsiteX275" fmla="*/ 1166993 w 1342666"/>
                  <a:gd name="connsiteY275" fmla="*/ 426760 h 1557223"/>
                  <a:gd name="connsiteX276" fmla="*/ 1169460 w 1342666"/>
                  <a:gd name="connsiteY276" fmla="*/ 424292 h 1557223"/>
                  <a:gd name="connsiteX277" fmla="*/ 1169460 w 1342666"/>
                  <a:gd name="connsiteY277" fmla="*/ 421823 h 1557223"/>
                  <a:gd name="connsiteX278" fmla="*/ 1171927 w 1342666"/>
                  <a:gd name="connsiteY278" fmla="*/ 424292 h 1557223"/>
                  <a:gd name="connsiteX279" fmla="*/ 1174398 w 1342666"/>
                  <a:gd name="connsiteY279" fmla="*/ 429229 h 1557223"/>
                  <a:gd name="connsiteX280" fmla="*/ 1176865 w 1342666"/>
                  <a:gd name="connsiteY280" fmla="*/ 431698 h 1557223"/>
                  <a:gd name="connsiteX281" fmla="*/ 1176865 w 1342666"/>
                  <a:gd name="connsiteY281" fmla="*/ 434166 h 1557223"/>
                  <a:gd name="connsiteX282" fmla="*/ 1184273 w 1342666"/>
                  <a:gd name="connsiteY282" fmla="*/ 441571 h 1557223"/>
                  <a:gd name="connsiteX283" fmla="*/ 1184273 w 1342666"/>
                  <a:gd name="connsiteY283" fmla="*/ 444040 h 1557223"/>
                  <a:gd name="connsiteX284" fmla="*/ 1186740 w 1342666"/>
                  <a:gd name="connsiteY284" fmla="*/ 446509 h 1557223"/>
                  <a:gd name="connsiteX285" fmla="*/ 1191677 w 1342666"/>
                  <a:gd name="connsiteY285" fmla="*/ 448977 h 1557223"/>
                  <a:gd name="connsiteX286" fmla="*/ 1194144 w 1342666"/>
                  <a:gd name="connsiteY286" fmla="*/ 451446 h 1557223"/>
                  <a:gd name="connsiteX287" fmla="*/ 1194144 w 1342666"/>
                  <a:gd name="connsiteY287" fmla="*/ 458851 h 1557223"/>
                  <a:gd name="connsiteX288" fmla="*/ 1189207 w 1342666"/>
                  <a:gd name="connsiteY288" fmla="*/ 466257 h 1557223"/>
                  <a:gd name="connsiteX289" fmla="*/ 1186740 w 1342666"/>
                  <a:gd name="connsiteY289" fmla="*/ 468726 h 1557223"/>
                  <a:gd name="connsiteX290" fmla="*/ 1184273 w 1342666"/>
                  <a:gd name="connsiteY290" fmla="*/ 471194 h 1557223"/>
                  <a:gd name="connsiteX291" fmla="*/ 1184273 w 1342666"/>
                  <a:gd name="connsiteY291" fmla="*/ 476130 h 1557223"/>
                  <a:gd name="connsiteX292" fmla="*/ 1186740 w 1342666"/>
                  <a:gd name="connsiteY292" fmla="*/ 481068 h 1557223"/>
                  <a:gd name="connsiteX293" fmla="*/ 1189207 w 1342666"/>
                  <a:gd name="connsiteY293" fmla="*/ 490941 h 1557223"/>
                  <a:gd name="connsiteX294" fmla="*/ 1191677 w 1342666"/>
                  <a:gd name="connsiteY294" fmla="*/ 495878 h 1557223"/>
                  <a:gd name="connsiteX295" fmla="*/ 1196615 w 1342666"/>
                  <a:gd name="connsiteY295" fmla="*/ 500816 h 1557223"/>
                  <a:gd name="connsiteX296" fmla="*/ 1199082 w 1342666"/>
                  <a:gd name="connsiteY296" fmla="*/ 503285 h 1557223"/>
                  <a:gd name="connsiteX297" fmla="*/ 1201552 w 1342666"/>
                  <a:gd name="connsiteY297" fmla="*/ 505753 h 1557223"/>
                  <a:gd name="connsiteX298" fmla="*/ 1204019 w 1342666"/>
                  <a:gd name="connsiteY298" fmla="*/ 508222 h 1557223"/>
                  <a:gd name="connsiteX299" fmla="*/ 1206490 w 1342666"/>
                  <a:gd name="connsiteY299" fmla="*/ 508222 h 1557223"/>
                  <a:gd name="connsiteX300" fmla="*/ 1208957 w 1342666"/>
                  <a:gd name="connsiteY300" fmla="*/ 513158 h 1557223"/>
                  <a:gd name="connsiteX301" fmla="*/ 1211424 w 1342666"/>
                  <a:gd name="connsiteY301" fmla="*/ 515627 h 1557223"/>
                  <a:gd name="connsiteX302" fmla="*/ 1216361 w 1342666"/>
                  <a:gd name="connsiteY302" fmla="*/ 518095 h 1557223"/>
                  <a:gd name="connsiteX303" fmla="*/ 1221299 w 1342666"/>
                  <a:gd name="connsiteY303" fmla="*/ 527969 h 1557223"/>
                  <a:gd name="connsiteX304" fmla="*/ 1226236 w 1342666"/>
                  <a:gd name="connsiteY304" fmla="*/ 532906 h 1557223"/>
                  <a:gd name="connsiteX305" fmla="*/ 1228703 w 1342666"/>
                  <a:gd name="connsiteY305" fmla="*/ 537844 h 1557223"/>
                  <a:gd name="connsiteX306" fmla="*/ 1231174 w 1342666"/>
                  <a:gd name="connsiteY306" fmla="*/ 540312 h 1557223"/>
                  <a:gd name="connsiteX307" fmla="*/ 1233641 w 1342666"/>
                  <a:gd name="connsiteY307" fmla="*/ 540312 h 1557223"/>
                  <a:gd name="connsiteX308" fmla="*/ 1238578 w 1342666"/>
                  <a:gd name="connsiteY308" fmla="*/ 545248 h 1557223"/>
                  <a:gd name="connsiteX309" fmla="*/ 1236111 w 1342666"/>
                  <a:gd name="connsiteY309" fmla="*/ 552655 h 1557223"/>
                  <a:gd name="connsiteX310" fmla="*/ 1233641 w 1342666"/>
                  <a:gd name="connsiteY310" fmla="*/ 557592 h 1557223"/>
                  <a:gd name="connsiteX311" fmla="*/ 1236111 w 1342666"/>
                  <a:gd name="connsiteY311" fmla="*/ 562529 h 1557223"/>
                  <a:gd name="connsiteX312" fmla="*/ 1236111 w 1342666"/>
                  <a:gd name="connsiteY312" fmla="*/ 572299 h 1557223"/>
                  <a:gd name="connsiteX313" fmla="*/ 1241049 w 1342666"/>
                  <a:gd name="connsiteY313" fmla="*/ 577340 h 1557223"/>
                  <a:gd name="connsiteX314" fmla="*/ 1245983 w 1342666"/>
                  <a:gd name="connsiteY314" fmla="*/ 584745 h 1557223"/>
                  <a:gd name="connsiteX315" fmla="*/ 1248453 w 1342666"/>
                  <a:gd name="connsiteY315" fmla="*/ 594620 h 1557223"/>
                  <a:gd name="connsiteX316" fmla="*/ 1250920 w 1342666"/>
                  <a:gd name="connsiteY316" fmla="*/ 604391 h 1557223"/>
                  <a:gd name="connsiteX317" fmla="*/ 1250920 w 1342666"/>
                  <a:gd name="connsiteY317" fmla="*/ 636482 h 1557223"/>
                  <a:gd name="connsiteX318" fmla="*/ 1248453 w 1342666"/>
                  <a:gd name="connsiteY318" fmla="*/ 638950 h 1557223"/>
                  <a:gd name="connsiteX319" fmla="*/ 1245983 w 1342666"/>
                  <a:gd name="connsiteY319" fmla="*/ 646355 h 1557223"/>
                  <a:gd name="connsiteX320" fmla="*/ 1245983 w 1342666"/>
                  <a:gd name="connsiteY320" fmla="*/ 661167 h 1557223"/>
                  <a:gd name="connsiteX321" fmla="*/ 1248453 w 1342666"/>
                  <a:gd name="connsiteY321" fmla="*/ 666103 h 1557223"/>
                  <a:gd name="connsiteX322" fmla="*/ 1250920 w 1342666"/>
                  <a:gd name="connsiteY322" fmla="*/ 678447 h 1557223"/>
                  <a:gd name="connsiteX323" fmla="*/ 1250920 w 1342666"/>
                  <a:gd name="connsiteY323" fmla="*/ 680914 h 1557223"/>
                  <a:gd name="connsiteX324" fmla="*/ 1253391 w 1342666"/>
                  <a:gd name="connsiteY324" fmla="*/ 685851 h 1557223"/>
                  <a:gd name="connsiteX325" fmla="*/ 1258328 w 1342666"/>
                  <a:gd name="connsiteY325" fmla="*/ 690789 h 1557223"/>
                  <a:gd name="connsiteX326" fmla="*/ 1260795 w 1342666"/>
                  <a:gd name="connsiteY326" fmla="*/ 693258 h 1557223"/>
                  <a:gd name="connsiteX327" fmla="*/ 1268200 w 1342666"/>
                  <a:gd name="connsiteY327" fmla="*/ 695726 h 1557223"/>
                  <a:gd name="connsiteX328" fmla="*/ 1278075 w 1342666"/>
                  <a:gd name="connsiteY328" fmla="*/ 698195 h 1557223"/>
                  <a:gd name="connsiteX329" fmla="*/ 1285480 w 1342666"/>
                  <a:gd name="connsiteY329" fmla="*/ 703131 h 1557223"/>
                  <a:gd name="connsiteX330" fmla="*/ 1287950 w 1342666"/>
                  <a:gd name="connsiteY330" fmla="*/ 708069 h 1557223"/>
                  <a:gd name="connsiteX331" fmla="*/ 1290417 w 1342666"/>
                  <a:gd name="connsiteY331" fmla="*/ 710537 h 1557223"/>
                  <a:gd name="connsiteX332" fmla="*/ 1292887 w 1342666"/>
                  <a:gd name="connsiteY332" fmla="*/ 717942 h 1557223"/>
                  <a:gd name="connsiteX333" fmla="*/ 1292887 w 1342666"/>
                  <a:gd name="connsiteY333" fmla="*/ 727817 h 1557223"/>
                  <a:gd name="connsiteX334" fmla="*/ 1297822 w 1342666"/>
                  <a:gd name="connsiteY334" fmla="*/ 737690 h 1557223"/>
                  <a:gd name="connsiteX335" fmla="*/ 1300292 w 1342666"/>
                  <a:gd name="connsiteY335" fmla="*/ 737690 h 1557223"/>
                  <a:gd name="connsiteX336" fmla="*/ 1302759 w 1342666"/>
                  <a:gd name="connsiteY336" fmla="*/ 740159 h 1557223"/>
                  <a:gd name="connsiteX337" fmla="*/ 1305229 w 1342666"/>
                  <a:gd name="connsiteY337" fmla="*/ 742628 h 1557223"/>
                  <a:gd name="connsiteX338" fmla="*/ 1307697 w 1342666"/>
                  <a:gd name="connsiteY338" fmla="*/ 747565 h 1557223"/>
                  <a:gd name="connsiteX339" fmla="*/ 1310167 w 1342666"/>
                  <a:gd name="connsiteY339" fmla="*/ 750034 h 1557223"/>
                  <a:gd name="connsiteX340" fmla="*/ 1315104 w 1342666"/>
                  <a:gd name="connsiteY340" fmla="*/ 750034 h 1557223"/>
                  <a:gd name="connsiteX341" fmla="*/ 1317571 w 1342666"/>
                  <a:gd name="connsiteY341" fmla="*/ 754970 h 1557223"/>
                  <a:gd name="connsiteX342" fmla="*/ 1322509 w 1342666"/>
                  <a:gd name="connsiteY342" fmla="*/ 762376 h 1557223"/>
                  <a:gd name="connsiteX343" fmla="*/ 1329914 w 1342666"/>
                  <a:gd name="connsiteY343" fmla="*/ 767313 h 1557223"/>
                  <a:gd name="connsiteX344" fmla="*/ 1334851 w 1342666"/>
                  <a:gd name="connsiteY344" fmla="*/ 774718 h 1557223"/>
                  <a:gd name="connsiteX345" fmla="*/ 1337318 w 1342666"/>
                  <a:gd name="connsiteY345" fmla="*/ 777187 h 1557223"/>
                  <a:gd name="connsiteX346" fmla="*/ 1342256 w 1342666"/>
                  <a:gd name="connsiteY346" fmla="*/ 784593 h 1557223"/>
                  <a:gd name="connsiteX347" fmla="*/ 1337318 w 1342666"/>
                  <a:gd name="connsiteY347" fmla="*/ 787062 h 1557223"/>
                  <a:gd name="connsiteX348" fmla="*/ 1332384 w 1342666"/>
                  <a:gd name="connsiteY348" fmla="*/ 789529 h 1557223"/>
                  <a:gd name="connsiteX349" fmla="*/ 1327446 w 1342666"/>
                  <a:gd name="connsiteY349" fmla="*/ 791998 h 1557223"/>
                  <a:gd name="connsiteX350" fmla="*/ 1324976 w 1342666"/>
                  <a:gd name="connsiteY350" fmla="*/ 791998 h 1557223"/>
                  <a:gd name="connsiteX351" fmla="*/ 1320039 w 1342666"/>
                  <a:gd name="connsiteY351" fmla="*/ 794466 h 1557223"/>
                  <a:gd name="connsiteX352" fmla="*/ 1315104 w 1342666"/>
                  <a:gd name="connsiteY352" fmla="*/ 799404 h 1557223"/>
                  <a:gd name="connsiteX353" fmla="*/ 1307697 w 1342666"/>
                  <a:gd name="connsiteY353" fmla="*/ 801872 h 1557223"/>
                  <a:gd name="connsiteX354" fmla="*/ 1300292 w 1342666"/>
                  <a:gd name="connsiteY354" fmla="*/ 801872 h 1557223"/>
                  <a:gd name="connsiteX355" fmla="*/ 1283012 w 1342666"/>
                  <a:gd name="connsiteY355" fmla="*/ 799404 h 1557223"/>
                  <a:gd name="connsiteX356" fmla="*/ 1270670 w 1342666"/>
                  <a:gd name="connsiteY356" fmla="*/ 799404 h 1557223"/>
                  <a:gd name="connsiteX357" fmla="*/ 1263263 w 1342666"/>
                  <a:gd name="connsiteY357" fmla="*/ 804341 h 1557223"/>
                  <a:gd name="connsiteX358" fmla="*/ 1250920 w 1342666"/>
                  <a:gd name="connsiteY358" fmla="*/ 804341 h 1557223"/>
                  <a:gd name="connsiteX359" fmla="*/ 1233641 w 1342666"/>
                  <a:gd name="connsiteY359" fmla="*/ 801872 h 1557223"/>
                  <a:gd name="connsiteX360" fmla="*/ 1226236 w 1342666"/>
                  <a:gd name="connsiteY360" fmla="*/ 796935 h 1557223"/>
                  <a:gd name="connsiteX361" fmla="*/ 1213894 w 1342666"/>
                  <a:gd name="connsiteY361" fmla="*/ 796935 h 1557223"/>
                  <a:gd name="connsiteX362" fmla="*/ 1211424 w 1342666"/>
                  <a:gd name="connsiteY362" fmla="*/ 799404 h 1557223"/>
                  <a:gd name="connsiteX363" fmla="*/ 1216361 w 1342666"/>
                  <a:gd name="connsiteY363" fmla="*/ 804341 h 1557223"/>
                  <a:gd name="connsiteX364" fmla="*/ 1218832 w 1342666"/>
                  <a:gd name="connsiteY364" fmla="*/ 809277 h 1557223"/>
                  <a:gd name="connsiteX365" fmla="*/ 1221299 w 1342666"/>
                  <a:gd name="connsiteY365" fmla="*/ 814215 h 1557223"/>
                  <a:gd name="connsiteX366" fmla="*/ 1223769 w 1342666"/>
                  <a:gd name="connsiteY366" fmla="*/ 816683 h 1557223"/>
                  <a:gd name="connsiteX367" fmla="*/ 1226236 w 1342666"/>
                  <a:gd name="connsiteY367" fmla="*/ 819152 h 1557223"/>
                  <a:gd name="connsiteX368" fmla="*/ 1228703 w 1342666"/>
                  <a:gd name="connsiteY368" fmla="*/ 821621 h 1557223"/>
                  <a:gd name="connsiteX369" fmla="*/ 1231174 w 1342666"/>
                  <a:gd name="connsiteY369" fmla="*/ 829025 h 1557223"/>
                  <a:gd name="connsiteX370" fmla="*/ 1233641 w 1342666"/>
                  <a:gd name="connsiteY370" fmla="*/ 833963 h 1557223"/>
                  <a:gd name="connsiteX371" fmla="*/ 1236111 w 1342666"/>
                  <a:gd name="connsiteY371" fmla="*/ 838900 h 1557223"/>
                  <a:gd name="connsiteX372" fmla="*/ 1236111 w 1342666"/>
                  <a:gd name="connsiteY372" fmla="*/ 841369 h 1557223"/>
                  <a:gd name="connsiteX373" fmla="*/ 1238578 w 1342666"/>
                  <a:gd name="connsiteY373" fmla="*/ 846305 h 1557223"/>
                  <a:gd name="connsiteX374" fmla="*/ 1241049 w 1342666"/>
                  <a:gd name="connsiteY374" fmla="*/ 851242 h 1557223"/>
                  <a:gd name="connsiteX375" fmla="*/ 1245983 w 1342666"/>
                  <a:gd name="connsiteY375" fmla="*/ 853711 h 1557223"/>
                  <a:gd name="connsiteX376" fmla="*/ 1248453 w 1342666"/>
                  <a:gd name="connsiteY376" fmla="*/ 856180 h 1557223"/>
                  <a:gd name="connsiteX377" fmla="*/ 1253391 w 1342666"/>
                  <a:gd name="connsiteY377" fmla="*/ 858649 h 1557223"/>
                  <a:gd name="connsiteX378" fmla="*/ 1258328 w 1342666"/>
                  <a:gd name="connsiteY378" fmla="*/ 861117 h 1557223"/>
                  <a:gd name="connsiteX379" fmla="*/ 1263263 w 1342666"/>
                  <a:gd name="connsiteY379" fmla="*/ 863584 h 1557223"/>
                  <a:gd name="connsiteX380" fmla="*/ 1265733 w 1342666"/>
                  <a:gd name="connsiteY380" fmla="*/ 866053 h 1557223"/>
                  <a:gd name="connsiteX381" fmla="*/ 1268200 w 1342666"/>
                  <a:gd name="connsiteY381" fmla="*/ 870991 h 1557223"/>
                  <a:gd name="connsiteX382" fmla="*/ 1270670 w 1342666"/>
                  <a:gd name="connsiteY382" fmla="*/ 875928 h 1557223"/>
                  <a:gd name="connsiteX383" fmla="*/ 1275608 w 1342666"/>
                  <a:gd name="connsiteY383" fmla="*/ 880864 h 1557223"/>
                  <a:gd name="connsiteX384" fmla="*/ 1280542 w 1342666"/>
                  <a:gd name="connsiteY384" fmla="*/ 888270 h 1557223"/>
                  <a:gd name="connsiteX385" fmla="*/ 1287950 w 1342666"/>
                  <a:gd name="connsiteY385" fmla="*/ 895676 h 1557223"/>
                  <a:gd name="connsiteX386" fmla="*/ 1292887 w 1342666"/>
                  <a:gd name="connsiteY386" fmla="*/ 900612 h 1557223"/>
                  <a:gd name="connsiteX387" fmla="*/ 1300292 w 1342666"/>
                  <a:gd name="connsiteY387" fmla="*/ 908018 h 1557223"/>
                  <a:gd name="connsiteX388" fmla="*/ 1302759 w 1342666"/>
                  <a:gd name="connsiteY388" fmla="*/ 912956 h 1557223"/>
                  <a:gd name="connsiteX389" fmla="*/ 1305229 w 1342666"/>
                  <a:gd name="connsiteY389" fmla="*/ 917892 h 1557223"/>
                  <a:gd name="connsiteX390" fmla="*/ 1307697 w 1342666"/>
                  <a:gd name="connsiteY390" fmla="*/ 922829 h 1557223"/>
                  <a:gd name="connsiteX391" fmla="*/ 1315104 w 1342666"/>
                  <a:gd name="connsiteY391" fmla="*/ 930235 h 1557223"/>
                  <a:gd name="connsiteX392" fmla="*/ 1317571 w 1342666"/>
                  <a:gd name="connsiteY392" fmla="*/ 935171 h 1557223"/>
                  <a:gd name="connsiteX393" fmla="*/ 1320039 w 1342666"/>
                  <a:gd name="connsiteY393" fmla="*/ 945046 h 1557223"/>
                  <a:gd name="connsiteX394" fmla="*/ 1320039 w 1342666"/>
                  <a:gd name="connsiteY394" fmla="*/ 954920 h 1557223"/>
                  <a:gd name="connsiteX395" fmla="*/ 1322509 w 1342666"/>
                  <a:gd name="connsiteY395" fmla="*/ 959857 h 1557223"/>
                  <a:gd name="connsiteX396" fmla="*/ 1320039 w 1342666"/>
                  <a:gd name="connsiteY396" fmla="*/ 969732 h 1557223"/>
                  <a:gd name="connsiteX397" fmla="*/ 1320039 w 1342666"/>
                  <a:gd name="connsiteY397" fmla="*/ 989479 h 1557223"/>
                  <a:gd name="connsiteX398" fmla="*/ 1324976 w 1342666"/>
                  <a:gd name="connsiteY398" fmla="*/ 994314 h 1557223"/>
                  <a:gd name="connsiteX399" fmla="*/ 1324976 w 1342666"/>
                  <a:gd name="connsiteY399" fmla="*/ 1001719 h 1557223"/>
                  <a:gd name="connsiteX400" fmla="*/ 1322509 w 1342666"/>
                  <a:gd name="connsiteY400" fmla="*/ 1004291 h 1557223"/>
                  <a:gd name="connsiteX401" fmla="*/ 1320039 w 1342666"/>
                  <a:gd name="connsiteY401" fmla="*/ 1004291 h 1557223"/>
                  <a:gd name="connsiteX402" fmla="*/ 1317571 w 1342666"/>
                  <a:gd name="connsiteY402" fmla="*/ 1006656 h 1557223"/>
                  <a:gd name="connsiteX403" fmla="*/ 1315104 w 1342666"/>
                  <a:gd name="connsiteY403" fmla="*/ 1014062 h 1557223"/>
                  <a:gd name="connsiteX404" fmla="*/ 1317571 w 1342666"/>
                  <a:gd name="connsiteY404" fmla="*/ 1016530 h 1557223"/>
                  <a:gd name="connsiteX405" fmla="*/ 1317571 w 1342666"/>
                  <a:gd name="connsiteY405" fmla="*/ 1021467 h 1557223"/>
                  <a:gd name="connsiteX406" fmla="*/ 1315104 w 1342666"/>
                  <a:gd name="connsiteY406" fmla="*/ 1021467 h 1557223"/>
                  <a:gd name="connsiteX407" fmla="*/ 1312634 w 1342666"/>
                  <a:gd name="connsiteY407" fmla="*/ 1023936 h 1557223"/>
                  <a:gd name="connsiteX408" fmla="*/ 1310167 w 1342666"/>
                  <a:gd name="connsiteY408" fmla="*/ 1026405 h 1557223"/>
                  <a:gd name="connsiteX409" fmla="*/ 1307697 w 1342666"/>
                  <a:gd name="connsiteY409" fmla="*/ 1031342 h 1557223"/>
                  <a:gd name="connsiteX410" fmla="*/ 1305229 w 1342666"/>
                  <a:gd name="connsiteY410" fmla="*/ 1031342 h 1557223"/>
                  <a:gd name="connsiteX411" fmla="*/ 1302759 w 1342666"/>
                  <a:gd name="connsiteY411" fmla="*/ 1028873 h 1557223"/>
                  <a:gd name="connsiteX412" fmla="*/ 1297822 w 1342666"/>
                  <a:gd name="connsiteY412" fmla="*/ 1028873 h 1557223"/>
                  <a:gd name="connsiteX413" fmla="*/ 1297822 w 1342666"/>
                  <a:gd name="connsiteY413" fmla="*/ 1031342 h 1557223"/>
                  <a:gd name="connsiteX414" fmla="*/ 1292887 w 1342666"/>
                  <a:gd name="connsiteY414" fmla="*/ 1031342 h 1557223"/>
                  <a:gd name="connsiteX415" fmla="*/ 1292887 w 1342666"/>
                  <a:gd name="connsiteY415" fmla="*/ 1028873 h 1557223"/>
                  <a:gd name="connsiteX416" fmla="*/ 1287950 w 1342666"/>
                  <a:gd name="connsiteY416" fmla="*/ 1026405 h 1557223"/>
                  <a:gd name="connsiteX417" fmla="*/ 1285480 w 1342666"/>
                  <a:gd name="connsiteY417" fmla="*/ 1026405 h 1557223"/>
                  <a:gd name="connsiteX418" fmla="*/ 1287950 w 1342666"/>
                  <a:gd name="connsiteY418" fmla="*/ 1033809 h 1557223"/>
                  <a:gd name="connsiteX419" fmla="*/ 1287950 w 1342666"/>
                  <a:gd name="connsiteY419" fmla="*/ 1041215 h 1557223"/>
                  <a:gd name="connsiteX420" fmla="*/ 1285480 w 1342666"/>
                  <a:gd name="connsiteY420" fmla="*/ 1046153 h 1557223"/>
                  <a:gd name="connsiteX421" fmla="*/ 1283012 w 1342666"/>
                  <a:gd name="connsiteY421" fmla="*/ 1053558 h 1557223"/>
                  <a:gd name="connsiteX422" fmla="*/ 1280542 w 1342666"/>
                  <a:gd name="connsiteY422" fmla="*/ 1053558 h 1557223"/>
                  <a:gd name="connsiteX423" fmla="*/ 1275608 w 1342666"/>
                  <a:gd name="connsiteY423" fmla="*/ 1058495 h 1557223"/>
                  <a:gd name="connsiteX424" fmla="*/ 1273137 w 1342666"/>
                  <a:gd name="connsiteY424" fmla="*/ 1060964 h 1557223"/>
                  <a:gd name="connsiteX425" fmla="*/ 1265733 w 1342666"/>
                  <a:gd name="connsiteY425" fmla="*/ 1065901 h 1557223"/>
                  <a:gd name="connsiteX426" fmla="*/ 1260795 w 1342666"/>
                  <a:gd name="connsiteY426" fmla="*/ 1068370 h 1557223"/>
                  <a:gd name="connsiteX427" fmla="*/ 1253391 w 1342666"/>
                  <a:gd name="connsiteY427" fmla="*/ 1068370 h 1557223"/>
                  <a:gd name="connsiteX428" fmla="*/ 1253391 w 1342666"/>
                  <a:gd name="connsiteY428" fmla="*/ 1070837 h 1557223"/>
                  <a:gd name="connsiteX429" fmla="*/ 1255858 w 1342666"/>
                  <a:gd name="connsiteY429" fmla="*/ 1075775 h 1557223"/>
                  <a:gd name="connsiteX430" fmla="*/ 1258328 w 1342666"/>
                  <a:gd name="connsiteY430" fmla="*/ 1085649 h 1557223"/>
                  <a:gd name="connsiteX431" fmla="*/ 1260795 w 1342666"/>
                  <a:gd name="connsiteY431" fmla="*/ 1088117 h 1557223"/>
                  <a:gd name="connsiteX432" fmla="*/ 1260795 w 1342666"/>
                  <a:gd name="connsiteY432" fmla="*/ 1093054 h 1557223"/>
                  <a:gd name="connsiteX433" fmla="*/ 1263263 w 1342666"/>
                  <a:gd name="connsiteY433" fmla="*/ 1102929 h 1557223"/>
                  <a:gd name="connsiteX434" fmla="*/ 1263263 w 1342666"/>
                  <a:gd name="connsiteY434" fmla="*/ 1110334 h 1557223"/>
                  <a:gd name="connsiteX435" fmla="*/ 1265733 w 1342666"/>
                  <a:gd name="connsiteY435" fmla="*/ 1112802 h 1557223"/>
                  <a:gd name="connsiteX436" fmla="*/ 1265733 w 1342666"/>
                  <a:gd name="connsiteY436" fmla="*/ 1122677 h 1557223"/>
                  <a:gd name="connsiteX437" fmla="*/ 1270670 w 1342666"/>
                  <a:gd name="connsiteY437" fmla="*/ 1127613 h 1557223"/>
                  <a:gd name="connsiteX438" fmla="*/ 1273137 w 1342666"/>
                  <a:gd name="connsiteY438" fmla="*/ 1132551 h 1557223"/>
                  <a:gd name="connsiteX439" fmla="*/ 1280542 w 1342666"/>
                  <a:gd name="connsiteY439" fmla="*/ 1137488 h 1557223"/>
                  <a:gd name="connsiteX440" fmla="*/ 1287950 w 1342666"/>
                  <a:gd name="connsiteY440" fmla="*/ 1142426 h 1557223"/>
                  <a:gd name="connsiteX441" fmla="*/ 1292887 w 1342666"/>
                  <a:gd name="connsiteY441" fmla="*/ 1147361 h 1557223"/>
                  <a:gd name="connsiteX442" fmla="*/ 1300292 w 1342666"/>
                  <a:gd name="connsiteY442" fmla="*/ 1152299 h 1557223"/>
                  <a:gd name="connsiteX443" fmla="*/ 1305229 w 1342666"/>
                  <a:gd name="connsiteY443" fmla="*/ 1159705 h 1557223"/>
                  <a:gd name="connsiteX444" fmla="*/ 1307697 w 1342666"/>
                  <a:gd name="connsiteY444" fmla="*/ 1162172 h 1557223"/>
                  <a:gd name="connsiteX445" fmla="*/ 1310167 w 1342666"/>
                  <a:gd name="connsiteY445" fmla="*/ 1169578 h 1557223"/>
                  <a:gd name="connsiteX446" fmla="*/ 1315104 w 1342666"/>
                  <a:gd name="connsiteY446" fmla="*/ 1174516 h 1557223"/>
                  <a:gd name="connsiteX447" fmla="*/ 1320039 w 1342666"/>
                  <a:gd name="connsiteY447" fmla="*/ 1176985 h 1557223"/>
                  <a:gd name="connsiteX448" fmla="*/ 1322509 w 1342666"/>
                  <a:gd name="connsiteY448" fmla="*/ 1179452 h 1557223"/>
                  <a:gd name="connsiteX449" fmla="*/ 1322509 w 1342666"/>
                  <a:gd name="connsiteY449" fmla="*/ 1184389 h 1557223"/>
                  <a:gd name="connsiteX450" fmla="*/ 1324976 w 1342666"/>
                  <a:gd name="connsiteY450" fmla="*/ 1186858 h 1557223"/>
                  <a:gd name="connsiteX451" fmla="*/ 1324976 w 1342666"/>
                  <a:gd name="connsiteY451" fmla="*/ 1196733 h 1557223"/>
                  <a:gd name="connsiteX452" fmla="*/ 1322509 w 1342666"/>
                  <a:gd name="connsiteY452" fmla="*/ 1199200 h 1557223"/>
                  <a:gd name="connsiteX453" fmla="*/ 1322509 w 1342666"/>
                  <a:gd name="connsiteY453" fmla="*/ 1206606 h 1557223"/>
                  <a:gd name="connsiteX454" fmla="*/ 1327446 w 1342666"/>
                  <a:gd name="connsiteY454" fmla="*/ 1216480 h 1557223"/>
                  <a:gd name="connsiteX455" fmla="*/ 1329914 w 1342666"/>
                  <a:gd name="connsiteY455" fmla="*/ 1223886 h 1557223"/>
                  <a:gd name="connsiteX456" fmla="*/ 1329914 w 1342666"/>
                  <a:gd name="connsiteY456" fmla="*/ 1233759 h 1557223"/>
                  <a:gd name="connsiteX457" fmla="*/ 1327446 w 1342666"/>
                  <a:gd name="connsiteY457" fmla="*/ 1241165 h 1557223"/>
                  <a:gd name="connsiteX458" fmla="*/ 1327446 w 1342666"/>
                  <a:gd name="connsiteY458" fmla="*/ 1255976 h 1557223"/>
                  <a:gd name="connsiteX459" fmla="*/ 1324976 w 1342666"/>
                  <a:gd name="connsiteY459" fmla="*/ 1258445 h 1557223"/>
                  <a:gd name="connsiteX460" fmla="*/ 1320039 w 1342666"/>
                  <a:gd name="connsiteY460" fmla="*/ 1263382 h 1557223"/>
                  <a:gd name="connsiteX461" fmla="*/ 1315104 w 1342666"/>
                  <a:gd name="connsiteY461" fmla="*/ 1265851 h 1557223"/>
                  <a:gd name="connsiteX462" fmla="*/ 1312634 w 1342666"/>
                  <a:gd name="connsiteY462" fmla="*/ 1265851 h 1557223"/>
                  <a:gd name="connsiteX463" fmla="*/ 1310167 w 1342666"/>
                  <a:gd name="connsiteY463" fmla="*/ 1268320 h 1557223"/>
                  <a:gd name="connsiteX464" fmla="*/ 1307697 w 1342666"/>
                  <a:gd name="connsiteY464" fmla="*/ 1268320 h 1557223"/>
                  <a:gd name="connsiteX465" fmla="*/ 1302759 w 1342666"/>
                  <a:gd name="connsiteY465" fmla="*/ 1270787 h 1557223"/>
                  <a:gd name="connsiteX466" fmla="*/ 1300292 w 1342666"/>
                  <a:gd name="connsiteY466" fmla="*/ 1268320 h 1557223"/>
                  <a:gd name="connsiteX467" fmla="*/ 1297822 w 1342666"/>
                  <a:gd name="connsiteY467" fmla="*/ 1268320 h 1557223"/>
                  <a:gd name="connsiteX468" fmla="*/ 1295354 w 1342666"/>
                  <a:gd name="connsiteY468" fmla="*/ 1270787 h 1557223"/>
                  <a:gd name="connsiteX469" fmla="*/ 1295354 w 1342666"/>
                  <a:gd name="connsiteY469" fmla="*/ 1275725 h 1557223"/>
                  <a:gd name="connsiteX470" fmla="*/ 1292887 w 1342666"/>
                  <a:gd name="connsiteY470" fmla="*/ 1283131 h 1557223"/>
                  <a:gd name="connsiteX471" fmla="*/ 1290417 w 1342666"/>
                  <a:gd name="connsiteY471" fmla="*/ 1288067 h 1557223"/>
                  <a:gd name="connsiteX472" fmla="*/ 1290417 w 1342666"/>
                  <a:gd name="connsiteY472" fmla="*/ 1290535 h 1557223"/>
                  <a:gd name="connsiteX473" fmla="*/ 1287950 w 1342666"/>
                  <a:gd name="connsiteY473" fmla="*/ 1293004 h 1557223"/>
                  <a:gd name="connsiteX474" fmla="*/ 1285480 w 1342666"/>
                  <a:gd name="connsiteY474" fmla="*/ 1295473 h 1557223"/>
                  <a:gd name="connsiteX475" fmla="*/ 1283012 w 1342666"/>
                  <a:gd name="connsiteY475" fmla="*/ 1300410 h 1557223"/>
                  <a:gd name="connsiteX476" fmla="*/ 1283012 w 1342666"/>
                  <a:gd name="connsiteY476" fmla="*/ 1317690 h 1557223"/>
                  <a:gd name="connsiteX477" fmla="*/ 1287950 w 1342666"/>
                  <a:gd name="connsiteY477" fmla="*/ 1320159 h 1557223"/>
                  <a:gd name="connsiteX478" fmla="*/ 1292887 w 1342666"/>
                  <a:gd name="connsiteY478" fmla="*/ 1325094 h 1557223"/>
                  <a:gd name="connsiteX479" fmla="*/ 1297822 w 1342666"/>
                  <a:gd name="connsiteY479" fmla="*/ 1330032 h 1557223"/>
                  <a:gd name="connsiteX480" fmla="*/ 1302759 w 1342666"/>
                  <a:gd name="connsiteY480" fmla="*/ 1334969 h 1557223"/>
                  <a:gd name="connsiteX481" fmla="*/ 1305229 w 1342666"/>
                  <a:gd name="connsiteY481" fmla="*/ 1337438 h 1557223"/>
                  <a:gd name="connsiteX482" fmla="*/ 1307697 w 1342666"/>
                  <a:gd name="connsiteY482" fmla="*/ 1339907 h 1557223"/>
                  <a:gd name="connsiteX483" fmla="*/ 1307697 w 1342666"/>
                  <a:gd name="connsiteY483" fmla="*/ 1342374 h 1557223"/>
                  <a:gd name="connsiteX484" fmla="*/ 1310167 w 1342666"/>
                  <a:gd name="connsiteY484" fmla="*/ 1344843 h 1557223"/>
                  <a:gd name="connsiteX485" fmla="*/ 1310167 w 1342666"/>
                  <a:gd name="connsiteY485" fmla="*/ 1347311 h 1557223"/>
                  <a:gd name="connsiteX486" fmla="*/ 1317571 w 1342666"/>
                  <a:gd name="connsiteY486" fmla="*/ 1347311 h 1557223"/>
                  <a:gd name="connsiteX487" fmla="*/ 1322509 w 1342666"/>
                  <a:gd name="connsiteY487" fmla="*/ 1349780 h 1557223"/>
                  <a:gd name="connsiteX488" fmla="*/ 1320039 w 1342666"/>
                  <a:gd name="connsiteY488" fmla="*/ 1354718 h 1557223"/>
                  <a:gd name="connsiteX489" fmla="*/ 1317571 w 1342666"/>
                  <a:gd name="connsiteY489" fmla="*/ 1357186 h 1557223"/>
                  <a:gd name="connsiteX490" fmla="*/ 1315104 w 1342666"/>
                  <a:gd name="connsiteY490" fmla="*/ 1362122 h 1557223"/>
                  <a:gd name="connsiteX491" fmla="*/ 1315104 w 1342666"/>
                  <a:gd name="connsiteY491" fmla="*/ 1371997 h 1557223"/>
                  <a:gd name="connsiteX492" fmla="*/ 1312634 w 1342666"/>
                  <a:gd name="connsiteY492" fmla="*/ 1376935 h 1557223"/>
                  <a:gd name="connsiteX493" fmla="*/ 1310167 w 1342666"/>
                  <a:gd name="connsiteY493" fmla="*/ 1379402 h 1557223"/>
                  <a:gd name="connsiteX494" fmla="*/ 1307697 w 1342666"/>
                  <a:gd name="connsiteY494" fmla="*/ 1386706 h 1557223"/>
                  <a:gd name="connsiteX495" fmla="*/ 1305229 w 1342666"/>
                  <a:gd name="connsiteY495" fmla="*/ 1391745 h 1557223"/>
                  <a:gd name="connsiteX496" fmla="*/ 1300292 w 1342666"/>
                  <a:gd name="connsiteY496" fmla="*/ 1394214 h 1557223"/>
                  <a:gd name="connsiteX497" fmla="*/ 1297822 w 1342666"/>
                  <a:gd name="connsiteY497" fmla="*/ 1394214 h 1557223"/>
                  <a:gd name="connsiteX498" fmla="*/ 1295354 w 1342666"/>
                  <a:gd name="connsiteY498" fmla="*/ 1396681 h 1557223"/>
                  <a:gd name="connsiteX499" fmla="*/ 1290417 w 1342666"/>
                  <a:gd name="connsiteY499" fmla="*/ 1396681 h 1557223"/>
                  <a:gd name="connsiteX500" fmla="*/ 1290417 w 1342666"/>
                  <a:gd name="connsiteY500" fmla="*/ 1394214 h 1557223"/>
                  <a:gd name="connsiteX501" fmla="*/ 1287950 w 1342666"/>
                  <a:gd name="connsiteY501" fmla="*/ 1391745 h 1557223"/>
                  <a:gd name="connsiteX502" fmla="*/ 1280542 w 1342666"/>
                  <a:gd name="connsiteY502" fmla="*/ 1394214 h 1557223"/>
                  <a:gd name="connsiteX503" fmla="*/ 1275608 w 1342666"/>
                  <a:gd name="connsiteY503" fmla="*/ 1396681 h 1557223"/>
                  <a:gd name="connsiteX504" fmla="*/ 1270670 w 1342666"/>
                  <a:gd name="connsiteY504" fmla="*/ 1396681 h 1557223"/>
                  <a:gd name="connsiteX505" fmla="*/ 1270670 w 1342666"/>
                  <a:gd name="connsiteY505" fmla="*/ 1394214 h 1557223"/>
                  <a:gd name="connsiteX506" fmla="*/ 1268200 w 1342666"/>
                  <a:gd name="connsiteY506" fmla="*/ 1391745 h 1557223"/>
                  <a:gd name="connsiteX507" fmla="*/ 1268200 w 1342666"/>
                  <a:gd name="connsiteY507" fmla="*/ 1389173 h 1557223"/>
                  <a:gd name="connsiteX508" fmla="*/ 1265733 w 1342666"/>
                  <a:gd name="connsiteY508" fmla="*/ 1384237 h 1557223"/>
                  <a:gd name="connsiteX509" fmla="*/ 1255858 w 1342666"/>
                  <a:gd name="connsiteY509" fmla="*/ 1384237 h 1557223"/>
                  <a:gd name="connsiteX510" fmla="*/ 1250920 w 1342666"/>
                  <a:gd name="connsiteY510" fmla="*/ 1386706 h 1557223"/>
                  <a:gd name="connsiteX511" fmla="*/ 1245983 w 1342666"/>
                  <a:gd name="connsiteY511" fmla="*/ 1386706 h 1557223"/>
                  <a:gd name="connsiteX512" fmla="*/ 1243516 w 1342666"/>
                  <a:gd name="connsiteY512" fmla="*/ 1384237 h 1557223"/>
                  <a:gd name="connsiteX513" fmla="*/ 1238578 w 1342666"/>
                  <a:gd name="connsiteY513" fmla="*/ 1384237 h 1557223"/>
                  <a:gd name="connsiteX514" fmla="*/ 1228703 w 1342666"/>
                  <a:gd name="connsiteY514" fmla="*/ 1389173 h 1557223"/>
                  <a:gd name="connsiteX515" fmla="*/ 1211424 w 1342666"/>
                  <a:gd name="connsiteY515" fmla="*/ 1389173 h 1557223"/>
                  <a:gd name="connsiteX516" fmla="*/ 1208957 w 1342666"/>
                  <a:gd name="connsiteY516" fmla="*/ 1391745 h 1557223"/>
                  <a:gd name="connsiteX517" fmla="*/ 1206490 w 1342666"/>
                  <a:gd name="connsiteY517" fmla="*/ 1396681 h 1557223"/>
                  <a:gd name="connsiteX518" fmla="*/ 1204019 w 1342666"/>
                  <a:gd name="connsiteY518" fmla="*/ 1399150 h 1557223"/>
                  <a:gd name="connsiteX519" fmla="*/ 1201552 w 1342666"/>
                  <a:gd name="connsiteY519" fmla="*/ 1401517 h 1557223"/>
                  <a:gd name="connsiteX520" fmla="*/ 1201552 w 1342666"/>
                  <a:gd name="connsiteY520" fmla="*/ 1403986 h 1557223"/>
                  <a:gd name="connsiteX521" fmla="*/ 1199082 w 1342666"/>
                  <a:gd name="connsiteY521" fmla="*/ 1408921 h 1557223"/>
                  <a:gd name="connsiteX522" fmla="*/ 1191677 w 1342666"/>
                  <a:gd name="connsiteY522" fmla="*/ 1408921 h 1557223"/>
                  <a:gd name="connsiteX523" fmla="*/ 1186740 w 1342666"/>
                  <a:gd name="connsiteY523" fmla="*/ 1413962 h 1557223"/>
                  <a:gd name="connsiteX524" fmla="*/ 1184273 w 1342666"/>
                  <a:gd name="connsiteY524" fmla="*/ 1413962 h 1557223"/>
                  <a:gd name="connsiteX525" fmla="*/ 1181802 w 1342666"/>
                  <a:gd name="connsiteY525" fmla="*/ 1408921 h 1557223"/>
                  <a:gd name="connsiteX526" fmla="*/ 1179335 w 1342666"/>
                  <a:gd name="connsiteY526" fmla="*/ 1408921 h 1557223"/>
                  <a:gd name="connsiteX527" fmla="*/ 1171927 w 1342666"/>
                  <a:gd name="connsiteY527" fmla="*/ 1403986 h 1557223"/>
                  <a:gd name="connsiteX528" fmla="*/ 1166993 w 1342666"/>
                  <a:gd name="connsiteY528" fmla="*/ 1403986 h 1557223"/>
                  <a:gd name="connsiteX529" fmla="*/ 1162056 w 1342666"/>
                  <a:gd name="connsiteY529" fmla="*/ 1408921 h 1557223"/>
                  <a:gd name="connsiteX530" fmla="*/ 1159585 w 1342666"/>
                  <a:gd name="connsiteY530" fmla="*/ 1413962 h 1557223"/>
                  <a:gd name="connsiteX531" fmla="*/ 1157118 w 1342666"/>
                  <a:gd name="connsiteY531" fmla="*/ 1416430 h 1557223"/>
                  <a:gd name="connsiteX532" fmla="*/ 1147243 w 1342666"/>
                  <a:gd name="connsiteY532" fmla="*/ 1416430 h 1557223"/>
                  <a:gd name="connsiteX533" fmla="*/ 1139839 w 1342666"/>
                  <a:gd name="connsiteY533" fmla="*/ 1413962 h 1557223"/>
                  <a:gd name="connsiteX534" fmla="*/ 1134901 w 1342666"/>
                  <a:gd name="connsiteY534" fmla="*/ 1411494 h 1557223"/>
                  <a:gd name="connsiteX535" fmla="*/ 1129964 w 1342666"/>
                  <a:gd name="connsiteY535" fmla="*/ 1408921 h 1557223"/>
                  <a:gd name="connsiteX536" fmla="*/ 1127496 w 1342666"/>
                  <a:gd name="connsiteY536" fmla="*/ 1403986 h 1557223"/>
                  <a:gd name="connsiteX537" fmla="*/ 1125026 w 1342666"/>
                  <a:gd name="connsiteY537" fmla="*/ 1399150 h 1557223"/>
                  <a:gd name="connsiteX538" fmla="*/ 1117622 w 1342666"/>
                  <a:gd name="connsiteY538" fmla="*/ 1399150 h 1557223"/>
                  <a:gd name="connsiteX539" fmla="*/ 1115154 w 1342666"/>
                  <a:gd name="connsiteY539" fmla="*/ 1396681 h 1557223"/>
                  <a:gd name="connsiteX540" fmla="*/ 1110217 w 1342666"/>
                  <a:gd name="connsiteY540" fmla="*/ 1396681 h 1557223"/>
                  <a:gd name="connsiteX541" fmla="*/ 1107747 w 1342666"/>
                  <a:gd name="connsiteY541" fmla="*/ 1394214 h 1557223"/>
                  <a:gd name="connsiteX542" fmla="*/ 1100342 w 1342666"/>
                  <a:gd name="connsiteY542" fmla="*/ 1394214 h 1557223"/>
                  <a:gd name="connsiteX543" fmla="*/ 1097872 w 1342666"/>
                  <a:gd name="connsiteY543" fmla="*/ 1396681 h 1557223"/>
                  <a:gd name="connsiteX544" fmla="*/ 1090467 w 1342666"/>
                  <a:gd name="connsiteY544" fmla="*/ 1399150 h 1557223"/>
                  <a:gd name="connsiteX545" fmla="*/ 1083062 w 1342666"/>
                  <a:gd name="connsiteY545" fmla="*/ 1401517 h 1557223"/>
                  <a:gd name="connsiteX546" fmla="*/ 1080592 w 1342666"/>
                  <a:gd name="connsiteY546" fmla="*/ 1403986 h 1557223"/>
                  <a:gd name="connsiteX547" fmla="*/ 1080592 w 1342666"/>
                  <a:gd name="connsiteY547" fmla="*/ 1406453 h 1557223"/>
                  <a:gd name="connsiteX548" fmla="*/ 1078125 w 1342666"/>
                  <a:gd name="connsiteY548" fmla="*/ 1408921 h 1557223"/>
                  <a:gd name="connsiteX549" fmla="*/ 1078125 w 1342666"/>
                  <a:gd name="connsiteY549" fmla="*/ 1411494 h 1557223"/>
                  <a:gd name="connsiteX550" fmla="*/ 1075658 w 1342666"/>
                  <a:gd name="connsiteY550" fmla="*/ 1416430 h 1557223"/>
                  <a:gd name="connsiteX551" fmla="*/ 1073188 w 1342666"/>
                  <a:gd name="connsiteY551" fmla="*/ 1418796 h 1557223"/>
                  <a:gd name="connsiteX552" fmla="*/ 1070720 w 1342666"/>
                  <a:gd name="connsiteY552" fmla="*/ 1421265 h 1557223"/>
                  <a:gd name="connsiteX553" fmla="*/ 1068250 w 1342666"/>
                  <a:gd name="connsiteY553" fmla="*/ 1423732 h 1557223"/>
                  <a:gd name="connsiteX554" fmla="*/ 1065783 w 1342666"/>
                  <a:gd name="connsiteY554" fmla="*/ 1426201 h 1557223"/>
                  <a:gd name="connsiteX555" fmla="*/ 1063313 w 1342666"/>
                  <a:gd name="connsiteY555" fmla="*/ 1428670 h 1557223"/>
                  <a:gd name="connsiteX556" fmla="*/ 1058378 w 1342666"/>
                  <a:gd name="connsiteY556" fmla="*/ 1428670 h 1557223"/>
                  <a:gd name="connsiteX557" fmla="*/ 1058378 w 1342666"/>
                  <a:gd name="connsiteY557" fmla="*/ 1426201 h 1557223"/>
                  <a:gd name="connsiteX558" fmla="*/ 1055908 w 1342666"/>
                  <a:gd name="connsiteY558" fmla="*/ 1426201 h 1557223"/>
                  <a:gd name="connsiteX559" fmla="*/ 1053441 w 1342666"/>
                  <a:gd name="connsiteY559" fmla="*/ 1428670 h 1557223"/>
                  <a:gd name="connsiteX560" fmla="*/ 1050971 w 1342666"/>
                  <a:gd name="connsiteY560" fmla="*/ 1431138 h 1557223"/>
                  <a:gd name="connsiteX561" fmla="*/ 1050971 w 1342666"/>
                  <a:gd name="connsiteY561" fmla="*/ 1433607 h 1557223"/>
                  <a:gd name="connsiteX562" fmla="*/ 1048503 w 1342666"/>
                  <a:gd name="connsiteY562" fmla="*/ 1438545 h 1557223"/>
                  <a:gd name="connsiteX563" fmla="*/ 1043566 w 1342666"/>
                  <a:gd name="connsiteY563" fmla="*/ 1438545 h 1557223"/>
                  <a:gd name="connsiteX564" fmla="*/ 1033691 w 1342666"/>
                  <a:gd name="connsiteY564" fmla="*/ 1436076 h 1557223"/>
                  <a:gd name="connsiteX565" fmla="*/ 1031224 w 1342666"/>
                  <a:gd name="connsiteY565" fmla="*/ 1433607 h 1557223"/>
                  <a:gd name="connsiteX566" fmla="*/ 1006540 w 1342666"/>
                  <a:gd name="connsiteY566" fmla="*/ 1433607 h 1557223"/>
                  <a:gd name="connsiteX567" fmla="*/ 1001602 w 1342666"/>
                  <a:gd name="connsiteY567" fmla="*/ 1431138 h 1557223"/>
                  <a:gd name="connsiteX568" fmla="*/ 991727 w 1342666"/>
                  <a:gd name="connsiteY568" fmla="*/ 1426201 h 1557223"/>
                  <a:gd name="connsiteX569" fmla="*/ 984323 w 1342666"/>
                  <a:gd name="connsiteY569" fmla="*/ 1418796 h 1557223"/>
                  <a:gd name="connsiteX570" fmla="*/ 979385 w 1342666"/>
                  <a:gd name="connsiteY570" fmla="*/ 1411494 h 1557223"/>
                  <a:gd name="connsiteX571" fmla="*/ 976915 w 1342666"/>
                  <a:gd name="connsiteY571" fmla="*/ 1408921 h 1557223"/>
                  <a:gd name="connsiteX572" fmla="*/ 974448 w 1342666"/>
                  <a:gd name="connsiteY572" fmla="*/ 1406453 h 1557223"/>
                  <a:gd name="connsiteX573" fmla="*/ 967144 w 1342666"/>
                  <a:gd name="connsiteY573" fmla="*/ 1403986 h 1557223"/>
                  <a:gd name="connsiteX574" fmla="*/ 959739 w 1342666"/>
                  <a:gd name="connsiteY574" fmla="*/ 1401517 h 1557223"/>
                  <a:gd name="connsiteX575" fmla="*/ 952231 w 1342666"/>
                  <a:gd name="connsiteY575" fmla="*/ 1401517 h 1557223"/>
                  <a:gd name="connsiteX576" fmla="*/ 947397 w 1342666"/>
                  <a:gd name="connsiteY576" fmla="*/ 1403986 h 1557223"/>
                  <a:gd name="connsiteX577" fmla="*/ 942459 w 1342666"/>
                  <a:gd name="connsiteY577" fmla="*/ 1411494 h 1557223"/>
                  <a:gd name="connsiteX578" fmla="*/ 937522 w 1342666"/>
                  <a:gd name="connsiteY578" fmla="*/ 1416430 h 1557223"/>
                  <a:gd name="connsiteX579" fmla="*/ 932584 w 1342666"/>
                  <a:gd name="connsiteY579" fmla="*/ 1423732 h 1557223"/>
                  <a:gd name="connsiteX580" fmla="*/ 925180 w 1342666"/>
                  <a:gd name="connsiteY580" fmla="*/ 1431138 h 1557223"/>
                  <a:gd name="connsiteX581" fmla="*/ 922713 w 1342666"/>
                  <a:gd name="connsiteY581" fmla="*/ 1436076 h 1557223"/>
                  <a:gd name="connsiteX582" fmla="*/ 915305 w 1342666"/>
                  <a:gd name="connsiteY582" fmla="*/ 1443481 h 1557223"/>
                  <a:gd name="connsiteX583" fmla="*/ 912838 w 1342666"/>
                  <a:gd name="connsiteY583" fmla="*/ 1448418 h 1557223"/>
                  <a:gd name="connsiteX584" fmla="*/ 910367 w 1342666"/>
                  <a:gd name="connsiteY584" fmla="*/ 1453355 h 1557223"/>
                  <a:gd name="connsiteX585" fmla="*/ 905433 w 1342666"/>
                  <a:gd name="connsiteY585" fmla="*/ 1460760 h 1557223"/>
                  <a:gd name="connsiteX586" fmla="*/ 902963 w 1342666"/>
                  <a:gd name="connsiteY586" fmla="*/ 1465698 h 1557223"/>
                  <a:gd name="connsiteX587" fmla="*/ 900496 w 1342666"/>
                  <a:gd name="connsiteY587" fmla="*/ 1468166 h 1557223"/>
                  <a:gd name="connsiteX588" fmla="*/ 900496 w 1342666"/>
                  <a:gd name="connsiteY588" fmla="*/ 1480508 h 1557223"/>
                  <a:gd name="connsiteX589" fmla="*/ 898025 w 1342666"/>
                  <a:gd name="connsiteY589" fmla="*/ 1482977 h 1557223"/>
                  <a:gd name="connsiteX590" fmla="*/ 893088 w 1342666"/>
                  <a:gd name="connsiteY590" fmla="*/ 1487915 h 1557223"/>
                  <a:gd name="connsiteX591" fmla="*/ 888154 w 1342666"/>
                  <a:gd name="connsiteY591" fmla="*/ 1490383 h 1557223"/>
                  <a:gd name="connsiteX592" fmla="*/ 885683 w 1342666"/>
                  <a:gd name="connsiteY592" fmla="*/ 1495321 h 1557223"/>
                  <a:gd name="connsiteX593" fmla="*/ 883216 w 1342666"/>
                  <a:gd name="connsiteY593" fmla="*/ 1497788 h 1557223"/>
                  <a:gd name="connsiteX594" fmla="*/ 883216 w 1342666"/>
                  <a:gd name="connsiteY594" fmla="*/ 1505194 h 1557223"/>
                  <a:gd name="connsiteX595" fmla="*/ 880746 w 1342666"/>
                  <a:gd name="connsiteY595" fmla="*/ 1510132 h 1557223"/>
                  <a:gd name="connsiteX596" fmla="*/ 873341 w 1342666"/>
                  <a:gd name="connsiteY596" fmla="*/ 1515067 h 1557223"/>
                  <a:gd name="connsiteX597" fmla="*/ 870874 w 1342666"/>
                  <a:gd name="connsiteY597" fmla="*/ 1515067 h 1557223"/>
                  <a:gd name="connsiteX598" fmla="*/ 858529 w 1342666"/>
                  <a:gd name="connsiteY598" fmla="*/ 1517536 h 1557223"/>
                  <a:gd name="connsiteX599" fmla="*/ 841249 w 1342666"/>
                  <a:gd name="connsiteY599" fmla="*/ 1520005 h 1557223"/>
                  <a:gd name="connsiteX600" fmla="*/ 836312 w 1342666"/>
                  <a:gd name="connsiteY600" fmla="*/ 1524942 h 1557223"/>
                  <a:gd name="connsiteX601" fmla="*/ 826440 w 1342666"/>
                  <a:gd name="connsiteY601" fmla="*/ 1532347 h 1557223"/>
                  <a:gd name="connsiteX602" fmla="*/ 811628 w 1342666"/>
                  <a:gd name="connsiteY602" fmla="*/ 1539753 h 1557223"/>
                  <a:gd name="connsiteX603" fmla="*/ 804223 w 1342666"/>
                  <a:gd name="connsiteY603" fmla="*/ 1552095 h 1557223"/>
                  <a:gd name="connsiteX604" fmla="*/ 799286 w 1342666"/>
                  <a:gd name="connsiteY604" fmla="*/ 1552095 h 1557223"/>
                  <a:gd name="connsiteX605" fmla="*/ 789411 w 1342666"/>
                  <a:gd name="connsiteY605" fmla="*/ 1554564 h 1557223"/>
                  <a:gd name="connsiteX606" fmla="*/ 769664 w 1342666"/>
                  <a:gd name="connsiteY606" fmla="*/ 1557033 h 1557223"/>
                  <a:gd name="connsiteX607" fmla="*/ 759789 w 1342666"/>
                  <a:gd name="connsiteY607" fmla="*/ 1552095 h 1557223"/>
                  <a:gd name="connsiteX608" fmla="*/ 752384 w 1342666"/>
                  <a:gd name="connsiteY608" fmla="*/ 1547159 h 1557223"/>
                  <a:gd name="connsiteX609" fmla="*/ 742509 w 1342666"/>
                  <a:gd name="connsiteY609" fmla="*/ 1539753 h 1557223"/>
                  <a:gd name="connsiteX610" fmla="*/ 732634 w 1342666"/>
                  <a:gd name="connsiteY610" fmla="*/ 1534816 h 1557223"/>
                  <a:gd name="connsiteX611" fmla="*/ 722763 w 1342666"/>
                  <a:gd name="connsiteY611" fmla="*/ 1529880 h 1557223"/>
                  <a:gd name="connsiteX612" fmla="*/ 715355 w 1342666"/>
                  <a:gd name="connsiteY612" fmla="*/ 1527411 h 1557223"/>
                  <a:gd name="connsiteX613" fmla="*/ 710417 w 1342666"/>
                  <a:gd name="connsiteY613" fmla="*/ 1520005 h 1557223"/>
                  <a:gd name="connsiteX614" fmla="*/ 700546 w 1342666"/>
                  <a:gd name="connsiteY614" fmla="*/ 1515067 h 1557223"/>
                  <a:gd name="connsiteX615" fmla="*/ 693138 w 1342666"/>
                  <a:gd name="connsiteY615" fmla="*/ 1505194 h 1557223"/>
                  <a:gd name="connsiteX616" fmla="*/ 693138 w 1342666"/>
                  <a:gd name="connsiteY616" fmla="*/ 1502725 h 1557223"/>
                  <a:gd name="connsiteX617" fmla="*/ 690671 w 1342666"/>
                  <a:gd name="connsiteY617" fmla="*/ 1500257 h 1557223"/>
                  <a:gd name="connsiteX618" fmla="*/ 678329 w 1342666"/>
                  <a:gd name="connsiteY618" fmla="*/ 1495321 h 1557223"/>
                  <a:gd name="connsiteX619" fmla="*/ 670924 w 1342666"/>
                  <a:gd name="connsiteY619" fmla="*/ 1485446 h 1557223"/>
                  <a:gd name="connsiteX620" fmla="*/ 663516 w 1342666"/>
                  <a:gd name="connsiteY620" fmla="*/ 1480508 h 1557223"/>
                  <a:gd name="connsiteX621" fmla="*/ 653645 w 1342666"/>
                  <a:gd name="connsiteY621" fmla="*/ 1473104 h 1557223"/>
                  <a:gd name="connsiteX622" fmla="*/ 643770 w 1342666"/>
                  <a:gd name="connsiteY622" fmla="*/ 1470635 h 1557223"/>
                  <a:gd name="connsiteX623" fmla="*/ 636362 w 1342666"/>
                  <a:gd name="connsiteY623" fmla="*/ 1468166 h 1557223"/>
                  <a:gd name="connsiteX624" fmla="*/ 628957 w 1342666"/>
                  <a:gd name="connsiteY624" fmla="*/ 1470635 h 1557223"/>
                  <a:gd name="connsiteX625" fmla="*/ 621553 w 1342666"/>
                  <a:gd name="connsiteY625" fmla="*/ 1473104 h 1557223"/>
                  <a:gd name="connsiteX626" fmla="*/ 619082 w 1342666"/>
                  <a:gd name="connsiteY626" fmla="*/ 1475572 h 1557223"/>
                  <a:gd name="connsiteX627" fmla="*/ 616615 w 1342666"/>
                  <a:gd name="connsiteY627" fmla="*/ 1475572 h 1557223"/>
                  <a:gd name="connsiteX628" fmla="*/ 614148 w 1342666"/>
                  <a:gd name="connsiteY628" fmla="*/ 1473104 h 1557223"/>
                  <a:gd name="connsiteX629" fmla="*/ 611678 w 1342666"/>
                  <a:gd name="connsiteY629" fmla="*/ 1473104 h 1557223"/>
                  <a:gd name="connsiteX630" fmla="*/ 606740 w 1342666"/>
                  <a:gd name="connsiteY630" fmla="*/ 1475572 h 1557223"/>
                  <a:gd name="connsiteX631" fmla="*/ 599336 w 1342666"/>
                  <a:gd name="connsiteY631" fmla="*/ 1478040 h 1557223"/>
                  <a:gd name="connsiteX632" fmla="*/ 596868 w 1342666"/>
                  <a:gd name="connsiteY632" fmla="*/ 1478040 h 1557223"/>
                  <a:gd name="connsiteX633" fmla="*/ 594398 w 1342666"/>
                  <a:gd name="connsiteY633" fmla="*/ 1475572 h 1557223"/>
                  <a:gd name="connsiteX634" fmla="*/ 589461 w 1342666"/>
                  <a:gd name="connsiteY634" fmla="*/ 1473104 h 1557223"/>
                  <a:gd name="connsiteX635" fmla="*/ 584523 w 1342666"/>
                  <a:gd name="connsiteY635" fmla="*/ 1473104 h 1557223"/>
                  <a:gd name="connsiteX636" fmla="*/ 584523 w 1342666"/>
                  <a:gd name="connsiteY636" fmla="*/ 1475572 h 1557223"/>
                  <a:gd name="connsiteX637" fmla="*/ 577119 w 1342666"/>
                  <a:gd name="connsiteY637" fmla="*/ 1475572 h 1557223"/>
                  <a:gd name="connsiteX638" fmla="*/ 574651 w 1342666"/>
                  <a:gd name="connsiteY638" fmla="*/ 1478040 h 1557223"/>
                  <a:gd name="connsiteX639" fmla="*/ 569714 w 1342666"/>
                  <a:gd name="connsiteY639" fmla="*/ 1473104 h 1557223"/>
                  <a:gd name="connsiteX640" fmla="*/ 567244 w 1342666"/>
                  <a:gd name="connsiteY640" fmla="*/ 1465698 h 1557223"/>
                  <a:gd name="connsiteX641" fmla="*/ 562309 w 1342666"/>
                  <a:gd name="connsiteY641" fmla="*/ 1460760 h 1557223"/>
                  <a:gd name="connsiteX642" fmla="*/ 559839 w 1342666"/>
                  <a:gd name="connsiteY642" fmla="*/ 1448418 h 1557223"/>
                  <a:gd name="connsiteX643" fmla="*/ 552434 w 1342666"/>
                  <a:gd name="connsiteY643" fmla="*/ 1443481 h 1557223"/>
                  <a:gd name="connsiteX644" fmla="*/ 545027 w 1342666"/>
                  <a:gd name="connsiteY644" fmla="*/ 1438545 h 1557223"/>
                  <a:gd name="connsiteX645" fmla="*/ 540092 w 1342666"/>
                  <a:gd name="connsiteY645" fmla="*/ 1431138 h 1557223"/>
                  <a:gd name="connsiteX646" fmla="*/ 537622 w 1342666"/>
                  <a:gd name="connsiteY646" fmla="*/ 1428670 h 1557223"/>
                  <a:gd name="connsiteX647" fmla="*/ 537622 w 1342666"/>
                  <a:gd name="connsiteY647" fmla="*/ 1421265 h 1557223"/>
                  <a:gd name="connsiteX648" fmla="*/ 535155 w 1342666"/>
                  <a:gd name="connsiteY648" fmla="*/ 1416430 h 1557223"/>
                  <a:gd name="connsiteX649" fmla="*/ 530217 w 1342666"/>
                  <a:gd name="connsiteY649" fmla="*/ 1411494 h 1557223"/>
                  <a:gd name="connsiteX650" fmla="*/ 527747 w 1342666"/>
                  <a:gd name="connsiteY650" fmla="*/ 1408921 h 1557223"/>
                  <a:gd name="connsiteX651" fmla="*/ 520342 w 1342666"/>
                  <a:gd name="connsiteY651" fmla="*/ 1403986 h 1557223"/>
                  <a:gd name="connsiteX652" fmla="*/ 515405 w 1342666"/>
                  <a:gd name="connsiteY652" fmla="*/ 1396681 h 1557223"/>
                  <a:gd name="connsiteX653" fmla="*/ 512938 w 1342666"/>
                  <a:gd name="connsiteY653" fmla="*/ 1396681 h 1557223"/>
                  <a:gd name="connsiteX654" fmla="*/ 510468 w 1342666"/>
                  <a:gd name="connsiteY654" fmla="*/ 1391745 h 1557223"/>
                  <a:gd name="connsiteX655" fmla="*/ 508000 w 1342666"/>
                  <a:gd name="connsiteY655" fmla="*/ 1384237 h 1557223"/>
                  <a:gd name="connsiteX656" fmla="*/ 505533 w 1342666"/>
                  <a:gd name="connsiteY656" fmla="*/ 1376935 h 1557223"/>
                  <a:gd name="connsiteX657" fmla="*/ 505533 w 1342666"/>
                  <a:gd name="connsiteY657" fmla="*/ 1374466 h 1557223"/>
                  <a:gd name="connsiteX658" fmla="*/ 500596 w 1342666"/>
                  <a:gd name="connsiteY658" fmla="*/ 1367060 h 1557223"/>
                  <a:gd name="connsiteX659" fmla="*/ 498125 w 1342666"/>
                  <a:gd name="connsiteY659" fmla="*/ 1364591 h 1557223"/>
                  <a:gd name="connsiteX660" fmla="*/ 495658 w 1342666"/>
                  <a:gd name="connsiteY660" fmla="*/ 1359655 h 1557223"/>
                  <a:gd name="connsiteX661" fmla="*/ 493188 w 1342666"/>
                  <a:gd name="connsiteY661" fmla="*/ 1354718 h 1557223"/>
                  <a:gd name="connsiteX662" fmla="*/ 495658 w 1342666"/>
                  <a:gd name="connsiteY662" fmla="*/ 1344843 h 1557223"/>
                  <a:gd name="connsiteX663" fmla="*/ 498125 w 1342666"/>
                  <a:gd name="connsiteY663" fmla="*/ 1339907 h 1557223"/>
                  <a:gd name="connsiteX664" fmla="*/ 503063 w 1342666"/>
                  <a:gd name="connsiteY664" fmla="*/ 1332501 h 1557223"/>
                  <a:gd name="connsiteX665" fmla="*/ 503063 w 1342666"/>
                  <a:gd name="connsiteY665" fmla="*/ 1327563 h 1557223"/>
                  <a:gd name="connsiteX666" fmla="*/ 508000 w 1342666"/>
                  <a:gd name="connsiteY666" fmla="*/ 1322627 h 1557223"/>
                  <a:gd name="connsiteX667" fmla="*/ 505533 w 1342666"/>
                  <a:gd name="connsiteY667" fmla="*/ 1320159 h 1557223"/>
                  <a:gd name="connsiteX668" fmla="*/ 503063 w 1342666"/>
                  <a:gd name="connsiteY668" fmla="*/ 1317690 h 1557223"/>
                  <a:gd name="connsiteX669" fmla="*/ 505533 w 1342666"/>
                  <a:gd name="connsiteY669" fmla="*/ 1315221 h 1557223"/>
                  <a:gd name="connsiteX670" fmla="*/ 505533 w 1342666"/>
                  <a:gd name="connsiteY670" fmla="*/ 1312752 h 1557223"/>
                  <a:gd name="connsiteX671" fmla="*/ 508000 w 1342666"/>
                  <a:gd name="connsiteY671" fmla="*/ 1310284 h 1557223"/>
                  <a:gd name="connsiteX672" fmla="*/ 510468 w 1342666"/>
                  <a:gd name="connsiteY672" fmla="*/ 1307815 h 1557223"/>
                  <a:gd name="connsiteX673" fmla="*/ 512938 w 1342666"/>
                  <a:gd name="connsiteY673" fmla="*/ 1300410 h 1557223"/>
                  <a:gd name="connsiteX674" fmla="*/ 512938 w 1342666"/>
                  <a:gd name="connsiteY674" fmla="*/ 1295473 h 1557223"/>
                  <a:gd name="connsiteX675" fmla="*/ 515405 w 1342666"/>
                  <a:gd name="connsiteY675" fmla="*/ 1290535 h 1557223"/>
                  <a:gd name="connsiteX676" fmla="*/ 515405 w 1342666"/>
                  <a:gd name="connsiteY676" fmla="*/ 1285599 h 1557223"/>
                  <a:gd name="connsiteX677" fmla="*/ 517875 w 1342666"/>
                  <a:gd name="connsiteY677" fmla="*/ 1280662 h 1557223"/>
                  <a:gd name="connsiteX678" fmla="*/ 517875 w 1342666"/>
                  <a:gd name="connsiteY678" fmla="*/ 1265851 h 1557223"/>
                  <a:gd name="connsiteX679" fmla="*/ 520342 w 1342666"/>
                  <a:gd name="connsiteY679" fmla="*/ 1258445 h 1557223"/>
                  <a:gd name="connsiteX680" fmla="*/ 522813 w 1342666"/>
                  <a:gd name="connsiteY680" fmla="*/ 1251040 h 1557223"/>
                  <a:gd name="connsiteX681" fmla="*/ 522813 w 1342666"/>
                  <a:gd name="connsiteY681" fmla="*/ 1248572 h 1557223"/>
                  <a:gd name="connsiteX682" fmla="*/ 527747 w 1342666"/>
                  <a:gd name="connsiteY682" fmla="*/ 1246103 h 1557223"/>
                  <a:gd name="connsiteX683" fmla="*/ 530217 w 1342666"/>
                  <a:gd name="connsiteY683" fmla="*/ 1246103 h 1557223"/>
                  <a:gd name="connsiteX684" fmla="*/ 532685 w 1342666"/>
                  <a:gd name="connsiteY684" fmla="*/ 1243634 h 1557223"/>
                  <a:gd name="connsiteX685" fmla="*/ 537622 w 1342666"/>
                  <a:gd name="connsiteY685" fmla="*/ 1238697 h 1557223"/>
                  <a:gd name="connsiteX686" fmla="*/ 540092 w 1342666"/>
                  <a:gd name="connsiteY686" fmla="*/ 1233759 h 1557223"/>
                  <a:gd name="connsiteX687" fmla="*/ 542559 w 1342666"/>
                  <a:gd name="connsiteY687" fmla="*/ 1223886 h 1557223"/>
                  <a:gd name="connsiteX688" fmla="*/ 542559 w 1342666"/>
                  <a:gd name="connsiteY688" fmla="*/ 1218948 h 1557223"/>
                  <a:gd name="connsiteX689" fmla="*/ 540092 w 1342666"/>
                  <a:gd name="connsiteY689" fmla="*/ 1216480 h 1557223"/>
                  <a:gd name="connsiteX690" fmla="*/ 542559 w 1342666"/>
                  <a:gd name="connsiteY690" fmla="*/ 1214013 h 1557223"/>
                  <a:gd name="connsiteX691" fmla="*/ 545027 w 1342666"/>
                  <a:gd name="connsiteY691" fmla="*/ 1206606 h 1557223"/>
                  <a:gd name="connsiteX692" fmla="*/ 547497 w 1342666"/>
                  <a:gd name="connsiteY692" fmla="*/ 1196733 h 1557223"/>
                  <a:gd name="connsiteX693" fmla="*/ 549964 w 1342666"/>
                  <a:gd name="connsiteY693" fmla="*/ 1191795 h 1557223"/>
                  <a:gd name="connsiteX694" fmla="*/ 549964 w 1342666"/>
                  <a:gd name="connsiteY694" fmla="*/ 1181921 h 1557223"/>
                  <a:gd name="connsiteX695" fmla="*/ 552434 w 1342666"/>
                  <a:gd name="connsiteY695" fmla="*/ 1172047 h 1557223"/>
                  <a:gd name="connsiteX696" fmla="*/ 552434 w 1342666"/>
                  <a:gd name="connsiteY696" fmla="*/ 1169578 h 1557223"/>
                  <a:gd name="connsiteX697" fmla="*/ 554902 w 1342666"/>
                  <a:gd name="connsiteY697" fmla="*/ 1167110 h 1557223"/>
                  <a:gd name="connsiteX698" fmla="*/ 554902 w 1342666"/>
                  <a:gd name="connsiteY698" fmla="*/ 1164641 h 1557223"/>
                  <a:gd name="connsiteX699" fmla="*/ 552434 w 1342666"/>
                  <a:gd name="connsiteY699" fmla="*/ 1162172 h 1557223"/>
                  <a:gd name="connsiteX700" fmla="*/ 549964 w 1342666"/>
                  <a:gd name="connsiteY700" fmla="*/ 1159705 h 1557223"/>
                  <a:gd name="connsiteX701" fmla="*/ 547497 w 1342666"/>
                  <a:gd name="connsiteY701" fmla="*/ 1157236 h 1557223"/>
                  <a:gd name="connsiteX702" fmla="*/ 547497 w 1342666"/>
                  <a:gd name="connsiteY702" fmla="*/ 1144893 h 1557223"/>
                  <a:gd name="connsiteX703" fmla="*/ 542559 w 1342666"/>
                  <a:gd name="connsiteY703" fmla="*/ 1142426 h 1557223"/>
                  <a:gd name="connsiteX704" fmla="*/ 537622 w 1342666"/>
                  <a:gd name="connsiteY704" fmla="*/ 1139957 h 1557223"/>
                  <a:gd name="connsiteX705" fmla="*/ 535155 w 1342666"/>
                  <a:gd name="connsiteY705" fmla="*/ 1135019 h 1557223"/>
                  <a:gd name="connsiteX706" fmla="*/ 532685 w 1342666"/>
                  <a:gd name="connsiteY706" fmla="*/ 1132551 h 1557223"/>
                  <a:gd name="connsiteX707" fmla="*/ 525280 w 1342666"/>
                  <a:gd name="connsiteY707" fmla="*/ 1127613 h 1557223"/>
                  <a:gd name="connsiteX708" fmla="*/ 517875 w 1342666"/>
                  <a:gd name="connsiteY708" fmla="*/ 1125144 h 1557223"/>
                  <a:gd name="connsiteX709" fmla="*/ 515405 w 1342666"/>
                  <a:gd name="connsiteY709" fmla="*/ 1122677 h 1557223"/>
                  <a:gd name="connsiteX710" fmla="*/ 512938 w 1342666"/>
                  <a:gd name="connsiteY710" fmla="*/ 1122677 h 1557223"/>
                  <a:gd name="connsiteX711" fmla="*/ 508000 w 1342666"/>
                  <a:gd name="connsiteY711" fmla="*/ 1120209 h 1557223"/>
                  <a:gd name="connsiteX712" fmla="*/ 505533 w 1342666"/>
                  <a:gd name="connsiteY712" fmla="*/ 1117740 h 1557223"/>
                  <a:gd name="connsiteX713" fmla="*/ 500596 w 1342666"/>
                  <a:gd name="connsiteY713" fmla="*/ 1115271 h 1557223"/>
                  <a:gd name="connsiteX714" fmla="*/ 490721 w 1342666"/>
                  <a:gd name="connsiteY714" fmla="*/ 1112802 h 1557223"/>
                  <a:gd name="connsiteX715" fmla="*/ 480846 w 1342666"/>
                  <a:gd name="connsiteY715" fmla="*/ 1110334 h 1557223"/>
                  <a:gd name="connsiteX716" fmla="*/ 475908 w 1342666"/>
                  <a:gd name="connsiteY716" fmla="*/ 1110334 h 1557223"/>
                  <a:gd name="connsiteX717" fmla="*/ 468504 w 1342666"/>
                  <a:gd name="connsiteY717" fmla="*/ 1107865 h 1557223"/>
                  <a:gd name="connsiteX718" fmla="*/ 468504 w 1342666"/>
                  <a:gd name="connsiteY718" fmla="*/ 1105398 h 1557223"/>
                  <a:gd name="connsiteX719" fmla="*/ 466037 w 1342666"/>
                  <a:gd name="connsiteY719" fmla="*/ 1105398 h 1557223"/>
                  <a:gd name="connsiteX720" fmla="*/ 466037 w 1342666"/>
                  <a:gd name="connsiteY720" fmla="*/ 1102929 h 1557223"/>
                  <a:gd name="connsiteX721" fmla="*/ 468504 w 1342666"/>
                  <a:gd name="connsiteY721" fmla="*/ 1100460 h 1557223"/>
                  <a:gd name="connsiteX722" fmla="*/ 470974 w 1342666"/>
                  <a:gd name="connsiteY722" fmla="*/ 1095523 h 1557223"/>
                  <a:gd name="connsiteX723" fmla="*/ 473441 w 1342666"/>
                  <a:gd name="connsiteY723" fmla="*/ 1093054 h 1557223"/>
                  <a:gd name="connsiteX724" fmla="*/ 483316 w 1342666"/>
                  <a:gd name="connsiteY724" fmla="*/ 1083181 h 1557223"/>
                  <a:gd name="connsiteX725" fmla="*/ 493188 w 1342666"/>
                  <a:gd name="connsiteY725" fmla="*/ 1075775 h 1557223"/>
                  <a:gd name="connsiteX726" fmla="*/ 503063 w 1342666"/>
                  <a:gd name="connsiteY726" fmla="*/ 1068370 h 1557223"/>
                  <a:gd name="connsiteX727" fmla="*/ 512938 w 1342666"/>
                  <a:gd name="connsiteY727" fmla="*/ 1056026 h 1557223"/>
                  <a:gd name="connsiteX728" fmla="*/ 520342 w 1342666"/>
                  <a:gd name="connsiteY728" fmla="*/ 1048622 h 1557223"/>
                  <a:gd name="connsiteX729" fmla="*/ 522813 w 1342666"/>
                  <a:gd name="connsiteY729" fmla="*/ 1046153 h 1557223"/>
                  <a:gd name="connsiteX730" fmla="*/ 530217 w 1342666"/>
                  <a:gd name="connsiteY730" fmla="*/ 1036278 h 1557223"/>
                  <a:gd name="connsiteX731" fmla="*/ 532685 w 1342666"/>
                  <a:gd name="connsiteY731" fmla="*/ 1033809 h 1557223"/>
                  <a:gd name="connsiteX732" fmla="*/ 540092 w 1342666"/>
                  <a:gd name="connsiteY732" fmla="*/ 1021467 h 1557223"/>
                  <a:gd name="connsiteX733" fmla="*/ 542559 w 1342666"/>
                  <a:gd name="connsiteY733" fmla="*/ 1016530 h 1557223"/>
                  <a:gd name="connsiteX734" fmla="*/ 554902 w 1342666"/>
                  <a:gd name="connsiteY734" fmla="*/ 1004188 h 1557223"/>
                  <a:gd name="connsiteX735" fmla="*/ 562309 w 1342666"/>
                  <a:gd name="connsiteY735" fmla="*/ 999250 h 1557223"/>
                  <a:gd name="connsiteX736" fmla="*/ 567244 w 1342666"/>
                  <a:gd name="connsiteY736" fmla="*/ 991845 h 1557223"/>
                  <a:gd name="connsiteX737" fmla="*/ 569714 w 1342666"/>
                  <a:gd name="connsiteY737" fmla="*/ 984439 h 1557223"/>
                  <a:gd name="connsiteX738" fmla="*/ 572181 w 1342666"/>
                  <a:gd name="connsiteY738" fmla="*/ 979502 h 1557223"/>
                  <a:gd name="connsiteX739" fmla="*/ 577119 w 1342666"/>
                  <a:gd name="connsiteY739" fmla="*/ 967160 h 1557223"/>
                  <a:gd name="connsiteX740" fmla="*/ 579589 w 1342666"/>
                  <a:gd name="connsiteY740" fmla="*/ 959755 h 1557223"/>
                  <a:gd name="connsiteX741" fmla="*/ 582056 w 1342666"/>
                  <a:gd name="connsiteY741" fmla="*/ 949880 h 1557223"/>
                  <a:gd name="connsiteX742" fmla="*/ 586993 w 1342666"/>
                  <a:gd name="connsiteY742" fmla="*/ 937538 h 1557223"/>
                  <a:gd name="connsiteX743" fmla="*/ 586993 w 1342666"/>
                  <a:gd name="connsiteY743" fmla="*/ 932601 h 1557223"/>
                  <a:gd name="connsiteX744" fmla="*/ 589461 w 1342666"/>
                  <a:gd name="connsiteY744" fmla="*/ 922727 h 1557223"/>
                  <a:gd name="connsiteX745" fmla="*/ 591931 w 1342666"/>
                  <a:gd name="connsiteY745" fmla="*/ 917892 h 1557223"/>
                  <a:gd name="connsiteX746" fmla="*/ 591931 w 1342666"/>
                  <a:gd name="connsiteY746" fmla="*/ 910384 h 1557223"/>
                  <a:gd name="connsiteX747" fmla="*/ 594398 w 1342666"/>
                  <a:gd name="connsiteY747" fmla="*/ 902979 h 1557223"/>
                  <a:gd name="connsiteX748" fmla="*/ 594398 w 1342666"/>
                  <a:gd name="connsiteY748" fmla="*/ 900612 h 1557223"/>
                  <a:gd name="connsiteX749" fmla="*/ 591931 w 1342666"/>
                  <a:gd name="connsiteY749" fmla="*/ 893104 h 1557223"/>
                  <a:gd name="connsiteX750" fmla="*/ 589461 w 1342666"/>
                  <a:gd name="connsiteY750" fmla="*/ 888168 h 1557223"/>
                  <a:gd name="connsiteX751" fmla="*/ 589461 w 1342666"/>
                  <a:gd name="connsiteY751" fmla="*/ 880864 h 1557223"/>
                  <a:gd name="connsiteX752" fmla="*/ 586993 w 1342666"/>
                  <a:gd name="connsiteY752" fmla="*/ 870991 h 1557223"/>
                  <a:gd name="connsiteX753" fmla="*/ 584523 w 1342666"/>
                  <a:gd name="connsiteY753" fmla="*/ 866053 h 1557223"/>
                  <a:gd name="connsiteX754" fmla="*/ 582056 w 1342666"/>
                  <a:gd name="connsiteY754" fmla="*/ 861117 h 1557223"/>
                  <a:gd name="connsiteX755" fmla="*/ 579589 w 1342666"/>
                  <a:gd name="connsiteY755" fmla="*/ 853711 h 1557223"/>
                  <a:gd name="connsiteX756" fmla="*/ 582056 w 1342666"/>
                  <a:gd name="connsiteY756" fmla="*/ 851242 h 1557223"/>
                  <a:gd name="connsiteX757" fmla="*/ 582056 w 1342666"/>
                  <a:gd name="connsiteY757" fmla="*/ 843836 h 1557223"/>
                  <a:gd name="connsiteX758" fmla="*/ 584523 w 1342666"/>
                  <a:gd name="connsiteY758" fmla="*/ 836432 h 1557223"/>
                  <a:gd name="connsiteX759" fmla="*/ 582056 w 1342666"/>
                  <a:gd name="connsiteY759" fmla="*/ 831494 h 1557223"/>
                  <a:gd name="connsiteX760" fmla="*/ 582056 w 1342666"/>
                  <a:gd name="connsiteY760" fmla="*/ 829025 h 1557223"/>
                  <a:gd name="connsiteX761" fmla="*/ 577119 w 1342666"/>
                  <a:gd name="connsiteY761" fmla="*/ 824089 h 1557223"/>
                  <a:gd name="connsiteX762" fmla="*/ 574651 w 1342666"/>
                  <a:gd name="connsiteY762" fmla="*/ 819152 h 1557223"/>
                  <a:gd name="connsiteX763" fmla="*/ 572181 w 1342666"/>
                  <a:gd name="connsiteY763" fmla="*/ 814215 h 1557223"/>
                  <a:gd name="connsiteX764" fmla="*/ 572181 w 1342666"/>
                  <a:gd name="connsiteY764" fmla="*/ 811746 h 1557223"/>
                  <a:gd name="connsiteX765" fmla="*/ 569714 w 1342666"/>
                  <a:gd name="connsiteY765" fmla="*/ 806810 h 1557223"/>
                  <a:gd name="connsiteX766" fmla="*/ 567244 w 1342666"/>
                  <a:gd name="connsiteY766" fmla="*/ 794466 h 1557223"/>
                  <a:gd name="connsiteX767" fmla="*/ 564776 w 1342666"/>
                  <a:gd name="connsiteY767" fmla="*/ 789529 h 1557223"/>
                  <a:gd name="connsiteX768" fmla="*/ 562309 w 1342666"/>
                  <a:gd name="connsiteY768" fmla="*/ 787062 h 1557223"/>
                  <a:gd name="connsiteX769" fmla="*/ 564776 w 1342666"/>
                  <a:gd name="connsiteY769" fmla="*/ 782124 h 1557223"/>
                  <a:gd name="connsiteX770" fmla="*/ 564776 w 1342666"/>
                  <a:gd name="connsiteY770" fmla="*/ 774718 h 1557223"/>
                  <a:gd name="connsiteX771" fmla="*/ 567244 w 1342666"/>
                  <a:gd name="connsiteY771" fmla="*/ 767313 h 1557223"/>
                  <a:gd name="connsiteX772" fmla="*/ 567244 w 1342666"/>
                  <a:gd name="connsiteY772" fmla="*/ 759907 h 1557223"/>
                  <a:gd name="connsiteX773" fmla="*/ 564776 w 1342666"/>
                  <a:gd name="connsiteY773" fmla="*/ 752503 h 1557223"/>
                  <a:gd name="connsiteX774" fmla="*/ 564776 w 1342666"/>
                  <a:gd name="connsiteY774" fmla="*/ 727817 h 1557223"/>
                  <a:gd name="connsiteX775" fmla="*/ 562309 w 1342666"/>
                  <a:gd name="connsiteY775" fmla="*/ 720411 h 1557223"/>
                  <a:gd name="connsiteX776" fmla="*/ 557372 w 1342666"/>
                  <a:gd name="connsiteY776" fmla="*/ 713006 h 1557223"/>
                  <a:gd name="connsiteX777" fmla="*/ 554902 w 1342666"/>
                  <a:gd name="connsiteY777" fmla="*/ 708069 h 1557223"/>
                  <a:gd name="connsiteX778" fmla="*/ 549964 w 1342666"/>
                  <a:gd name="connsiteY778" fmla="*/ 703131 h 1557223"/>
                  <a:gd name="connsiteX779" fmla="*/ 547497 w 1342666"/>
                  <a:gd name="connsiteY779" fmla="*/ 698195 h 1557223"/>
                  <a:gd name="connsiteX780" fmla="*/ 545027 w 1342666"/>
                  <a:gd name="connsiteY780" fmla="*/ 693258 h 1557223"/>
                  <a:gd name="connsiteX781" fmla="*/ 545027 w 1342666"/>
                  <a:gd name="connsiteY781" fmla="*/ 690789 h 1557223"/>
                  <a:gd name="connsiteX782" fmla="*/ 542559 w 1342666"/>
                  <a:gd name="connsiteY782" fmla="*/ 685851 h 1557223"/>
                  <a:gd name="connsiteX783" fmla="*/ 540092 w 1342666"/>
                  <a:gd name="connsiteY783" fmla="*/ 680914 h 1557223"/>
                  <a:gd name="connsiteX784" fmla="*/ 537622 w 1342666"/>
                  <a:gd name="connsiteY784" fmla="*/ 675978 h 1557223"/>
                  <a:gd name="connsiteX785" fmla="*/ 532685 w 1342666"/>
                  <a:gd name="connsiteY785" fmla="*/ 673509 h 1557223"/>
                  <a:gd name="connsiteX786" fmla="*/ 530217 w 1342666"/>
                  <a:gd name="connsiteY786" fmla="*/ 666103 h 1557223"/>
                  <a:gd name="connsiteX787" fmla="*/ 525280 w 1342666"/>
                  <a:gd name="connsiteY787" fmla="*/ 661167 h 1557223"/>
                  <a:gd name="connsiteX788" fmla="*/ 522813 w 1342666"/>
                  <a:gd name="connsiteY788" fmla="*/ 658699 h 1557223"/>
                  <a:gd name="connsiteX789" fmla="*/ 517875 w 1342666"/>
                  <a:gd name="connsiteY789" fmla="*/ 653761 h 1557223"/>
                  <a:gd name="connsiteX790" fmla="*/ 508000 w 1342666"/>
                  <a:gd name="connsiteY790" fmla="*/ 643888 h 1557223"/>
                  <a:gd name="connsiteX791" fmla="*/ 505533 w 1342666"/>
                  <a:gd name="connsiteY791" fmla="*/ 641419 h 1557223"/>
                  <a:gd name="connsiteX792" fmla="*/ 503063 w 1342666"/>
                  <a:gd name="connsiteY792" fmla="*/ 638950 h 1557223"/>
                  <a:gd name="connsiteX793" fmla="*/ 495658 w 1342666"/>
                  <a:gd name="connsiteY793" fmla="*/ 629075 h 1557223"/>
                  <a:gd name="connsiteX794" fmla="*/ 488254 w 1342666"/>
                  <a:gd name="connsiteY794" fmla="*/ 621671 h 1557223"/>
                  <a:gd name="connsiteX795" fmla="*/ 480846 w 1342666"/>
                  <a:gd name="connsiteY795" fmla="*/ 611796 h 1557223"/>
                  <a:gd name="connsiteX796" fmla="*/ 475908 w 1342666"/>
                  <a:gd name="connsiteY796" fmla="*/ 604391 h 1557223"/>
                  <a:gd name="connsiteX797" fmla="*/ 468504 w 1342666"/>
                  <a:gd name="connsiteY797" fmla="*/ 596985 h 1557223"/>
                  <a:gd name="connsiteX798" fmla="*/ 461099 w 1342666"/>
                  <a:gd name="connsiteY798" fmla="*/ 592048 h 1557223"/>
                  <a:gd name="connsiteX799" fmla="*/ 453695 w 1342666"/>
                  <a:gd name="connsiteY799" fmla="*/ 587112 h 1557223"/>
                  <a:gd name="connsiteX800" fmla="*/ 448757 w 1342666"/>
                  <a:gd name="connsiteY800" fmla="*/ 582174 h 1557223"/>
                  <a:gd name="connsiteX801" fmla="*/ 438882 w 1342666"/>
                  <a:gd name="connsiteY801" fmla="*/ 577237 h 1557223"/>
                  <a:gd name="connsiteX802" fmla="*/ 433945 w 1342666"/>
                  <a:gd name="connsiteY802" fmla="*/ 572299 h 1557223"/>
                  <a:gd name="connsiteX803" fmla="*/ 431478 w 1342666"/>
                  <a:gd name="connsiteY803" fmla="*/ 569832 h 1557223"/>
                  <a:gd name="connsiteX804" fmla="*/ 424070 w 1342666"/>
                  <a:gd name="connsiteY804" fmla="*/ 562426 h 1557223"/>
                  <a:gd name="connsiteX805" fmla="*/ 416665 w 1342666"/>
                  <a:gd name="connsiteY805" fmla="*/ 557488 h 1557223"/>
                  <a:gd name="connsiteX806" fmla="*/ 414198 w 1342666"/>
                  <a:gd name="connsiteY806" fmla="*/ 557488 h 1557223"/>
                  <a:gd name="connsiteX807" fmla="*/ 406790 w 1342666"/>
                  <a:gd name="connsiteY807" fmla="*/ 552553 h 1557223"/>
                  <a:gd name="connsiteX808" fmla="*/ 401956 w 1342666"/>
                  <a:gd name="connsiteY808" fmla="*/ 547615 h 1557223"/>
                  <a:gd name="connsiteX809" fmla="*/ 397019 w 1342666"/>
                  <a:gd name="connsiteY809" fmla="*/ 545146 h 1557223"/>
                  <a:gd name="connsiteX810" fmla="*/ 389614 w 1342666"/>
                  <a:gd name="connsiteY810" fmla="*/ 540209 h 1557223"/>
                  <a:gd name="connsiteX811" fmla="*/ 384677 w 1342666"/>
                  <a:gd name="connsiteY811" fmla="*/ 537740 h 1557223"/>
                  <a:gd name="connsiteX812" fmla="*/ 377272 w 1342666"/>
                  <a:gd name="connsiteY812" fmla="*/ 532804 h 1557223"/>
                  <a:gd name="connsiteX813" fmla="*/ 369764 w 1342666"/>
                  <a:gd name="connsiteY813" fmla="*/ 525398 h 1557223"/>
                  <a:gd name="connsiteX814" fmla="*/ 359993 w 1342666"/>
                  <a:gd name="connsiteY814" fmla="*/ 517992 h 1557223"/>
                  <a:gd name="connsiteX815" fmla="*/ 355055 w 1342666"/>
                  <a:gd name="connsiteY815" fmla="*/ 513056 h 1557223"/>
                  <a:gd name="connsiteX816" fmla="*/ 345180 w 1342666"/>
                  <a:gd name="connsiteY816" fmla="*/ 508119 h 1557223"/>
                  <a:gd name="connsiteX817" fmla="*/ 337776 w 1342666"/>
                  <a:gd name="connsiteY817" fmla="*/ 503181 h 1557223"/>
                  <a:gd name="connsiteX818" fmla="*/ 332838 w 1342666"/>
                  <a:gd name="connsiteY818" fmla="*/ 498245 h 1557223"/>
                  <a:gd name="connsiteX819" fmla="*/ 320496 w 1342666"/>
                  <a:gd name="connsiteY819" fmla="*/ 493308 h 1557223"/>
                  <a:gd name="connsiteX820" fmla="*/ 315559 w 1342666"/>
                  <a:gd name="connsiteY820" fmla="*/ 488370 h 1557223"/>
                  <a:gd name="connsiteX821" fmla="*/ 308154 w 1342666"/>
                  <a:gd name="connsiteY821" fmla="*/ 483433 h 1557223"/>
                  <a:gd name="connsiteX822" fmla="*/ 303217 w 1342666"/>
                  <a:gd name="connsiteY822" fmla="*/ 478497 h 1557223"/>
                  <a:gd name="connsiteX823" fmla="*/ 298279 w 1342666"/>
                  <a:gd name="connsiteY823" fmla="*/ 471194 h 1557223"/>
                  <a:gd name="connsiteX824" fmla="*/ 288404 w 1342666"/>
                  <a:gd name="connsiteY824" fmla="*/ 463684 h 1557223"/>
                  <a:gd name="connsiteX825" fmla="*/ 285937 w 1342666"/>
                  <a:gd name="connsiteY825" fmla="*/ 461217 h 1557223"/>
                  <a:gd name="connsiteX826" fmla="*/ 278532 w 1342666"/>
                  <a:gd name="connsiteY826" fmla="*/ 458749 h 1557223"/>
                  <a:gd name="connsiteX827" fmla="*/ 273595 w 1342666"/>
                  <a:gd name="connsiteY827" fmla="*/ 456382 h 1557223"/>
                  <a:gd name="connsiteX828" fmla="*/ 266187 w 1342666"/>
                  <a:gd name="connsiteY828" fmla="*/ 453915 h 1557223"/>
                  <a:gd name="connsiteX829" fmla="*/ 263720 w 1342666"/>
                  <a:gd name="connsiteY829" fmla="*/ 451446 h 1557223"/>
                  <a:gd name="connsiteX830" fmla="*/ 258783 w 1342666"/>
                  <a:gd name="connsiteY830" fmla="*/ 446405 h 1557223"/>
                  <a:gd name="connsiteX831" fmla="*/ 253845 w 1342666"/>
                  <a:gd name="connsiteY831" fmla="*/ 443938 h 1557223"/>
                  <a:gd name="connsiteX832" fmla="*/ 251378 w 1342666"/>
                  <a:gd name="connsiteY832" fmla="*/ 439102 h 1557223"/>
                  <a:gd name="connsiteX833" fmla="*/ 248908 w 1342666"/>
                  <a:gd name="connsiteY833" fmla="*/ 434166 h 1557223"/>
                  <a:gd name="connsiteX834" fmla="*/ 246440 w 1342666"/>
                  <a:gd name="connsiteY834" fmla="*/ 431698 h 1557223"/>
                  <a:gd name="connsiteX835" fmla="*/ 229161 w 1342666"/>
                  <a:gd name="connsiteY835" fmla="*/ 411949 h 1557223"/>
                  <a:gd name="connsiteX836" fmla="*/ 226694 w 1342666"/>
                  <a:gd name="connsiteY836" fmla="*/ 409481 h 1557223"/>
                  <a:gd name="connsiteX837" fmla="*/ 221756 w 1342666"/>
                  <a:gd name="connsiteY837" fmla="*/ 402074 h 1557223"/>
                  <a:gd name="connsiteX838" fmla="*/ 216819 w 1342666"/>
                  <a:gd name="connsiteY838" fmla="*/ 397139 h 1557223"/>
                  <a:gd name="connsiteX839" fmla="*/ 209414 w 1342666"/>
                  <a:gd name="connsiteY839" fmla="*/ 392201 h 1557223"/>
                  <a:gd name="connsiteX840" fmla="*/ 204477 w 1342666"/>
                  <a:gd name="connsiteY840" fmla="*/ 387264 h 1557223"/>
                  <a:gd name="connsiteX841" fmla="*/ 197069 w 1342666"/>
                  <a:gd name="connsiteY841" fmla="*/ 382326 h 1557223"/>
                  <a:gd name="connsiteX842" fmla="*/ 197069 w 1342666"/>
                  <a:gd name="connsiteY842" fmla="*/ 377390 h 1557223"/>
                  <a:gd name="connsiteX843" fmla="*/ 199539 w 1342666"/>
                  <a:gd name="connsiteY843" fmla="*/ 372453 h 1557223"/>
                  <a:gd name="connsiteX844" fmla="*/ 197069 w 1342666"/>
                  <a:gd name="connsiteY844" fmla="*/ 365047 h 1557223"/>
                  <a:gd name="connsiteX845" fmla="*/ 189664 w 1342666"/>
                  <a:gd name="connsiteY845" fmla="*/ 357642 h 1557223"/>
                  <a:gd name="connsiteX846" fmla="*/ 187197 w 1342666"/>
                  <a:gd name="connsiteY846" fmla="*/ 352705 h 1557223"/>
                  <a:gd name="connsiteX847" fmla="*/ 179789 w 1342666"/>
                  <a:gd name="connsiteY847" fmla="*/ 345300 h 1557223"/>
                  <a:gd name="connsiteX848" fmla="*/ 174852 w 1342666"/>
                  <a:gd name="connsiteY848" fmla="*/ 335425 h 1557223"/>
                  <a:gd name="connsiteX849" fmla="*/ 169918 w 1342666"/>
                  <a:gd name="connsiteY849" fmla="*/ 323083 h 1557223"/>
                  <a:gd name="connsiteX850" fmla="*/ 162510 w 1342666"/>
                  <a:gd name="connsiteY850" fmla="*/ 315677 h 1557223"/>
                  <a:gd name="connsiteX851" fmla="*/ 157572 w 1342666"/>
                  <a:gd name="connsiteY851" fmla="*/ 308272 h 1557223"/>
                  <a:gd name="connsiteX852" fmla="*/ 150168 w 1342666"/>
                  <a:gd name="connsiteY852" fmla="*/ 300866 h 1557223"/>
                  <a:gd name="connsiteX853" fmla="*/ 145230 w 1342666"/>
                  <a:gd name="connsiteY853" fmla="*/ 295928 h 1557223"/>
                  <a:gd name="connsiteX854" fmla="*/ 142763 w 1342666"/>
                  <a:gd name="connsiteY854" fmla="*/ 290991 h 1557223"/>
                  <a:gd name="connsiteX855" fmla="*/ 127951 w 1342666"/>
                  <a:gd name="connsiteY855" fmla="*/ 281118 h 1557223"/>
                  <a:gd name="connsiteX856" fmla="*/ 115609 w 1342666"/>
                  <a:gd name="connsiteY856" fmla="*/ 268776 h 1557223"/>
                  <a:gd name="connsiteX857" fmla="*/ 105734 w 1342666"/>
                  <a:gd name="connsiteY857" fmla="*/ 261369 h 1557223"/>
                  <a:gd name="connsiteX858" fmla="*/ 95862 w 1342666"/>
                  <a:gd name="connsiteY858" fmla="*/ 253965 h 1557223"/>
                  <a:gd name="connsiteX859" fmla="*/ 78582 w 1342666"/>
                  <a:gd name="connsiteY859" fmla="*/ 244090 h 1557223"/>
                  <a:gd name="connsiteX860" fmla="*/ 71175 w 1342666"/>
                  <a:gd name="connsiteY860" fmla="*/ 241621 h 1557223"/>
                  <a:gd name="connsiteX861" fmla="*/ 58833 w 1342666"/>
                  <a:gd name="connsiteY861" fmla="*/ 231748 h 1557223"/>
                  <a:gd name="connsiteX862" fmla="*/ 51428 w 1342666"/>
                  <a:gd name="connsiteY862" fmla="*/ 226810 h 1557223"/>
                  <a:gd name="connsiteX863" fmla="*/ 44023 w 1342666"/>
                  <a:gd name="connsiteY863" fmla="*/ 224342 h 1557223"/>
                  <a:gd name="connsiteX864" fmla="*/ 36616 w 1342666"/>
                  <a:gd name="connsiteY864" fmla="*/ 226810 h 1557223"/>
                  <a:gd name="connsiteX865" fmla="*/ 29211 w 1342666"/>
                  <a:gd name="connsiteY865" fmla="*/ 234216 h 1557223"/>
                  <a:gd name="connsiteX866" fmla="*/ 21806 w 1342666"/>
                  <a:gd name="connsiteY866" fmla="*/ 239152 h 1557223"/>
                  <a:gd name="connsiteX867" fmla="*/ 19336 w 1342666"/>
                  <a:gd name="connsiteY867" fmla="*/ 244090 h 1557223"/>
                  <a:gd name="connsiteX868" fmla="*/ 9464 w 1342666"/>
                  <a:gd name="connsiteY868" fmla="*/ 251496 h 1557223"/>
                  <a:gd name="connsiteX869" fmla="*/ 2057 w 1342666"/>
                  <a:gd name="connsiteY869" fmla="*/ 251496 h 1557223"/>
                  <a:gd name="connsiteX870" fmla="*/ 2057 w 1342666"/>
                  <a:gd name="connsiteY870" fmla="*/ 211999 h 1557223"/>
                  <a:gd name="connsiteX871" fmla="*/ -411 w 1342666"/>
                  <a:gd name="connsiteY871" fmla="*/ 202125 h 1557223"/>
                  <a:gd name="connsiteX872" fmla="*/ 2057 w 1342666"/>
                  <a:gd name="connsiteY872" fmla="*/ 194720 h 1557223"/>
                  <a:gd name="connsiteX873" fmla="*/ 4527 w 1342666"/>
                  <a:gd name="connsiteY873" fmla="*/ 192251 h 1557223"/>
                  <a:gd name="connsiteX874" fmla="*/ 4527 w 1342666"/>
                  <a:gd name="connsiteY874" fmla="*/ 189782 h 1557223"/>
                  <a:gd name="connsiteX875" fmla="*/ 6994 w 1342666"/>
                  <a:gd name="connsiteY875" fmla="*/ 187314 h 1557223"/>
                  <a:gd name="connsiteX876" fmla="*/ 9464 w 1342666"/>
                  <a:gd name="connsiteY876" fmla="*/ 184845 h 1557223"/>
                  <a:gd name="connsiteX877" fmla="*/ 14399 w 1342666"/>
                  <a:gd name="connsiteY877" fmla="*/ 177440 h 1557223"/>
                  <a:gd name="connsiteX878" fmla="*/ 14399 w 1342666"/>
                  <a:gd name="connsiteY878" fmla="*/ 174972 h 1557223"/>
                  <a:gd name="connsiteX879" fmla="*/ 16869 w 1342666"/>
                  <a:gd name="connsiteY879" fmla="*/ 167565 h 1557223"/>
                  <a:gd name="connsiteX880" fmla="*/ 19336 w 1342666"/>
                  <a:gd name="connsiteY880" fmla="*/ 165097 h 1557223"/>
                  <a:gd name="connsiteX881" fmla="*/ 16869 w 1342666"/>
                  <a:gd name="connsiteY881" fmla="*/ 157692 h 1557223"/>
                  <a:gd name="connsiteX882" fmla="*/ 19336 w 1342666"/>
                  <a:gd name="connsiteY882" fmla="*/ 157692 h 1557223"/>
                  <a:gd name="connsiteX883" fmla="*/ 21806 w 1342666"/>
                  <a:gd name="connsiteY883" fmla="*/ 160161 h 1557223"/>
                  <a:gd name="connsiteX884" fmla="*/ 24274 w 1342666"/>
                  <a:gd name="connsiteY884" fmla="*/ 162630 h 1557223"/>
                  <a:gd name="connsiteX885" fmla="*/ 29211 w 1342666"/>
                  <a:gd name="connsiteY885" fmla="*/ 157692 h 1557223"/>
                  <a:gd name="connsiteX886" fmla="*/ 36616 w 1342666"/>
                  <a:gd name="connsiteY886" fmla="*/ 150286 h 1557223"/>
                  <a:gd name="connsiteX887" fmla="*/ 41553 w 1342666"/>
                  <a:gd name="connsiteY887" fmla="*/ 145350 h 1557223"/>
                  <a:gd name="connsiteX888" fmla="*/ 48958 w 1342666"/>
                  <a:gd name="connsiteY888" fmla="*/ 147817 h 1557223"/>
                  <a:gd name="connsiteX889" fmla="*/ 51428 w 1342666"/>
                  <a:gd name="connsiteY889" fmla="*/ 150286 h 1557223"/>
                  <a:gd name="connsiteX890" fmla="*/ 56365 w 1342666"/>
                  <a:gd name="connsiteY890" fmla="*/ 152755 h 1557223"/>
                  <a:gd name="connsiteX891" fmla="*/ 61303 w 1342666"/>
                  <a:gd name="connsiteY891" fmla="*/ 152755 h 1557223"/>
                  <a:gd name="connsiteX892" fmla="*/ 68708 w 1342666"/>
                  <a:gd name="connsiteY892" fmla="*/ 145350 h 1557223"/>
                  <a:gd name="connsiteX893" fmla="*/ 73645 w 1342666"/>
                  <a:gd name="connsiteY893" fmla="*/ 140413 h 1557223"/>
                  <a:gd name="connsiteX894" fmla="*/ 81050 w 1342666"/>
                  <a:gd name="connsiteY894" fmla="*/ 140413 h 1557223"/>
                  <a:gd name="connsiteX895" fmla="*/ 85987 w 1342666"/>
                  <a:gd name="connsiteY895" fmla="*/ 137944 h 1557223"/>
                  <a:gd name="connsiteX896" fmla="*/ 88454 w 1342666"/>
                  <a:gd name="connsiteY896" fmla="*/ 130538 h 1557223"/>
                  <a:gd name="connsiteX897" fmla="*/ 90925 w 1342666"/>
                  <a:gd name="connsiteY897" fmla="*/ 128069 h 1557223"/>
                  <a:gd name="connsiteX898" fmla="*/ 93392 w 1342666"/>
                  <a:gd name="connsiteY898" fmla="*/ 125602 h 1557223"/>
                  <a:gd name="connsiteX899" fmla="*/ 95862 w 1342666"/>
                  <a:gd name="connsiteY899" fmla="*/ 123133 h 1557223"/>
                  <a:gd name="connsiteX900" fmla="*/ 95862 w 1342666"/>
                  <a:gd name="connsiteY900" fmla="*/ 118195 h 1557223"/>
                  <a:gd name="connsiteX901" fmla="*/ 93392 w 1342666"/>
                  <a:gd name="connsiteY901" fmla="*/ 115727 h 1557223"/>
                  <a:gd name="connsiteX902" fmla="*/ 90925 w 1342666"/>
                  <a:gd name="connsiteY902" fmla="*/ 108322 h 1557223"/>
                  <a:gd name="connsiteX903" fmla="*/ 90925 w 1342666"/>
                  <a:gd name="connsiteY903" fmla="*/ 105853 h 1557223"/>
                  <a:gd name="connsiteX904" fmla="*/ 95862 w 1342666"/>
                  <a:gd name="connsiteY904" fmla="*/ 100916 h 1557223"/>
                  <a:gd name="connsiteX905" fmla="*/ 98329 w 1342666"/>
                  <a:gd name="connsiteY905" fmla="*/ 98447 h 1557223"/>
                  <a:gd name="connsiteX906" fmla="*/ 105734 w 1342666"/>
                  <a:gd name="connsiteY906" fmla="*/ 98447 h 1557223"/>
                  <a:gd name="connsiteX907" fmla="*/ 113142 w 1342666"/>
                  <a:gd name="connsiteY907" fmla="*/ 95978 h 1557223"/>
                  <a:gd name="connsiteX908" fmla="*/ 120546 w 1342666"/>
                  <a:gd name="connsiteY908" fmla="*/ 93510 h 1557223"/>
                  <a:gd name="connsiteX909" fmla="*/ 130421 w 1342666"/>
                  <a:gd name="connsiteY909" fmla="*/ 93510 h 1557223"/>
                  <a:gd name="connsiteX910" fmla="*/ 137826 w 1342666"/>
                  <a:gd name="connsiteY910" fmla="*/ 95978 h 1557223"/>
                  <a:gd name="connsiteX911" fmla="*/ 142763 w 1342666"/>
                  <a:gd name="connsiteY911" fmla="*/ 95978 h 1557223"/>
                  <a:gd name="connsiteX912" fmla="*/ 150168 w 1342666"/>
                  <a:gd name="connsiteY912" fmla="*/ 98447 h 1557223"/>
                  <a:gd name="connsiteX913" fmla="*/ 155105 w 1342666"/>
                  <a:gd name="connsiteY913" fmla="*/ 100916 h 1557223"/>
                  <a:gd name="connsiteX914" fmla="*/ 157572 w 1342666"/>
                  <a:gd name="connsiteY914" fmla="*/ 105853 h 1557223"/>
                  <a:gd name="connsiteX915" fmla="*/ 162510 w 1342666"/>
                  <a:gd name="connsiteY915" fmla="*/ 113258 h 1557223"/>
                  <a:gd name="connsiteX916" fmla="*/ 162510 w 1342666"/>
                  <a:gd name="connsiteY916" fmla="*/ 118195 h 1557223"/>
                  <a:gd name="connsiteX917" fmla="*/ 164980 w 1342666"/>
                  <a:gd name="connsiteY917" fmla="*/ 123133 h 1557223"/>
                  <a:gd name="connsiteX918" fmla="*/ 164980 w 1342666"/>
                  <a:gd name="connsiteY918" fmla="*/ 125602 h 1557223"/>
                  <a:gd name="connsiteX919" fmla="*/ 162510 w 1342666"/>
                  <a:gd name="connsiteY919" fmla="*/ 130538 h 1557223"/>
                  <a:gd name="connsiteX920" fmla="*/ 160043 w 1342666"/>
                  <a:gd name="connsiteY920" fmla="*/ 135475 h 1557223"/>
                  <a:gd name="connsiteX921" fmla="*/ 160043 w 1342666"/>
                  <a:gd name="connsiteY921" fmla="*/ 137944 h 1557223"/>
                  <a:gd name="connsiteX922" fmla="*/ 162510 w 1342666"/>
                  <a:gd name="connsiteY922" fmla="*/ 140413 h 1557223"/>
                  <a:gd name="connsiteX923" fmla="*/ 167447 w 1342666"/>
                  <a:gd name="connsiteY923" fmla="*/ 137944 h 1557223"/>
                  <a:gd name="connsiteX924" fmla="*/ 172385 w 1342666"/>
                  <a:gd name="connsiteY924" fmla="*/ 133006 h 1557223"/>
                  <a:gd name="connsiteX925" fmla="*/ 174852 w 1342666"/>
                  <a:gd name="connsiteY925" fmla="*/ 123133 h 1557223"/>
                  <a:gd name="connsiteX926" fmla="*/ 174852 w 1342666"/>
                  <a:gd name="connsiteY926" fmla="*/ 120664 h 1557223"/>
                  <a:gd name="connsiteX927" fmla="*/ 177322 w 1342666"/>
                  <a:gd name="connsiteY927" fmla="*/ 115727 h 1557223"/>
                  <a:gd name="connsiteX928" fmla="*/ 177322 w 1342666"/>
                  <a:gd name="connsiteY928" fmla="*/ 113258 h 1557223"/>
                  <a:gd name="connsiteX929" fmla="*/ 179789 w 1342666"/>
                  <a:gd name="connsiteY929" fmla="*/ 110789 h 1557223"/>
                  <a:gd name="connsiteX930" fmla="*/ 182260 w 1342666"/>
                  <a:gd name="connsiteY930" fmla="*/ 115727 h 1557223"/>
                  <a:gd name="connsiteX931" fmla="*/ 184727 w 1342666"/>
                  <a:gd name="connsiteY931" fmla="*/ 120664 h 1557223"/>
                  <a:gd name="connsiteX932" fmla="*/ 199539 w 1342666"/>
                  <a:gd name="connsiteY932" fmla="*/ 120664 h 1557223"/>
                  <a:gd name="connsiteX933" fmla="*/ 211881 w 1342666"/>
                  <a:gd name="connsiteY933" fmla="*/ 125602 h 1557223"/>
                  <a:gd name="connsiteX934" fmla="*/ 219286 w 1342666"/>
                  <a:gd name="connsiteY934" fmla="*/ 128069 h 1557223"/>
                  <a:gd name="connsiteX935" fmla="*/ 231628 w 1342666"/>
                  <a:gd name="connsiteY935" fmla="*/ 128069 h 1557223"/>
                  <a:gd name="connsiteX936" fmla="*/ 231628 w 1342666"/>
                  <a:gd name="connsiteY936" fmla="*/ 125602 h 1557223"/>
                  <a:gd name="connsiteX937" fmla="*/ 234098 w 1342666"/>
                  <a:gd name="connsiteY937" fmla="*/ 125602 h 1557223"/>
                  <a:gd name="connsiteX938" fmla="*/ 236566 w 1342666"/>
                  <a:gd name="connsiteY938" fmla="*/ 123133 h 1557223"/>
                  <a:gd name="connsiteX939" fmla="*/ 236566 w 1342666"/>
                  <a:gd name="connsiteY939" fmla="*/ 118195 h 1557223"/>
                  <a:gd name="connsiteX940" fmla="*/ 239036 w 1342666"/>
                  <a:gd name="connsiteY940" fmla="*/ 115727 h 1557223"/>
                  <a:gd name="connsiteX941" fmla="*/ 239036 w 1342666"/>
                  <a:gd name="connsiteY941" fmla="*/ 115727 h 1557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</a:cxnLst>
                <a:rect l="l" t="t" r="r" b="b"/>
                <a:pathLst>
                  <a:path w="1342666" h="1557223">
                    <a:moveTo>
                      <a:pt x="239036" y="115727"/>
                    </a:moveTo>
                    <a:lnTo>
                      <a:pt x="236566" y="108322"/>
                    </a:lnTo>
                    <a:lnTo>
                      <a:pt x="236566" y="100916"/>
                    </a:lnTo>
                    <a:lnTo>
                      <a:pt x="234098" y="93510"/>
                    </a:lnTo>
                    <a:lnTo>
                      <a:pt x="234098" y="78699"/>
                    </a:lnTo>
                    <a:lnTo>
                      <a:pt x="231628" y="71294"/>
                    </a:lnTo>
                    <a:lnTo>
                      <a:pt x="229161" y="66357"/>
                    </a:lnTo>
                    <a:lnTo>
                      <a:pt x="229161" y="46711"/>
                    </a:lnTo>
                    <a:lnTo>
                      <a:pt x="234098" y="46711"/>
                    </a:lnTo>
                    <a:lnTo>
                      <a:pt x="234098" y="49179"/>
                    </a:lnTo>
                    <a:lnTo>
                      <a:pt x="239036" y="51546"/>
                    </a:lnTo>
                    <a:lnTo>
                      <a:pt x="243973" y="56482"/>
                    </a:lnTo>
                    <a:lnTo>
                      <a:pt x="248908" y="61523"/>
                    </a:lnTo>
                    <a:lnTo>
                      <a:pt x="253845" y="66357"/>
                    </a:lnTo>
                    <a:lnTo>
                      <a:pt x="256315" y="71294"/>
                    </a:lnTo>
                    <a:lnTo>
                      <a:pt x="258783" y="73761"/>
                    </a:lnTo>
                    <a:lnTo>
                      <a:pt x="261253" y="76230"/>
                    </a:lnTo>
                    <a:lnTo>
                      <a:pt x="266187" y="81168"/>
                    </a:lnTo>
                    <a:lnTo>
                      <a:pt x="271125" y="83636"/>
                    </a:lnTo>
                    <a:lnTo>
                      <a:pt x="278532" y="86105"/>
                    </a:lnTo>
                    <a:lnTo>
                      <a:pt x="278532" y="88574"/>
                    </a:lnTo>
                    <a:lnTo>
                      <a:pt x="283467" y="91043"/>
                    </a:lnTo>
                    <a:lnTo>
                      <a:pt x="285937" y="91043"/>
                    </a:lnTo>
                    <a:lnTo>
                      <a:pt x="293342" y="95978"/>
                    </a:lnTo>
                    <a:lnTo>
                      <a:pt x="295812" y="98447"/>
                    </a:lnTo>
                    <a:lnTo>
                      <a:pt x="298279" y="100916"/>
                    </a:lnTo>
                    <a:lnTo>
                      <a:pt x="303217" y="103385"/>
                    </a:lnTo>
                    <a:lnTo>
                      <a:pt x="305684" y="103385"/>
                    </a:lnTo>
                    <a:lnTo>
                      <a:pt x="308154" y="105853"/>
                    </a:lnTo>
                    <a:lnTo>
                      <a:pt x="315559" y="108322"/>
                    </a:lnTo>
                    <a:lnTo>
                      <a:pt x="320496" y="113258"/>
                    </a:lnTo>
                    <a:lnTo>
                      <a:pt x="322963" y="115727"/>
                    </a:lnTo>
                    <a:lnTo>
                      <a:pt x="325434" y="118195"/>
                    </a:lnTo>
                    <a:lnTo>
                      <a:pt x="330371" y="120664"/>
                    </a:lnTo>
                    <a:lnTo>
                      <a:pt x="335308" y="123133"/>
                    </a:lnTo>
                    <a:lnTo>
                      <a:pt x="337776" y="125602"/>
                    </a:lnTo>
                    <a:lnTo>
                      <a:pt x="345180" y="130538"/>
                    </a:lnTo>
                    <a:lnTo>
                      <a:pt x="347651" y="133006"/>
                    </a:lnTo>
                    <a:lnTo>
                      <a:pt x="352588" y="135475"/>
                    </a:lnTo>
                    <a:lnTo>
                      <a:pt x="355055" y="137944"/>
                    </a:lnTo>
                    <a:lnTo>
                      <a:pt x="355055" y="140413"/>
                    </a:lnTo>
                    <a:lnTo>
                      <a:pt x="359993" y="140413"/>
                    </a:lnTo>
                    <a:lnTo>
                      <a:pt x="362460" y="137944"/>
                    </a:lnTo>
                    <a:lnTo>
                      <a:pt x="364930" y="137944"/>
                    </a:lnTo>
                    <a:lnTo>
                      <a:pt x="367397" y="140413"/>
                    </a:lnTo>
                    <a:lnTo>
                      <a:pt x="369868" y="140413"/>
                    </a:lnTo>
                    <a:lnTo>
                      <a:pt x="374802" y="145350"/>
                    </a:lnTo>
                    <a:lnTo>
                      <a:pt x="379739" y="147817"/>
                    </a:lnTo>
                    <a:lnTo>
                      <a:pt x="384677" y="150286"/>
                    </a:lnTo>
                    <a:lnTo>
                      <a:pt x="384677" y="165097"/>
                    </a:lnTo>
                    <a:lnTo>
                      <a:pt x="387147" y="170034"/>
                    </a:lnTo>
                    <a:lnTo>
                      <a:pt x="387147" y="172503"/>
                    </a:lnTo>
                    <a:lnTo>
                      <a:pt x="392081" y="177440"/>
                    </a:lnTo>
                    <a:lnTo>
                      <a:pt x="394552" y="177440"/>
                    </a:lnTo>
                    <a:lnTo>
                      <a:pt x="397019" y="179909"/>
                    </a:lnTo>
                    <a:lnTo>
                      <a:pt x="411831" y="179909"/>
                    </a:lnTo>
                    <a:lnTo>
                      <a:pt x="411831" y="182376"/>
                    </a:lnTo>
                    <a:lnTo>
                      <a:pt x="414298" y="184845"/>
                    </a:lnTo>
                    <a:lnTo>
                      <a:pt x="416769" y="184845"/>
                    </a:lnTo>
                    <a:lnTo>
                      <a:pt x="419236" y="182376"/>
                    </a:lnTo>
                    <a:lnTo>
                      <a:pt x="424173" y="179909"/>
                    </a:lnTo>
                    <a:lnTo>
                      <a:pt x="426644" y="177440"/>
                    </a:lnTo>
                    <a:lnTo>
                      <a:pt x="429111" y="174972"/>
                    </a:lnTo>
                    <a:lnTo>
                      <a:pt x="431578" y="172503"/>
                    </a:lnTo>
                    <a:lnTo>
                      <a:pt x="431578" y="157692"/>
                    </a:lnTo>
                    <a:lnTo>
                      <a:pt x="429111" y="152755"/>
                    </a:lnTo>
                    <a:lnTo>
                      <a:pt x="429111" y="135475"/>
                    </a:lnTo>
                    <a:lnTo>
                      <a:pt x="431578" y="128069"/>
                    </a:lnTo>
                    <a:lnTo>
                      <a:pt x="431578" y="120664"/>
                    </a:lnTo>
                    <a:lnTo>
                      <a:pt x="429111" y="115727"/>
                    </a:lnTo>
                    <a:lnTo>
                      <a:pt x="429111" y="110789"/>
                    </a:lnTo>
                    <a:lnTo>
                      <a:pt x="426644" y="103385"/>
                    </a:lnTo>
                    <a:lnTo>
                      <a:pt x="426644" y="100916"/>
                    </a:lnTo>
                    <a:lnTo>
                      <a:pt x="429111" y="93510"/>
                    </a:lnTo>
                    <a:lnTo>
                      <a:pt x="429111" y="88574"/>
                    </a:lnTo>
                    <a:lnTo>
                      <a:pt x="431578" y="86105"/>
                    </a:lnTo>
                    <a:lnTo>
                      <a:pt x="434048" y="81168"/>
                    </a:lnTo>
                    <a:lnTo>
                      <a:pt x="434048" y="73761"/>
                    </a:lnTo>
                    <a:lnTo>
                      <a:pt x="438986" y="66357"/>
                    </a:lnTo>
                    <a:lnTo>
                      <a:pt x="441453" y="61523"/>
                    </a:lnTo>
                    <a:lnTo>
                      <a:pt x="448858" y="61523"/>
                    </a:lnTo>
                    <a:lnTo>
                      <a:pt x="451328" y="63992"/>
                    </a:lnTo>
                    <a:lnTo>
                      <a:pt x="453795" y="63992"/>
                    </a:lnTo>
                    <a:lnTo>
                      <a:pt x="456265" y="66357"/>
                    </a:lnTo>
                    <a:lnTo>
                      <a:pt x="463670" y="68826"/>
                    </a:lnTo>
                    <a:lnTo>
                      <a:pt x="468607" y="68826"/>
                    </a:lnTo>
                    <a:lnTo>
                      <a:pt x="473545" y="66357"/>
                    </a:lnTo>
                    <a:lnTo>
                      <a:pt x="478482" y="63992"/>
                    </a:lnTo>
                    <a:lnTo>
                      <a:pt x="480949" y="61523"/>
                    </a:lnTo>
                    <a:lnTo>
                      <a:pt x="483417" y="58951"/>
                    </a:lnTo>
                    <a:lnTo>
                      <a:pt x="490721" y="56482"/>
                    </a:lnTo>
                    <a:lnTo>
                      <a:pt x="498229" y="56482"/>
                    </a:lnTo>
                    <a:lnTo>
                      <a:pt x="505634" y="58951"/>
                    </a:lnTo>
                    <a:lnTo>
                      <a:pt x="508000" y="56482"/>
                    </a:lnTo>
                    <a:lnTo>
                      <a:pt x="515509" y="56482"/>
                    </a:lnTo>
                    <a:lnTo>
                      <a:pt x="522913" y="51546"/>
                    </a:lnTo>
                    <a:lnTo>
                      <a:pt x="530217" y="46711"/>
                    </a:lnTo>
                    <a:lnTo>
                      <a:pt x="535155" y="44243"/>
                    </a:lnTo>
                    <a:lnTo>
                      <a:pt x="537622" y="41671"/>
                    </a:lnTo>
                    <a:lnTo>
                      <a:pt x="542559" y="36735"/>
                    </a:lnTo>
                    <a:lnTo>
                      <a:pt x="545027" y="34266"/>
                    </a:lnTo>
                    <a:lnTo>
                      <a:pt x="549964" y="29431"/>
                    </a:lnTo>
                    <a:lnTo>
                      <a:pt x="557372" y="26964"/>
                    </a:lnTo>
                    <a:lnTo>
                      <a:pt x="562309" y="22026"/>
                    </a:lnTo>
                    <a:lnTo>
                      <a:pt x="562309" y="17089"/>
                    </a:lnTo>
                    <a:lnTo>
                      <a:pt x="564776" y="12151"/>
                    </a:lnTo>
                    <a:lnTo>
                      <a:pt x="569714" y="12151"/>
                    </a:lnTo>
                    <a:lnTo>
                      <a:pt x="572181" y="14620"/>
                    </a:lnTo>
                    <a:lnTo>
                      <a:pt x="572181" y="17089"/>
                    </a:lnTo>
                    <a:lnTo>
                      <a:pt x="574651" y="19558"/>
                    </a:lnTo>
                    <a:lnTo>
                      <a:pt x="582056" y="19558"/>
                    </a:lnTo>
                    <a:lnTo>
                      <a:pt x="586993" y="17089"/>
                    </a:lnTo>
                    <a:lnTo>
                      <a:pt x="589461" y="14620"/>
                    </a:lnTo>
                    <a:lnTo>
                      <a:pt x="596868" y="12151"/>
                    </a:lnTo>
                    <a:lnTo>
                      <a:pt x="601803" y="12151"/>
                    </a:lnTo>
                    <a:lnTo>
                      <a:pt x="604273" y="9684"/>
                    </a:lnTo>
                    <a:lnTo>
                      <a:pt x="606740" y="7216"/>
                    </a:lnTo>
                    <a:lnTo>
                      <a:pt x="609211" y="4747"/>
                    </a:lnTo>
                    <a:lnTo>
                      <a:pt x="614148" y="7216"/>
                    </a:lnTo>
                    <a:lnTo>
                      <a:pt x="621553" y="9684"/>
                    </a:lnTo>
                    <a:lnTo>
                      <a:pt x="626490" y="7216"/>
                    </a:lnTo>
                    <a:lnTo>
                      <a:pt x="628957" y="4747"/>
                    </a:lnTo>
                    <a:lnTo>
                      <a:pt x="631428" y="2278"/>
                    </a:lnTo>
                    <a:lnTo>
                      <a:pt x="633895" y="2278"/>
                    </a:lnTo>
                    <a:lnTo>
                      <a:pt x="636362" y="7216"/>
                    </a:lnTo>
                    <a:lnTo>
                      <a:pt x="641299" y="9684"/>
                    </a:lnTo>
                    <a:lnTo>
                      <a:pt x="643770" y="9684"/>
                    </a:lnTo>
                    <a:lnTo>
                      <a:pt x="651174" y="7216"/>
                    </a:lnTo>
                    <a:lnTo>
                      <a:pt x="658579" y="4747"/>
                    </a:lnTo>
                    <a:lnTo>
                      <a:pt x="668454" y="2278"/>
                    </a:lnTo>
                    <a:lnTo>
                      <a:pt x="675858" y="-191"/>
                    </a:lnTo>
                    <a:lnTo>
                      <a:pt x="698075" y="-191"/>
                    </a:lnTo>
                    <a:lnTo>
                      <a:pt x="703013" y="2278"/>
                    </a:lnTo>
                    <a:lnTo>
                      <a:pt x="717825" y="2278"/>
                    </a:lnTo>
                    <a:lnTo>
                      <a:pt x="725230" y="4747"/>
                    </a:lnTo>
                    <a:lnTo>
                      <a:pt x="735105" y="7216"/>
                    </a:lnTo>
                    <a:lnTo>
                      <a:pt x="740042" y="9684"/>
                    </a:lnTo>
                    <a:lnTo>
                      <a:pt x="744977" y="12151"/>
                    </a:lnTo>
                    <a:lnTo>
                      <a:pt x="754851" y="17089"/>
                    </a:lnTo>
                    <a:lnTo>
                      <a:pt x="762259" y="19558"/>
                    </a:lnTo>
                    <a:lnTo>
                      <a:pt x="767194" y="22026"/>
                    </a:lnTo>
                    <a:lnTo>
                      <a:pt x="777068" y="29431"/>
                    </a:lnTo>
                    <a:lnTo>
                      <a:pt x="779539" y="31900"/>
                    </a:lnTo>
                    <a:lnTo>
                      <a:pt x="784473" y="39202"/>
                    </a:lnTo>
                    <a:lnTo>
                      <a:pt x="789411" y="41671"/>
                    </a:lnTo>
                    <a:lnTo>
                      <a:pt x="796818" y="46711"/>
                    </a:lnTo>
                    <a:lnTo>
                      <a:pt x="801753" y="49179"/>
                    </a:lnTo>
                    <a:lnTo>
                      <a:pt x="838782" y="49179"/>
                    </a:lnTo>
                    <a:lnTo>
                      <a:pt x="848657" y="46711"/>
                    </a:lnTo>
                    <a:lnTo>
                      <a:pt x="856062" y="44243"/>
                    </a:lnTo>
                    <a:lnTo>
                      <a:pt x="865937" y="41671"/>
                    </a:lnTo>
                    <a:lnTo>
                      <a:pt x="875808" y="41671"/>
                    </a:lnTo>
                    <a:lnTo>
                      <a:pt x="888154" y="39202"/>
                    </a:lnTo>
                    <a:lnTo>
                      <a:pt x="900496" y="39202"/>
                    </a:lnTo>
                    <a:lnTo>
                      <a:pt x="902963" y="41671"/>
                    </a:lnTo>
                    <a:lnTo>
                      <a:pt x="907900" y="44243"/>
                    </a:lnTo>
                    <a:lnTo>
                      <a:pt x="910367" y="49179"/>
                    </a:lnTo>
                    <a:lnTo>
                      <a:pt x="912838" y="61523"/>
                    </a:lnTo>
                    <a:lnTo>
                      <a:pt x="915305" y="66357"/>
                    </a:lnTo>
                    <a:lnTo>
                      <a:pt x="917775" y="71294"/>
                    </a:lnTo>
                    <a:lnTo>
                      <a:pt x="922713" y="81168"/>
                    </a:lnTo>
                    <a:lnTo>
                      <a:pt x="922713" y="83636"/>
                    </a:lnTo>
                    <a:lnTo>
                      <a:pt x="927647" y="88574"/>
                    </a:lnTo>
                    <a:lnTo>
                      <a:pt x="930117" y="95978"/>
                    </a:lnTo>
                    <a:lnTo>
                      <a:pt x="932584" y="98447"/>
                    </a:lnTo>
                    <a:lnTo>
                      <a:pt x="932584" y="113258"/>
                    </a:lnTo>
                    <a:lnTo>
                      <a:pt x="935055" y="118195"/>
                    </a:lnTo>
                    <a:lnTo>
                      <a:pt x="939992" y="128069"/>
                    </a:lnTo>
                    <a:lnTo>
                      <a:pt x="942459" y="130538"/>
                    </a:lnTo>
                    <a:lnTo>
                      <a:pt x="947397" y="137944"/>
                    </a:lnTo>
                    <a:lnTo>
                      <a:pt x="952334" y="145350"/>
                    </a:lnTo>
                    <a:lnTo>
                      <a:pt x="952334" y="150286"/>
                    </a:lnTo>
                    <a:lnTo>
                      <a:pt x="954801" y="157692"/>
                    </a:lnTo>
                    <a:lnTo>
                      <a:pt x="954801" y="165097"/>
                    </a:lnTo>
                    <a:lnTo>
                      <a:pt x="959739" y="172503"/>
                    </a:lnTo>
                    <a:lnTo>
                      <a:pt x="962209" y="182376"/>
                    </a:lnTo>
                    <a:lnTo>
                      <a:pt x="964676" y="189782"/>
                    </a:lnTo>
                    <a:lnTo>
                      <a:pt x="969614" y="197189"/>
                    </a:lnTo>
                    <a:lnTo>
                      <a:pt x="969614" y="202125"/>
                    </a:lnTo>
                    <a:lnTo>
                      <a:pt x="977018" y="211999"/>
                    </a:lnTo>
                    <a:lnTo>
                      <a:pt x="979489" y="216937"/>
                    </a:lnTo>
                    <a:lnTo>
                      <a:pt x="981956" y="224342"/>
                    </a:lnTo>
                    <a:lnTo>
                      <a:pt x="984323" y="229279"/>
                    </a:lnTo>
                    <a:lnTo>
                      <a:pt x="986790" y="234216"/>
                    </a:lnTo>
                    <a:lnTo>
                      <a:pt x="986790" y="239152"/>
                    </a:lnTo>
                    <a:lnTo>
                      <a:pt x="989361" y="241621"/>
                    </a:lnTo>
                    <a:lnTo>
                      <a:pt x="989361" y="244090"/>
                    </a:lnTo>
                    <a:lnTo>
                      <a:pt x="991727" y="246559"/>
                    </a:lnTo>
                    <a:lnTo>
                      <a:pt x="996665" y="251496"/>
                    </a:lnTo>
                    <a:lnTo>
                      <a:pt x="999235" y="253965"/>
                    </a:lnTo>
                    <a:lnTo>
                      <a:pt x="999235" y="278649"/>
                    </a:lnTo>
                    <a:lnTo>
                      <a:pt x="1001602" y="281118"/>
                    </a:lnTo>
                    <a:lnTo>
                      <a:pt x="1004069" y="283586"/>
                    </a:lnTo>
                    <a:lnTo>
                      <a:pt x="1009007" y="286055"/>
                    </a:lnTo>
                    <a:lnTo>
                      <a:pt x="1013944" y="286055"/>
                    </a:lnTo>
                    <a:lnTo>
                      <a:pt x="1016515" y="288524"/>
                    </a:lnTo>
                    <a:lnTo>
                      <a:pt x="1018882" y="288524"/>
                    </a:lnTo>
                    <a:lnTo>
                      <a:pt x="1021349" y="290991"/>
                    </a:lnTo>
                    <a:lnTo>
                      <a:pt x="1026286" y="293460"/>
                    </a:lnTo>
                    <a:lnTo>
                      <a:pt x="1026286" y="295928"/>
                    </a:lnTo>
                    <a:lnTo>
                      <a:pt x="1028753" y="298397"/>
                    </a:lnTo>
                    <a:lnTo>
                      <a:pt x="1031224" y="303335"/>
                    </a:lnTo>
                    <a:lnTo>
                      <a:pt x="1031224" y="308272"/>
                    </a:lnTo>
                    <a:lnTo>
                      <a:pt x="1026286" y="310739"/>
                    </a:lnTo>
                    <a:lnTo>
                      <a:pt x="1026286" y="347767"/>
                    </a:lnTo>
                    <a:lnTo>
                      <a:pt x="1028753" y="352705"/>
                    </a:lnTo>
                    <a:lnTo>
                      <a:pt x="1031224" y="355173"/>
                    </a:lnTo>
                    <a:lnTo>
                      <a:pt x="1033691" y="357642"/>
                    </a:lnTo>
                    <a:lnTo>
                      <a:pt x="1036161" y="362580"/>
                    </a:lnTo>
                    <a:lnTo>
                      <a:pt x="1038628" y="365047"/>
                    </a:lnTo>
                    <a:lnTo>
                      <a:pt x="1043566" y="369984"/>
                    </a:lnTo>
                    <a:lnTo>
                      <a:pt x="1048503" y="377390"/>
                    </a:lnTo>
                    <a:lnTo>
                      <a:pt x="1050971" y="379859"/>
                    </a:lnTo>
                    <a:lnTo>
                      <a:pt x="1055908" y="382326"/>
                    </a:lnTo>
                    <a:lnTo>
                      <a:pt x="1058378" y="384795"/>
                    </a:lnTo>
                    <a:lnTo>
                      <a:pt x="1060845" y="389732"/>
                    </a:lnTo>
                    <a:lnTo>
                      <a:pt x="1065783" y="394670"/>
                    </a:lnTo>
                    <a:lnTo>
                      <a:pt x="1068250" y="404543"/>
                    </a:lnTo>
                    <a:lnTo>
                      <a:pt x="1068250" y="411949"/>
                    </a:lnTo>
                    <a:lnTo>
                      <a:pt x="1075658" y="411949"/>
                    </a:lnTo>
                    <a:lnTo>
                      <a:pt x="1078125" y="409481"/>
                    </a:lnTo>
                    <a:lnTo>
                      <a:pt x="1080592" y="407012"/>
                    </a:lnTo>
                    <a:lnTo>
                      <a:pt x="1083062" y="407012"/>
                    </a:lnTo>
                    <a:lnTo>
                      <a:pt x="1080592" y="404543"/>
                    </a:lnTo>
                    <a:lnTo>
                      <a:pt x="1080592" y="399607"/>
                    </a:lnTo>
                    <a:lnTo>
                      <a:pt x="1088000" y="399607"/>
                    </a:lnTo>
                    <a:lnTo>
                      <a:pt x="1088000" y="404543"/>
                    </a:lnTo>
                    <a:lnTo>
                      <a:pt x="1097872" y="404543"/>
                    </a:lnTo>
                    <a:lnTo>
                      <a:pt x="1097872" y="407012"/>
                    </a:lnTo>
                    <a:lnTo>
                      <a:pt x="1100342" y="407012"/>
                    </a:lnTo>
                    <a:lnTo>
                      <a:pt x="1102809" y="409481"/>
                    </a:lnTo>
                    <a:lnTo>
                      <a:pt x="1105279" y="409481"/>
                    </a:lnTo>
                    <a:lnTo>
                      <a:pt x="1112684" y="404543"/>
                    </a:lnTo>
                    <a:lnTo>
                      <a:pt x="1112684" y="392201"/>
                    </a:lnTo>
                    <a:lnTo>
                      <a:pt x="1115154" y="392201"/>
                    </a:lnTo>
                    <a:lnTo>
                      <a:pt x="1115154" y="397139"/>
                    </a:lnTo>
                    <a:lnTo>
                      <a:pt x="1117622" y="397139"/>
                    </a:lnTo>
                    <a:lnTo>
                      <a:pt x="1120089" y="394670"/>
                    </a:lnTo>
                    <a:lnTo>
                      <a:pt x="1122559" y="397139"/>
                    </a:lnTo>
                    <a:lnTo>
                      <a:pt x="1122559" y="399607"/>
                    </a:lnTo>
                    <a:lnTo>
                      <a:pt x="1125026" y="399607"/>
                    </a:lnTo>
                    <a:lnTo>
                      <a:pt x="1127496" y="394670"/>
                    </a:lnTo>
                    <a:lnTo>
                      <a:pt x="1127496" y="392201"/>
                    </a:lnTo>
                    <a:lnTo>
                      <a:pt x="1129964" y="389732"/>
                    </a:lnTo>
                    <a:lnTo>
                      <a:pt x="1129964" y="397139"/>
                    </a:lnTo>
                    <a:lnTo>
                      <a:pt x="1132434" y="397139"/>
                    </a:lnTo>
                    <a:lnTo>
                      <a:pt x="1132434" y="394670"/>
                    </a:lnTo>
                    <a:lnTo>
                      <a:pt x="1134901" y="394670"/>
                    </a:lnTo>
                    <a:lnTo>
                      <a:pt x="1134901" y="402074"/>
                    </a:lnTo>
                    <a:lnTo>
                      <a:pt x="1137368" y="404543"/>
                    </a:lnTo>
                    <a:lnTo>
                      <a:pt x="1139839" y="402074"/>
                    </a:lnTo>
                    <a:lnTo>
                      <a:pt x="1142306" y="402074"/>
                    </a:lnTo>
                    <a:lnTo>
                      <a:pt x="1144776" y="399607"/>
                    </a:lnTo>
                    <a:lnTo>
                      <a:pt x="1147243" y="402074"/>
                    </a:lnTo>
                    <a:lnTo>
                      <a:pt x="1147243" y="404543"/>
                    </a:lnTo>
                    <a:lnTo>
                      <a:pt x="1154648" y="404543"/>
                    </a:lnTo>
                    <a:lnTo>
                      <a:pt x="1154648" y="397139"/>
                    </a:lnTo>
                    <a:lnTo>
                      <a:pt x="1159585" y="397139"/>
                    </a:lnTo>
                    <a:lnTo>
                      <a:pt x="1159585" y="402074"/>
                    </a:lnTo>
                    <a:lnTo>
                      <a:pt x="1157118" y="402074"/>
                    </a:lnTo>
                    <a:lnTo>
                      <a:pt x="1157118" y="409481"/>
                    </a:lnTo>
                    <a:lnTo>
                      <a:pt x="1154648" y="411949"/>
                    </a:lnTo>
                    <a:lnTo>
                      <a:pt x="1152181" y="416887"/>
                    </a:lnTo>
                    <a:lnTo>
                      <a:pt x="1152181" y="419354"/>
                    </a:lnTo>
                    <a:lnTo>
                      <a:pt x="1154648" y="419354"/>
                    </a:lnTo>
                    <a:lnTo>
                      <a:pt x="1159585" y="416887"/>
                    </a:lnTo>
                    <a:lnTo>
                      <a:pt x="1162056" y="416887"/>
                    </a:lnTo>
                    <a:lnTo>
                      <a:pt x="1162056" y="424292"/>
                    </a:lnTo>
                    <a:lnTo>
                      <a:pt x="1157118" y="424292"/>
                    </a:lnTo>
                    <a:lnTo>
                      <a:pt x="1157118" y="429229"/>
                    </a:lnTo>
                    <a:lnTo>
                      <a:pt x="1162056" y="429229"/>
                    </a:lnTo>
                    <a:lnTo>
                      <a:pt x="1162056" y="431698"/>
                    </a:lnTo>
                    <a:lnTo>
                      <a:pt x="1164523" y="431698"/>
                    </a:lnTo>
                    <a:lnTo>
                      <a:pt x="1164523" y="429229"/>
                    </a:lnTo>
                    <a:lnTo>
                      <a:pt x="1166993" y="429229"/>
                    </a:lnTo>
                    <a:lnTo>
                      <a:pt x="1166993" y="426760"/>
                    </a:lnTo>
                    <a:lnTo>
                      <a:pt x="1169460" y="424292"/>
                    </a:lnTo>
                    <a:lnTo>
                      <a:pt x="1169460" y="421823"/>
                    </a:lnTo>
                    <a:lnTo>
                      <a:pt x="1171927" y="424292"/>
                    </a:lnTo>
                    <a:lnTo>
                      <a:pt x="1174398" y="429229"/>
                    </a:lnTo>
                    <a:lnTo>
                      <a:pt x="1176865" y="431698"/>
                    </a:lnTo>
                    <a:lnTo>
                      <a:pt x="1176865" y="434166"/>
                    </a:lnTo>
                    <a:lnTo>
                      <a:pt x="1184273" y="441571"/>
                    </a:lnTo>
                    <a:lnTo>
                      <a:pt x="1184273" y="444040"/>
                    </a:lnTo>
                    <a:lnTo>
                      <a:pt x="1186740" y="446509"/>
                    </a:lnTo>
                    <a:lnTo>
                      <a:pt x="1191677" y="448977"/>
                    </a:lnTo>
                    <a:lnTo>
                      <a:pt x="1194144" y="451446"/>
                    </a:lnTo>
                    <a:lnTo>
                      <a:pt x="1194144" y="458851"/>
                    </a:lnTo>
                    <a:lnTo>
                      <a:pt x="1189207" y="466257"/>
                    </a:lnTo>
                    <a:lnTo>
                      <a:pt x="1186740" y="468726"/>
                    </a:lnTo>
                    <a:lnTo>
                      <a:pt x="1184273" y="471194"/>
                    </a:lnTo>
                    <a:lnTo>
                      <a:pt x="1184273" y="476130"/>
                    </a:lnTo>
                    <a:lnTo>
                      <a:pt x="1186740" y="481068"/>
                    </a:lnTo>
                    <a:lnTo>
                      <a:pt x="1189207" y="490941"/>
                    </a:lnTo>
                    <a:lnTo>
                      <a:pt x="1191677" y="495878"/>
                    </a:lnTo>
                    <a:lnTo>
                      <a:pt x="1196615" y="500816"/>
                    </a:lnTo>
                    <a:lnTo>
                      <a:pt x="1199082" y="503285"/>
                    </a:lnTo>
                    <a:lnTo>
                      <a:pt x="1201552" y="505753"/>
                    </a:lnTo>
                    <a:lnTo>
                      <a:pt x="1204019" y="508222"/>
                    </a:lnTo>
                    <a:lnTo>
                      <a:pt x="1206490" y="508222"/>
                    </a:lnTo>
                    <a:lnTo>
                      <a:pt x="1208957" y="513158"/>
                    </a:lnTo>
                    <a:lnTo>
                      <a:pt x="1211424" y="515627"/>
                    </a:lnTo>
                    <a:lnTo>
                      <a:pt x="1216361" y="518095"/>
                    </a:lnTo>
                    <a:lnTo>
                      <a:pt x="1221299" y="527969"/>
                    </a:lnTo>
                    <a:lnTo>
                      <a:pt x="1226236" y="532906"/>
                    </a:lnTo>
                    <a:lnTo>
                      <a:pt x="1228703" y="537844"/>
                    </a:lnTo>
                    <a:lnTo>
                      <a:pt x="1231174" y="540312"/>
                    </a:lnTo>
                    <a:lnTo>
                      <a:pt x="1233641" y="540312"/>
                    </a:lnTo>
                    <a:lnTo>
                      <a:pt x="1238578" y="545248"/>
                    </a:lnTo>
                    <a:lnTo>
                      <a:pt x="1236111" y="552655"/>
                    </a:lnTo>
                    <a:lnTo>
                      <a:pt x="1233641" y="557592"/>
                    </a:lnTo>
                    <a:lnTo>
                      <a:pt x="1236111" y="562529"/>
                    </a:lnTo>
                    <a:lnTo>
                      <a:pt x="1236111" y="572299"/>
                    </a:lnTo>
                    <a:lnTo>
                      <a:pt x="1241049" y="577340"/>
                    </a:lnTo>
                    <a:lnTo>
                      <a:pt x="1245983" y="584745"/>
                    </a:lnTo>
                    <a:lnTo>
                      <a:pt x="1248453" y="594620"/>
                    </a:lnTo>
                    <a:lnTo>
                      <a:pt x="1250920" y="604391"/>
                    </a:lnTo>
                    <a:lnTo>
                      <a:pt x="1250920" y="636482"/>
                    </a:lnTo>
                    <a:lnTo>
                      <a:pt x="1248453" y="638950"/>
                    </a:lnTo>
                    <a:lnTo>
                      <a:pt x="1245983" y="646355"/>
                    </a:lnTo>
                    <a:lnTo>
                      <a:pt x="1245983" y="661167"/>
                    </a:lnTo>
                    <a:lnTo>
                      <a:pt x="1248453" y="666103"/>
                    </a:lnTo>
                    <a:lnTo>
                      <a:pt x="1250920" y="678447"/>
                    </a:lnTo>
                    <a:lnTo>
                      <a:pt x="1250920" y="680914"/>
                    </a:lnTo>
                    <a:lnTo>
                      <a:pt x="1253391" y="685851"/>
                    </a:lnTo>
                    <a:lnTo>
                      <a:pt x="1258328" y="690789"/>
                    </a:lnTo>
                    <a:lnTo>
                      <a:pt x="1260795" y="693258"/>
                    </a:lnTo>
                    <a:lnTo>
                      <a:pt x="1268200" y="695726"/>
                    </a:lnTo>
                    <a:lnTo>
                      <a:pt x="1278075" y="698195"/>
                    </a:lnTo>
                    <a:lnTo>
                      <a:pt x="1285480" y="703131"/>
                    </a:lnTo>
                    <a:lnTo>
                      <a:pt x="1287950" y="708069"/>
                    </a:lnTo>
                    <a:lnTo>
                      <a:pt x="1290417" y="710537"/>
                    </a:lnTo>
                    <a:lnTo>
                      <a:pt x="1292887" y="717942"/>
                    </a:lnTo>
                    <a:lnTo>
                      <a:pt x="1292887" y="727817"/>
                    </a:lnTo>
                    <a:lnTo>
                      <a:pt x="1297822" y="737690"/>
                    </a:lnTo>
                    <a:lnTo>
                      <a:pt x="1300292" y="737690"/>
                    </a:lnTo>
                    <a:lnTo>
                      <a:pt x="1302759" y="740159"/>
                    </a:lnTo>
                    <a:lnTo>
                      <a:pt x="1305229" y="742628"/>
                    </a:lnTo>
                    <a:lnTo>
                      <a:pt x="1307697" y="747565"/>
                    </a:lnTo>
                    <a:lnTo>
                      <a:pt x="1310167" y="750034"/>
                    </a:lnTo>
                    <a:lnTo>
                      <a:pt x="1315104" y="750034"/>
                    </a:lnTo>
                    <a:lnTo>
                      <a:pt x="1317571" y="754970"/>
                    </a:lnTo>
                    <a:lnTo>
                      <a:pt x="1322509" y="762376"/>
                    </a:lnTo>
                    <a:lnTo>
                      <a:pt x="1329914" y="767313"/>
                    </a:lnTo>
                    <a:lnTo>
                      <a:pt x="1334851" y="774718"/>
                    </a:lnTo>
                    <a:lnTo>
                      <a:pt x="1337318" y="777187"/>
                    </a:lnTo>
                    <a:lnTo>
                      <a:pt x="1342256" y="784593"/>
                    </a:lnTo>
                    <a:lnTo>
                      <a:pt x="1337318" y="787062"/>
                    </a:lnTo>
                    <a:lnTo>
                      <a:pt x="1332384" y="789529"/>
                    </a:lnTo>
                    <a:lnTo>
                      <a:pt x="1327446" y="791998"/>
                    </a:lnTo>
                    <a:lnTo>
                      <a:pt x="1324976" y="791998"/>
                    </a:lnTo>
                    <a:lnTo>
                      <a:pt x="1320039" y="794466"/>
                    </a:lnTo>
                    <a:lnTo>
                      <a:pt x="1315104" y="799404"/>
                    </a:lnTo>
                    <a:lnTo>
                      <a:pt x="1307697" y="801872"/>
                    </a:lnTo>
                    <a:lnTo>
                      <a:pt x="1300292" y="801872"/>
                    </a:lnTo>
                    <a:lnTo>
                      <a:pt x="1283012" y="799404"/>
                    </a:lnTo>
                    <a:lnTo>
                      <a:pt x="1270670" y="799404"/>
                    </a:lnTo>
                    <a:lnTo>
                      <a:pt x="1263263" y="804341"/>
                    </a:lnTo>
                    <a:lnTo>
                      <a:pt x="1250920" y="804341"/>
                    </a:lnTo>
                    <a:lnTo>
                      <a:pt x="1233641" y="801872"/>
                    </a:lnTo>
                    <a:lnTo>
                      <a:pt x="1226236" y="796935"/>
                    </a:lnTo>
                    <a:lnTo>
                      <a:pt x="1213894" y="796935"/>
                    </a:lnTo>
                    <a:lnTo>
                      <a:pt x="1211424" y="799404"/>
                    </a:lnTo>
                    <a:lnTo>
                      <a:pt x="1216361" y="804341"/>
                    </a:lnTo>
                    <a:lnTo>
                      <a:pt x="1218832" y="809277"/>
                    </a:lnTo>
                    <a:lnTo>
                      <a:pt x="1221299" y="814215"/>
                    </a:lnTo>
                    <a:lnTo>
                      <a:pt x="1223769" y="816683"/>
                    </a:lnTo>
                    <a:lnTo>
                      <a:pt x="1226236" y="819152"/>
                    </a:lnTo>
                    <a:lnTo>
                      <a:pt x="1228703" y="821621"/>
                    </a:lnTo>
                    <a:lnTo>
                      <a:pt x="1231174" y="829025"/>
                    </a:lnTo>
                    <a:lnTo>
                      <a:pt x="1233641" y="833963"/>
                    </a:lnTo>
                    <a:lnTo>
                      <a:pt x="1236111" y="838900"/>
                    </a:lnTo>
                    <a:lnTo>
                      <a:pt x="1236111" y="841369"/>
                    </a:lnTo>
                    <a:lnTo>
                      <a:pt x="1238578" y="846305"/>
                    </a:lnTo>
                    <a:lnTo>
                      <a:pt x="1241049" y="851242"/>
                    </a:lnTo>
                    <a:lnTo>
                      <a:pt x="1245983" y="853711"/>
                    </a:lnTo>
                    <a:lnTo>
                      <a:pt x="1248453" y="856180"/>
                    </a:lnTo>
                    <a:lnTo>
                      <a:pt x="1253391" y="858649"/>
                    </a:lnTo>
                    <a:lnTo>
                      <a:pt x="1258328" y="861117"/>
                    </a:lnTo>
                    <a:lnTo>
                      <a:pt x="1263263" y="863584"/>
                    </a:lnTo>
                    <a:lnTo>
                      <a:pt x="1265733" y="866053"/>
                    </a:lnTo>
                    <a:lnTo>
                      <a:pt x="1268200" y="870991"/>
                    </a:lnTo>
                    <a:lnTo>
                      <a:pt x="1270670" y="875928"/>
                    </a:lnTo>
                    <a:lnTo>
                      <a:pt x="1275608" y="880864"/>
                    </a:lnTo>
                    <a:lnTo>
                      <a:pt x="1280542" y="888270"/>
                    </a:lnTo>
                    <a:lnTo>
                      <a:pt x="1287950" y="895676"/>
                    </a:lnTo>
                    <a:lnTo>
                      <a:pt x="1292887" y="900612"/>
                    </a:lnTo>
                    <a:lnTo>
                      <a:pt x="1300292" y="908018"/>
                    </a:lnTo>
                    <a:lnTo>
                      <a:pt x="1302759" y="912956"/>
                    </a:lnTo>
                    <a:lnTo>
                      <a:pt x="1305229" y="917892"/>
                    </a:lnTo>
                    <a:lnTo>
                      <a:pt x="1307697" y="922829"/>
                    </a:lnTo>
                    <a:lnTo>
                      <a:pt x="1315104" y="930235"/>
                    </a:lnTo>
                    <a:lnTo>
                      <a:pt x="1317571" y="935171"/>
                    </a:lnTo>
                    <a:lnTo>
                      <a:pt x="1320039" y="945046"/>
                    </a:lnTo>
                    <a:lnTo>
                      <a:pt x="1320039" y="954920"/>
                    </a:lnTo>
                    <a:lnTo>
                      <a:pt x="1322509" y="959857"/>
                    </a:lnTo>
                    <a:lnTo>
                      <a:pt x="1320039" y="969732"/>
                    </a:lnTo>
                    <a:lnTo>
                      <a:pt x="1320039" y="989479"/>
                    </a:lnTo>
                    <a:lnTo>
                      <a:pt x="1324976" y="994314"/>
                    </a:lnTo>
                    <a:lnTo>
                      <a:pt x="1324976" y="1001719"/>
                    </a:lnTo>
                    <a:lnTo>
                      <a:pt x="1322509" y="1004291"/>
                    </a:lnTo>
                    <a:lnTo>
                      <a:pt x="1320039" y="1004291"/>
                    </a:lnTo>
                    <a:lnTo>
                      <a:pt x="1317571" y="1006656"/>
                    </a:lnTo>
                    <a:lnTo>
                      <a:pt x="1315104" y="1014062"/>
                    </a:lnTo>
                    <a:lnTo>
                      <a:pt x="1317571" y="1016530"/>
                    </a:lnTo>
                    <a:lnTo>
                      <a:pt x="1317571" y="1021467"/>
                    </a:lnTo>
                    <a:lnTo>
                      <a:pt x="1315104" y="1021467"/>
                    </a:lnTo>
                    <a:lnTo>
                      <a:pt x="1312634" y="1023936"/>
                    </a:lnTo>
                    <a:lnTo>
                      <a:pt x="1310167" y="1026405"/>
                    </a:lnTo>
                    <a:lnTo>
                      <a:pt x="1307697" y="1031342"/>
                    </a:lnTo>
                    <a:lnTo>
                      <a:pt x="1305229" y="1031342"/>
                    </a:lnTo>
                    <a:lnTo>
                      <a:pt x="1302759" y="1028873"/>
                    </a:lnTo>
                    <a:lnTo>
                      <a:pt x="1297822" y="1028873"/>
                    </a:lnTo>
                    <a:lnTo>
                      <a:pt x="1297822" y="1031342"/>
                    </a:lnTo>
                    <a:lnTo>
                      <a:pt x="1292887" y="1031342"/>
                    </a:lnTo>
                    <a:lnTo>
                      <a:pt x="1292887" y="1028873"/>
                    </a:lnTo>
                    <a:lnTo>
                      <a:pt x="1287950" y="1026405"/>
                    </a:lnTo>
                    <a:lnTo>
                      <a:pt x="1285480" y="1026405"/>
                    </a:lnTo>
                    <a:lnTo>
                      <a:pt x="1287950" y="1033809"/>
                    </a:lnTo>
                    <a:lnTo>
                      <a:pt x="1287950" y="1041215"/>
                    </a:lnTo>
                    <a:lnTo>
                      <a:pt x="1285480" y="1046153"/>
                    </a:lnTo>
                    <a:lnTo>
                      <a:pt x="1283012" y="1053558"/>
                    </a:lnTo>
                    <a:lnTo>
                      <a:pt x="1280542" y="1053558"/>
                    </a:lnTo>
                    <a:lnTo>
                      <a:pt x="1275608" y="1058495"/>
                    </a:lnTo>
                    <a:lnTo>
                      <a:pt x="1273137" y="1060964"/>
                    </a:lnTo>
                    <a:lnTo>
                      <a:pt x="1265733" y="1065901"/>
                    </a:lnTo>
                    <a:lnTo>
                      <a:pt x="1260795" y="1068370"/>
                    </a:lnTo>
                    <a:lnTo>
                      <a:pt x="1253391" y="1068370"/>
                    </a:lnTo>
                    <a:lnTo>
                      <a:pt x="1253391" y="1070837"/>
                    </a:lnTo>
                    <a:lnTo>
                      <a:pt x="1255858" y="1075775"/>
                    </a:lnTo>
                    <a:lnTo>
                      <a:pt x="1258328" y="1085649"/>
                    </a:lnTo>
                    <a:lnTo>
                      <a:pt x="1260795" y="1088117"/>
                    </a:lnTo>
                    <a:lnTo>
                      <a:pt x="1260795" y="1093054"/>
                    </a:lnTo>
                    <a:lnTo>
                      <a:pt x="1263263" y="1102929"/>
                    </a:lnTo>
                    <a:lnTo>
                      <a:pt x="1263263" y="1110334"/>
                    </a:lnTo>
                    <a:lnTo>
                      <a:pt x="1265733" y="1112802"/>
                    </a:lnTo>
                    <a:lnTo>
                      <a:pt x="1265733" y="1122677"/>
                    </a:lnTo>
                    <a:lnTo>
                      <a:pt x="1270670" y="1127613"/>
                    </a:lnTo>
                    <a:lnTo>
                      <a:pt x="1273137" y="1132551"/>
                    </a:lnTo>
                    <a:lnTo>
                      <a:pt x="1280542" y="1137488"/>
                    </a:lnTo>
                    <a:lnTo>
                      <a:pt x="1287950" y="1142426"/>
                    </a:lnTo>
                    <a:lnTo>
                      <a:pt x="1292887" y="1147361"/>
                    </a:lnTo>
                    <a:lnTo>
                      <a:pt x="1300292" y="1152299"/>
                    </a:lnTo>
                    <a:lnTo>
                      <a:pt x="1305229" y="1159705"/>
                    </a:lnTo>
                    <a:lnTo>
                      <a:pt x="1307697" y="1162172"/>
                    </a:lnTo>
                    <a:lnTo>
                      <a:pt x="1310167" y="1169578"/>
                    </a:lnTo>
                    <a:lnTo>
                      <a:pt x="1315104" y="1174516"/>
                    </a:lnTo>
                    <a:lnTo>
                      <a:pt x="1320039" y="1176985"/>
                    </a:lnTo>
                    <a:lnTo>
                      <a:pt x="1322509" y="1179452"/>
                    </a:lnTo>
                    <a:lnTo>
                      <a:pt x="1322509" y="1184389"/>
                    </a:lnTo>
                    <a:lnTo>
                      <a:pt x="1324976" y="1186858"/>
                    </a:lnTo>
                    <a:lnTo>
                      <a:pt x="1324976" y="1196733"/>
                    </a:lnTo>
                    <a:lnTo>
                      <a:pt x="1322509" y="1199200"/>
                    </a:lnTo>
                    <a:lnTo>
                      <a:pt x="1322509" y="1206606"/>
                    </a:lnTo>
                    <a:lnTo>
                      <a:pt x="1327446" y="1216480"/>
                    </a:lnTo>
                    <a:lnTo>
                      <a:pt x="1329914" y="1223886"/>
                    </a:lnTo>
                    <a:lnTo>
                      <a:pt x="1329914" y="1233759"/>
                    </a:lnTo>
                    <a:lnTo>
                      <a:pt x="1327446" y="1241165"/>
                    </a:lnTo>
                    <a:lnTo>
                      <a:pt x="1327446" y="1255976"/>
                    </a:lnTo>
                    <a:lnTo>
                      <a:pt x="1324976" y="1258445"/>
                    </a:lnTo>
                    <a:lnTo>
                      <a:pt x="1320039" y="1263382"/>
                    </a:lnTo>
                    <a:lnTo>
                      <a:pt x="1315104" y="1265851"/>
                    </a:lnTo>
                    <a:lnTo>
                      <a:pt x="1312634" y="1265851"/>
                    </a:lnTo>
                    <a:lnTo>
                      <a:pt x="1310167" y="1268320"/>
                    </a:lnTo>
                    <a:lnTo>
                      <a:pt x="1307697" y="1268320"/>
                    </a:lnTo>
                    <a:lnTo>
                      <a:pt x="1302759" y="1270787"/>
                    </a:lnTo>
                    <a:lnTo>
                      <a:pt x="1300292" y="1268320"/>
                    </a:lnTo>
                    <a:lnTo>
                      <a:pt x="1297822" y="1268320"/>
                    </a:lnTo>
                    <a:lnTo>
                      <a:pt x="1295354" y="1270787"/>
                    </a:lnTo>
                    <a:lnTo>
                      <a:pt x="1295354" y="1275725"/>
                    </a:lnTo>
                    <a:lnTo>
                      <a:pt x="1292887" y="1283131"/>
                    </a:lnTo>
                    <a:lnTo>
                      <a:pt x="1290417" y="1288067"/>
                    </a:lnTo>
                    <a:lnTo>
                      <a:pt x="1290417" y="1290535"/>
                    </a:lnTo>
                    <a:lnTo>
                      <a:pt x="1287950" y="1293004"/>
                    </a:lnTo>
                    <a:lnTo>
                      <a:pt x="1285480" y="1295473"/>
                    </a:lnTo>
                    <a:lnTo>
                      <a:pt x="1283012" y="1300410"/>
                    </a:lnTo>
                    <a:lnTo>
                      <a:pt x="1283012" y="1317690"/>
                    </a:lnTo>
                    <a:lnTo>
                      <a:pt x="1287950" y="1320159"/>
                    </a:lnTo>
                    <a:lnTo>
                      <a:pt x="1292887" y="1325094"/>
                    </a:lnTo>
                    <a:lnTo>
                      <a:pt x="1297822" y="1330032"/>
                    </a:lnTo>
                    <a:lnTo>
                      <a:pt x="1302759" y="1334969"/>
                    </a:lnTo>
                    <a:lnTo>
                      <a:pt x="1305229" y="1337438"/>
                    </a:lnTo>
                    <a:lnTo>
                      <a:pt x="1307697" y="1339907"/>
                    </a:lnTo>
                    <a:lnTo>
                      <a:pt x="1307697" y="1342374"/>
                    </a:lnTo>
                    <a:lnTo>
                      <a:pt x="1310167" y="1344843"/>
                    </a:lnTo>
                    <a:lnTo>
                      <a:pt x="1310167" y="1347311"/>
                    </a:lnTo>
                    <a:lnTo>
                      <a:pt x="1317571" y="1347311"/>
                    </a:lnTo>
                    <a:lnTo>
                      <a:pt x="1322509" y="1349780"/>
                    </a:lnTo>
                    <a:lnTo>
                      <a:pt x="1320039" y="1354718"/>
                    </a:lnTo>
                    <a:lnTo>
                      <a:pt x="1317571" y="1357186"/>
                    </a:lnTo>
                    <a:lnTo>
                      <a:pt x="1315104" y="1362122"/>
                    </a:lnTo>
                    <a:lnTo>
                      <a:pt x="1315104" y="1371997"/>
                    </a:lnTo>
                    <a:lnTo>
                      <a:pt x="1312634" y="1376935"/>
                    </a:lnTo>
                    <a:lnTo>
                      <a:pt x="1310167" y="1379402"/>
                    </a:lnTo>
                    <a:lnTo>
                      <a:pt x="1307697" y="1386706"/>
                    </a:lnTo>
                    <a:lnTo>
                      <a:pt x="1305229" y="1391745"/>
                    </a:lnTo>
                    <a:lnTo>
                      <a:pt x="1300292" y="1394214"/>
                    </a:lnTo>
                    <a:lnTo>
                      <a:pt x="1297822" y="1394214"/>
                    </a:lnTo>
                    <a:lnTo>
                      <a:pt x="1295354" y="1396681"/>
                    </a:lnTo>
                    <a:lnTo>
                      <a:pt x="1290417" y="1396681"/>
                    </a:lnTo>
                    <a:lnTo>
                      <a:pt x="1290417" y="1394214"/>
                    </a:lnTo>
                    <a:lnTo>
                      <a:pt x="1287950" y="1391745"/>
                    </a:lnTo>
                    <a:lnTo>
                      <a:pt x="1280542" y="1394214"/>
                    </a:lnTo>
                    <a:lnTo>
                      <a:pt x="1275608" y="1396681"/>
                    </a:lnTo>
                    <a:lnTo>
                      <a:pt x="1270670" y="1396681"/>
                    </a:lnTo>
                    <a:lnTo>
                      <a:pt x="1270670" y="1394214"/>
                    </a:lnTo>
                    <a:lnTo>
                      <a:pt x="1268200" y="1391745"/>
                    </a:lnTo>
                    <a:lnTo>
                      <a:pt x="1268200" y="1389173"/>
                    </a:lnTo>
                    <a:lnTo>
                      <a:pt x="1265733" y="1384237"/>
                    </a:lnTo>
                    <a:lnTo>
                      <a:pt x="1255858" y="1384237"/>
                    </a:lnTo>
                    <a:lnTo>
                      <a:pt x="1250920" y="1386706"/>
                    </a:lnTo>
                    <a:lnTo>
                      <a:pt x="1245983" y="1386706"/>
                    </a:lnTo>
                    <a:lnTo>
                      <a:pt x="1243516" y="1384237"/>
                    </a:lnTo>
                    <a:lnTo>
                      <a:pt x="1238578" y="1384237"/>
                    </a:lnTo>
                    <a:lnTo>
                      <a:pt x="1228703" y="1389173"/>
                    </a:lnTo>
                    <a:lnTo>
                      <a:pt x="1211424" y="1389173"/>
                    </a:lnTo>
                    <a:lnTo>
                      <a:pt x="1208957" y="1391745"/>
                    </a:lnTo>
                    <a:lnTo>
                      <a:pt x="1206490" y="1396681"/>
                    </a:lnTo>
                    <a:lnTo>
                      <a:pt x="1204019" y="1399150"/>
                    </a:lnTo>
                    <a:lnTo>
                      <a:pt x="1201552" y="1401517"/>
                    </a:lnTo>
                    <a:lnTo>
                      <a:pt x="1201552" y="1403986"/>
                    </a:lnTo>
                    <a:lnTo>
                      <a:pt x="1199082" y="1408921"/>
                    </a:lnTo>
                    <a:lnTo>
                      <a:pt x="1191677" y="1408921"/>
                    </a:lnTo>
                    <a:lnTo>
                      <a:pt x="1186740" y="1413962"/>
                    </a:lnTo>
                    <a:lnTo>
                      <a:pt x="1184273" y="1413962"/>
                    </a:lnTo>
                    <a:lnTo>
                      <a:pt x="1181802" y="1408921"/>
                    </a:lnTo>
                    <a:lnTo>
                      <a:pt x="1179335" y="1408921"/>
                    </a:lnTo>
                    <a:lnTo>
                      <a:pt x="1171927" y="1403986"/>
                    </a:lnTo>
                    <a:lnTo>
                      <a:pt x="1166993" y="1403986"/>
                    </a:lnTo>
                    <a:lnTo>
                      <a:pt x="1162056" y="1408921"/>
                    </a:lnTo>
                    <a:lnTo>
                      <a:pt x="1159585" y="1413962"/>
                    </a:lnTo>
                    <a:lnTo>
                      <a:pt x="1157118" y="1416430"/>
                    </a:lnTo>
                    <a:lnTo>
                      <a:pt x="1147243" y="1416430"/>
                    </a:lnTo>
                    <a:lnTo>
                      <a:pt x="1139839" y="1413962"/>
                    </a:lnTo>
                    <a:lnTo>
                      <a:pt x="1134901" y="1411494"/>
                    </a:lnTo>
                    <a:lnTo>
                      <a:pt x="1129964" y="1408921"/>
                    </a:lnTo>
                    <a:lnTo>
                      <a:pt x="1127496" y="1403986"/>
                    </a:lnTo>
                    <a:lnTo>
                      <a:pt x="1125026" y="1399150"/>
                    </a:lnTo>
                    <a:lnTo>
                      <a:pt x="1117622" y="1399150"/>
                    </a:lnTo>
                    <a:lnTo>
                      <a:pt x="1115154" y="1396681"/>
                    </a:lnTo>
                    <a:lnTo>
                      <a:pt x="1110217" y="1396681"/>
                    </a:lnTo>
                    <a:lnTo>
                      <a:pt x="1107747" y="1394214"/>
                    </a:lnTo>
                    <a:lnTo>
                      <a:pt x="1100342" y="1394214"/>
                    </a:lnTo>
                    <a:lnTo>
                      <a:pt x="1097872" y="1396681"/>
                    </a:lnTo>
                    <a:lnTo>
                      <a:pt x="1090467" y="1399150"/>
                    </a:lnTo>
                    <a:lnTo>
                      <a:pt x="1083062" y="1401517"/>
                    </a:lnTo>
                    <a:lnTo>
                      <a:pt x="1080592" y="1403986"/>
                    </a:lnTo>
                    <a:lnTo>
                      <a:pt x="1080592" y="1406453"/>
                    </a:lnTo>
                    <a:lnTo>
                      <a:pt x="1078125" y="1408921"/>
                    </a:lnTo>
                    <a:lnTo>
                      <a:pt x="1078125" y="1411494"/>
                    </a:lnTo>
                    <a:lnTo>
                      <a:pt x="1075658" y="1416430"/>
                    </a:lnTo>
                    <a:lnTo>
                      <a:pt x="1073188" y="1418796"/>
                    </a:lnTo>
                    <a:lnTo>
                      <a:pt x="1070720" y="1421265"/>
                    </a:lnTo>
                    <a:lnTo>
                      <a:pt x="1068250" y="1423732"/>
                    </a:lnTo>
                    <a:lnTo>
                      <a:pt x="1065783" y="1426201"/>
                    </a:lnTo>
                    <a:lnTo>
                      <a:pt x="1063313" y="1428670"/>
                    </a:lnTo>
                    <a:lnTo>
                      <a:pt x="1058378" y="1428670"/>
                    </a:lnTo>
                    <a:lnTo>
                      <a:pt x="1058378" y="1426201"/>
                    </a:lnTo>
                    <a:lnTo>
                      <a:pt x="1055908" y="1426201"/>
                    </a:lnTo>
                    <a:lnTo>
                      <a:pt x="1053441" y="1428670"/>
                    </a:lnTo>
                    <a:lnTo>
                      <a:pt x="1050971" y="1431138"/>
                    </a:lnTo>
                    <a:lnTo>
                      <a:pt x="1050971" y="1433607"/>
                    </a:lnTo>
                    <a:lnTo>
                      <a:pt x="1048503" y="1438545"/>
                    </a:lnTo>
                    <a:lnTo>
                      <a:pt x="1043566" y="1438545"/>
                    </a:lnTo>
                    <a:lnTo>
                      <a:pt x="1033691" y="1436076"/>
                    </a:lnTo>
                    <a:lnTo>
                      <a:pt x="1031224" y="1433607"/>
                    </a:lnTo>
                    <a:lnTo>
                      <a:pt x="1006540" y="1433607"/>
                    </a:lnTo>
                    <a:lnTo>
                      <a:pt x="1001602" y="1431138"/>
                    </a:lnTo>
                    <a:lnTo>
                      <a:pt x="991727" y="1426201"/>
                    </a:lnTo>
                    <a:lnTo>
                      <a:pt x="984323" y="1418796"/>
                    </a:lnTo>
                    <a:lnTo>
                      <a:pt x="979385" y="1411494"/>
                    </a:lnTo>
                    <a:lnTo>
                      <a:pt x="976915" y="1408921"/>
                    </a:lnTo>
                    <a:lnTo>
                      <a:pt x="974448" y="1406453"/>
                    </a:lnTo>
                    <a:lnTo>
                      <a:pt x="967144" y="1403986"/>
                    </a:lnTo>
                    <a:lnTo>
                      <a:pt x="959739" y="1401517"/>
                    </a:lnTo>
                    <a:lnTo>
                      <a:pt x="952231" y="1401517"/>
                    </a:lnTo>
                    <a:lnTo>
                      <a:pt x="947397" y="1403986"/>
                    </a:lnTo>
                    <a:lnTo>
                      <a:pt x="942459" y="1411494"/>
                    </a:lnTo>
                    <a:lnTo>
                      <a:pt x="937522" y="1416430"/>
                    </a:lnTo>
                    <a:lnTo>
                      <a:pt x="932584" y="1423732"/>
                    </a:lnTo>
                    <a:lnTo>
                      <a:pt x="925180" y="1431138"/>
                    </a:lnTo>
                    <a:lnTo>
                      <a:pt x="922713" y="1436076"/>
                    </a:lnTo>
                    <a:lnTo>
                      <a:pt x="915305" y="1443481"/>
                    </a:lnTo>
                    <a:lnTo>
                      <a:pt x="912838" y="1448418"/>
                    </a:lnTo>
                    <a:lnTo>
                      <a:pt x="910367" y="1453355"/>
                    </a:lnTo>
                    <a:lnTo>
                      <a:pt x="905433" y="1460760"/>
                    </a:lnTo>
                    <a:lnTo>
                      <a:pt x="902963" y="1465698"/>
                    </a:lnTo>
                    <a:lnTo>
                      <a:pt x="900496" y="1468166"/>
                    </a:lnTo>
                    <a:lnTo>
                      <a:pt x="900496" y="1480508"/>
                    </a:lnTo>
                    <a:lnTo>
                      <a:pt x="898025" y="1482977"/>
                    </a:lnTo>
                    <a:lnTo>
                      <a:pt x="893088" y="1487915"/>
                    </a:lnTo>
                    <a:lnTo>
                      <a:pt x="888154" y="1490383"/>
                    </a:lnTo>
                    <a:lnTo>
                      <a:pt x="885683" y="1495321"/>
                    </a:lnTo>
                    <a:lnTo>
                      <a:pt x="883216" y="1497788"/>
                    </a:lnTo>
                    <a:lnTo>
                      <a:pt x="883216" y="1505194"/>
                    </a:lnTo>
                    <a:lnTo>
                      <a:pt x="880746" y="1510132"/>
                    </a:lnTo>
                    <a:lnTo>
                      <a:pt x="873341" y="1515067"/>
                    </a:lnTo>
                    <a:lnTo>
                      <a:pt x="870874" y="1515067"/>
                    </a:lnTo>
                    <a:lnTo>
                      <a:pt x="858529" y="1517536"/>
                    </a:lnTo>
                    <a:lnTo>
                      <a:pt x="841249" y="1520005"/>
                    </a:lnTo>
                    <a:lnTo>
                      <a:pt x="836312" y="1524942"/>
                    </a:lnTo>
                    <a:lnTo>
                      <a:pt x="826440" y="1532347"/>
                    </a:lnTo>
                    <a:lnTo>
                      <a:pt x="811628" y="1539753"/>
                    </a:lnTo>
                    <a:lnTo>
                      <a:pt x="804223" y="1552095"/>
                    </a:lnTo>
                    <a:lnTo>
                      <a:pt x="799286" y="1552095"/>
                    </a:lnTo>
                    <a:lnTo>
                      <a:pt x="789411" y="1554564"/>
                    </a:lnTo>
                    <a:lnTo>
                      <a:pt x="769664" y="1557033"/>
                    </a:lnTo>
                    <a:lnTo>
                      <a:pt x="759789" y="1552095"/>
                    </a:lnTo>
                    <a:lnTo>
                      <a:pt x="752384" y="1547159"/>
                    </a:lnTo>
                    <a:lnTo>
                      <a:pt x="742509" y="1539753"/>
                    </a:lnTo>
                    <a:lnTo>
                      <a:pt x="732634" y="1534816"/>
                    </a:lnTo>
                    <a:lnTo>
                      <a:pt x="722763" y="1529880"/>
                    </a:lnTo>
                    <a:lnTo>
                      <a:pt x="715355" y="1527411"/>
                    </a:lnTo>
                    <a:lnTo>
                      <a:pt x="710417" y="1520005"/>
                    </a:lnTo>
                    <a:lnTo>
                      <a:pt x="700546" y="1515067"/>
                    </a:lnTo>
                    <a:lnTo>
                      <a:pt x="693138" y="1505194"/>
                    </a:lnTo>
                    <a:lnTo>
                      <a:pt x="693138" y="1502725"/>
                    </a:lnTo>
                    <a:lnTo>
                      <a:pt x="690671" y="1500257"/>
                    </a:lnTo>
                    <a:lnTo>
                      <a:pt x="678329" y="1495321"/>
                    </a:lnTo>
                    <a:lnTo>
                      <a:pt x="670924" y="1485446"/>
                    </a:lnTo>
                    <a:lnTo>
                      <a:pt x="663516" y="1480508"/>
                    </a:lnTo>
                    <a:lnTo>
                      <a:pt x="653645" y="1473104"/>
                    </a:lnTo>
                    <a:lnTo>
                      <a:pt x="643770" y="1470635"/>
                    </a:lnTo>
                    <a:lnTo>
                      <a:pt x="636362" y="1468166"/>
                    </a:lnTo>
                    <a:lnTo>
                      <a:pt x="628957" y="1470635"/>
                    </a:lnTo>
                    <a:lnTo>
                      <a:pt x="621553" y="1473104"/>
                    </a:lnTo>
                    <a:lnTo>
                      <a:pt x="619082" y="1475572"/>
                    </a:lnTo>
                    <a:lnTo>
                      <a:pt x="616615" y="1475572"/>
                    </a:lnTo>
                    <a:lnTo>
                      <a:pt x="614148" y="1473104"/>
                    </a:lnTo>
                    <a:lnTo>
                      <a:pt x="611678" y="1473104"/>
                    </a:lnTo>
                    <a:lnTo>
                      <a:pt x="606740" y="1475572"/>
                    </a:lnTo>
                    <a:lnTo>
                      <a:pt x="599336" y="1478040"/>
                    </a:lnTo>
                    <a:lnTo>
                      <a:pt x="596868" y="1478040"/>
                    </a:lnTo>
                    <a:lnTo>
                      <a:pt x="594398" y="1475572"/>
                    </a:lnTo>
                    <a:lnTo>
                      <a:pt x="589461" y="1473104"/>
                    </a:lnTo>
                    <a:lnTo>
                      <a:pt x="584523" y="1473104"/>
                    </a:lnTo>
                    <a:lnTo>
                      <a:pt x="584523" y="1475572"/>
                    </a:lnTo>
                    <a:lnTo>
                      <a:pt x="577119" y="1475572"/>
                    </a:lnTo>
                    <a:lnTo>
                      <a:pt x="574651" y="1478040"/>
                    </a:lnTo>
                    <a:lnTo>
                      <a:pt x="569714" y="1473104"/>
                    </a:lnTo>
                    <a:lnTo>
                      <a:pt x="567244" y="1465698"/>
                    </a:lnTo>
                    <a:lnTo>
                      <a:pt x="562309" y="1460760"/>
                    </a:lnTo>
                    <a:lnTo>
                      <a:pt x="559839" y="1448418"/>
                    </a:lnTo>
                    <a:lnTo>
                      <a:pt x="552434" y="1443481"/>
                    </a:lnTo>
                    <a:lnTo>
                      <a:pt x="545027" y="1438545"/>
                    </a:lnTo>
                    <a:lnTo>
                      <a:pt x="540092" y="1431138"/>
                    </a:lnTo>
                    <a:lnTo>
                      <a:pt x="537622" y="1428670"/>
                    </a:lnTo>
                    <a:lnTo>
                      <a:pt x="537622" y="1421265"/>
                    </a:lnTo>
                    <a:lnTo>
                      <a:pt x="535155" y="1416430"/>
                    </a:lnTo>
                    <a:lnTo>
                      <a:pt x="530217" y="1411494"/>
                    </a:lnTo>
                    <a:lnTo>
                      <a:pt x="527747" y="1408921"/>
                    </a:lnTo>
                    <a:lnTo>
                      <a:pt x="520342" y="1403986"/>
                    </a:lnTo>
                    <a:lnTo>
                      <a:pt x="515405" y="1396681"/>
                    </a:lnTo>
                    <a:lnTo>
                      <a:pt x="512938" y="1396681"/>
                    </a:lnTo>
                    <a:lnTo>
                      <a:pt x="510468" y="1391745"/>
                    </a:lnTo>
                    <a:lnTo>
                      <a:pt x="508000" y="1384237"/>
                    </a:lnTo>
                    <a:lnTo>
                      <a:pt x="505533" y="1376935"/>
                    </a:lnTo>
                    <a:lnTo>
                      <a:pt x="505533" y="1374466"/>
                    </a:lnTo>
                    <a:lnTo>
                      <a:pt x="500596" y="1367060"/>
                    </a:lnTo>
                    <a:lnTo>
                      <a:pt x="498125" y="1364591"/>
                    </a:lnTo>
                    <a:lnTo>
                      <a:pt x="495658" y="1359655"/>
                    </a:lnTo>
                    <a:lnTo>
                      <a:pt x="493188" y="1354718"/>
                    </a:lnTo>
                    <a:lnTo>
                      <a:pt x="495658" y="1344843"/>
                    </a:lnTo>
                    <a:lnTo>
                      <a:pt x="498125" y="1339907"/>
                    </a:lnTo>
                    <a:lnTo>
                      <a:pt x="503063" y="1332501"/>
                    </a:lnTo>
                    <a:lnTo>
                      <a:pt x="503063" y="1327563"/>
                    </a:lnTo>
                    <a:lnTo>
                      <a:pt x="508000" y="1322627"/>
                    </a:lnTo>
                    <a:lnTo>
                      <a:pt x="505533" y="1320159"/>
                    </a:lnTo>
                    <a:lnTo>
                      <a:pt x="503063" y="1317690"/>
                    </a:lnTo>
                    <a:lnTo>
                      <a:pt x="505533" y="1315221"/>
                    </a:lnTo>
                    <a:lnTo>
                      <a:pt x="505533" y="1312752"/>
                    </a:lnTo>
                    <a:lnTo>
                      <a:pt x="508000" y="1310284"/>
                    </a:lnTo>
                    <a:lnTo>
                      <a:pt x="510468" y="1307815"/>
                    </a:lnTo>
                    <a:lnTo>
                      <a:pt x="512938" y="1300410"/>
                    </a:lnTo>
                    <a:lnTo>
                      <a:pt x="512938" y="1295473"/>
                    </a:lnTo>
                    <a:lnTo>
                      <a:pt x="515405" y="1290535"/>
                    </a:lnTo>
                    <a:lnTo>
                      <a:pt x="515405" y="1285599"/>
                    </a:lnTo>
                    <a:lnTo>
                      <a:pt x="517875" y="1280662"/>
                    </a:lnTo>
                    <a:lnTo>
                      <a:pt x="517875" y="1265851"/>
                    </a:lnTo>
                    <a:lnTo>
                      <a:pt x="520342" y="1258445"/>
                    </a:lnTo>
                    <a:lnTo>
                      <a:pt x="522813" y="1251040"/>
                    </a:lnTo>
                    <a:lnTo>
                      <a:pt x="522813" y="1248572"/>
                    </a:lnTo>
                    <a:lnTo>
                      <a:pt x="527747" y="1246103"/>
                    </a:lnTo>
                    <a:lnTo>
                      <a:pt x="530217" y="1246103"/>
                    </a:lnTo>
                    <a:lnTo>
                      <a:pt x="532685" y="1243634"/>
                    </a:lnTo>
                    <a:lnTo>
                      <a:pt x="537622" y="1238697"/>
                    </a:lnTo>
                    <a:lnTo>
                      <a:pt x="540092" y="1233759"/>
                    </a:lnTo>
                    <a:lnTo>
                      <a:pt x="542559" y="1223886"/>
                    </a:lnTo>
                    <a:lnTo>
                      <a:pt x="542559" y="1218948"/>
                    </a:lnTo>
                    <a:lnTo>
                      <a:pt x="540092" y="1216480"/>
                    </a:lnTo>
                    <a:lnTo>
                      <a:pt x="542559" y="1214013"/>
                    </a:lnTo>
                    <a:lnTo>
                      <a:pt x="545027" y="1206606"/>
                    </a:lnTo>
                    <a:lnTo>
                      <a:pt x="547497" y="1196733"/>
                    </a:lnTo>
                    <a:lnTo>
                      <a:pt x="549964" y="1191795"/>
                    </a:lnTo>
                    <a:lnTo>
                      <a:pt x="549964" y="1181921"/>
                    </a:lnTo>
                    <a:lnTo>
                      <a:pt x="552434" y="1172047"/>
                    </a:lnTo>
                    <a:lnTo>
                      <a:pt x="552434" y="1169578"/>
                    </a:lnTo>
                    <a:lnTo>
                      <a:pt x="554902" y="1167110"/>
                    </a:lnTo>
                    <a:lnTo>
                      <a:pt x="554902" y="1164641"/>
                    </a:lnTo>
                    <a:lnTo>
                      <a:pt x="552434" y="1162172"/>
                    </a:lnTo>
                    <a:lnTo>
                      <a:pt x="549964" y="1159705"/>
                    </a:lnTo>
                    <a:lnTo>
                      <a:pt x="547497" y="1157236"/>
                    </a:lnTo>
                    <a:lnTo>
                      <a:pt x="547497" y="1144893"/>
                    </a:lnTo>
                    <a:lnTo>
                      <a:pt x="542559" y="1142426"/>
                    </a:lnTo>
                    <a:lnTo>
                      <a:pt x="537622" y="1139957"/>
                    </a:lnTo>
                    <a:lnTo>
                      <a:pt x="535155" y="1135019"/>
                    </a:lnTo>
                    <a:lnTo>
                      <a:pt x="532685" y="1132551"/>
                    </a:lnTo>
                    <a:lnTo>
                      <a:pt x="525280" y="1127613"/>
                    </a:lnTo>
                    <a:lnTo>
                      <a:pt x="517875" y="1125144"/>
                    </a:lnTo>
                    <a:lnTo>
                      <a:pt x="515405" y="1122677"/>
                    </a:lnTo>
                    <a:lnTo>
                      <a:pt x="512938" y="1122677"/>
                    </a:lnTo>
                    <a:lnTo>
                      <a:pt x="508000" y="1120209"/>
                    </a:lnTo>
                    <a:lnTo>
                      <a:pt x="505533" y="1117740"/>
                    </a:lnTo>
                    <a:lnTo>
                      <a:pt x="500596" y="1115271"/>
                    </a:lnTo>
                    <a:lnTo>
                      <a:pt x="490721" y="1112802"/>
                    </a:lnTo>
                    <a:lnTo>
                      <a:pt x="480846" y="1110334"/>
                    </a:lnTo>
                    <a:lnTo>
                      <a:pt x="475908" y="1110334"/>
                    </a:lnTo>
                    <a:lnTo>
                      <a:pt x="468504" y="1107865"/>
                    </a:lnTo>
                    <a:lnTo>
                      <a:pt x="468504" y="1105398"/>
                    </a:lnTo>
                    <a:lnTo>
                      <a:pt x="466037" y="1105398"/>
                    </a:lnTo>
                    <a:lnTo>
                      <a:pt x="466037" y="1102929"/>
                    </a:lnTo>
                    <a:lnTo>
                      <a:pt x="468504" y="1100460"/>
                    </a:lnTo>
                    <a:lnTo>
                      <a:pt x="470974" y="1095523"/>
                    </a:lnTo>
                    <a:lnTo>
                      <a:pt x="473441" y="1093054"/>
                    </a:lnTo>
                    <a:lnTo>
                      <a:pt x="483316" y="1083181"/>
                    </a:lnTo>
                    <a:lnTo>
                      <a:pt x="493188" y="1075775"/>
                    </a:lnTo>
                    <a:lnTo>
                      <a:pt x="503063" y="1068370"/>
                    </a:lnTo>
                    <a:lnTo>
                      <a:pt x="512938" y="1056026"/>
                    </a:lnTo>
                    <a:lnTo>
                      <a:pt x="520342" y="1048622"/>
                    </a:lnTo>
                    <a:lnTo>
                      <a:pt x="522813" y="1046153"/>
                    </a:lnTo>
                    <a:lnTo>
                      <a:pt x="530217" y="1036278"/>
                    </a:lnTo>
                    <a:lnTo>
                      <a:pt x="532685" y="1033809"/>
                    </a:lnTo>
                    <a:lnTo>
                      <a:pt x="540092" y="1021467"/>
                    </a:lnTo>
                    <a:lnTo>
                      <a:pt x="542559" y="1016530"/>
                    </a:lnTo>
                    <a:lnTo>
                      <a:pt x="554902" y="1004188"/>
                    </a:lnTo>
                    <a:lnTo>
                      <a:pt x="562309" y="999250"/>
                    </a:lnTo>
                    <a:lnTo>
                      <a:pt x="567244" y="991845"/>
                    </a:lnTo>
                    <a:lnTo>
                      <a:pt x="569714" y="984439"/>
                    </a:lnTo>
                    <a:lnTo>
                      <a:pt x="572181" y="979502"/>
                    </a:lnTo>
                    <a:lnTo>
                      <a:pt x="577119" y="967160"/>
                    </a:lnTo>
                    <a:lnTo>
                      <a:pt x="579589" y="959755"/>
                    </a:lnTo>
                    <a:lnTo>
                      <a:pt x="582056" y="949880"/>
                    </a:lnTo>
                    <a:lnTo>
                      <a:pt x="586993" y="937538"/>
                    </a:lnTo>
                    <a:lnTo>
                      <a:pt x="586993" y="932601"/>
                    </a:lnTo>
                    <a:lnTo>
                      <a:pt x="589461" y="922727"/>
                    </a:lnTo>
                    <a:lnTo>
                      <a:pt x="591931" y="917892"/>
                    </a:lnTo>
                    <a:lnTo>
                      <a:pt x="591931" y="910384"/>
                    </a:lnTo>
                    <a:lnTo>
                      <a:pt x="594398" y="902979"/>
                    </a:lnTo>
                    <a:lnTo>
                      <a:pt x="594398" y="900612"/>
                    </a:lnTo>
                    <a:lnTo>
                      <a:pt x="591931" y="893104"/>
                    </a:lnTo>
                    <a:lnTo>
                      <a:pt x="589461" y="888168"/>
                    </a:lnTo>
                    <a:lnTo>
                      <a:pt x="589461" y="880864"/>
                    </a:lnTo>
                    <a:lnTo>
                      <a:pt x="586993" y="870991"/>
                    </a:lnTo>
                    <a:lnTo>
                      <a:pt x="584523" y="866053"/>
                    </a:lnTo>
                    <a:lnTo>
                      <a:pt x="582056" y="861117"/>
                    </a:lnTo>
                    <a:lnTo>
                      <a:pt x="579589" y="853711"/>
                    </a:lnTo>
                    <a:lnTo>
                      <a:pt x="582056" y="851242"/>
                    </a:lnTo>
                    <a:lnTo>
                      <a:pt x="582056" y="843836"/>
                    </a:lnTo>
                    <a:lnTo>
                      <a:pt x="584523" y="836432"/>
                    </a:lnTo>
                    <a:lnTo>
                      <a:pt x="582056" y="831494"/>
                    </a:lnTo>
                    <a:lnTo>
                      <a:pt x="582056" y="829025"/>
                    </a:lnTo>
                    <a:lnTo>
                      <a:pt x="577119" y="824089"/>
                    </a:lnTo>
                    <a:lnTo>
                      <a:pt x="574651" y="819152"/>
                    </a:lnTo>
                    <a:lnTo>
                      <a:pt x="572181" y="814215"/>
                    </a:lnTo>
                    <a:lnTo>
                      <a:pt x="572181" y="811746"/>
                    </a:lnTo>
                    <a:lnTo>
                      <a:pt x="569714" y="806810"/>
                    </a:lnTo>
                    <a:lnTo>
                      <a:pt x="567244" y="794466"/>
                    </a:lnTo>
                    <a:lnTo>
                      <a:pt x="564776" y="789529"/>
                    </a:lnTo>
                    <a:lnTo>
                      <a:pt x="562309" y="787062"/>
                    </a:lnTo>
                    <a:lnTo>
                      <a:pt x="564776" y="782124"/>
                    </a:lnTo>
                    <a:lnTo>
                      <a:pt x="564776" y="774718"/>
                    </a:lnTo>
                    <a:lnTo>
                      <a:pt x="567244" y="767313"/>
                    </a:lnTo>
                    <a:lnTo>
                      <a:pt x="567244" y="759907"/>
                    </a:lnTo>
                    <a:lnTo>
                      <a:pt x="564776" y="752503"/>
                    </a:lnTo>
                    <a:lnTo>
                      <a:pt x="564776" y="727817"/>
                    </a:lnTo>
                    <a:lnTo>
                      <a:pt x="562309" y="720411"/>
                    </a:lnTo>
                    <a:lnTo>
                      <a:pt x="557372" y="713006"/>
                    </a:lnTo>
                    <a:lnTo>
                      <a:pt x="554902" y="708069"/>
                    </a:lnTo>
                    <a:lnTo>
                      <a:pt x="549964" y="703131"/>
                    </a:lnTo>
                    <a:lnTo>
                      <a:pt x="547497" y="698195"/>
                    </a:lnTo>
                    <a:lnTo>
                      <a:pt x="545027" y="693258"/>
                    </a:lnTo>
                    <a:lnTo>
                      <a:pt x="545027" y="690789"/>
                    </a:lnTo>
                    <a:lnTo>
                      <a:pt x="542559" y="685851"/>
                    </a:lnTo>
                    <a:lnTo>
                      <a:pt x="540092" y="680914"/>
                    </a:lnTo>
                    <a:lnTo>
                      <a:pt x="537622" y="675978"/>
                    </a:lnTo>
                    <a:lnTo>
                      <a:pt x="532685" y="673509"/>
                    </a:lnTo>
                    <a:lnTo>
                      <a:pt x="530217" y="666103"/>
                    </a:lnTo>
                    <a:lnTo>
                      <a:pt x="525280" y="661167"/>
                    </a:lnTo>
                    <a:lnTo>
                      <a:pt x="522813" y="658699"/>
                    </a:lnTo>
                    <a:lnTo>
                      <a:pt x="517875" y="653761"/>
                    </a:lnTo>
                    <a:lnTo>
                      <a:pt x="508000" y="643888"/>
                    </a:lnTo>
                    <a:lnTo>
                      <a:pt x="505533" y="641419"/>
                    </a:lnTo>
                    <a:lnTo>
                      <a:pt x="503063" y="638950"/>
                    </a:lnTo>
                    <a:lnTo>
                      <a:pt x="495658" y="629075"/>
                    </a:lnTo>
                    <a:lnTo>
                      <a:pt x="488254" y="621671"/>
                    </a:lnTo>
                    <a:lnTo>
                      <a:pt x="480846" y="611796"/>
                    </a:lnTo>
                    <a:lnTo>
                      <a:pt x="475908" y="604391"/>
                    </a:lnTo>
                    <a:lnTo>
                      <a:pt x="468504" y="596985"/>
                    </a:lnTo>
                    <a:lnTo>
                      <a:pt x="461099" y="592048"/>
                    </a:lnTo>
                    <a:lnTo>
                      <a:pt x="453695" y="587112"/>
                    </a:lnTo>
                    <a:lnTo>
                      <a:pt x="448757" y="582174"/>
                    </a:lnTo>
                    <a:lnTo>
                      <a:pt x="438882" y="577237"/>
                    </a:lnTo>
                    <a:lnTo>
                      <a:pt x="433945" y="572299"/>
                    </a:lnTo>
                    <a:lnTo>
                      <a:pt x="431478" y="569832"/>
                    </a:lnTo>
                    <a:lnTo>
                      <a:pt x="424070" y="562426"/>
                    </a:lnTo>
                    <a:lnTo>
                      <a:pt x="416665" y="557488"/>
                    </a:lnTo>
                    <a:lnTo>
                      <a:pt x="414198" y="557488"/>
                    </a:lnTo>
                    <a:lnTo>
                      <a:pt x="406790" y="552553"/>
                    </a:lnTo>
                    <a:lnTo>
                      <a:pt x="401956" y="547615"/>
                    </a:lnTo>
                    <a:lnTo>
                      <a:pt x="397019" y="545146"/>
                    </a:lnTo>
                    <a:lnTo>
                      <a:pt x="389614" y="540209"/>
                    </a:lnTo>
                    <a:lnTo>
                      <a:pt x="384677" y="537740"/>
                    </a:lnTo>
                    <a:lnTo>
                      <a:pt x="377272" y="532804"/>
                    </a:lnTo>
                    <a:lnTo>
                      <a:pt x="369764" y="525398"/>
                    </a:lnTo>
                    <a:lnTo>
                      <a:pt x="359993" y="517992"/>
                    </a:lnTo>
                    <a:lnTo>
                      <a:pt x="355055" y="513056"/>
                    </a:lnTo>
                    <a:lnTo>
                      <a:pt x="345180" y="508119"/>
                    </a:lnTo>
                    <a:lnTo>
                      <a:pt x="337776" y="503181"/>
                    </a:lnTo>
                    <a:lnTo>
                      <a:pt x="332838" y="498245"/>
                    </a:lnTo>
                    <a:lnTo>
                      <a:pt x="320496" y="493308"/>
                    </a:lnTo>
                    <a:lnTo>
                      <a:pt x="315559" y="488370"/>
                    </a:lnTo>
                    <a:lnTo>
                      <a:pt x="308154" y="483433"/>
                    </a:lnTo>
                    <a:lnTo>
                      <a:pt x="303217" y="478497"/>
                    </a:lnTo>
                    <a:lnTo>
                      <a:pt x="298279" y="471194"/>
                    </a:lnTo>
                    <a:lnTo>
                      <a:pt x="288404" y="463684"/>
                    </a:lnTo>
                    <a:lnTo>
                      <a:pt x="285937" y="461217"/>
                    </a:lnTo>
                    <a:lnTo>
                      <a:pt x="278532" y="458749"/>
                    </a:lnTo>
                    <a:lnTo>
                      <a:pt x="273595" y="456382"/>
                    </a:lnTo>
                    <a:lnTo>
                      <a:pt x="266187" y="453915"/>
                    </a:lnTo>
                    <a:lnTo>
                      <a:pt x="263720" y="451446"/>
                    </a:lnTo>
                    <a:lnTo>
                      <a:pt x="258783" y="446405"/>
                    </a:lnTo>
                    <a:lnTo>
                      <a:pt x="253845" y="443938"/>
                    </a:lnTo>
                    <a:lnTo>
                      <a:pt x="251378" y="439102"/>
                    </a:lnTo>
                    <a:lnTo>
                      <a:pt x="248908" y="434166"/>
                    </a:lnTo>
                    <a:lnTo>
                      <a:pt x="246440" y="431698"/>
                    </a:lnTo>
                    <a:lnTo>
                      <a:pt x="229161" y="411949"/>
                    </a:lnTo>
                    <a:lnTo>
                      <a:pt x="226694" y="409481"/>
                    </a:lnTo>
                    <a:lnTo>
                      <a:pt x="221756" y="402074"/>
                    </a:lnTo>
                    <a:lnTo>
                      <a:pt x="216819" y="397139"/>
                    </a:lnTo>
                    <a:lnTo>
                      <a:pt x="209414" y="392201"/>
                    </a:lnTo>
                    <a:lnTo>
                      <a:pt x="204477" y="387264"/>
                    </a:lnTo>
                    <a:lnTo>
                      <a:pt x="197069" y="382326"/>
                    </a:lnTo>
                    <a:lnTo>
                      <a:pt x="197069" y="377390"/>
                    </a:lnTo>
                    <a:lnTo>
                      <a:pt x="199539" y="372453"/>
                    </a:lnTo>
                    <a:lnTo>
                      <a:pt x="197069" y="365047"/>
                    </a:lnTo>
                    <a:lnTo>
                      <a:pt x="189664" y="357642"/>
                    </a:lnTo>
                    <a:lnTo>
                      <a:pt x="187197" y="352705"/>
                    </a:lnTo>
                    <a:lnTo>
                      <a:pt x="179789" y="345300"/>
                    </a:lnTo>
                    <a:lnTo>
                      <a:pt x="174852" y="335425"/>
                    </a:lnTo>
                    <a:lnTo>
                      <a:pt x="169918" y="323083"/>
                    </a:lnTo>
                    <a:lnTo>
                      <a:pt x="162510" y="315677"/>
                    </a:lnTo>
                    <a:lnTo>
                      <a:pt x="157572" y="308272"/>
                    </a:lnTo>
                    <a:lnTo>
                      <a:pt x="150168" y="300866"/>
                    </a:lnTo>
                    <a:lnTo>
                      <a:pt x="145230" y="295928"/>
                    </a:lnTo>
                    <a:lnTo>
                      <a:pt x="142763" y="290991"/>
                    </a:lnTo>
                    <a:lnTo>
                      <a:pt x="127951" y="281118"/>
                    </a:lnTo>
                    <a:lnTo>
                      <a:pt x="115609" y="268776"/>
                    </a:lnTo>
                    <a:lnTo>
                      <a:pt x="105734" y="261369"/>
                    </a:lnTo>
                    <a:lnTo>
                      <a:pt x="95862" y="253965"/>
                    </a:lnTo>
                    <a:lnTo>
                      <a:pt x="78582" y="244090"/>
                    </a:lnTo>
                    <a:lnTo>
                      <a:pt x="71175" y="241621"/>
                    </a:lnTo>
                    <a:lnTo>
                      <a:pt x="58833" y="231748"/>
                    </a:lnTo>
                    <a:lnTo>
                      <a:pt x="51428" y="226810"/>
                    </a:lnTo>
                    <a:lnTo>
                      <a:pt x="44023" y="224342"/>
                    </a:lnTo>
                    <a:lnTo>
                      <a:pt x="36616" y="226810"/>
                    </a:lnTo>
                    <a:lnTo>
                      <a:pt x="29211" y="234216"/>
                    </a:lnTo>
                    <a:lnTo>
                      <a:pt x="21806" y="239152"/>
                    </a:lnTo>
                    <a:lnTo>
                      <a:pt x="19336" y="244090"/>
                    </a:lnTo>
                    <a:lnTo>
                      <a:pt x="9464" y="251496"/>
                    </a:lnTo>
                    <a:lnTo>
                      <a:pt x="2057" y="251496"/>
                    </a:lnTo>
                    <a:lnTo>
                      <a:pt x="2057" y="211999"/>
                    </a:lnTo>
                    <a:lnTo>
                      <a:pt x="-411" y="202125"/>
                    </a:lnTo>
                    <a:lnTo>
                      <a:pt x="2057" y="194720"/>
                    </a:lnTo>
                    <a:lnTo>
                      <a:pt x="4527" y="192251"/>
                    </a:lnTo>
                    <a:lnTo>
                      <a:pt x="4527" y="189782"/>
                    </a:lnTo>
                    <a:lnTo>
                      <a:pt x="6994" y="187314"/>
                    </a:lnTo>
                    <a:lnTo>
                      <a:pt x="9464" y="184845"/>
                    </a:lnTo>
                    <a:lnTo>
                      <a:pt x="14399" y="177440"/>
                    </a:lnTo>
                    <a:lnTo>
                      <a:pt x="14399" y="174972"/>
                    </a:lnTo>
                    <a:lnTo>
                      <a:pt x="16869" y="167565"/>
                    </a:lnTo>
                    <a:lnTo>
                      <a:pt x="19336" y="165097"/>
                    </a:lnTo>
                    <a:lnTo>
                      <a:pt x="16869" y="157692"/>
                    </a:lnTo>
                    <a:lnTo>
                      <a:pt x="19336" y="157692"/>
                    </a:lnTo>
                    <a:lnTo>
                      <a:pt x="21806" y="160161"/>
                    </a:lnTo>
                    <a:lnTo>
                      <a:pt x="24274" y="162630"/>
                    </a:lnTo>
                    <a:lnTo>
                      <a:pt x="29211" y="157692"/>
                    </a:lnTo>
                    <a:lnTo>
                      <a:pt x="36616" y="150286"/>
                    </a:lnTo>
                    <a:lnTo>
                      <a:pt x="41553" y="145350"/>
                    </a:lnTo>
                    <a:lnTo>
                      <a:pt x="48958" y="147817"/>
                    </a:lnTo>
                    <a:lnTo>
                      <a:pt x="51428" y="150286"/>
                    </a:lnTo>
                    <a:lnTo>
                      <a:pt x="56365" y="152755"/>
                    </a:lnTo>
                    <a:lnTo>
                      <a:pt x="61303" y="152755"/>
                    </a:lnTo>
                    <a:lnTo>
                      <a:pt x="68708" y="145350"/>
                    </a:lnTo>
                    <a:lnTo>
                      <a:pt x="73645" y="140413"/>
                    </a:lnTo>
                    <a:lnTo>
                      <a:pt x="81050" y="140413"/>
                    </a:lnTo>
                    <a:lnTo>
                      <a:pt x="85987" y="137944"/>
                    </a:lnTo>
                    <a:lnTo>
                      <a:pt x="88454" y="130538"/>
                    </a:lnTo>
                    <a:lnTo>
                      <a:pt x="90925" y="128069"/>
                    </a:lnTo>
                    <a:lnTo>
                      <a:pt x="93392" y="125602"/>
                    </a:lnTo>
                    <a:lnTo>
                      <a:pt x="95862" y="123133"/>
                    </a:lnTo>
                    <a:lnTo>
                      <a:pt x="95862" y="118195"/>
                    </a:lnTo>
                    <a:lnTo>
                      <a:pt x="93392" y="115727"/>
                    </a:lnTo>
                    <a:lnTo>
                      <a:pt x="90925" y="108322"/>
                    </a:lnTo>
                    <a:lnTo>
                      <a:pt x="90925" y="105853"/>
                    </a:lnTo>
                    <a:lnTo>
                      <a:pt x="95862" y="100916"/>
                    </a:lnTo>
                    <a:lnTo>
                      <a:pt x="98329" y="98447"/>
                    </a:lnTo>
                    <a:lnTo>
                      <a:pt x="105734" y="98447"/>
                    </a:lnTo>
                    <a:lnTo>
                      <a:pt x="113142" y="95978"/>
                    </a:lnTo>
                    <a:lnTo>
                      <a:pt x="120546" y="93510"/>
                    </a:lnTo>
                    <a:lnTo>
                      <a:pt x="130421" y="93510"/>
                    </a:lnTo>
                    <a:lnTo>
                      <a:pt x="137826" y="95978"/>
                    </a:lnTo>
                    <a:lnTo>
                      <a:pt x="142763" y="95978"/>
                    </a:lnTo>
                    <a:lnTo>
                      <a:pt x="150168" y="98447"/>
                    </a:lnTo>
                    <a:lnTo>
                      <a:pt x="155105" y="100916"/>
                    </a:lnTo>
                    <a:lnTo>
                      <a:pt x="157572" y="105853"/>
                    </a:lnTo>
                    <a:lnTo>
                      <a:pt x="162510" y="113258"/>
                    </a:lnTo>
                    <a:lnTo>
                      <a:pt x="162510" y="118195"/>
                    </a:lnTo>
                    <a:lnTo>
                      <a:pt x="164980" y="123133"/>
                    </a:lnTo>
                    <a:lnTo>
                      <a:pt x="164980" y="125602"/>
                    </a:lnTo>
                    <a:lnTo>
                      <a:pt x="162510" y="130538"/>
                    </a:lnTo>
                    <a:lnTo>
                      <a:pt x="160043" y="135475"/>
                    </a:lnTo>
                    <a:lnTo>
                      <a:pt x="160043" y="137944"/>
                    </a:lnTo>
                    <a:lnTo>
                      <a:pt x="162510" y="140413"/>
                    </a:lnTo>
                    <a:lnTo>
                      <a:pt x="167447" y="137944"/>
                    </a:lnTo>
                    <a:lnTo>
                      <a:pt x="172385" y="133006"/>
                    </a:lnTo>
                    <a:lnTo>
                      <a:pt x="174852" y="123133"/>
                    </a:lnTo>
                    <a:lnTo>
                      <a:pt x="174852" y="120664"/>
                    </a:lnTo>
                    <a:lnTo>
                      <a:pt x="177322" y="115727"/>
                    </a:lnTo>
                    <a:lnTo>
                      <a:pt x="177322" y="113258"/>
                    </a:lnTo>
                    <a:lnTo>
                      <a:pt x="179789" y="110789"/>
                    </a:lnTo>
                    <a:lnTo>
                      <a:pt x="182260" y="115727"/>
                    </a:lnTo>
                    <a:lnTo>
                      <a:pt x="184727" y="120664"/>
                    </a:lnTo>
                    <a:lnTo>
                      <a:pt x="199539" y="120664"/>
                    </a:lnTo>
                    <a:lnTo>
                      <a:pt x="211881" y="125602"/>
                    </a:lnTo>
                    <a:lnTo>
                      <a:pt x="219286" y="128069"/>
                    </a:lnTo>
                    <a:lnTo>
                      <a:pt x="231628" y="128069"/>
                    </a:lnTo>
                    <a:lnTo>
                      <a:pt x="231628" y="125602"/>
                    </a:lnTo>
                    <a:lnTo>
                      <a:pt x="234098" y="125602"/>
                    </a:lnTo>
                    <a:lnTo>
                      <a:pt x="236566" y="123133"/>
                    </a:lnTo>
                    <a:lnTo>
                      <a:pt x="236566" y="118195"/>
                    </a:lnTo>
                    <a:lnTo>
                      <a:pt x="239036" y="115727"/>
                    </a:lnTo>
                    <a:lnTo>
                      <a:pt x="239036" y="115727"/>
                    </a:lnTo>
                  </a:path>
                </a:pathLst>
              </a:custGeom>
              <a:solidFill>
                <a:schemeClr val="accent1"/>
              </a:solidFill>
              <a:ln w="12884" cap="sq">
                <a:solidFill>
                  <a:schemeClr val="bg1">
                    <a:lumMod val="50000"/>
                  </a:schemeClr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E5142E1-A7B5-012F-1894-DB03469FA5EE}"/>
                  </a:ext>
                </a:extLst>
              </p:cNvPr>
              <p:cNvSpPr/>
              <p:nvPr/>
            </p:nvSpPr>
            <p:spPr>
              <a:xfrm>
                <a:off x="1541391" y="1906138"/>
                <a:ext cx="1823822" cy="1658535"/>
              </a:xfrm>
              <a:custGeom>
                <a:avLst/>
                <a:gdLst>
                  <a:gd name="connsiteX0" fmla="*/ 118079 w 1823822"/>
                  <a:gd name="connsiteY0" fmla="*/ 927767 h 1658535"/>
                  <a:gd name="connsiteX1" fmla="*/ 113142 w 1823822"/>
                  <a:gd name="connsiteY1" fmla="*/ 927767 h 1658535"/>
                  <a:gd name="connsiteX2" fmla="*/ 110674 w 1823822"/>
                  <a:gd name="connsiteY2" fmla="*/ 925298 h 1658535"/>
                  <a:gd name="connsiteX3" fmla="*/ 105737 w 1823822"/>
                  <a:gd name="connsiteY3" fmla="*/ 922829 h 1658535"/>
                  <a:gd name="connsiteX4" fmla="*/ 103267 w 1823822"/>
                  <a:gd name="connsiteY4" fmla="*/ 920361 h 1658535"/>
                  <a:gd name="connsiteX5" fmla="*/ 103267 w 1823822"/>
                  <a:gd name="connsiteY5" fmla="*/ 915425 h 1658535"/>
                  <a:gd name="connsiteX6" fmla="*/ 105737 w 1823822"/>
                  <a:gd name="connsiteY6" fmla="*/ 915425 h 1658535"/>
                  <a:gd name="connsiteX7" fmla="*/ 108204 w 1823822"/>
                  <a:gd name="connsiteY7" fmla="*/ 912956 h 1658535"/>
                  <a:gd name="connsiteX8" fmla="*/ 110674 w 1823822"/>
                  <a:gd name="connsiteY8" fmla="*/ 910487 h 1658535"/>
                  <a:gd name="connsiteX9" fmla="*/ 110674 w 1823822"/>
                  <a:gd name="connsiteY9" fmla="*/ 905550 h 1658535"/>
                  <a:gd name="connsiteX10" fmla="*/ 108204 w 1823822"/>
                  <a:gd name="connsiteY10" fmla="*/ 903081 h 1658535"/>
                  <a:gd name="connsiteX11" fmla="*/ 103267 w 1823822"/>
                  <a:gd name="connsiteY11" fmla="*/ 905550 h 1658535"/>
                  <a:gd name="connsiteX12" fmla="*/ 93395 w 1823822"/>
                  <a:gd name="connsiteY12" fmla="*/ 905550 h 1658535"/>
                  <a:gd name="connsiteX13" fmla="*/ 90925 w 1823822"/>
                  <a:gd name="connsiteY13" fmla="*/ 903081 h 1658535"/>
                  <a:gd name="connsiteX14" fmla="*/ 83520 w 1823822"/>
                  <a:gd name="connsiteY14" fmla="*/ 903081 h 1658535"/>
                  <a:gd name="connsiteX15" fmla="*/ 83520 w 1823822"/>
                  <a:gd name="connsiteY15" fmla="*/ 898145 h 1658535"/>
                  <a:gd name="connsiteX16" fmla="*/ 85987 w 1823822"/>
                  <a:gd name="connsiteY16" fmla="*/ 893208 h 1658535"/>
                  <a:gd name="connsiteX17" fmla="*/ 83520 w 1823822"/>
                  <a:gd name="connsiteY17" fmla="*/ 885801 h 1658535"/>
                  <a:gd name="connsiteX18" fmla="*/ 81053 w 1823822"/>
                  <a:gd name="connsiteY18" fmla="*/ 883334 h 1658535"/>
                  <a:gd name="connsiteX19" fmla="*/ 78582 w 1823822"/>
                  <a:gd name="connsiteY19" fmla="*/ 880866 h 1658535"/>
                  <a:gd name="connsiteX20" fmla="*/ 81053 w 1823822"/>
                  <a:gd name="connsiteY20" fmla="*/ 878397 h 1658535"/>
                  <a:gd name="connsiteX21" fmla="*/ 78582 w 1823822"/>
                  <a:gd name="connsiteY21" fmla="*/ 875928 h 1658535"/>
                  <a:gd name="connsiteX22" fmla="*/ 83520 w 1823822"/>
                  <a:gd name="connsiteY22" fmla="*/ 875928 h 1658535"/>
                  <a:gd name="connsiteX23" fmla="*/ 85987 w 1823822"/>
                  <a:gd name="connsiteY23" fmla="*/ 873459 h 1658535"/>
                  <a:gd name="connsiteX24" fmla="*/ 85987 w 1823822"/>
                  <a:gd name="connsiteY24" fmla="*/ 868522 h 1658535"/>
                  <a:gd name="connsiteX25" fmla="*/ 83520 w 1823822"/>
                  <a:gd name="connsiteY25" fmla="*/ 863586 h 1658535"/>
                  <a:gd name="connsiteX26" fmla="*/ 78582 w 1823822"/>
                  <a:gd name="connsiteY26" fmla="*/ 856180 h 1658535"/>
                  <a:gd name="connsiteX27" fmla="*/ 76115 w 1823822"/>
                  <a:gd name="connsiteY27" fmla="*/ 851242 h 1658535"/>
                  <a:gd name="connsiteX28" fmla="*/ 73645 w 1823822"/>
                  <a:gd name="connsiteY28" fmla="*/ 846306 h 1658535"/>
                  <a:gd name="connsiteX29" fmla="*/ 68708 w 1823822"/>
                  <a:gd name="connsiteY29" fmla="*/ 841369 h 1658535"/>
                  <a:gd name="connsiteX30" fmla="*/ 66240 w 1823822"/>
                  <a:gd name="connsiteY30" fmla="*/ 838900 h 1658535"/>
                  <a:gd name="connsiteX31" fmla="*/ 66240 w 1823822"/>
                  <a:gd name="connsiteY31" fmla="*/ 829027 h 1658535"/>
                  <a:gd name="connsiteX32" fmla="*/ 63770 w 1823822"/>
                  <a:gd name="connsiteY32" fmla="*/ 821621 h 1658535"/>
                  <a:gd name="connsiteX33" fmla="*/ 63770 w 1823822"/>
                  <a:gd name="connsiteY33" fmla="*/ 816683 h 1658535"/>
                  <a:gd name="connsiteX34" fmla="*/ 61303 w 1823822"/>
                  <a:gd name="connsiteY34" fmla="*/ 814215 h 1658535"/>
                  <a:gd name="connsiteX35" fmla="*/ 63770 w 1823822"/>
                  <a:gd name="connsiteY35" fmla="*/ 811746 h 1658535"/>
                  <a:gd name="connsiteX36" fmla="*/ 66240 w 1823822"/>
                  <a:gd name="connsiteY36" fmla="*/ 809279 h 1658535"/>
                  <a:gd name="connsiteX37" fmla="*/ 66240 w 1823822"/>
                  <a:gd name="connsiteY37" fmla="*/ 804341 h 1658535"/>
                  <a:gd name="connsiteX38" fmla="*/ 68708 w 1823822"/>
                  <a:gd name="connsiteY38" fmla="*/ 801872 h 1658535"/>
                  <a:gd name="connsiteX39" fmla="*/ 68708 w 1823822"/>
                  <a:gd name="connsiteY39" fmla="*/ 784593 h 1658535"/>
                  <a:gd name="connsiteX40" fmla="*/ 66240 w 1823822"/>
                  <a:gd name="connsiteY40" fmla="*/ 779655 h 1658535"/>
                  <a:gd name="connsiteX41" fmla="*/ 63770 w 1823822"/>
                  <a:gd name="connsiteY41" fmla="*/ 777187 h 1658535"/>
                  <a:gd name="connsiteX42" fmla="*/ 58836 w 1823822"/>
                  <a:gd name="connsiteY42" fmla="*/ 774720 h 1658535"/>
                  <a:gd name="connsiteX43" fmla="*/ 56365 w 1823822"/>
                  <a:gd name="connsiteY43" fmla="*/ 769782 h 1658535"/>
                  <a:gd name="connsiteX44" fmla="*/ 56365 w 1823822"/>
                  <a:gd name="connsiteY44" fmla="*/ 767313 h 1658535"/>
                  <a:gd name="connsiteX45" fmla="*/ 53898 w 1823822"/>
                  <a:gd name="connsiteY45" fmla="*/ 762376 h 1658535"/>
                  <a:gd name="connsiteX46" fmla="*/ 51428 w 1823822"/>
                  <a:gd name="connsiteY46" fmla="*/ 759907 h 1658535"/>
                  <a:gd name="connsiteX47" fmla="*/ 48961 w 1823822"/>
                  <a:gd name="connsiteY47" fmla="*/ 757438 h 1658535"/>
                  <a:gd name="connsiteX48" fmla="*/ 46491 w 1823822"/>
                  <a:gd name="connsiteY48" fmla="*/ 752503 h 1658535"/>
                  <a:gd name="connsiteX49" fmla="*/ 46491 w 1823822"/>
                  <a:gd name="connsiteY49" fmla="*/ 740159 h 1658535"/>
                  <a:gd name="connsiteX50" fmla="*/ 48961 w 1823822"/>
                  <a:gd name="connsiteY50" fmla="*/ 735223 h 1658535"/>
                  <a:gd name="connsiteX51" fmla="*/ 51428 w 1823822"/>
                  <a:gd name="connsiteY51" fmla="*/ 732754 h 1658535"/>
                  <a:gd name="connsiteX52" fmla="*/ 51428 w 1823822"/>
                  <a:gd name="connsiteY52" fmla="*/ 727817 h 1658535"/>
                  <a:gd name="connsiteX53" fmla="*/ 48961 w 1823822"/>
                  <a:gd name="connsiteY53" fmla="*/ 720412 h 1658535"/>
                  <a:gd name="connsiteX54" fmla="*/ 48961 w 1823822"/>
                  <a:gd name="connsiteY54" fmla="*/ 713108 h 1658535"/>
                  <a:gd name="connsiteX55" fmla="*/ 53898 w 1823822"/>
                  <a:gd name="connsiteY55" fmla="*/ 713108 h 1658535"/>
                  <a:gd name="connsiteX56" fmla="*/ 58836 w 1823822"/>
                  <a:gd name="connsiteY56" fmla="*/ 710641 h 1658535"/>
                  <a:gd name="connsiteX57" fmla="*/ 58836 w 1823822"/>
                  <a:gd name="connsiteY57" fmla="*/ 708172 h 1658535"/>
                  <a:gd name="connsiteX58" fmla="*/ 61303 w 1823822"/>
                  <a:gd name="connsiteY58" fmla="*/ 705600 h 1658535"/>
                  <a:gd name="connsiteX59" fmla="*/ 61303 w 1823822"/>
                  <a:gd name="connsiteY59" fmla="*/ 703131 h 1658535"/>
                  <a:gd name="connsiteX60" fmla="*/ 58836 w 1823822"/>
                  <a:gd name="connsiteY60" fmla="*/ 698297 h 1658535"/>
                  <a:gd name="connsiteX61" fmla="*/ 58836 w 1823822"/>
                  <a:gd name="connsiteY61" fmla="*/ 685851 h 1658535"/>
                  <a:gd name="connsiteX62" fmla="*/ 56365 w 1823822"/>
                  <a:gd name="connsiteY62" fmla="*/ 685851 h 1658535"/>
                  <a:gd name="connsiteX63" fmla="*/ 53898 w 1823822"/>
                  <a:gd name="connsiteY63" fmla="*/ 683384 h 1658535"/>
                  <a:gd name="connsiteX64" fmla="*/ 36619 w 1823822"/>
                  <a:gd name="connsiteY64" fmla="*/ 683384 h 1658535"/>
                  <a:gd name="connsiteX65" fmla="*/ 34148 w 1823822"/>
                  <a:gd name="connsiteY65" fmla="*/ 680916 h 1658535"/>
                  <a:gd name="connsiteX66" fmla="*/ 34148 w 1823822"/>
                  <a:gd name="connsiteY66" fmla="*/ 676080 h 1658535"/>
                  <a:gd name="connsiteX67" fmla="*/ 31681 w 1823822"/>
                  <a:gd name="connsiteY67" fmla="*/ 671144 h 1658535"/>
                  <a:gd name="connsiteX68" fmla="*/ 29211 w 1823822"/>
                  <a:gd name="connsiteY68" fmla="*/ 668676 h 1658535"/>
                  <a:gd name="connsiteX69" fmla="*/ 26744 w 1823822"/>
                  <a:gd name="connsiteY69" fmla="*/ 668676 h 1658535"/>
                  <a:gd name="connsiteX70" fmla="*/ 24277 w 1823822"/>
                  <a:gd name="connsiteY70" fmla="*/ 666207 h 1658535"/>
                  <a:gd name="connsiteX71" fmla="*/ 21806 w 1823822"/>
                  <a:gd name="connsiteY71" fmla="*/ 663738 h 1658535"/>
                  <a:gd name="connsiteX72" fmla="*/ 21806 w 1823822"/>
                  <a:gd name="connsiteY72" fmla="*/ 656333 h 1658535"/>
                  <a:gd name="connsiteX73" fmla="*/ 19339 w 1823822"/>
                  <a:gd name="connsiteY73" fmla="*/ 653865 h 1658535"/>
                  <a:gd name="connsiteX74" fmla="*/ 14402 w 1823822"/>
                  <a:gd name="connsiteY74" fmla="*/ 651396 h 1658535"/>
                  <a:gd name="connsiteX75" fmla="*/ 6997 w 1823822"/>
                  <a:gd name="connsiteY75" fmla="*/ 646459 h 1658535"/>
                  <a:gd name="connsiteX76" fmla="*/ 4527 w 1823822"/>
                  <a:gd name="connsiteY76" fmla="*/ 641521 h 1658535"/>
                  <a:gd name="connsiteX77" fmla="*/ -411 w 1823822"/>
                  <a:gd name="connsiteY77" fmla="*/ 636585 h 1658535"/>
                  <a:gd name="connsiteX78" fmla="*/ 2060 w 1823822"/>
                  <a:gd name="connsiteY78" fmla="*/ 634116 h 1658535"/>
                  <a:gd name="connsiteX79" fmla="*/ 4527 w 1823822"/>
                  <a:gd name="connsiteY79" fmla="*/ 631648 h 1658535"/>
                  <a:gd name="connsiteX80" fmla="*/ 4527 w 1823822"/>
                  <a:gd name="connsiteY80" fmla="*/ 626710 h 1658535"/>
                  <a:gd name="connsiteX81" fmla="*/ 6997 w 1823822"/>
                  <a:gd name="connsiteY81" fmla="*/ 624241 h 1658535"/>
                  <a:gd name="connsiteX82" fmla="*/ 6997 w 1823822"/>
                  <a:gd name="connsiteY82" fmla="*/ 621773 h 1658535"/>
                  <a:gd name="connsiteX83" fmla="*/ 9464 w 1823822"/>
                  <a:gd name="connsiteY83" fmla="*/ 616837 h 1658535"/>
                  <a:gd name="connsiteX84" fmla="*/ 9464 w 1823822"/>
                  <a:gd name="connsiteY84" fmla="*/ 609431 h 1658535"/>
                  <a:gd name="connsiteX85" fmla="*/ 11931 w 1823822"/>
                  <a:gd name="connsiteY85" fmla="*/ 606962 h 1658535"/>
                  <a:gd name="connsiteX86" fmla="*/ 11931 w 1823822"/>
                  <a:gd name="connsiteY86" fmla="*/ 604493 h 1658535"/>
                  <a:gd name="connsiteX87" fmla="*/ 16869 w 1823822"/>
                  <a:gd name="connsiteY87" fmla="*/ 604493 h 1658535"/>
                  <a:gd name="connsiteX88" fmla="*/ 21806 w 1823822"/>
                  <a:gd name="connsiteY88" fmla="*/ 606962 h 1658535"/>
                  <a:gd name="connsiteX89" fmla="*/ 26744 w 1823822"/>
                  <a:gd name="connsiteY89" fmla="*/ 606962 h 1658535"/>
                  <a:gd name="connsiteX90" fmla="*/ 29211 w 1823822"/>
                  <a:gd name="connsiteY90" fmla="*/ 604493 h 1658535"/>
                  <a:gd name="connsiteX91" fmla="*/ 31681 w 1823822"/>
                  <a:gd name="connsiteY91" fmla="*/ 604493 h 1658535"/>
                  <a:gd name="connsiteX92" fmla="*/ 31681 w 1823822"/>
                  <a:gd name="connsiteY92" fmla="*/ 602026 h 1658535"/>
                  <a:gd name="connsiteX93" fmla="*/ 34148 w 1823822"/>
                  <a:gd name="connsiteY93" fmla="*/ 602026 h 1658535"/>
                  <a:gd name="connsiteX94" fmla="*/ 34148 w 1823822"/>
                  <a:gd name="connsiteY94" fmla="*/ 599557 h 1658535"/>
                  <a:gd name="connsiteX95" fmla="*/ 39086 w 1823822"/>
                  <a:gd name="connsiteY95" fmla="*/ 599557 h 1658535"/>
                  <a:gd name="connsiteX96" fmla="*/ 39086 w 1823822"/>
                  <a:gd name="connsiteY96" fmla="*/ 594620 h 1658535"/>
                  <a:gd name="connsiteX97" fmla="*/ 41556 w 1823822"/>
                  <a:gd name="connsiteY97" fmla="*/ 592151 h 1658535"/>
                  <a:gd name="connsiteX98" fmla="*/ 44023 w 1823822"/>
                  <a:gd name="connsiteY98" fmla="*/ 589682 h 1658535"/>
                  <a:gd name="connsiteX99" fmla="*/ 53898 w 1823822"/>
                  <a:gd name="connsiteY99" fmla="*/ 589682 h 1658535"/>
                  <a:gd name="connsiteX100" fmla="*/ 53898 w 1823822"/>
                  <a:gd name="connsiteY100" fmla="*/ 587214 h 1658535"/>
                  <a:gd name="connsiteX101" fmla="*/ 51428 w 1823822"/>
                  <a:gd name="connsiteY101" fmla="*/ 584747 h 1658535"/>
                  <a:gd name="connsiteX102" fmla="*/ 48961 w 1823822"/>
                  <a:gd name="connsiteY102" fmla="*/ 582278 h 1658535"/>
                  <a:gd name="connsiteX103" fmla="*/ 48961 w 1823822"/>
                  <a:gd name="connsiteY103" fmla="*/ 572403 h 1658535"/>
                  <a:gd name="connsiteX104" fmla="*/ 51428 w 1823822"/>
                  <a:gd name="connsiteY104" fmla="*/ 567465 h 1658535"/>
                  <a:gd name="connsiteX105" fmla="*/ 51428 w 1823822"/>
                  <a:gd name="connsiteY105" fmla="*/ 567465 h 1658535"/>
                  <a:gd name="connsiteX106" fmla="*/ 51428 w 1823822"/>
                  <a:gd name="connsiteY106" fmla="*/ 564998 h 1658535"/>
                  <a:gd name="connsiteX107" fmla="*/ 46491 w 1823822"/>
                  <a:gd name="connsiteY107" fmla="*/ 560061 h 1658535"/>
                  <a:gd name="connsiteX108" fmla="*/ 44023 w 1823822"/>
                  <a:gd name="connsiteY108" fmla="*/ 557592 h 1658535"/>
                  <a:gd name="connsiteX109" fmla="*/ 44023 w 1823822"/>
                  <a:gd name="connsiteY109" fmla="*/ 545250 h 1658535"/>
                  <a:gd name="connsiteX110" fmla="*/ 46491 w 1823822"/>
                  <a:gd name="connsiteY110" fmla="*/ 540312 h 1658535"/>
                  <a:gd name="connsiteX111" fmla="*/ 46491 w 1823822"/>
                  <a:gd name="connsiteY111" fmla="*/ 535375 h 1658535"/>
                  <a:gd name="connsiteX112" fmla="*/ 44023 w 1823822"/>
                  <a:gd name="connsiteY112" fmla="*/ 530439 h 1658535"/>
                  <a:gd name="connsiteX113" fmla="*/ 41556 w 1823822"/>
                  <a:gd name="connsiteY113" fmla="*/ 527970 h 1658535"/>
                  <a:gd name="connsiteX114" fmla="*/ 41556 w 1823822"/>
                  <a:gd name="connsiteY114" fmla="*/ 523033 h 1658535"/>
                  <a:gd name="connsiteX115" fmla="*/ 44023 w 1823822"/>
                  <a:gd name="connsiteY115" fmla="*/ 518095 h 1658535"/>
                  <a:gd name="connsiteX116" fmla="*/ 46491 w 1823822"/>
                  <a:gd name="connsiteY116" fmla="*/ 508222 h 1658535"/>
                  <a:gd name="connsiteX117" fmla="*/ 48961 w 1823822"/>
                  <a:gd name="connsiteY117" fmla="*/ 505753 h 1658535"/>
                  <a:gd name="connsiteX118" fmla="*/ 53898 w 1823822"/>
                  <a:gd name="connsiteY118" fmla="*/ 503285 h 1658535"/>
                  <a:gd name="connsiteX119" fmla="*/ 56365 w 1823822"/>
                  <a:gd name="connsiteY119" fmla="*/ 500816 h 1658535"/>
                  <a:gd name="connsiteX120" fmla="*/ 58836 w 1823822"/>
                  <a:gd name="connsiteY120" fmla="*/ 500816 h 1658535"/>
                  <a:gd name="connsiteX121" fmla="*/ 58836 w 1823822"/>
                  <a:gd name="connsiteY121" fmla="*/ 495878 h 1658535"/>
                  <a:gd name="connsiteX122" fmla="*/ 61303 w 1823822"/>
                  <a:gd name="connsiteY122" fmla="*/ 490943 h 1658535"/>
                  <a:gd name="connsiteX123" fmla="*/ 61303 w 1823822"/>
                  <a:gd name="connsiteY123" fmla="*/ 481068 h 1658535"/>
                  <a:gd name="connsiteX124" fmla="*/ 63770 w 1823822"/>
                  <a:gd name="connsiteY124" fmla="*/ 478599 h 1658535"/>
                  <a:gd name="connsiteX125" fmla="*/ 66240 w 1823822"/>
                  <a:gd name="connsiteY125" fmla="*/ 478599 h 1658535"/>
                  <a:gd name="connsiteX126" fmla="*/ 66240 w 1823822"/>
                  <a:gd name="connsiteY126" fmla="*/ 473663 h 1658535"/>
                  <a:gd name="connsiteX127" fmla="*/ 63770 w 1823822"/>
                  <a:gd name="connsiteY127" fmla="*/ 468726 h 1658535"/>
                  <a:gd name="connsiteX128" fmla="*/ 63770 w 1823822"/>
                  <a:gd name="connsiteY128" fmla="*/ 466257 h 1658535"/>
                  <a:gd name="connsiteX129" fmla="*/ 66240 w 1823822"/>
                  <a:gd name="connsiteY129" fmla="*/ 461319 h 1658535"/>
                  <a:gd name="connsiteX130" fmla="*/ 68708 w 1823822"/>
                  <a:gd name="connsiteY130" fmla="*/ 458851 h 1658535"/>
                  <a:gd name="connsiteX131" fmla="*/ 68708 w 1823822"/>
                  <a:gd name="connsiteY131" fmla="*/ 456383 h 1658535"/>
                  <a:gd name="connsiteX132" fmla="*/ 71178 w 1823822"/>
                  <a:gd name="connsiteY132" fmla="*/ 453915 h 1658535"/>
                  <a:gd name="connsiteX133" fmla="*/ 73645 w 1823822"/>
                  <a:gd name="connsiteY133" fmla="*/ 451446 h 1658535"/>
                  <a:gd name="connsiteX134" fmla="*/ 76115 w 1823822"/>
                  <a:gd name="connsiteY134" fmla="*/ 448977 h 1658535"/>
                  <a:gd name="connsiteX135" fmla="*/ 78582 w 1823822"/>
                  <a:gd name="connsiteY135" fmla="*/ 446509 h 1658535"/>
                  <a:gd name="connsiteX136" fmla="*/ 78582 w 1823822"/>
                  <a:gd name="connsiteY136" fmla="*/ 431698 h 1658535"/>
                  <a:gd name="connsiteX137" fmla="*/ 76115 w 1823822"/>
                  <a:gd name="connsiteY137" fmla="*/ 429229 h 1658535"/>
                  <a:gd name="connsiteX138" fmla="*/ 71178 w 1823822"/>
                  <a:gd name="connsiteY138" fmla="*/ 426760 h 1658535"/>
                  <a:gd name="connsiteX139" fmla="*/ 71178 w 1823822"/>
                  <a:gd name="connsiteY139" fmla="*/ 419356 h 1658535"/>
                  <a:gd name="connsiteX140" fmla="*/ 73645 w 1823822"/>
                  <a:gd name="connsiteY140" fmla="*/ 416887 h 1658535"/>
                  <a:gd name="connsiteX141" fmla="*/ 76115 w 1823822"/>
                  <a:gd name="connsiteY141" fmla="*/ 411949 h 1658535"/>
                  <a:gd name="connsiteX142" fmla="*/ 76115 w 1823822"/>
                  <a:gd name="connsiteY142" fmla="*/ 407012 h 1658535"/>
                  <a:gd name="connsiteX143" fmla="*/ 73645 w 1823822"/>
                  <a:gd name="connsiteY143" fmla="*/ 404543 h 1658535"/>
                  <a:gd name="connsiteX144" fmla="*/ 71178 w 1823822"/>
                  <a:gd name="connsiteY144" fmla="*/ 404543 h 1658535"/>
                  <a:gd name="connsiteX145" fmla="*/ 68708 w 1823822"/>
                  <a:gd name="connsiteY145" fmla="*/ 402076 h 1658535"/>
                  <a:gd name="connsiteX146" fmla="*/ 71178 w 1823822"/>
                  <a:gd name="connsiteY146" fmla="*/ 399607 h 1658535"/>
                  <a:gd name="connsiteX147" fmla="*/ 71178 w 1823822"/>
                  <a:gd name="connsiteY147" fmla="*/ 377390 h 1658535"/>
                  <a:gd name="connsiteX148" fmla="*/ 73645 w 1823822"/>
                  <a:gd name="connsiteY148" fmla="*/ 365048 h 1658535"/>
                  <a:gd name="connsiteX149" fmla="*/ 76115 w 1823822"/>
                  <a:gd name="connsiteY149" fmla="*/ 362580 h 1658535"/>
                  <a:gd name="connsiteX150" fmla="*/ 76115 w 1823822"/>
                  <a:gd name="connsiteY150" fmla="*/ 352705 h 1658535"/>
                  <a:gd name="connsiteX151" fmla="*/ 73645 w 1823822"/>
                  <a:gd name="connsiteY151" fmla="*/ 347769 h 1658535"/>
                  <a:gd name="connsiteX152" fmla="*/ 71178 w 1823822"/>
                  <a:gd name="connsiteY152" fmla="*/ 345300 h 1658535"/>
                  <a:gd name="connsiteX153" fmla="*/ 73645 w 1823822"/>
                  <a:gd name="connsiteY153" fmla="*/ 342831 h 1658535"/>
                  <a:gd name="connsiteX154" fmla="*/ 76115 w 1823822"/>
                  <a:gd name="connsiteY154" fmla="*/ 340362 h 1658535"/>
                  <a:gd name="connsiteX155" fmla="*/ 78582 w 1823822"/>
                  <a:gd name="connsiteY155" fmla="*/ 335425 h 1658535"/>
                  <a:gd name="connsiteX156" fmla="*/ 81053 w 1823822"/>
                  <a:gd name="connsiteY156" fmla="*/ 332956 h 1658535"/>
                  <a:gd name="connsiteX157" fmla="*/ 83520 w 1823822"/>
                  <a:gd name="connsiteY157" fmla="*/ 328020 h 1658535"/>
                  <a:gd name="connsiteX158" fmla="*/ 85987 w 1823822"/>
                  <a:gd name="connsiteY158" fmla="*/ 320614 h 1658535"/>
                  <a:gd name="connsiteX159" fmla="*/ 88457 w 1823822"/>
                  <a:gd name="connsiteY159" fmla="*/ 318145 h 1658535"/>
                  <a:gd name="connsiteX160" fmla="*/ 88457 w 1823822"/>
                  <a:gd name="connsiteY160" fmla="*/ 315677 h 1658535"/>
                  <a:gd name="connsiteX161" fmla="*/ 85987 w 1823822"/>
                  <a:gd name="connsiteY161" fmla="*/ 310741 h 1658535"/>
                  <a:gd name="connsiteX162" fmla="*/ 85987 w 1823822"/>
                  <a:gd name="connsiteY162" fmla="*/ 308272 h 1658535"/>
                  <a:gd name="connsiteX163" fmla="*/ 83520 w 1823822"/>
                  <a:gd name="connsiteY163" fmla="*/ 308272 h 1658535"/>
                  <a:gd name="connsiteX164" fmla="*/ 85987 w 1823822"/>
                  <a:gd name="connsiteY164" fmla="*/ 305803 h 1658535"/>
                  <a:gd name="connsiteX165" fmla="*/ 85987 w 1823822"/>
                  <a:gd name="connsiteY165" fmla="*/ 303335 h 1658535"/>
                  <a:gd name="connsiteX166" fmla="*/ 88457 w 1823822"/>
                  <a:gd name="connsiteY166" fmla="*/ 300866 h 1658535"/>
                  <a:gd name="connsiteX167" fmla="*/ 93395 w 1823822"/>
                  <a:gd name="connsiteY167" fmla="*/ 298397 h 1658535"/>
                  <a:gd name="connsiteX168" fmla="*/ 98332 w 1823822"/>
                  <a:gd name="connsiteY168" fmla="*/ 295928 h 1658535"/>
                  <a:gd name="connsiteX169" fmla="*/ 103267 w 1823822"/>
                  <a:gd name="connsiteY169" fmla="*/ 293461 h 1658535"/>
                  <a:gd name="connsiteX170" fmla="*/ 105737 w 1823822"/>
                  <a:gd name="connsiteY170" fmla="*/ 290993 h 1658535"/>
                  <a:gd name="connsiteX171" fmla="*/ 110674 w 1823822"/>
                  <a:gd name="connsiteY171" fmla="*/ 288524 h 1658535"/>
                  <a:gd name="connsiteX172" fmla="*/ 115612 w 1823822"/>
                  <a:gd name="connsiteY172" fmla="*/ 286055 h 1658535"/>
                  <a:gd name="connsiteX173" fmla="*/ 118079 w 1823822"/>
                  <a:gd name="connsiteY173" fmla="*/ 286055 h 1658535"/>
                  <a:gd name="connsiteX174" fmla="*/ 118079 w 1823822"/>
                  <a:gd name="connsiteY174" fmla="*/ 283586 h 1658535"/>
                  <a:gd name="connsiteX175" fmla="*/ 120546 w 1823822"/>
                  <a:gd name="connsiteY175" fmla="*/ 281118 h 1658535"/>
                  <a:gd name="connsiteX176" fmla="*/ 120546 w 1823822"/>
                  <a:gd name="connsiteY176" fmla="*/ 271244 h 1658535"/>
                  <a:gd name="connsiteX177" fmla="*/ 118079 w 1823822"/>
                  <a:gd name="connsiteY177" fmla="*/ 266410 h 1658535"/>
                  <a:gd name="connsiteX178" fmla="*/ 118079 w 1823822"/>
                  <a:gd name="connsiteY178" fmla="*/ 258901 h 1658535"/>
                  <a:gd name="connsiteX179" fmla="*/ 120546 w 1823822"/>
                  <a:gd name="connsiteY179" fmla="*/ 258901 h 1658535"/>
                  <a:gd name="connsiteX180" fmla="*/ 123016 w 1823822"/>
                  <a:gd name="connsiteY180" fmla="*/ 256433 h 1658535"/>
                  <a:gd name="connsiteX181" fmla="*/ 127954 w 1823822"/>
                  <a:gd name="connsiteY181" fmla="*/ 256433 h 1658535"/>
                  <a:gd name="connsiteX182" fmla="*/ 130421 w 1823822"/>
                  <a:gd name="connsiteY182" fmla="*/ 254067 h 1658535"/>
                  <a:gd name="connsiteX183" fmla="*/ 132891 w 1823822"/>
                  <a:gd name="connsiteY183" fmla="*/ 254067 h 1658535"/>
                  <a:gd name="connsiteX184" fmla="*/ 135359 w 1823822"/>
                  <a:gd name="connsiteY184" fmla="*/ 251598 h 1658535"/>
                  <a:gd name="connsiteX185" fmla="*/ 137826 w 1823822"/>
                  <a:gd name="connsiteY185" fmla="*/ 249131 h 1658535"/>
                  <a:gd name="connsiteX186" fmla="*/ 142763 w 1823822"/>
                  <a:gd name="connsiteY186" fmla="*/ 246662 h 1658535"/>
                  <a:gd name="connsiteX187" fmla="*/ 147701 w 1823822"/>
                  <a:gd name="connsiteY187" fmla="*/ 244090 h 1658535"/>
                  <a:gd name="connsiteX188" fmla="*/ 157576 w 1823822"/>
                  <a:gd name="connsiteY188" fmla="*/ 244090 h 1658535"/>
                  <a:gd name="connsiteX189" fmla="*/ 162513 w 1823822"/>
                  <a:gd name="connsiteY189" fmla="*/ 241621 h 1658535"/>
                  <a:gd name="connsiteX190" fmla="*/ 164980 w 1823822"/>
                  <a:gd name="connsiteY190" fmla="*/ 239154 h 1658535"/>
                  <a:gd name="connsiteX191" fmla="*/ 167450 w 1823822"/>
                  <a:gd name="connsiteY191" fmla="*/ 236685 h 1658535"/>
                  <a:gd name="connsiteX192" fmla="*/ 169918 w 1823822"/>
                  <a:gd name="connsiteY192" fmla="*/ 231851 h 1658535"/>
                  <a:gd name="connsiteX193" fmla="*/ 169918 w 1823822"/>
                  <a:gd name="connsiteY193" fmla="*/ 226810 h 1658535"/>
                  <a:gd name="connsiteX194" fmla="*/ 172385 w 1823822"/>
                  <a:gd name="connsiteY194" fmla="*/ 224445 h 1658535"/>
                  <a:gd name="connsiteX195" fmla="*/ 172385 w 1823822"/>
                  <a:gd name="connsiteY195" fmla="*/ 204697 h 1658535"/>
                  <a:gd name="connsiteX196" fmla="*/ 169918 w 1823822"/>
                  <a:gd name="connsiteY196" fmla="*/ 199759 h 1658535"/>
                  <a:gd name="connsiteX197" fmla="*/ 167450 w 1823822"/>
                  <a:gd name="connsiteY197" fmla="*/ 197291 h 1658535"/>
                  <a:gd name="connsiteX198" fmla="*/ 164980 w 1823822"/>
                  <a:gd name="connsiteY198" fmla="*/ 192355 h 1658535"/>
                  <a:gd name="connsiteX199" fmla="*/ 160043 w 1823822"/>
                  <a:gd name="connsiteY199" fmla="*/ 187417 h 1658535"/>
                  <a:gd name="connsiteX200" fmla="*/ 160043 w 1823822"/>
                  <a:gd name="connsiteY200" fmla="*/ 184949 h 1658535"/>
                  <a:gd name="connsiteX201" fmla="*/ 157576 w 1823822"/>
                  <a:gd name="connsiteY201" fmla="*/ 184949 h 1658535"/>
                  <a:gd name="connsiteX202" fmla="*/ 157576 w 1823822"/>
                  <a:gd name="connsiteY202" fmla="*/ 182480 h 1658535"/>
                  <a:gd name="connsiteX203" fmla="*/ 147701 w 1823822"/>
                  <a:gd name="connsiteY203" fmla="*/ 182480 h 1658535"/>
                  <a:gd name="connsiteX204" fmla="*/ 145233 w 1823822"/>
                  <a:gd name="connsiteY204" fmla="*/ 180011 h 1658535"/>
                  <a:gd name="connsiteX205" fmla="*/ 142763 w 1823822"/>
                  <a:gd name="connsiteY205" fmla="*/ 177544 h 1658535"/>
                  <a:gd name="connsiteX206" fmla="*/ 142763 w 1823822"/>
                  <a:gd name="connsiteY206" fmla="*/ 172606 h 1658535"/>
                  <a:gd name="connsiteX207" fmla="*/ 137826 w 1823822"/>
                  <a:gd name="connsiteY207" fmla="*/ 170138 h 1658535"/>
                  <a:gd name="connsiteX208" fmla="*/ 137826 w 1823822"/>
                  <a:gd name="connsiteY208" fmla="*/ 167669 h 1658535"/>
                  <a:gd name="connsiteX209" fmla="*/ 142763 w 1823822"/>
                  <a:gd name="connsiteY209" fmla="*/ 167669 h 1658535"/>
                  <a:gd name="connsiteX210" fmla="*/ 145233 w 1823822"/>
                  <a:gd name="connsiteY210" fmla="*/ 165200 h 1658535"/>
                  <a:gd name="connsiteX211" fmla="*/ 150171 w 1823822"/>
                  <a:gd name="connsiteY211" fmla="*/ 162732 h 1658535"/>
                  <a:gd name="connsiteX212" fmla="*/ 155105 w 1823822"/>
                  <a:gd name="connsiteY212" fmla="*/ 160263 h 1658535"/>
                  <a:gd name="connsiteX213" fmla="*/ 157576 w 1823822"/>
                  <a:gd name="connsiteY213" fmla="*/ 160263 h 1658535"/>
                  <a:gd name="connsiteX214" fmla="*/ 157576 w 1823822"/>
                  <a:gd name="connsiteY214" fmla="*/ 150389 h 1658535"/>
                  <a:gd name="connsiteX215" fmla="*/ 160043 w 1823822"/>
                  <a:gd name="connsiteY215" fmla="*/ 147921 h 1658535"/>
                  <a:gd name="connsiteX216" fmla="*/ 160043 w 1823822"/>
                  <a:gd name="connsiteY216" fmla="*/ 145452 h 1658535"/>
                  <a:gd name="connsiteX217" fmla="*/ 162513 w 1823822"/>
                  <a:gd name="connsiteY217" fmla="*/ 142983 h 1658535"/>
                  <a:gd name="connsiteX218" fmla="*/ 172385 w 1823822"/>
                  <a:gd name="connsiteY218" fmla="*/ 142983 h 1658535"/>
                  <a:gd name="connsiteX219" fmla="*/ 172385 w 1823822"/>
                  <a:gd name="connsiteY219" fmla="*/ 135579 h 1658535"/>
                  <a:gd name="connsiteX220" fmla="*/ 174855 w 1823822"/>
                  <a:gd name="connsiteY220" fmla="*/ 133110 h 1658535"/>
                  <a:gd name="connsiteX221" fmla="*/ 177322 w 1823822"/>
                  <a:gd name="connsiteY221" fmla="*/ 130641 h 1658535"/>
                  <a:gd name="connsiteX222" fmla="*/ 182260 w 1823822"/>
                  <a:gd name="connsiteY222" fmla="*/ 130641 h 1658535"/>
                  <a:gd name="connsiteX223" fmla="*/ 184730 w 1823822"/>
                  <a:gd name="connsiteY223" fmla="*/ 133110 h 1658535"/>
                  <a:gd name="connsiteX224" fmla="*/ 187197 w 1823822"/>
                  <a:gd name="connsiteY224" fmla="*/ 135579 h 1658535"/>
                  <a:gd name="connsiteX225" fmla="*/ 199539 w 1823822"/>
                  <a:gd name="connsiteY225" fmla="*/ 135579 h 1658535"/>
                  <a:gd name="connsiteX226" fmla="*/ 199539 w 1823822"/>
                  <a:gd name="connsiteY226" fmla="*/ 133110 h 1658535"/>
                  <a:gd name="connsiteX227" fmla="*/ 197072 w 1823822"/>
                  <a:gd name="connsiteY227" fmla="*/ 130641 h 1658535"/>
                  <a:gd name="connsiteX228" fmla="*/ 197072 w 1823822"/>
                  <a:gd name="connsiteY228" fmla="*/ 128172 h 1658535"/>
                  <a:gd name="connsiteX229" fmla="*/ 194602 w 1823822"/>
                  <a:gd name="connsiteY229" fmla="*/ 123235 h 1658535"/>
                  <a:gd name="connsiteX230" fmla="*/ 194602 w 1823822"/>
                  <a:gd name="connsiteY230" fmla="*/ 113362 h 1658535"/>
                  <a:gd name="connsiteX231" fmla="*/ 199539 w 1823822"/>
                  <a:gd name="connsiteY231" fmla="*/ 110893 h 1658535"/>
                  <a:gd name="connsiteX232" fmla="*/ 199539 w 1823822"/>
                  <a:gd name="connsiteY232" fmla="*/ 103488 h 1658535"/>
                  <a:gd name="connsiteX233" fmla="*/ 202010 w 1823822"/>
                  <a:gd name="connsiteY233" fmla="*/ 103488 h 1658535"/>
                  <a:gd name="connsiteX234" fmla="*/ 202010 w 1823822"/>
                  <a:gd name="connsiteY234" fmla="*/ 96082 h 1658535"/>
                  <a:gd name="connsiteX235" fmla="*/ 199539 w 1823822"/>
                  <a:gd name="connsiteY235" fmla="*/ 93613 h 1658535"/>
                  <a:gd name="connsiteX236" fmla="*/ 199539 w 1823822"/>
                  <a:gd name="connsiteY236" fmla="*/ 91145 h 1658535"/>
                  <a:gd name="connsiteX237" fmla="*/ 214352 w 1823822"/>
                  <a:gd name="connsiteY237" fmla="*/ 91145 h 1658535"/>
                  <a:gd name="connsiteX238" fmla="*/ 214352 w 1823822"/>
                  <a:gd name="connsiteY238" fmla="*/ 88676 h 1658535"/>
                  <a:gd name="connsiteX239" fmla="*/ 216819 w 1823822"/>
                  <a:gd name="connsiteY239" fmla="*/ 86209 h 1658535"/>
                  <a:gd name="connsiteX240" fmla="*/ 216819 w 1823822"/>
                  <a:gd name="connsiteY240" fmla="*/ 76334 h 1658535"/>
                  <a:gd name="connsiteX241" fmla="*/ 219289 w 1823822"/>
                  <a:gd name="connsiteY241" fmla="*/ 71396 h 1658535"/>
                  <a:gd name="connsiteX242" fmla="*/ 221756 w 1823822"/>
                  <a:gd name="connsiteY242" fmla="*/ 71396 h 1658535"/>
                  <a:gd name="connsiteX243" fmla="*/ 224227 w 1823822"/>
                  <a:gd name="connsiteY243" fmla="*/ 68928 h 1658535"/>
                  <a:gd name="connsiteX244" fmla="*/ 226694 w 1823822"/>
                  <a:gd name="connsiteY244" fmla="*/ 66460 h 1658535"/>
                  <a:gd name="connsiteX245" fmla="*/ 229161 w 1823822"/>
                  <a:gd name="connsiteY245" fmla="*/ 63992 h 1658535"/>
                  <a:gd name="connsiteX246" fmla="*/ 229161 w 1823822"/>
                  <a:gd name="connsiteY246" fmla="*/ 61523 h 1658535"/>
                  <a:gd name="connsiteX247" fmla="*/ 231631 w 1823822"/>
                  <a:gd name="connsiteY247" fmla="*/ 59054 h 1658535"/>
                  <a:gd name="connsiteX248" fmla="*/ 234098 w 1823822"/>
                  <a:gd name="connsiteY248" fmla="*/ 59054 h 1658535"/>
                  <a:gd name="connsiteX249" fmla="*/ 236569 w 1823822"/>
                  <a:gd name="connsiteY249" fmla="*/ 56585 h 1658535"/>
                  <a:gd name="connsiteX250" fmla="*/ 243973 w 1823822"/>
                  <a:gd name="connsiteY250" fmla="*/ 56585 h 1658535"/>
                  <a:gd name="connsiteX251" fmla="*/ 248911 w 1823822"/>
                  <a:gd name="connsiteY251" fmla="*/ 54117 h 1658535"/>
                  <a:gd name="connsiteX252" fmla="*/ 253848 w 1823822"/>
                  <a:gd name="connsiteY252" fmla="*/ 54117 h 1658535"/>
                  <a:gd name="connsiteX253" fmla="*/ 258786 w 1823822"/>
                  <a:gd name="connsiteY253" fmla="*/ 51648 h 1658535"/>
                  <a:gd name="connsiteX254" fmla="*/ 263720 w 1823822"/>
                  <a:gd name="connsiteY254" fmla="*/ 49181 h 1658535"/>
                  <a:gd name="connsiteX255" fmla="*/ 266190 w 1823822"/>
                  <a:gd name="connsiteY255" fmla="*/ 46712 h 1658535"/>
                  <a:gd name="connsiteX256" fmla="*/ 271128 w 1823822"/>
                  <a:gd name="connsiteY256" fmla="*/ 44243 h 1658535"/>
                  <a:gd name="connsiteX257" fmla="*/ 276065 w 1823822"/>
                  <a:gd name="connsiteY257" fmla="*/ 44243 h 1658535"/>
                  <a:gd name="connsiteX258" fmla="*/ 280899 w 1823822"/>
                  <a:gd name="connsiteY258" fmla="*/ 41775 h 1658535"/>
                  <a:gd name="connsiteX259" fmla="*/ 283470 w 1823822"/>
                  <a:gd name="connsiteY259" fmla="*/ 36837 h 1658535"/>
                  <a:gd name="connsiteX260" fmla="*/ 285937 w 1823822"/>
                  <a:gd name="connsiteY260" fmla="*/ 31901 h 1658535"/>
                  <a:gd name="connsiteX261" fmla="*/ 290874 w 1823822"/>
                  <a:gd name="connsiteY261" fmla="*/ 24495 h 1658535"/>
                  <a:gd name="connsiteX262" fmla="*/ 295812 w 1823822"/>
                  <a:gd name="connsiteY262" fmla="*/ 19558 h 1658535"/>
                  <a:gd name="connsiteX263" fmla="*/ 298179 w 1823822"/>
                  <a:gd name="connsiteY263" fmla="*/ 12153 h 1658535"/>
                  <a:gd name="connsiteX264" fmla="*/ 298179 w 1823822"/>
                  <a:gd name="connsiteY264" fmla="*/ -191 h 1658535"/>
                  <a:gd name="connsiteX265" fmla="*/ 305583 w 1823822"/>
                  <a:gd name="connsiteY265" fmla="*/ 2278 h 1658535"/>
                  <a:gd name="connsiteX266" fmla="*/ 305583 w 1823822"/>
                  <a:gd name="connsiteY266" fmla="*/ -191 h 1658535"/>
                  <a:gd name="connsiteX267" fmla="*/ 315458 w 1823822"/>
                  <a:gd name="connsiteY267" fmla="*/ 2278 h 1658535"/>
                  <a:gd name="connsiteX268" fmla="*/ 322863 w 1823822"/>
                  <a:gd name="connsiteY268" fmla="*/ 4747 h 1658535"/>
                  <a:gd name="connsiteX269" fmla="*/ 327800 w 1823822"/>
                  <a:gd name="connsiteY269" fmla="*/ 7216 h 1658535"/>
                  <a:gd name="connsiteX270" fmla="*/ 340142 w 1823822"/>
                  <a:gd name="connsiteY270" fmla="*/ 12153 h 1658535"/>
                  <a:gd name="connsiteX271" fmla="*/ 347547 w 1823822"/>
                  <a:gd name="connsiteY271" fmla="*/ 14620 h 1658535"/>
                  <a:gd name="connsiteX272" fmla="*/ 354955 w 1823822"/>
                  <a:gd name="connsiteY272" fmla="*/ 22026 h 1658535"/>
                  <a:gd name="connsiteX273" fmla="*/ 357422 w 1823822"/>
                  <a:gd name="connsiteY273" fmla="*/ 24495 h 1658535"/>
                  <a:gd name="connsiteX274" fmla="*/ 364827 w 1823822"/>
                  <a:gd name="connsiteY274" fmla="*/ 24495 h 1658535"/>
                  <a:gd name="connsiteX275" fmla="*/ 364827 w 1823822"/>
                  <a:gd name="connsiteY275" fmla="*/ 26964 h 1658535"/>
                  <a:gd name="connsiteX276" fmla="*/ 367297 w 1823822"/>
                  <a:gd name="connsiteY276" fmla="*/ 29433 h 1658535"/>
                  <a:gd name="connsiteX277" fmla="*/ 374701 w 1823822"/>
                  <a:gd name="connsiteY277" fmla="*/ 34368 h 1658535"/>
                  <a:gd name="connsiteX278" fmla="*/ 377172 w 1823822"/>
                  <a:gd name="connsiteY278" fmla="*/ 34368 h 1658535"/>
                  <a:gd name="connsiteX279" fmla="*/ 382106 w 1823822"/>
                  <a:gd name="connsiteY279" fmla="*/ 36837 h 1658535"/>
                  <a:gd name="connsiteX280" fmla="*/ 387044 w 1823822"/>
                  <a:gd name="connsiteY280" fmla="*/ 39306 h 1658535"/>
                  <a:gd name="connsiteX281" fmla="*/ 389514 w 1823822"/>
                  <a:gd name="connsiteY281" fmla="*/ 41775 h 1658535"/>
                  <a:gd name="connsiteX282" fmla="*/ 391981 w 1823822"/>
                  <a:gd name="connsiteY282" fmla="*/ 44243 h 1658535"/>
                  <a:gd name="connsiteX283" fmla="*/ 394451 w 1823822"/>
                  <a:gd name="connsiteY283" fmla="*/ 46712 h 1658535"/>
                  <a:gd name="connsiteX284" fmla="*/ 414198 w 1823822"/>
                  <a:gd name="connsiteY284" fmla="*/ 46712 h 1658535"/>
                  <a:gd name="connsiteX285" fmla="*/ 419135 w 1823822"/>
                  <a:gd name="connsiteY285" fmla="*/ 49181 h 1658535"/>
                  <a:gd name="connsiteX286" fmla="*/ 426540 w 1823822"/>
                  <a:gd name="connsiteY286" fmla="*/ 49181 h 1658535"/>
                  <a:gd name="connsiteX287" fmla="*/ 431478 w 1823822"/>
                  <a:gd name="connsiteY287" fmla="*/ 51648 h 1658535"/>
                  <a:gd name="connsiteX288" fmla="*/ 433948 w 1823822"/>
                  <a:gd name="connsiteY288" fmla="*/ 54117 h 1658535"/>
                  <a:gd name="connsiteX289" fmla="*/ 436415 w 1823822"/>
                  <a:gd name="connsiteY289" fmla="*/ 56585 h 1658535"/>
                  <a:gd name="connsiteX290" fmla="*/ 436415 w 1823822"/>
                  <a:gd name="connsiteY290" fmla="*/ 59054 h 1658535"/>
                  <a:gd name="connsiteX291" fmla="*/ 438882 w 1823822"/>
                  <a:gd name="connsiteY291" fmla="*/ 61523 h 1658535"/>
                  <a:gd name="connsiteX292" fmla="*/ 441352 w 1823822"/>
                  <a:gd name="connsiteY292" fmla="*/ 63992 h 1658535"/>
                  <a:gd name="connsiteX293" fmla="*/ 453695 w 1823822"/>
                  <a:gd name="connsiteY293" fmla="*/ 63992 h 1658535"/>
                  <a:gd name="connsiteX294" fmla="*/ 458632 w 1823822"/>
                  <a:gd name="connsiteY294" fmla="*/ 68928 h 1658535"/>
                  <a:gd name="connsiteX295" fmla="*/ 463569 w 1823822"/>
                  <a:gd name="connsiteY295" fmla="*/ 71396 h 1658535"/>
                  <a:gd name="connsiteX296" fmla="*/ 468507 w 1823822"/>
                  <a:gd name="connsiteY296" fmla="*/ 73865 h 1658535"/>
                  <a:gd name="connsiteX297" fmla="*/ 475912 w 1823822"/>
                  <a:gd name="connsiteY297" fmla="*/ 73865 h 1658535"/>
                  <a:gd name="connsiteX298" fmla="*/ 475912 w 1823822"/>
                  <a:gd name="connsiteY298" fmla="*/ 81271 h 1658535"/>
                  <a:gd name="connsiteX299" fmla="*/ 478379 w 1823822"/>
                  <a:gd name="connsiteY299" fmla="*/ 83740 h 1658535"/>
                  <a:gd name="connsiteX300" fmla="*/ 490721 w 1823822"/>
                  <a:gd name="connsiteY300" fmla="*/ 93613 h 1658535"/>
                  <a:gd name="connsiteX301" fmla="*/ 493191 w 1823822"/>
                  <a:gd name="connsiteY301" fmla="*/ 96082 h 1658535"/>
                  <a:gd name="connsiteX302" fmla="*/ 495658 w 1823822"/>
                  <a:gd name="connsiteY302" fmla="*/ 101020 h 1658535"/>
                  <a:gd name="connsiteX303" fmla="*/ 500596 w 1823822"/>
                  <a:gd name="connsiteY303" fmla="*/ 105955 h 1658535"/>
                  <a:gd name="connsiteX304" fmla="*/ 500596 w 1823822"/>
                  <a:gd name="connsiteY304" fmla="*/ 108424 h 1658535"/>
                  <a:gd name="connsiteX305" fmla="*/ 503066 w 1823822"/>
                  <a:gd name="connsiteY305" fmla="*/ 113362 h 1658535"/>
                  <a:gd name="connsiteX306" fmla="*/ 505533 w 1823822"/>
                  <a:gd name="connsiteY306" fmla="*/ 118299 h 1658535"/>
                  <a:gd name="connsiteX307" fmla="*/ 508000 w 1823822"/>
                  <a:gd name="connsiteY307" fmla="*/ 125704 h 1658535"/>
                  <a:gd name="connsiteX308" fmla="*/ 510471 w 1823822"/>
                  <a:gd name="connsiteY308" fmla="*/ 130641 h 1658535"/>
                  <a:gd name="connsiteX309" fmla="*/ 512938 w 1823822"/>
                  <a:gd name="connsiteY309" fmla="*/ 138047 h 1658535"/>
                  <a:gd name="connsiteX310" fmla="*/ 517875 w 1823822"/>
                  <a:gd name="connsiteY310" fmla="*/ 142983 h 1658535"/>
                  <a:gd name="connsiteX311" fmla="*/ 520346 w 1823822"/>
                  <a:gd name="connsiteY311" fmla="*/ 147921 h 1658535"/>
                  <a:gd name="connsiteX312" fmla="*/ 522813 w 1823822"/>
                  <a:gd name="connsiteY312" fmla="*/ 152858 h 1658535"/>
                  <a:gd name="connsiteX313" fmla="*/ 527750 w 1823822"/>
                  <a:gd name="connsiteY313" fmla="*/ 160263 h 1658535"/>
                  <a:gd name="connsiteX314" fmla="*/ 530217 w 1823822"/>
                  <a:gd name="connsiteY314" fmla="*/ 162732 h 1658535"/>
                  <a:gd name="connsiteX315" fmla="*/ 537625 w 1823822"/>
                  <a:gd name="connsiteY315" fmla="*/ 165200 h 1658535"/>
                  <a:gd name="connsiteX316" fmla="*/ 542563 w 1823822"/>
                  <a:gd name="connsiteY316" fmla="*/ 167669 h 1658535"/>
                  <a:gd name="connsiteX317" fmla="*/ 547497 w 1823822"/>
                  <a:gd name="connsiteY317" fmla="*/ 170138 h 1658535"/>
                  <a:gd name="connsiteX318" fmla="*/ 552434 w 1823822"/>
                  <a:gd name="connsiteY318" fmla="*/ 175075 h 1658535"/>
                  <a:gd name="connsiteX319" fmla="*/ 559842 w 1823822"/>
                  <a:gd name="connsiteY319" fmla="*/ 180011 h 1658535"/>
                  <a:gd name="connsiteX320" fmla="*/ 564776 w 1823822"/>
                  <a:gd name="connsiteY320" fmla="*/ 177544 h 1658535"/>
                  <a:gd name="connsiteX321" fmla="*/ 572184 w 1823822"/>
                  <a:gd name="connsiteY321" fmla="*/ 177544 h 1658535"/>
                  <a:gd name="connsiteX322" fmla="*/ 577122 w 1823822"/>
                  <a:gd name="connsiteY322" fmla="*/ 175075 h 1658535"/>
                  <a:gd name="connsiteX323" fmla="*/ 582056 w 1823822"/>
                  <a:gd name="connsiteY323" fmla="*/ 172606 h 1658535"/>
                  <a:gd name="connsiteX324" fmla="*/ 586993 w 1823822"/>
                  <a:gd name="connsiteY324" fmla="*/ 170138 h 1658535"/>
                  <a:gd name="connsiteX325" fmla="*/ 591931 w 1823822"/>
                  <a:gd name="connsiteY325" fmla="*/ 170138 h 1658535"/>
                  <a:gd name="connsiteX326" fmla="*/ 594401 w 1823822"/>
                  <a:gd name="connsiteY326" fmla="*/ 175075 h 1658535"/>
                  <a:gd name="connsiteX327" fmla="*/ 594401 w 1823822"/>
                  <a:gd name="connsiteY327" fmla="*/ 182480 h 1658535"/>
                  <a:gd name="connsiteX328" fmla="*/ 596868 w 1823822"/>
                  <a:gd name="connsiteY328" fmla="*/ 187417 h 1658535"/>
                  <a:gd name="connsiteX329" fmla="*/ 599336 w 1823822"/>
                  <a:gd name="connsiteY329" fmla="*/ 192355 h 1658535"/>
                  <a:gd name="connsiteX330" fmla="*/ 604273 w 1823822"/>
                  <a:gd name="connsiteY330" fmla="*/ 199759 h 1658535"/>
                  <a:gd name="connsiteX331" fmla="*/ 609211 w 1823822"/>
                  <a:gd name="connsiteY331" fmla="*/ 204697 h 1658535"/>
                  <a:gd name="connsiteX332" fmla="*/ 614148 w 1823822"/>
                  <a:gd name="connsiteY332" fmla="*/ 207166 h 1658535"/>
                  <a:gd name="connsiteX333" fmla="*/ 619085 w 1823822"/>
                  <a:gd name="connsiteY333" fmla="*/ 212103 h 1658535"/>
                  <a:gd name="connsiteX334" fmla="*/ 621553 w 1823822"/>
                  <a:gd name="connsiteY334" fmla="*/ 214570 h 1658535"/>
                  <a:gd name="connsiteX335" fmla="*/ 636365 w 1823822"/>
                  <a:gd name="connsiteY335" fmla="*/ 214570 h 1658535"/>
                  <a:gd name="connsiteX336" fmla="*/ 636365 w 1823822"/>
                  <a:gd name="connsiteY336" fmla="*/ 217039 h 1658535"/>
                  <a:gd name="connsiteX337" fmla="*/ 641302 w 1823822"/>
                  <a:gd name="connsiteY337" fmla="*/ 221976 h 1658535"/>
                  <a:gd name="connsiteX338" fmla="*/ 643770 w 1823822"/>
                  <a:gd name="connsiteY338" fmla="*/ 226914 h 1658535"/>
                  <a:gd name="connsiteX339" fmla="*/ 646240 w 1823822"/>
                  <a:gd name="connsiteY339" fmla="*/ 231851 h 1658535"/>
                  <a:gd name="connsiteX340" fmla="*/ 653645 w 1823822"/>
                  <a:gd name="connsiteY340" fmla="*/ 231851 h 1658535"/>
                  <a:gd name="connsiteX341" fmla="*/ 658582 w 1823822"/>
                  <a:gd name="connsiteY341" fmla="*/ 229383 h 1658535"/>
                  <a:gd name="connsiteX342" fmla="*/ 661049 w 1823822"/>
                  <a:gd name="connsiteY342" fmla="*/ 231851 h 1658535"/>
                  <a:gd name="connsiteX343" fmla="*/ 663519 w 1823822"/>
                  <a:gd name="connsiteY343" fmla="*/ 236787 h 1658535"/>
                  <a:gd name="connsiteX344" fmla="*/ 673391 w 1823822"/>
                  <a:gd name="connsiteY344" fmla="*/ 236787 h 1658535"/>
                  <a:gd name="connsiteX345" fmla="*/ 678329 w 1823822"/>
                  <a:gd name="connsiteY345" fmla="*/ 234318 h 1658535"/>
                  <a:gd name="connsiteX346" fmla="*/ 685736 w 1823822"/>
                  <a:gd name="connsiteY346" fmla="*/ 231851 h 1658535"/>
                  <a:gd name="connsiteX347" fmla="*/ 688204 w 1823822"/>
                  <a:gd name="connsiteY347" fmla="*/ 229383 h 1658535"/>
                  <a:gd name="connsiteX348" fmla="*/ 690671 w 1823822"/>
                  <a:gd name="connsiteY348" fmla="*/ 226914 h 1658535"/>
                  <a:gd name="connsiteX349" fmla="*/ 693141 w 1823822"/>
                  <a:gd name="connsiteY349" fmla="*/ 219508 h 1658535"/>
                  <a:gd name="connsiteX350" fmla="*/ 700546 w 1823822"/>
                  <a:gd name="connsiteY350" fmla="*/ 214570 h 1658535"/>
                  <a:gd name="connsiteX351" fmla="*/ 705483 w 1823822"/>
                  <a:gd name="connsiteY351" fmla="*/ 212103 h 1658535"/>
                  <a:gd name="connsiteX352" fmla="*/ 707950 w 1823822"/>
                  <a:gd name="connsiteY352" fmla="*/ 209634 h 1658535"/>
                  <a:gd name="connsiteX353" fmla="*/ 710421 w 1823822"/>
                  <a:gd name="connsiteY353" fmla="*/ 207166 h 1658535"/>
                  <a:gd name="connsiteX354" fmla="*/ 712888 w 1823822"/>
                  <a:gd name="connsiteY354" fmla="*/ 199759 h 1658535"/>
                  <a:gd name="connsiteX355" fmla="*/ 712888 w 1823822"/>
                  <a:gd name="connsiteY355" fmla="*/ 197291 h 1658535"/>
                  <a:gd name="connsiteX356" fmla="*/ 720296 w 1823822"/>
                  <a:gd name="connsiteY356" fmla="*/ 189886 h 1658535"/>
                  <a:gd name="connsiteX357" fmla="*/ 727700 w 1823822"/>
                  <a:gd name="connsiteY357" fmla="*/ 187417 h 1658535"/>
                  <a:gd name="connsiteX358" fmla="*/ 730167 w 1823822"/>
                  <a:gd name="connsiteY358" fmla="*/ 184949 h 1658535"/>
                  <a:gd name="connsiteX359" fmla="*/ 732638 w 1823822"/>
                  <a:gd name="connsiteY359" fmla="*/ 184949 h 1658535"/>
                  <a:gd name="connsiteX360" fmla="*/ 737472 w 1823822"/>
                  <a:gd name="connsiteY360" fmla="*/ 182480 h 1658535"/>
                  <a:gd name="connsiteX361" fmla="*/ 742409 w 1823822"/>
                  <a:gd name="connsiteY361" fmla="*/ 182480 h 1658535"/>
                  <a:gd name="connsiteX362" fmla="*/ 749814 w 1823822"/>
                  <a:gd name="connsiteY362" fmla="*/ 180011 h 1658535"/>
                  <a:gd name="connsiteX363" fmla="*/ 757322 w 1823822"/>
                  <a:gd name="connsiteY363" fmla="*/ 177544 h 1658535"/>
                  <a:gd name="connsiteX364" fmla="*/ 764626 w 1823822"/>
                  <a:gd name="connsiteY364" fmla="*/ 172606 h 1658535"/>
                  <a:gd name="connsiteX365" fmla="*/ 774498 w 1823822"/>
                  <a:gd name="connsiteY365" fmla="*/ 162732 h 1658535"/>
                  <a:gd name="connsiteX366" fmla="*/ 789310 w 1823822"/>
                  <a:gd name="connsiteY366" fmla="*/ 155327 h 1658535"/>
                  <a:gd name="connsiteX367" fmla="*/ 799185 w 1823822"/>
                  <a:gd name="connsiteY367" fmla="*/ 150389 h 1658535"/>
                  <a:gd name="connsiteX368" fmla="*/ 813994 w 1823822"/>
                  <a:gd name="connsiteY368" fmla="*/ 145452 h 1658535"/>
                  <a:gd name="connsiteX369" fmla="*/ 823869 w 1823822"/>
                  <a:gd name="connsiteY369" fmla="*/ 140516 h 1658535"/>
                  <a:gd name="connsiteX370" fmla="*/ 833744 w 1823822"/>
                  <a:gd name="connsiteY370" fmla="*/ 135579 h 1658535"/>
                  <a:gd name="connsiteX371" fmla="*/ 841149 w 1823822"/>
                  <a:gd name="connsiteY371" fmla="*/ 133110 h 1658535"/>
                  <a:gd name="connsiteX372" fmla="*/ 851024 w 1823822"/>
                  <a:gd name="connsiteY372" fmla="*/ 130641 h 1658535"/>
                  <a:gd name="connsiteX373" fmla="*/ 858428 w 1823822"/>
                  <a:gd name="connsiteY373" fmla="*/ 128172 h 1658535"/>
                  <a:gd name="connsiteX374" fmla="*/ 868303 w 1823822"/>
                  <a:gd name="connsiteY374" fmla="*/ 123235 h 1658535"/>
                  <a:gd name="connsiteX375" fmla="*/ 878178 w 1823822"/>
                  <a:gd name="connsiteY375" fmla="*/ 118299 h 1658535"/>
                  <a:gd name="connsiteX376" fmla="*/ 885583 w 1823822"/>
                  <a:gd name="connsiteY376" fmla="*/ 115830 h 1658535"/>
                  <a:gd name="connsiteX377" fmla="*/ 902862 w 1823822"/>
                  <a:gd name="connsiteY377" fmla="*/ 105955 h 1658535"/>
                  <a:gd name="connsiteX378" fmla="*/ 922609 w 1823822"/>
                  <a:gd name="connsiteY378" fmla="*/ 96082 h 1658535"/>
                  <a:gd name="connsiteX379" fmla="*/ 930017 w 1823822"/>
                  <a:gd name="connsiteY379" fmla="*/ 91145 h 1658535"/>
                  <a:gd name="connsiteX380" fmla="*/ 939889 w 1823822"/>
                  <a:gd name="connsiteY380" fmla="*/ 86209 h 1658535"/>
                  <a:gd name="connsiteX381" fmla="*/ 947296 w 1823822"/>
                  <a:gd name="connsiteY381" fmla="*/ 81271 h 1658535"/>
                  <a:gd name="connsiteX382" fmla="*/ 959638 w 1823822"/>
                  <a:gd name="connsiteY382" fmla="*/ 73865 h 1658535"/>
                  <a:gd name="connsiteX383" fmla="*/ 971981 w 1823822"/>
                  <a:gd name="connsiteY383" fmla="*/ 68928 h 1658535"/>
                  <a:gd name="connsiteX384" fmla="*/ 984323 w 1823822"/>
                  <a:gd name="connsiteY384" fmla="*/ 66460 h 1658535"/>
                  <a:gd name="connsiteX385" fmla="*/ 994198 w 1823822"/>
                  <a:gd name="connsiteY385" fmla="*/ 63992 h 1658535"/>
                  <a:gd name="connsiteX386" fmla="*/ 1004072 w 1823822"/>
                  <a:gd name="connsiteY386" fmla="*/ 66460 h 1658535"/>
                  <a:gd name="connsiteX387" fmla="*/ 1006540 w 1823822"/>
                  <a:gd name="connsiteY387" fmla="*/ 68928 h 1658535"/>
                  <a:gd name="connsiteX388" fmla="*/ 1009007 w 1823822"/>
                  <a:gd name="connsiteY388" fmla="*/ 68928 h 1658535"/>
                  <a:gd name="connsiteX389" fmla="*/ 1011477 w 1823822"/>
                  <a:gd name="connsiteY389" fmla="*/ 76334 h 1658535"/>
                  <a:gd name="connsiteX390" fmla="*/ 1018882 w 1823822"/>
                  <a:gd name="connsiteY390" fmla="*/ 81271 h 1658535"/>
                  <a:gd name="connsiteX391" fmla="*/ 1021352 w 1823822"/>
                  <a:gd name="connsiteY391" fmla="*/ 83740 h 1658535"/>
                  <a:gd name="connsiteX392" fmla="*/ 1031224 w 1823822"/>
                  <a:gd name="connsiteY392" fmla="*/ 83740 h 1658535"/>
                  <a:gd name="connsiteX393" fmla="*/ 1041099 w 1823822"/>
                  <a:gd name="connsiteY393" fmla="*/ 76334 h 1658535"/>
                  <a:gd name="connsiteX394" fmla="*/ 1043566 w 1823822"/>
                  <a:gd name="connsiteY394" fmla="*/ 71396 h 1658535"/>
                  <a:gd name="connsiteX395" fmla="*/ 1050974 w 1823822"/>
                  <a:gd name="connsiteY395" fmla="*/ 66460 h 1658535"/>
                  <a:gd name="connsiteX396" fmla="*/ 1058378 w 1823822"/>
                  <a:gd name="connsiteY396" fmla="*/ 59054 h 1658535"/>
                  <a:gd name="connsiteX397" fmla="*/ 1065783 w 1823822"/>
                  <a:gd name="connsiteY397" fmla="*/ 56585 h 1658535"/>
                  <a:gd name="connsiteX398" fmla="*/ 1073191 w 1823822"/>
                  <a:gd name="connsiteY398" fmla="*/ 59054 h 1658535"/>
                  <a:gd name="connsiteX399" fmla="*/ 1080595 w 1823822"/>
                  <a:gd name="connsiteY399" fmla="*/ 63992 h 1658535"/>
                  <a:gd name="connsiteX400" fmla="*/ 1092937 w 1823822"/>
                  <a:gd name="connsiteY400" fmla="*/ 73865 h 1658535"/>
                  <a:gd name="connsiteX401" fmla="*/ 1100342 w 1823822"/>
                  <a:gd name="connsiteY401" fmla="*/ 76334 h 1658535"/>
                  <a:gd name="connsiteX402" fmla="*/ 1117622 w 1823822"/>
                  <a:gd name="connsiteY402" fmla="*/ 86209 h 1658535"/>
                  <a:gd name="connsiteX403" fmla="*/ 1127496 w 1823822"/>
                  <a:gd name="connsiteY403" fmla="*/ 93613 h 1658535"/>
                  <a:gd name="connsiteX404" fmla="*/ 1137371 w 1823822"/>
                  <a:gd name="connsiteY404" fmla="*/ 101020 h 1658535"/>
                  <a:gd name="connsiteX405" fmla="*/ 1149713 w 1823822"/>
                  <a:gd name="connsiteY405" fmla="*/ 113362 h 1658535"/>
                  <a:gd name="connsiteX406" fmla="*/ 1164526 w 1823822"/>
                  <a:gd name="connsiteY406" fmla="*/ 123235 h 1658535"/>
                  <a:gd name="connsiteX407" fmla="*/ 1166993 w 1823822"/>
                  <a:gd name="connsiteY407" fmla="*/ 128172 h 1658535"/>
                  <a:gd name="connsiteX408" fmla="*/ 1171930 w 1823822"/>
                  <a:gd name="connsiteY408" fmla="*/ 133110 h 1658535"/>
                  <a:gd name="connsiteX409" fmla="*/ 1179335 w 1823822"/>
                  <a:gd name="connsiteY409" fmla="*/ 140516 h 1658535"/>
                  <a:gd name="connsiteX410" fmla="*/ 1184273 w 1823822"/>
                  <a:gd name="connsiteY410" fmla="*/ 147921 h 1658535"/>
                  <a:gd name="connsiteX411" fmla="*/ 1191677 w 1823822"/>
                  <a:gd name="connsiteY411" fmla="*/ 155327 h 1658535"/>
                  <a:gd name="connsiteX412" fmla="*/ 1196615 w 1823822"/>
                  <a:gd name="connsiteY412" fmla="*/ 167669 h 1658535"/>
                  <a:gd name="connsiteX413" fmla="*/ 1201552 w 1823822"/>
                  <a:gd name="connsiteY413" fmla="*/ 177544 h 1658535"/>
                  <a:gd name="connsiteX414" fmla="*/ 1208957 w 1823822"/>
                  <a:gd name="connsiteY414" fmla="*/ 184949 h 1658535"/>
                  <a:gd name="connsiteX415" fmla="*/ 1211427 w 1823822"/>
                  <a:gd name="connsiteY415" fmla="*/ 189886 h 1658535"/>
                  <a:gd name="connsiteX416" fmla="*/ 1218832 w 1823822"/>
                  <a:gd name="connsiteY416" fmla="*/ 197291 h 1658535"/>
                  <a:gd name="connsiteX417" fmla="*/ 1221198 w 1823822"/>
                  <a:gd name="connsiteY417" fmla="*/ 204697 h 1658535"/>
                  <a:gd name="connsiteX418" fmla="*/ 1218832 w 1823822"/>
                  <a:gd name="connsiteY418" fmla="*/ 209634 h 1658535"/>
                  <a:gd name="connsiteX419" fmla="*/ 1218832 w 1823822"/>
                  <a:gd name="connsiteY419" fmla="*/ 214570 h 1658535"/>
                  <a:gd name="connsiteX420" fmla="*/ 1226136 w 1823822"/>
                  <a:gd name="connsiteY420" fmla="*/ 219508 h 1658535"/>
                  <a:gd name="connsiteX421" fmla="*/ 1231174 w 1823822"/>
                  <a:gd name="connsiteY421" fmla="*/ 224445 h 1658535"/>
                  <a:gd name="connsiteX422" fmla="*/ 1238478 w 1823822"/>
                  <a:gd name="connsiteY422" fmla="*/ 229383 h 1658535"/>
                  <a:gd name="connsiteX423" fmla="*/ 1243415 w 1823822"/>
                  <a:gd name="connsiteY423" fmla="*/ 234318 h 1658535"/>
                  <a:gd name="connsiteX424" fmla="*/ 1248453 w 1823822"/>
                  <a:gd name="connsiteY424" fmla="*/ 241725 h 1658535"/>
                  <a:gd name="connsiteX425" fmla="*/ 1250820 w 1823822"/>
                  <a:gd name="connsiteY425" fmla="*/ 244193 h 1658535"/>
                  <a:gd name="connsiteX426" fmla="*/ 1268100 w 1823822"/>
                  <a:gd name="connsiteY426" fmla="*/ 263942 h 1658535"/>
                  <a:gd name="connsiteX427" fmla="*/ 1270567 w 1823822"/>
                  <a:gd name="connsiteY427" fmla="*/ 266410 h 1658535"/>
                  <a:gd name="connsiteX428" fmla="*/ 1273037 w 1823822"/>
                  <a:gd name="connsiteY428" fmla="*/ 271346 h 1658535"/>
                  <a:gd name="connsiteX429" fmla="*/ 1275504 w 1823822"/>
                  <a:gd name="connsiteY429" fmla="*/ 276284 h 1658535"/>
                  <a:gd name="connsiteX430" fmla="*/ 1280442 w 1823822"/>
                  <a:gd name="connsiteY430" fmla="*/ 278752 h 1658535"/>
                  <a:gd name="connsiteX431" fmla="*/ 1285379 w 1823822"/>
                  <a:gd name="connsiteY431" fmla="*/ 283690 h 1658535"/>
                  <a:gd name="connsiteX432" fmla="*/ 1287846 w 1823822"/>
                  <a:gd name="connsiteY432" fmla="*/ 286159 h 1658535"/>
                  <a:gd name="connsiteX433" fmla="*/ 1295254 w 1823822"/>
                  <a:gd name="connsiteY433" fmla="*/ 288626 h 1658535"/>
                  <a:gd name="connsiteX434" fmla="*/ 1300191 w 1823822"/>
                  <a:gd name="connsiteY434" fmla="*/ 291095 h 1658535"/>
                  <a:gd name="connsiteX435" fmla="*/ 1307596 w 1823822"/>
                  <a:gd name="connsiteY435" fmla="*/ 293563 h 1658535"/>
                  <a:gd name="connsiteX436" fmla="*/ 1310063 w 1823822"/>
                  <a:gd name="connsiteY436" fmla="*/ 296032 h 1658535"/>
                  <a:gd name="connsiteX437" fmla="*/ 1319938 w 1823822"/>
                  <a:gd name="connsiteY437" fmla="*/ 303438 h 1658535"/>
                  <a:gd name="connsiteX438" fmla="*/ 1324876 w 1823822"/>
                  <a:gd name="connsiteY438" fmla="*/ 310741 h 1658535"/>
                  <a:gd name="connsiteX439" fmla="*/ 1329813 w 1823822"/>
                  <a:gd name="connsiteY439" fmla="*/ 315677 h 1658535"/>
                  <a:gd name="connsiteX440" fmla="*/ 1337218 w 1823822"/>
                  <a:gd name="connsiteY440" fmla="*/ 320718 h 1658535"/>
                  <a:gd name="connsiteX441" fmla="*/ 1342155 w 1823822"/>
                  <a:gd name="connsiteY441" fmla="*/ 325654 h 1658535"/>
                  <a:gd name="connsiteX442" fmla="*/ 1354497 w 1823822"/>
                  <a:gd name="connsiteY442" fmla="*/ 330489 h 1658535"/>
                  <a:gd name="connsiteX443" fmla="*/ 1359435 w 1823822"/>
                  <a:gd name="connsiteY443" fmla="*/ 335425 h 1658535"/>
                  <a:gd name="connsiteX444" fmla="*/ 1366839 w 1823822"/>
                  <a:gd name="connsiteY444" fmla="*/ 340466 h 1658535"/>
                  <a:gd name="connsiteX445" fmla="*/ 1376714 w 1823822"/>
                  <a:gd name="connsiteY445" fmla="*/ 345300 h 1658535"/>
                  <a:gd name="connsiteX446" fmla="*/ 1381652 w 1823822"/>
                  <a:gd name="connsiteY446" fmla="*/ 350236 h 1658535"/>
                  <a:gd name="connsiteX447" fmla="*/ 1391527 w 1823822"/>
                  <a:gd name="connsiteY447" fmla="*/ 357642 h 1658535"/>
                  <a:gd name="connsiteX448" fmla="*/ 1398931 w 1823822"/>
                  <a:gd name="connsiteY448" fmla="*/ 365048 h 1658535"/>
                  <a:gd name="connsiteX449" fmla="*/ 1406336 w 1823822"/>
                  <a:gd name="connsiteY449" fmla="*/ 369984 h 1658535"/>
                  <a:gd name="connsiteX450" fmla="*/ 1411273 w 1823822"/>
                  <a:gd name="connsiteY450" fmla="*/ 372453 h 1658535"/>
                  <a:gd name="connsiteX451" fmla="*/ 1418678 w 1823822"/>
                  <a:gd name="connsiteY451" fmla="*/ 377390 h 1658535"/>
                  <a:gd name="connsiteX452" fmla="*/ 1423615 w 1823822"/>
                  <a:gd name="connsiteY452" fmla="*/ 379859 h 1658535"/>
                  <a:gd name="connsiteX453" fmla="*/ 1428553 w 1823822"/>
                  <a:gd name="connsiteY453" fmla="*/ 384797 h 1658535"/>
                  <a:gd name="connsiteX454" fmla="*/ 1435958 w 1823822"/>
                  <a:gd name="connsiteY454" fmla="*/ 389732 h 1658535"/>
                  <a:gd name="connsiteX455" fmla="*/ 1438428 w 1823822"/>
                  <a:gd name="connsiteY455" fmla="*/ 389732 h 1658535"/>
                  <a:gd name="connsiteX456" fmla="*/ 1445832 w 1823822"/>
                  <a:gd name="connsiteY456" fmla="*/ 394670 h 1658535"/>
                  <a:gd name="connsiteX457" fmla="*/ 1453237 w 1823822"/>
                  <a:gd name="connsiteY457" fmla="*/ 402076 h 1658535"/>
                  <a:gd name="connsiteX458" fmla="*/ 1455707 w 1823822"/>
                  <a:gd name="connsiteY458" fmla="*/ 404543 h 1658535"/>
                  <a:gd name="connsiteX459" fmla="*/ 1460645 w 1823822"/>
                  <a:gd name="connsiteY459" fmla="*/ 409481 h 1658535"/>
                  <a:gd name="connsiteX460" fmla="*/ 1470517 w 1823822"/>
                  <a:gd name="connsiteY460" fmla="*/ 414418 h 1658535"/>
                  <a:gd name="connsiteX461" fmla="*/ 1475454 w 1823822"/>
                  <a:gd name="connsiteY461" fmla="*/ 419356 h 1658535"/>
                  <a:gd name="connsiteX462" fmla="*/ 1482862 w 1823822"/>
                  <a:gd name="connsiteY462" fmla="*/ 424292 h 1658535"/>
                  <a:gd name="connsiteX463" fmla="*/ 1490266 w 1823822"/>
                  <a:gd name="connsiteY463" fmla="*/ 429229 h 1658535"/>
                  <a:gd name="connsiteX464" fmla="*/ 1497671 w 1823822"/>
                  <a:gd name="connsiteY464" fmla="*/ 436635 h 1658535"/>
                  <a:gd name="connsiteX465" fmla="*/ 1502609 w 1823822"/>
                  <a:gd name="connsiteY465" fmla="*/ 444040 h 1658535"/>
                  <a:gd name="connsiteX466" fmla="*/ 1510013 w 1823822"/>
                  <a:gd name="connsiteY466" fmla="*/ 453915 h 1658535"/>
                  <a:gd name="connsiteX467" fmla="*/ 1517421 w 1823822"/>
                  <a:gd name="connsiteY467" fmla="*/ 461319 h 1658535"/>
                  <a:gd name="connsiteX468" fmla="*/ 1524826 w 1823822"/>
                  <a:gd name="connsiteY468" fmla="*/ 471194 h 1658535"/>
                  <a:gd name="connsiteX469" fmla="*/ 1527293 w 1823822"/>
                  <a:gd name="connsiteY469" fmla="*/ 473663 h 1658535"/>
                  <a:gd name="connsiteX470" fmla="*/ 1529763 w 1823822"/>
                  <a:gd name="connsiteY470" fmla="*/ 476132 h 1658535"/>
                  <a:gd name="connsiteX471" fmla="*/ 1539638 w 1823822"/>
                  <a:gd name="connsiteY471" fmla="*/ 486005 h 1658535"/>
                  <a:gd name="connsiteX472" fmla="*/ 1544572 w 1823822"/>
                  <a:gd name="connsiteY472" fmla="*/ 490943 h 1658535"/>
                  <a:gd name="connsiteX473" fmla="*/ 1547043 w 1823822"/>
                  <a:gd name="connsiteY473" fmla="*/ 493411 h 1658535"/>
                  <a:gd name="connsiteX474" fmla="*/ 1551980 w 1823822"/>
                  <a:gd name="connsiteY474" fmla="*/ 498347 h 1658535"/>
                  <a:gd name="connsiteX475" fmla="*/ 1554447 w 1823822"/>
                  <a:gd name="connsiteY475" fmla="*/ 505753 h 1658535"/>
                  <a:gd name="connsiteX476" fmla="*/ 1559385 w 1823822"/>
                  <a:gd name="connsiteY476" fmla="*/ 508222 h 1658535"/>
                  <a:gd name="connsiteX477" fmla="*/ 1561852 w 1823822"/>
                  <a:gd name="connsiteY477" fmla="*/ 513158 h 1658535"/>
                  <a:gd name="connsiteX478" fmla="*/ 1564322 w 1823822"/>
                  <a:gd name="connsiteY478" fmla="*/ 518095 h 1658535"/>
                  <a:gd name="connsiteX479" fmla="*/ 1566789 w 1823822"/>
                  <a:gd name="connsiteY479" fmla="*/ 523033 h 1658535"/>
                  <a:gd name="connsiteX480" fmla="*/ 1566789 w 1823822"/>
                  <a:gd name="connsiteY480" fmla="*/ 525502 h 1658535"/>
                  <a:gd name="connsiteX481" fmla="*/ 1569260 w 1823822"/>
                  <a:gd name="connsiteY481" fmla="*/ 530439 h 1658535"/>
                  <a:gd name="connsiteX482" fmla="*/ 1571727 w 1823822"/>
                  <a:gd name="connsiteY482" fmla="*/ 535375 h 1658535"/>
                  <a:gd name="connsiteX483" fmla="*/ 1576664 w 1823822"/>
                  <a:gd name="connsiteY483" fmla="*/ 540312 h 1658535"/>
                  <a:gd name="connsiteX484" fmla="*/ 1579131 w 1823822"/>
                  <a:gd name="connsiteY484" fmla="*/ 545250 h 1658535"/>
                  <a:gd name="connsiteX485" fmla="*/ 1584069 w 1823822"/>
                  <a:gd name="connsiteY485" fmla="*/ 552655 h 1658535"/>
                  <a:gd name="connsiteX486" fmla="*/ 1586539 w 1823822"/>
                  <a:gd name="connsiteY486" fmla="*/ 560061 h 1658535"/>
                  <a:gd name="connsiteX487" fmla="*/ 1586539 w 1823822"/>
                  <a:gd name="connsiteY487" fmla="*/ 584747 h 1658535"/>
                  <a:gd name="connsiteX488" fmla="*/ 1589006 w 1823822"/>
                  <a:gd name="connsiteY488" fmla="*/ 592151 h 1658535"/>
                  <a:gd name="connsiteX489" fmla="*/ 1589006 w 1823822"/>
                  <a:gd name="connsiteY489" fmla="*/ 599557 h 1658535"/>
                  <a:gd name="connsiteX490" fmla="*/ 1586539 w 1823822"/>
                  <a:gd name="connsiteY490" fmla="*/ 606962 h 1658535"/>
                  <a:gd name="connsiteX491" fmla="*/ 1586539 w 1823822"/>
                  <a:gd name="connsiteY491" fmla="*/ 614368 h 1658535"/>
                  <a:gd name="connsiteX492" fmla="*/ 1584069 w 1823822"/>
                  <a:gd name="connsiteY492" fmla="*/ 619306 h 1658535"/>
                  <a:gd name="connsiteX493" fmla="*/ 1586539 w 1823822"/>
                  <a:gd name="connsiteY493" fmla="*/ 621773 h 1658535"/>
                  <a:gd name="connsiteX494" fmla="*/ 1589006 w 1823822"/>
                  <a:gd name="connsiteY494" fmla="*/ 626710 h 1658535"/>
                  <a:gd name="connsiteX495" fmla="*/ 1591477 w 1823822"/>
                  <a:gd name="connsiteY495" fmla="*/ 639054 h 1658535"/>
                  <a:gd name="connsiteX496" fmla="*/ 1593944 w 1823822"/>
                  <a:gd name="connsiteY496" fmla="*/ 643990 h 1658535"/>
                  <a:gd name="connsiteX497" fmla="*/ 1593944 w 1823822"/>
                  <a:gd name="connsiteY497" fmla="*/ 646459 h 1658535"/>
                  <a:gd name="connsiteX498" fmla="*/ 1596411 w 1823822"/>
                  <a:gd name="connsiteY498" fmla="*/ 651396 h 1658535"/>
                  <a:gd name="connsiteX499" fmla="*/ 1598881 w 1823822"/>
                  <a:gd name="connsiteY499" fmla="*/ 656333 h 1658535"/>
                  <a:gd name="connsiteX500" fmla="*/ 1603819 w 1823822"/>
                  <a:gd name="connsiteY500" fmla="*/ 661269 h 1658535"/>
                  <a:gd name="connsiteX501" fmla="*/ 1603819 w 1823822"/>
                  <a:gd name="connsiteY501" fmla="*/ 663738 h 1658535"/>
                  <a:gd name="connsiteX502" fmla="*/ 1606286 w 1823822"/>
                  <a:gd name="connsiteY502" fmla="*/ 668676 h 1658535"/>
                  <a:gd name="connsiteX503" fmla="*/ 1603819 w 1823822"/>
                  <a:gd name="connsiteY503" fmla="*/ 676080 h 1658535"/>
                  <a:gd name="connsiteX504" fmla="*/ 1603819 w 1823822"/>
                  <a:gd name="connsiteY504" fmla="*/ 683486 h 1658535"/>
                  <a:gd name="connsiteX505" fmla="*/ 1601348 w 1823822"/>
                  <a:gd name="connsiteY505" fmla="*/ 685955 h 1658535"/>
                  <a:gd name="connsiteX506" fmla="*/ 1603819 w 1823822"/>
                  <a:gd name="connsiteY506" fmla="*/ 693361 h 1658535"/>
                  <a:gd name="connsiteX507" fmla="*/ 1606286 w 1823822"/>
                  <a:gd name="connsiteY507" fmla="*/ 698297 h 1658535"/>
                  <a:gd name="connsiteX508" fmla="*/ 1608756 w 1823822"/>
                  <a:gd name="connsiteY508" fmla="*/ 703235 h 1658535"/>
                  <a:gd name="connsiteX509" fmla="*/ 1611223 w 1823822"/>
                  <a:gd name="connsiteY509" fmla="*/ 713108 h 1658535"/>
                  <a:gd name="connsiteX510" fmla="*/ 1611223 w 1823822"/>
                  <a:gd name="connsiteY510" fmla="*/ 720514 h 1658535"/>
                  <a:gd name="connsiteX511" fmla="*/ 1613690 w 1823822"/>
                  <a:gd name="connsiteY511" fmla="*/ 725452 h 1658535"/>
                  <a:gd name="connsiteX512" fmla="*/ 1616161 w 1823822"/>
                  <a:gd name="connsiteY512" fmla="*/ 732856 h 1658535"/>
                  <a:gd name="connsiteX513" fmla="*/ 1616161 w 1823822"/>
                  <a:gd name="connsiteY513" fmla="*/ 735325 h 1658535"/>
                  <a:gd name="connsiteX514" fmla="*/ 1613690 w 1823822"/>
                  <a:gd name="connsiteY514" fmla="*/ 742731 h 1658535"/>
                  <a:gd name="connsiteX515" fmla="*/ 1613690 w 1823822"/>
                  <a:gd name="connsiteY515" fmla="*/ 750136 h 1658535"/>
                  <a:gd name="connsiteX516" fmla="*/ 1611223 w 1823822"/>
                  <a:gd name="connsiteY516" fmla="*/ 755073 h 1658535"/>
                  <a:gd name="connsiteX517" fmla="*/ 1608756 w 1823822"/>
                  <a:gd name="connsiteY517" fmla="*/ 764948 h 1658535"/>
                  <a:gd name="connsiteX518" fmla="*/ 1608756 w 1823822"/>
                  <a:gd name="connsiteY518" fmla="*/ 769884 h 1658535"/>
                  <a:gd name="connsiteX519" fmla="*/ 1603819 w 1823822"/>
                  <a:gd name="connsiteY519" fmla="*/ 782228 h 1658535"/>
                  <a:gd name="connsiteX520" fmla="*/ 1601348 w 1823822"/>
                  <a:gd name="connsiteY520" fmla="*/ 791999 h 1658535"/>
                  <a:gd name="connsiteX521" fmla="*/ 1598881 w 1823822"/>
                  <a:gd name="connsiteY521" fmla="*/ 799507 h 1658535"/>
                  <a:gd name="connsiteX522" fmla="*/ 1593944 w 1823822"/>
                  <a:gd name="connsiteY522" fmla="*/ 811746 h 1658535"/>
                  <a:gd name="connsiteX523" fmla="*/ 1591477 w 1823822"/>
                  <a:gd name="connsiteY523" fmla="*/ 816787 h 1658535"/>
                  <a:gd name="connsiteX524" fmla="*/ 1589006 w 1823822"/>
                  <a:gd name="connsiteY524" fmla="*/ 824191 h 1658535"/>
                  <a:gd name="connsiteX525" fmla="*/ 1584069 w 1823822"/>
                  <a:gd name="connsiteY525" fmla="*/ 831494 h 1658535"/>
                  <a:gd name="connsiteX526" fmla="*/ 1576664 w 1823822"/>
                  <a:gd name="connsiteY526" fmla="*/ 836535 h 1658535"/>
                  <a:gd name="connsiteX527" fmla="*/ 1564322 w 1823822"/>
                  <a:gd name="connsiteY527" fmla="*/ 848774 h 1658535"/>
                  <a:gd name="connsiteX528" fmla="*/ 1561852 w 1823822"/>
                  <a:gd name="connsiteY528" fmla="*/ 853815 h 1658535"/>
                  <a:gd name="connsiteX529" fmla="*/ 1554447 w 1823822"/>
                  <a:gd name="connsiteY529" fmla="*/ 866053 h 1658535"/>
                  <a:gd name="connsiteX530" fmla="*/ 1551980 w 1823822"/>
                  <a:gd name="connsiteY530" fmla="*/ 868522 h 1658535"/>
                  <a:gd name="connsiteX531" fmla="*/ 1544572 w 1823822"/>
                  <a:gd name="connsiteY531" fmla="*/ 878499 h 1658535"/>
                  <a:gd name="connsiteX532" fmla="*/ 1542105 w 1823822"/>
                  <a:gd name="connsiteY532" fmla="*/ 880866 h 1658535"/>
                  <a:gd name="connsiteX533" fmla="*/ 1534701 w 1823822"/>
                  <a:gd name="connsiteY533" fmla="*/ 888270 h 1658535"/>
                  <a:gd name="connsiteX534" fmla="*/ 1524826 w 1823822"/>
                  <a:gd name="connsiteY534" fmla="*/ 900614 h 1658535"/>
                  <a:gd name="connsiteX535" fmla="*/ 1514951 w 1823822"/>
                  <a:gd name="connsiteY535" fmla="*/ 908018 h 1658535"/>
                  <a:gd name="connsiteX536" fmla="*/ 1505076 w 1823822"/>
                  <a:gd name="connsiteY536" fmla="*/ 915425 h 1658535"/>
                  <a:gd name="connsiteX537" fmla="*/ 1495204 w 1823822"/>
                  <a:gd name="connsiteY537" fmla="*/ 925298 h 1658535"/>
                  <a:gd name="connsiteX538" fmla="*/ 1492734 w 1823822"/>
                  <a:gd name="connsiteY538" fmla="*/ 927767 h 1658535"/>
                  <a:gd name="connsiteX539" fmla="*/ 1490266 w 1823822"/>
                  <a:gd name="connsiteY539" fmla="*/ 932704 h 1658535"/>
                  <a:gd name="connsiteX540" fmla="*/ 1487796 w 1823822"/>
                  <a:gd name="connsiteY540" fmla="*/ 935173 h 1658535"/>
                  <a:gd name="connsiteX541" fmla="*/ 1487796 w 1823822"/>
                  <a:gd name="connsiteY541" fmla="*/ 937642 h 1658535"/>
                  <a:gd name="connsiteX542" fmla="*/ 1490266 w 1823822"/>
                  <a:gd name="connsiteY542" fmla="*/ 937642 h 1658535"/>
                  <a:gd name="connsiteX543" fmla="*/ 1490266 w 1823822"/>
                  <a:gd name="connsiteY543" fmla="*/ 940109 h 1658535"/>
                  <a:gd name="connsiteX544" fmla="*/ 1497671 w 1823822"/>
                  <a:gd name="connsiteY544" fmla="*/ 942578 h 1658535"/>
                  <a:gd name="connsiteX545" fmla="*/ 1502609 w 1823822"/>
                  <a:gd name="connsiteY545" fmla="*/ 942578 h 1658535"/>
                  <a:gd name="connsiteX546" fmla="*/ 1512483 w 1823822"/>
                  <a:gd name="connsiteY546" fmla="*/ 945046 h 1658535"/>
                  <a:gd name="connsiteX547" fmla="*/ 1522355 w 1823822"/>
                  <a:gd name="connsiteY547" fmla="*/ 947515 h 1658535"/>
                  <a:gd name="connsiteX548" fmla="*/ 1527293 w 1823822"/>
                  <a:gd name="connsiteY548" fmla="*/ 949984 h 1658535"/>
                  <a:gd name="connsiteX549" fmla="*/ 1529763 w 1823822"/>
                  <a:gd name="connsiteY549" fmla="*/ 952453 h 1658535"/>
                  <a:gd name="connsiteX550" fmla="*/ 1534701 w 1823822"/>
                  <a:gd name="connsiteY550" fmla="*/ 954921 h 1658535"/>
                  <a:gd name="connsiteX551" fmla="*/ 1537168 w 1823822"/>
                  <a:gd name="connsiteY551" fmla="*/ 954921 h 1658535"/>
                  <a:gd name="connsiteX552" fmla="*/ 1539638 w 1823822"/>
                  <a:gd name="connsiteY552" fmla="*/ 957388 h 1658535"/>
                  <a:gd name="connsiteX553" fmla="*/ 1547043 w 1823822"/>
                  <a:gd name="connsiteY553" fmla="*/ 959857 h 1658535"/>
                  <a:gd name="connsiteX554" fmla="*/ 1554447 w 1823822"/>
                  <a:gd name="connsiteY554" fmla="*/ 964795 h 1658535"/>
                  <a:gd name="connsiteX555" fmla="*/ 1556918 w 1823822"/>
                  <a:gd name="connsiteY555" fmla="*/ 967263 h 1658535"/>
                  <a:gd name="connsiteX556" fmla="*/ 1559385 w 1823822"/>
                  <a:gd name="connsiteY556" fmla="*/ 972201 h 1658535"/>
                  <a:gd name="connsiteX557" fmla="*/ 1564322 w 1823822"/>
                  <a:gd name="connsiteY557" fmla="*/ 974670 h 1658535"/>
                  <a:gd name="connsiteX558" fmla="*/ 1569260 w 1823822"/>
                  <a:gd name="connsiteY558" fmla="*/ 977137 h 1658535"/>
                  <a:gd name="connsiteX559" fmla="*/ 1569260 w 1823822"/>
                  <a:gd name="connsiteY559" fmla="*/ 989480 h 1658535"/>
                  <a:gd name="connsiteX560" fmla="*/ 1571727 w 1823822"/>
                  <a:gd name="connsiteY560" fmla="*/ 991949 h 1658535"/>
                  <a:gd name="connsiteX561" fmla="*/ 1574197 w 1823822"/>
                  <a:gd name="connsiteY561" fmla="*/ 994416 h 1658535"/>
                  <a:gd name="connsiteX562" fmla="*/ 1576664 w 1823822"/>
                  <a:gd name="connsiteY562" fmla="*/ 996885 h 1658535"/>
                  <a:gd name="connsiteX563" fmla="*/ 1576664 w 1823822"/>
                  <a:gd name="connsiteY563" fmla="*/ 999354 h 1658535"/>
                  <a:gd name="connsiteX564" fmla="*/ 1574197 w 1823822"/>
                  <a:gd name="connsiteY564" fmla="*/ 1001822 h 1658535"/>
                  <a:gd name="connsiteX565" fmla="*/ 1574197 w 1823822"/>
                  <a:gd name="connsiteY565" fmla="*/ 1004291 h 1658535"/>
                  <a:gd name="connsiteX566" fmla="*/ 1571727 w 1823822"/>
                  <a:gd name="connsiteY566" fmla="*/ 1014165 h 1658535"/>
                  <a:gd name="connsiteX567" fmla="*/ 1571727 w 1823822"/>
                  <a:gd name="connsiteY567" fmla="*/ 1024039 h 1658535"/>
                  <a:gd name="connsiteX568" fmla="*/ 1569260 w 1823822"/>
                  <a:gd name="connsiteY568" fmla="*/ 1028977 h 1658535"/>
                  <a:gd name="connsiteX569" fmla="*/ 1566789 w 1823822"/>
                  <a:gd name="connsiteY569" fmla="*/ 1038850 h 1658535"/>
                  <a:gd name="connsiteX570" fmla="*/ 1564322 w 1823822"/>
                  <a:gd name="connsiteY570" fmla="*/ 1046256 h 1658535"/>
                  <a:gd name="connsiteX571" fmla="*/ 1561852 w 1823822"/>
                  <a:gd name="connsiteY571" fmla="*/ 1048724 h 1658535"/>
                  <a:gd name="connsiteX572" fmla="*/ 1564322 w 1823822"/>
                  <a:gd name="connsiteY572" fmla="*/ 1051192 h 1658535"/>
                  <a:gd name="connsiteX573" fmla="*/ 1564322 w 1823822"/>
                  <a:gd name="connsiteY573" fmla="*/ 1056130 h 1658535"/>
                  <a:gd name="connsiteX574" fmla="*/ 1561852 w 1823822"/>
                  <a:gd name="connsiteY574" fmla="*/ 1066003 h 1658535"/>
                  <a:gd name="connsiteX575" fmla="*/ 1559385 w 1823822"/>
                  <a:gd name="connsiteY575" fmla="*/ 1070941 h 1658535"/>
                  <a:gd name="connsiteX576" fmla="*/ 1554447 w 1823822"/>
                  <a:gd name="connsiteY576" fmla="*/ 1075878 h 1658535"/>
                  <a:gd name="connsiteX577" fmla="*/ 1551980 w 1823822"/>
                  <a:gd name="connsiteY577" fmla="*/ 1078347 h 1658535"/>
                  <a:gd name="connsiteX578" fmla="*/ 1549510 w 1823822"/>
                  <a:gd name="connsiteY578" fmla="*/ 1078347 h 1658535"/>
                  <a:gd name="connsiteX579" fmla="*/ 1544572 w 1823822"/>
                  <a:gd name="connsiteY579" fmla="*/ 1080816 h 1658535"/>
                  <a:gd name="connsiteX580" fmla="*/ 1544572 w 1823822"/>
                  <a:gd name="connsiteY580" fmla="*/ 1083284 h 1658535"/>
                  <a:gd name="connsiteX581" fmla="*/ 1542105 w 1823822"/>
                  <a:gd name="connsiteY581" fmla="*/ 1090689 h 1658535"/>
                  <a:gd name="connsiteX582" fmla="*/ 1539638 w 1823822"/>
                  <a:gd name="connsiteY582" fmla="*/ 1098095 h 1658535"/>
                  <a:gd name="connsiteX583" fmla="*/ 1539638 w 1823822"/>
                  <a:gd name="connsiteY583" fmla="*/ 1112906 h 1658535"/>
                  <a:gd name="connsiteX584" fmla="*/ 1537168 w 1823822"/>
                  <a:gd name="connsiteY584" fmla="*/ 1117843 h 1658535"/>
                  <a:gd name="connsiteX585" fmla="*/ 1537168 w 1823822"/>
                  <a:gd name="connsiteY585" fmla="*/ 1122779 h 1658535"/>
                  <a:gd name="connsiteX586" fmla="*/ 1534701 w 1823822"/>
                  <a:gd name="connsiteY586" fmla="*/ 1127717 h 1658535"/>
                  <a:gd name="connsiteX587" fmla="*/ 1534701 w 1823822"/>
                  <a:gd name="connsiteY587" fmla="*/ 1132654 h 1658535"/>
                  <a:gd name="connsiteX588" fmla="*/ 1532230 w 1823822"/>
                  <a:gd name="connsiteY588" fmla="*/ 1140059 h 1658535"/>
                  <a:gd name="connsiteX589" fmla="*/ 1529763 w 1823822"/>
                  <a:gd name="connsiteY589" fmla="*/ 1142528 h 1658535"/>
                  <a:gd name="connsiteX590" fmla="*/ 1527293 w 1823822"/>
                  <a:gd name="connsiteY590" fmla="*/ 1144996 h 1658535"/>
                  <a:gd name="connsiteX591" fmla="*/ 1527293 w 1823822"/>
                  <a:gd name="connsiteY591" fmla="*/ 1147465 h 1658535"/>
                  <a:gd name="connsiteX592" fmla="*/ 1524826 w 1823822"/>
                  <a:gd name="connsiteY592" fmla="*/ 1149934 h 1658535"/>
                  <a:gd name="connsiteX593" fmla="*/ 1527293 w 1823822"/>
                  <a:gd name="connsiteY593" fmla="*/ 1152403 h 1658535"/>
                  <a:gd name="connsiteX594" fmla="*/ 1529763 w 1823822"/>
                  <a:gd name="connsiteY594" fmla="*/ 1154871 h 1658535"/>
                  <a:gd name="connsiteX595" fmla="*/ 1524826 w 1823822"/>
                  <a:gd name="connsiteY595" fmla="*/ 1159807 h 1658535"/>
                  <a:gd name="connsiteX596" fmla="*/ 1524826 w 1823822"/>
                  <a:gd name="connsiteY596" fmla="*/ 1164745 h 1658535"/>
                  <a:gd name="connsiteX597" fmla="*/ 1519888 w 1823822"/>
                  <a:gd name="connsiteY597" fmla="*/ 1172151 h 1658535"/>
                  <a:gd name="connsiteX598" fmla="*/ 1517421 w 1823822"/>
                  <a:gd name="connsiteY598" fmla="*/ 1177087 h 1658535"/>
                  <a:gd name="connsiteX599" fmla="*/ 1514951 w 1823822"/>
                  <a:gd name="connsiteY599" fmla="*/ 1186962 h 1658535"/>
                  <a:gd name="connsiteX600" fmla="*/ 1517421 w 1823822"/>
                  <a:gd name="connsiteY600" fmla="*/ 1191899 h 1658535"/>
                  <a:gd name="connsiteX601" fmla="*/ 1519888 w 1823822"/>
                  <a:gd name="connsiteY601" fmla="*/ 1196835 h 1658535"/>
                  <a:gd name="connsiteX602" fmla="*/ 1522355 w 1823822"/>
                  <a:gd name="connsiteY602" fmla="*/ 1199304 h 1658535"/>
                  <a:gd name="connsiteX603" fmla="*/ 1527293 w 1823822"/>
                  <a:gd name="connsiteY603" fmla="*/ 1206710 h 1658535"/>
                  <a:gd name="connsiteX604" fmla="*/ 1527293 w 1823822"/>
                  <a:gd name="connsiteY604" fmla="*/ 1209179 h 1658535"/>
                  <a:gd name="connsiteX605" fmla="*/ 1529763 w 1823822"/>
                  <a:gd name="connsiteY605" fmla="*/ 1216583 h 1658535"/>
                  <a:gd name="connsiteX606" fmla="*/ 1532230 w 1823822"/>
                  <a:gd name="connsiteY606" fmla="*/ 1223989 h 1658535"/>
                  <a:gd name="connsiteX607" fmla="*/ 1534701 w 1823822"/>
                  <a:gd name="connsiteY607" fmla="*/ 1228925 h 1658535"/>
                  <a:gd name="connsiteX608" fmla="*/ 1537168 w 1823822"/>
                  <a:gd name="connsiteY608" fmla="*/ 1228925 h 1658535"/>
                  <a:gd name="connsiteX609" fmla="*/ 1542105 w 1823822"/>
                  <a:gd name="connsiteY609" fmla="*/ 1236332 h 1658535"/>
                  <a:gd name="connsiteX610" fmla="*/ 1549510 w 1823822"/>
                  <a:gd name="connsiteY610" fmla="*/ 1241269 h 1658535"/>
                  <a:gd name="connsiteX611" fmla="*/ 1551980 w 1823822"/>
                  <a:gd name="connsiteY611" fmla="*/ 1243738 h 1658535"/>
                  <a:gd name="connsiteX612" fmla="*/ 1556918 w 1823822"/>
                  <a:gd name="connsiteY612" fmla="*/ 1248674 h 1658535"/>
                  <a:gd name="connsiteX613" fmla="*/ 1559385 w 1823822"/>
                  <a:gd name="connsiteY613" fmla="*/ 1253611 h 1658535"/>
                  <a:gd name="connsiteX614" fmla="*/ 1559385 w 1823822"/>
                  <a:gd name="connsiteY614" fmla="*/ 1261017 h 1658535"/>
                  <a:gd name="connsiteX615" fmla="*/ 1561852 w 1823822"/>
                  <a:gd name="connsiteY615" fmla="*/ 1263486 h 1658535"/>
                  <a:gd name="connsiteX616" fmla="*/ 1566789 w 1823822"/>
                  <a:gd name="connsiteY616" fmla="*/ 1270789 h 1658535"/>
                  <a:gd name="connsiteX617" fmla="*/ 1574197 w 1823822"/>
                  <a:gd name="connsiteY617" fmla="*/ 1275725 h 1658535"/>
                  <a:gd name="connsiteX618" fmla="*/ 1581602 w 1823822"/>
                  <a:gd name="connsiteY618" fmla="*/ 1280766 h 1658535"/>
                  <a:gd name="connsiteX619" fmla="*/ 1584069 w 1823822"/>
                  <a:gd name="connsiteY619" fmla="*/ 1293004 h 1658535"/>
                  <a:gd name="connsiteX620" fmla="*/ 1589006 w 1823822"/>
                  <a:gd name="connsiteY620" fmla="*/ 1298045 h 1658535"/>
                  <a:gd name="connsiteX621" fmla="*/ 1591477 w 1823822"/>
                  <a:gd name="connsiteY621" fmla="*/ 1305450 h 1658535"/>
                  <a:gd name="connsiteX622" fmla="*/ 1596411 w 1823822"/>
                  <a:gd name="connsiteY622" fmla="*/ 1310284 h 1658535"/>
                  <a:gd name="connsiteX623" fmla="*/ 1598881 w 1823822"/>
                  <a:gd name="connsiteY623" fmla="*/ 1307816 h 1658535"/>
                  <a:gd name="connsiteX624" fmla="*/ 1606286 w 1823822"/>
                  <a:gd name="connsiteY624" fmla="*/ 1307816 h 1658535"/>
                  <a:gd name="connsiteX625" fmla="*/ 1606286 w 1823822"/>
                  <a:gd name="connsiteY625" fmla="*/ 1305450 h 1658535"/>
                  <a:gd name="connsiteX626" fmla="*/ 1611223 w 1823822"/>
                  <a:gd name="connsiteY626" fmla="*/ 1305450 h 1658535"/>
                  <a:gd name="connsiteX627" fmla="*/ 1616161 w 1823822"/>
                  <a:gd name="connsiteY627" fmla="*/ 1307816 h 1658535"/>
                  <a:gd name="connsiteX628" fmla="*/ 1618628 w 1823822"/>
                  <a:gd name="connsiteY628" fmla="*/ 1310284 h 1658535"/>
                  <a:gd name="connsiteX629" fmla="*/ 1621098 w 1823822"/>
                  <a:gd name="connsiteY629" fmla="*/ 1310284 h 1658535"/>
                  <a:gd name="connsiteX630" fmla="*/ 1628503 w 1823822"/>
                  <a:gd name="connsiteY630" fmla="*/ 1307816 h 1658535"/>
                  <a:gd name="connsiteX631" fmla="*/ 1633440 w 1823822"/>
                  <a:gd name="connsiteY631" fmla="*/ 1305450 h 1658535"/>
                  <a:gd name="connsiteX632" fmla="*/ 1635907 w 1823822"/>
                  <a:gd name="connsiteY632" fmla="*/ 1305450 h 1658535"/>
                  <a:gd name="connsiteX633" fmla="*/ 1638378 w 1823822"/>
                  <a:gd name="connsiteY633" fmla="*/ 1307816 h 1658535"/>
                  <a:gd name="connsiteX634" fmla="*/ 1640845 w 1823822"/>
                  <a:gd name="connsiteY634" fmla="*/ 1307816 h 1658535"/>
                  <a:gd name="connsiteX635" fmla="*/ 1643315 w 1823822"/>
                  <a:gd name="connsiteY635" fmla="*/ 1305450 h 1658535"/>
                  <a:gd name="connsiteX636" fmla="*/ 1650720 w 1823822"/>
                  <a:gd name="connsiteY636" fmla="*/ 1302981 h 1658535"/>
                  <a:gd name="connsiteX637" fmla="*/ 1658124 w 1823822"/>
                  <a:gd name="connsiteY637" fmla="*/ 1300514 h 1658535"/>
                  <a:gd name="connsiteX638" fmla="*/ 1665532 w 1823822"/>
                  <a:gd name="connsiteY638" fmla="*/ 1302981 h 1658535"/>
                  <a:gd name="connsiteX639" fmla="*/ 1675404 w 1823822"/>
                  <a:gd name="connsiteY639" fmla="*/ 1305450 h 1658535"/>
                  <a:gd name="connsiteX640" fmla="*/ 1685279 w 1823822"/>
                  <a:gd name="connsiteY640" fmla="*/ 1312752 h 1658535"/>
                  <a:gd name="connsiteX641" fmla="*/ 1692684 w 1823822"/>
                  <a:gd name="connsiteY641" fmla="*/ 1317793 h 1658535"/>
                  <a:gd name="connsiteX642" fmla="*/ 1699988 w 1823822"/>
                  <a:gd name="connsiteY642" fmla="*/ 1327565 h 1658535"/>
                  <a:gd name="connsiteX643" fmla="*/ 1712330 w 1823822"/>
                  <a:gd name="connsiteY643" fmla="*/ 1332501 h 1658535"/>
                  <a:gd name="connsiteX644" fmla="*/ 1714797 w 1823822"/>
                  <a:gd name="connsiteY644" fmla="*/ 1334969 h 1658535"/>
                  <a:gd name="connsiteX645" fmla="*/ 1714797 w 1823822"/>
                  <a:gd name="connsiteY645" fmla="*/ 1337438 h 1658535"/>
                  <a:gd name="connsiteX646" fmla="*/ 1722205 w 1823822"/>
                  <a:gd name="connsiteY646" fmla="*/ 1347311 h 1658535"/>
                  <a:gd name="connsiteX647" fmla="*/ 1732077 w 1823822"/>
                  <a:gd name="connsiteY647" fmla="*/ 1352249 h 1658535"/>
                  <a:gd name="connsiteX648" fmla="*/ 1737014 w 1823822"/>
                  <a:gd name="connsiteY648" fmla="*/ 1359655 h 1658535"/>
                  <a:gd name="connsiteX649" fmla="*/ 1744422 w 1823822"/>
                  <a:gd name="connsiteY649" fmla="*/ 1362124 h 1658535"/>
                  <a:gd name="connsiteX650" fmla="*/ 1754294 w 1823822"/>
                  <a:gd name="connsiteY650" fmla="*/ 1367060 h 1658535"/>
                  <a:gd name="connsiteX651" fmla="*/ 1764168 w 1823822"/>
                  <a:gd name="connsiteY651" fmla="*/ 1371997 h 1658535"/>
                  <a:gd name="connsiteX652" fmla="*/ 1774043 w 1823822"/>
                  <a:gd name="connsiteY652" fmla="*/ 1379403 h 1658535"/>
                  <a:gd name="connsiteX653" fmla="*/ 1781448 w 1823822"/>
                  <a:gd name="connsiteY653" fmla="*/ 1384339 h 1658535"/>
                  <a:gd name="connsiteX654" fmla="*/ 1791323 w 1823822"/>
                  <a:gd name="connsiteY654" fmla="*/ 1389277 h 1658535"/>
                  <a:gd name="connsiteX655" fmla="*/ 1811070 w 1823822"/>
                  <a:gd name="connsiteY655" fmla="*/ 1386808 h 1658535"/>
                  <a:gd name="connsiteX656" fmla="*/ 1820945 w 1823822"/>
                  <a:gd name="connsiteY656" fmla="*/ 1384339 h 1658535"/>
                  <a:gd name="connsiteX657" fmla="*/ 1823412 w 1823822"/>
                  <a:gd name="connsiteY657" fmla="*/ 1384339 h 1658535"/>
                  <a:gd name="connsiteX658" fmla="*/ 1818477 w 1823822"/>
                  <a:gd name="connsiteY658" fmla="*/ 1394214 h 1658535"/>
                  <a:gd name="connsiteX659" fmla="*/ 1803665 w 1823822"/>
                  <a:gd name="connsiteY659" fmla="*/ 1401619 h 1658535"/>
                  <a:gd name="connsiteX660" fmla="*/ 1796260 w 1823822"/>
                  <a:gd name="connsiteY660" fmla="*/ 1411494 h 1658535"/>
                  <a:gd name="connsiteX661" fmla="*/ 1788853 w 1823822"/>
                  <a:gd name="connsiteY661" fmla="*/ 1423836 h 1658535"/>
                  <a:gd name="connsiteX662" fmla="*/ 1786385 w 1823822"/>
                  <a:gd name="connsiteY662" fmla="*/ 1428773 h 1658535"/>
                  <a:gd name="connsiteX663" fmla="*/ 1781448 w 1823822"/>
                  <a:gd name="connsiteY663" fmla="*/ 1436179 h 1658535"/>
                  <a:gd name="connsiteX664" fmla="*/ 1776511 w 1823822"/>
                  <a:gd name="connsiteY664" fmla="*/ 1443584 h 1658535"/>
                  <a:gd name="connsiteX665" fmla="*/ 1774043 w 1823822"/>
                  <a:gd name="connsiteY665" fmla="*/ 1455926 h 1658535"/>
                  <a:gd name="connsiteX666" fmla="*/ 1774043 w 1823822"/>
                  <a:gd name="connsiteY666" fmla="*/ 1463332 h 1658535"/>
                  <a:gd name="connsiteX667" fmla="*/ 1771573 w 1823822"/>
                  <a:gd name="connsiteY667" fmla="*/ 1465801 h 1658535"/>
                  <a:gd name="connsiteX668" fmla="*/ 1769106 w 1823822"/>
                  <a:gd name="connsiteY668" fmla="*/ 1468270 h 1658535"/>
                  <a:gd name="connsiteX669" fmla="*/ 1766636 w 1823822"/>
                  <a:gd name="connsiteY669" fmla="*/ 1470739 h 1658535"/>
                  <a:gd name="connsiteX670" fmla="*/ 1759231 w 1823822"/>
                  <a:gd name="connsiteY670" fmla="*/ 1473206 h 1658535"/>
                  <a:gd name="connsiteX671" fmla="*/ 1749356 w 1823822"/>
                  <a:gd name="connsiteY671" fmla="*/ 1475674 h 1658535"/>
                  <a:gd name="connsiteX672" fmla="*/ 1732077 w 1823822"/>
                  <a:gd name="connsiteY672" fmla="*/ 1473206 h 1658535"/>
                  <a:gd name="connsiteX673" fmla="*/ 1714797 w 1823822"/>
                  <a:gd name="connsiteY673" fmla="*/ 1470739 h 1658535"/>
                  <a:gd name="connsiteX674" fmla="*/ 1702455 w 1823822"/>
                  <a:gd name="connsiteY674" fmla="*/ 1470739 h 1658535"/>
                  <a:gd name="connsiteX675" fmla="*/ 1692583 w 1823822"/>
                  <a:gd name="connsiteY675" fmla="*/ 1475674 h 1658535"/>
                  <a:gd name="connsiteX676" fmla="*/ 1670366 w 1823822"/>
                  <a:gd name="connsiteY676" fmla="*/ 1483081 h 1658535"/>
                  <a:gd name="connsiteX677" fmla="*/ 1658124 w 1823822"/>
                  <a:gd name="connsiteY677" fmla="*/ 1488018 h 1658535"/>
                  <a:gd name="connsiteX678" fmla="*/ 1643212 w 1823822"/>
                  <a:gd name="connsiteY678" fmla="*/ 1490487 h 1658535"/>
                  <a:gd name="connsiteX679" fmla="*/ 1626036 w 1823822"/>
                  <a:gd name="connsiteY679" fmla="*/ 1492954 h 1658535"/>
                  <a:gd name="connsiteX680" fmla="*/ 1611223 w 1823822"/>
                  <a:gd name="connsiteY680" fmla="*/ 1500360 h 1658535"/>
                  <a:gd name="connsiteX681" fmla="*/ 1601348 w 1823822"/>
                  <a:gd name="connsiteY681" fmla="*/ 1500360 h 1658535"/>
                  <a:gd name="connsiteX682" fmla="*/ 1586539 w 1823822"/>
                  <a:gd name="connsiteY682" fmla="*/ 1507766 h 1658535"/>
                  <a:gd name="connsiteX683" fmla="*/ 1576664 w 1823822"/>
                  <a:gd name="connsiteY683" fmla="*/ 1510234 h 1658535"/>
                  <a:gd name="connsiteX684" fmla="*/ 1551980 w 1823822"/>
                  <a:gd name="connsiteY684" fmla="*/ 1517640 h 1658535"/>
                  <a:gd name="connsiteX685" fmla="*/ 1534701 w 1823822"/>
                  <a:gd name="connsiteY685" fmla="*/ 1522577 h 1658535"/>
                  <a:gd name="connsiteX686" fmla="*/ 1517421 w 1823822"/>
                  <a:gd name="connsiteY686" fmla="*/ 1527515 h 1658535"/>
                  <a:gd name="connsiteX687" fmla="*/ 1480392 w 1823822"/>
                  <a:gd name="connsiteY687" fmla="*/ 1539857 h 1658535"/>
                  <a:gd name="connsiteX688" fmla="*/ 1453237 w 1823822"/>
                  <a:gd name="connsiteY688" fmla="*/ 1549730 h 1658535"/>
                  <a:gd name="connsiteX689" fmla="*/ 1445832 w 1823822"/>
                  <a:gd name="connsiteY689" fmla="*/ 1552199 h 1658535"/>
                  <a:gd name="connsiteX690" fmla="*/ 1428553 w 1823822"/>
                  <a:gd name="connsiteY690" fmla="*/ 1559605 h 1658535"/>
                  <a:gd name="connsiteX691" fmla="*/ 1418678 w 1823822"/>
                  <a:gd name="connsiteY691" fmla="*/ 1562074 h 1658535"/>
                  <a:gd name="connsiteX692" fmla="*/ 1366839 w 1823822"/>
                  <a:gd name="connsiteY692" fmla="*/ 1562074 h 1658535"/>
                  <a:gd name="connsiteX693" fmla="*/ 1329813 w 1823822"/>
                  <a:gd name="connsiteY693" fmla="*/ 1564541 h 1658535"/>
                  <a:gd name="connsiteX694" fmla="*/ 1322405 w 1823822"/>
                  <a:gd name="connsiteY694" fmla="*/ 1564541 h 1658535"/>
                  <a:gd name="connsiteX695" fmla="*/ 1307596 w 1823822"/>
                  <a:gd name="connsiteY695" fmla="*/ 1562074 h 1658535"/>
                  <a:gd name="connsiteX696" fmla="*/ 1295254 w 1823822"/>
                  <a:gd name="connsiteY696" fmla="*/ 1564541 h 1658535"/>
                  <a:gd name="connsiteX697" fmla="*/ 1287846 w 1823822"/>
                  <a:gd name="connsiteY697" fmla="*/ 1564541 h 1658535"/>
                  <a:gd name="connsiteX698" fmla="*/ 1277974 w 1823822"/>
                  <a:gd name="connsiteY698" fmla="*/ 1567010 h 1658535"/>
                  <a:gd name="connsiteX699" fmla="*/ 1270567 w 1823822"/>
                  <a:gd name="connsiteY699" fmla="*/ 1569478 h 1658535"/>
                  <a:gd name="connsiteX700" fmla="*/ 1240945 w 1823822"/>
                  <a:gd name="connsiteY700" fmla="*/ 1569478 h 1658535"/>
                  <a:gd name="connsiteX701" fmla="*/ 1226136 w 1823822"/>
                  <a:gd name="connsiteY701" fmla="*/ 1571947 h 1658535"/>
                  <a:gd name="connsiteX702" fmla="*/ 1191577 w 1823822"/>
                  <a:gd name="connsiteY702" fmla="*/ 1571947 h 1658535"/>
                  <a:gd name="connsiteX703" fmla="*/ 1181702 w 1823822"/>
                  <a:gd name="connsiteY703" fmla="*/ 1569478 h 1658535"/>
                  <a:gd name="connsiteX704" fmla="*/ 1174297 w 1823822"/>
                  <a:gd name="connsiteY704" fmla="*/ 1571947 h 1658535"/>
                  <a:gd name="connsiteX705" fmla="*/ 1164422 w 1823822"/>
                  <a:gd name="connsiteY705" fmla="*/ 1574416 h 1658535"/>
                  <a:gd name="connsiteX706" fmla="*/ 1157018 w 1823822"/>
                  <a:gd name="connsiteY706" fmla="*/ 1576885 h 1658535"/>
                  <a:gd name="connsiteX707" fmla="*/ 1152080 w 1823822"/>
                  <a:gd name="connsiteY707" fmla="*/ 1581822 h 1658535"/>
                  <a:gd name="connsiteX708" fmla="*/ 1147143 w 1823822"/>
                  <a:gd name="connsiteY708" fmla="*/ 1584289 h 1658535"/>
                  <a:gd name="connsiteX709" fmla="*/ 1144672 w 1823822"/>
                  <a:gd name="connsiteY709" fmla="*/ 1584289 h 1658535"/>
                  <a:gd name="connsiteX710" fmla="*/ 1132330 w 1823822"/>
                  <a:gd name="connsiteY710" fmla="*/ 1589227 h 1658535"/>
                  <a:gd name="connsiteX711" fmla="*/ 1124926 w 1823822"/>
                  <a:gd name="connsiteY711" fmla="*/ 1591695 h 1658535"/>
                  <a:gd name="connsiteX712" fmla="*/ 1115051 w 1823822"/>
                  <a:gd name="connsiteY712" fmla="*/ 1596633 h 1658535"/>
                  <a:gd name="connsiteX713" fmla="*/ 1112584 w 1823822"/>
                  <a:gd name="connsiteY713" fmla="*/ 1601569 h 1658535"/>
                  <a:gd name="connsiteX714" fmla="*/ 1105176 w 1823822"/>
                  <a:gd name="connsiteY714" fmla="*/ 1611444 h 1658535"/>
                  <a:gd name="connsiteX715" fmla="*/ 1102709 w 1823822"/>
                  <a:gd name="connsiteY715" fmla="*/ 1621317 h 1658535"/>
                  <a:gd name="connsiteX716" fmla="*/ 1102709 w 1823822"/>
                  <a:gd name="connsiteY716" fmla="*/ 1623786 h 1658535"/>
                  <a:gd name="connsiteX717" fmla="*/ 1100342 w 1823822"/>
                  <a:gd name="connsiteY717" fmla="*/ 1628723 h 1658535"/>
                  <a:gd name="connsiteX718" fmla="*/ 1092937 w 1823822"/>
                  <a:gd name="connsiteY718" fmla="*/ 1638597 h 1658535"/>
                  <a:gd name="connsiteX719" fmla="*/ 1088000 w 1823822"/>
                  <a:gd name="connsiteY719" fmla="*/ 1643534 h 1658535"/>
                  <a:gd name="connsiteX720" fmla="*/ 1083062 w 1823822"/>
                  <a:gd name="connsiteY720" fmla="*/ 1643534 h 1658535"/>
                  <a:gd name="connsiteX721" fmla="*/ 1078025 w 1823822"/>
                  <a:gd name="connsiteY721" fmla="*/ 1641065 h 1658535"/>
                  <a:gd name="connsiteX722" fmla="*/ 1075658 w 1823822"/>
                  <a:gd name="connsiteY722" fmla="*/ 1638597 h 1658535"/>
                  <a:gd name="connsiteX723" fmla="*/ 1070720 w 1823822"/>
                  <a:gd name="connsiteY723" fmla="*/ 1636129 h 1658535"/>
                  <a:gd name="connsiteX724" fmla="*/ 1068150 w 1823822"/>
                  <a:gd name="connsiteY724" fmla="*/ 1631192 h 1658535"/>
                  <a:gd name="connsiteX725" fmla="*/ 1063316 w 1823822"/>
                  <a:gd name="connsiteY725" fmla="*/ 1626255 h 1658535"/>
                  <a:gd name="connsiteX726" fmla="*/ 1060745 w 1823822"/>
                  <a:gd name="connsiteY726" fmla="*/ 1621317 h 1658535"/>
                  <a:gd name="connsiteX727" fmla="*/ 1053441 w 1823822"/>
                  <a:gd name="connsiteY727" fmla="*/ 1616381 h 1658535"/>
                  <a:gd name="connsiteX728" fmla="*/ 1048503 w 1823822"/>
                  <a:gd name="connsiteY728" fmla="*/ 1604038 h 1658535"/>
                  <a:gd name="connsiteX729" fmla="*/ 1038632 w 1823822"/>
                  <a:gd name="connsiteY729" fmla="*/ 1591695 h 1658535"/>
                  <a:gd name="connsiteX730" fmla="*/ 1031224 w 1823822"/>
                  <a:gd name="connsiteY730" fmla="*/ 1581822 h 1658535"/>
                  <a:gd name="connsiteX731" fmla="*/ 1026286 w 1823822"/>
                  <a:gd name="connsiteY731" fmla="*/ 1576885 h 1658535"/>
                  <a:gd name="connsiteX732" fmla="*/ 1016415 w 1823822"/>
                  <a:gd name="connsiteY732" fmla="*/ 1571947 h 1658535"/>
                  <a:gd name="connsiteX733" fmla="*/ 1011477 w 1823822"/>
                  <a:gd name="connsiteY733" fmla="*/ 1571947 h 1658535"/>
                  <a:gd name="connsiteX734" fmla="*/ 1004072 w 1823822"/>
                  <a:gd name="connsiteY734" fmla="*/ 1569478 h 1658535"/>
                  <a:gd name="connsiteX735" fmla="*/ 991727 w 1823822"/>
                  <a:gd name="connsiteY735" fmla="*/ 1564541 h 1658535"/>
                  <a:gd name="connsiteX736" fmla="*/ 976918 w 1823822"/>
                  <a:gd name="connsiteY736" fmla="*/ 1559605 h 1658535"/>
                  <a:gd name="connsiteX737" fmla="*/ 969510 w 1823822"/>
                  <a:gd name="connsiteY737" fmla="*/ 1557136 h 1658535"/>
                  <a:gd name="connsiteX738" fmla="*/ 962106 w 1823822"/>
                  <a:gd name="connsiteY738" fmla="*/ 1554668 h 1658535"/>
                  <a:gd name="connsiteX739" fmla="*/ 952231 w 1823822"/>
                  <a:gd name="connsiteY739" fmla="*/ 1554668 h 1658535"/>
                  <a:gd name="connsiteX740" fmla="*/ 942359 w 1823822"/>
                  <a:gd name="connsiteY740" fmla="*/ 1557136 h 1658535"/>
                  <a:gd name="connsiteX741" fmla="*/ 897925 w 1823822"/>
                  <a:gd name="connsiteY741" fmla="*/ 1557136 h 1658535"/>
                  <a:gd name="connsiteX742" fmla="*/ 885583 w 1823822"/>
                  <a:gd name="connsiteY742" fmla="*/ 1559605 h 1658535"/>
                  <a:gd name="connsiteX743" fmla="*/ 870770 w 1823822"/>
                  <a:gd name="connsiteY743" fmla="*/ 1559605 h 1658535"/>
                  <a:gd name="connsiteX744" fmla="*/ 858428 w 1823822"/>
                  <a:gd name="connsiteY744" fmla="*/ 1562074 h 1658535"/>
                  <a:gd name="connsiteX745" fmla="*/ 796715 w 1823822"/>
                  <a:gd name="connsiteY745" fmla="*/ 1562074 h 1658535"/>
                  <a:gd name="connsiteX746" fmla="*/ 781906 w 1823822"/>
                  <a:gd name="connsiteY746" fmla="*/ 1564541 h 1658535"/>
                  <a:gd name="connsiteX747" fmla="*/ 737472 w 1823822"/>
                  <a:gd name="connsiteY747" fmla="*/ 1564541 h 1658535"/>
                  <a:gd name="connsiteX748" fmla="*/ 730067 w 1823822"/>
                  <a:gd name="connsiteY748" fmla="*/ 1562074 h 1658535"/>
                  <a:gd name="connsiteX749" fmla="*/ 720192 w 1823822"/>
                  <a:gd name="connsiteY749" fmla="*/ 1564541 h 1658535"/>
                  <a:gd name="connsiteX750" fmla="*/ 707850 w 1823822"/>
                  <a:gd name="connsiteY750" fmla="*/ 1564541 h 1658535"/>
                  <a:gd name="connsiteX751" fmla="*/ 695508 w 1823822"/>
                  <a:gd name="connsiteY751" fmla="*/ 1567010 h 1658535"/>
                  <a:gd name="connsiteX752" fmla="*/ 678228 w 1823822"/>
                  <a:gd name="connsiteY752" fmla="*/ 1567010 h 1658535"/>
                  <a:gd name="connsiteX753" fmla="*/ 656011 w 1823822"/>
                  <a:gd name="connsiteY753" fmla="*/ 1571947 h 1658535"/>
                  <a:gd name="connsiteX754" fmla="*/ 653541 w 1823822"/>
                  <a:gd name="connsiteY754" fmla="*/ 1571947 h 1658535"/>
                  <a:gd name="connsiteX755" fmla="*/ 646136 w 1823822"/>
                  <a:gd name="connsiteY755" fmla="*/ 1581822 h 1658535"/>
                  <a:gd name="connsiteX756" fmla="*/ 633794 w 1823822"/>
                  <a:gd name="connsiteY756" fmla="*/ 1594164 h 1658535"/>
                  <a:gd name="connsiteX757" fmla="*/ 628857 w 1823822"/>
                  <a:gd name="connsiteY757" fmla="*/ 1601569 h 1658535"/>
                  <a:gd name="connsiteX758" fmla="*/ 626386 w 1823822"/>
                  <a:gd name="connsiteY758" fmla="*/ 1616381 h 1658535"/>
                  <a:gd name="connsiteX759" fmla="*/ 633794 w 1823822"/>
                  <a:gd name="connsiteY759" fmla="*/ 1626255 h 1658535"/>
                  <a:gd name="connsiteX760" fmla="*/ 638732 w 1823822"/>
                  <a:gd name="connsiteY760" fmla="*/ 1633661 h 1658535"/>
                  <a:gd name="connsiteX761" fmla="*/ 641199 w 1823822"/>
                  <a:gd name="connsiteY761" fmla="*/ 1648472 h 1658535"/>
                  <a:gd name="connsiteX762" fmla="*/ 636261 w 1823822"/>
                  <a:gd name="connsiteY762" fmla="*/ 1658345 h 1658535"/>
                  <a:gd name="connsiteX763" fmla="*/ 633794 w 1823822"/>
                  <a:gd name="connsiteY763" fmla="*/ 1655876 h 1658535"/>
                  <a:gd name="connsiteX764" fmla="*/ 628857 w 1823822"/>
                  <a:gd name="connsiteY764" fmla="*/ 1648472 h 1658535"/>
                  <a:gd name="connsiteX765" fmla="*/ 623919 w 1823822"/>
                  <a:gd name="connsiteY765" fmla="*/ 1643534 h 1658535"/>
                  <a:gd name="connsiteX766" fmla="*/ 621452 w 1823822"/>
                  <a:gd name="connsiteY766" fmla="*/ 1643534 h 1658535"/>
                  <a:gd name="connsiteX767" fmla="*/ 614044 w 1823822"/>
                  <a:gd name="connsiteY767" fmla="*/ 1636129 h 1658535"/>
                  <a:gd name="connsiteX768" fmla="*/ 606640 w 1823822"/>
                  <a:gd name="connsiteY768" fmla="*/ 1631192 h 1658535"/>
                  <a:gd name="connsiteX769" fmla="*/ 599235 w 1823822"/>
                  <a:gd name="connsiteY769" fmla="*/ 1626255 h 1658535"/>
                  <a:gd name="connsiteX770" fmla="*/ 594298 w 1823822"/>
                  <a:gd name="connsiteY770" fmla="*/ 1621317 h 1658535"/>
                  <a:gd name="connsiteX771" fmla="*/ 591827 w 1823822"/>
                  <a:gd name="connsiteY771" fmla="*/ 1618848 h 1658535"/>
                  <a:gd name="connsiteX772" fmla="*/ 589360 w 1823822"/>
                  <a:gd name="connsiteY772" fmla="*/ 1611444 h 1658535"/>
                  <a:gd name="connsiteX773" fmla="*/ 586893 w 1823822"/>
                  <a:gd name="connsiteY773" fmla="*/ 1601569 h 1658535"/>
                  <a:gd name="connsiteX774" fmla="*/ 579485 w 1823822"/>
                  <a:gd name="connsiteY774" fmla="*/ 1591695 h 1658535"/>
                  <a:gd name="connsiteX775" fmla="*/ 574548 w 1823822"/>
                  <a:gd name="connsiteY775" fmla="*/ 1586758 h 1658535"/>
                  <a:gd name="connsiteX776" fmla="*/ 572081 w 1823822"/>
                  <a:gd name="connsiteY776" fmla="*/ 1584289 h 1658535"/>
                  <a:gd name="connsiteX777" fmla="*/ 569714 w 1823822"/>
                  <a:gd name="connsiteY777" fmla="*/ 1569478 h 1658535"/>
                  <a:gd name="connsiteX778" fmla="*/ 567143 w 1823822"/>
                  <a:gd name="connsiteY778" fmla="*/ 1562074 h 1658535"/>
                  <a:gd name="connsiteX779" fmla="*/ 562309 w 1823822"/>
                  <a:gd name="connsiteY779" fmla="*/ 1557136 h 1658535"/>
                  <a:gd name="connsiteX780" fmla="*/ 559739 w 1823822"/>
                  <a:gd name="connsiteY780" fmla="*/ 1549730 h 1658535"/>
                  <a:gd name="connsiteX781" fmla="*/ 557372 w 1823822"/>
                  <a:gd name="connsiteY781" fmla="*/ 1544794 h 1658535"/>
                  <a:gd name="connsiteX782" fmla="*/ 554801 w 1823822"/>
                  <a:gd name="connsiteY782" fmla="*/ 1539857 h 1658535"/>
                  <a:gd name="connsiteX783" fmla="*/ 552434 w 1823822"/>
                  <a:gd name="connsiteY783" fmla="*/ 1532451 h 1658535"/>
                  <a:gd name="connsiteX784" fmla="*/ 549864 w 1823822"/>
                  <a:gd name="connsiteY784" fmla="*/ 1525046 h 1658535"/>
                  <a:gd name="connsiteX785" fmla="*/ 552434 w 1823822"/>
                  <a:gd name="connsiteY785" fmla="*/ 1517640 h 1658535"/>
                  <a:gd name="connsiteX786" fmla="*/ 554801 w 1823822"/>
                  <a:gd name="connsiteY786" fmla="*/ 1515171 h 1658535"/>
                  <a:gd name="connsiteX787" fmla="*/ 557372 w 1823822"/>
                  <a:gd name="connsiteY787" fmla="*/ 1512702 h 1658535"/>
                  <a:gd name="connsiteX788" fmla="*/ 559739 w 1823822"/>
                  <a:gd name="connsiteY788" fmla="*/ 1507766 h 1658535"/>
                  <a:gd name="connsiteX789" fmla="*/ 564676 w 1823822"/>
                  <a:gd name="connsiteY789" fmla="*/ 1505298 h 1658535"/>
                  <a:gd name="connsiteX790" fmla="*/ 564676 w 1823822"/>
                  <a:gd name="connsiteY790" fmla="*/ 1502829 h 1658535"/>
                  <a:gd name="connsiteX791" fmla="*/ 559739 w 1823822"/>
                  <a:gd name="connsiteY791" fmla="*/ 1497892 h 1658535"/>
                  <a:gd name="connsiteX792" fmla="*/ 557372 w 1823822"/>
                  <a:gd name="connsiteY792" fmla="*/ 1492954 h 1658535"/>
                  <a:gd name="connsiteX793" fmla="*/ 549864 w 1823822"/>
                  <a:gd name="connsiteY793" fmla="*/ 1490487 h 1658535"/>
                  <a:gd name="connsiteX794" fmla="*/ 545030 w 1823822"/>
                  <a:gd name="connsiteY794" fmla="*/ 1488018 h 1658535"/>
                  <a:gd name="connsiteX795" fmla="*/ 545030 w 1823822"/>
                  <a:gd name="connsiteY795" fmla="*/ 1485549 h 1658535"/>
                  <a:gd name="connsiteX796" fmla="*/ 547396 w 1823822"/>
                  <a:gd name="connsiteY796" fmla="*/ 1483081 h 1658535"/>
                  <a:gd name="connsiteX797" fmla="*/ 547396 w 1823822"/>
                  <a:gd name="connsiteY797" fmla="*/ 1478143 h 1658535"/>
                  <a:gd name="connsiteX798" fmla="*/ 549864 w 1823822"/>
                  <a:gd name="connsiteY798" fmla="*/ 1475674 h 1658535"/>
                  <a:gd name="connsiteX799" fmla="*/ 552434 w 1823822"/>
                  <a:gd name="connsiteY799" fmla="*/ 1473206 h 1658535"/>
                  <a:gd name="connsiteX800" fmla="*/ 554801 w 1823822"/>
                  <a:gd name="connsiteY800" fmla="*/ 1465801 h 1658535"/>
                  <a:gd name="connsiteX801" fmla="*/ 552434 w 1823822"/>
                  <a:gd name="connsiteY801" fmla="*/ 1465801 h 1658535"/>
                  <a:gd name="connsiteX802" fmla="*/ 552434 w 1823822"/>
                  <a:gd name="connsiteY802" fmla="*/ 1463332 h 1658535"/>
                  <a:gd name="connsiteX803" fmla="*/ 549864 w 1823822"/>
                  <a:gd name="connsiteY803" fmla="*/ 1463332 h 1658535"/>
                  <a:gd name="connsiteX804" fmla="*/ 545030 w 1823822"/>
                  <a:gd name="connsiteY804" fmla="*/ 1465801 h 1658535"/>
                  <a:gd name="connsiteX805" fmla="*/ 542459 w 1823822"/>
                  <a:gd name="connsiteY805" fmla="*/ 1470739 h 1658535"/>
                  <a:gd name="connsiteX806" fmla="*/ 537522 w 1823822"/>
                  <a:gd name="connsiteY806" fmla="*/ 1470739 h 1658535"/>
                  <a:gd name="connsiteX807" fmla="*/ 532584 w 1823822"/>
                  <a:gd name="connsiteY807" fmla="*/ 1468270 h 1658535"/>
                  <a:gd name="connsiteX808" fmla="*/ 522813 w 1823822"/>
                  <a:gd name="connsiteY808" fmla="*/ 1468270 h 1658535"/>
                  <a:gd name="connsiteX809" fmla="*/ 520346 w 1823822"/>
                  <a:gd name="connsiteY809" fmla="*/ 1465801 h 1658535"/>
                  <a:gd name="connsiteX810" fmla="*/ 517875 w 1823822"/>
                  <a:gd name="connsiteY810" fmla="*/ 1465801 h 1658535"/>
                  <a:gd name="connsiteX811" fmla="*/ 515408 w 1823822"/>
                  <a:gd name="connsiteY811" fmla="*/ 1468270 h 1658535"/>
                  <a:gd name="connsiteX812" fmla="*/ 515408 w 1823822"/>
                  <a:gd name="connsiteY812" fmla="*/ 1470739 h 1658535"/>
                  <a:gd name="connsiteX813" fmla="*/ 512938 w 1823822"/>
                  <a:gd name="connsiteY813" fmla="*/ 1470739 h 1658535"/>
                  <a:gd name="connsiteX814" fmla="*/ 510471 w 1823822"/>
                  <a:gd name="connsiteY814" fmla="*/ 1473206 h 1658535"/>
                  <a:gd name="connsiteX815" fmla="*/ 505533 w 1823822"/>
                  <a:gd name="connsiteY815" fmla="*/ 1470739 h 1658535"/>
                  <a:gd name="connsiteX816" fmla="*/ 503066 w 1823822"/>
                  <a:gd name="connsiteY816" fmla="*/ 1468270 h 1658535"/>
                  <a:gd name="connsiteX817" fmla="*/ 498129 w 1823822"/>
                  <a:gd name="connsiteY817" fmla="*/ 1465801 h 1658535"/>
                  <a:gd name="connsiteX818" fmla="*/ 498129 w 1823822"/>
                  <a:gd name="connsiteY818" fmla="*/ 1463332 h 1658535"/>
                  <a:gd name="connsiteX819" fmla="*/ 495658 w 1823822"/>
                  <a:gd name="connsiteY819" fmla="*/ 1463332 h 1658535"/>
                  <a:gd name="connsiteX820" fmla="*/ 495658 w 1823822"/>
                  <a:gd name="connsiteY820" fmla="*/ 1458395 h 1658535"/>
                  <a:gd name="connsiteX821" fmla="*/ 498129 w 1823822"/>
                  <a:gd name="connsiteY821" fmla="*/ 1458395 h 1658535"/>
                  <a:gd name="connsiteX822" fmla="*/ 498129 w 1823822"/>
                  <a:gd name="connsiteY822" fmla="*/ 1453459 h 1658535"/>
                  <a:gd name="connsiteX823" fmla="*/ 495658 w 1823822"/>
                  <a:gd name="connsiteY823" fmla="*/ 1453459 h 1658535"/>
                  <a:gd name="connsiteX824" fmla="*/ 493191 w 1823822"/>
                  <a:gd name="connsiteY824" fmla="*/ 1450990 h 1658535"/>
                  <a:gd name="connsiteX825" fmla="*/ 493191 w 1823822"/>
                  <a:gd name="connsiteY825" fmla="*/ 1448624 h 1658535"/>
                  <a:gd name="connsiteX826" fmla="*/ 490721 w 1823822"/>
                  <a:gd name="connsiteY826" fmla="*/ 1448624 h 1658535"/>
                  <a:gd name="connsiteX827" fmla="*/ 490721 w 1823822"/>
                  <a:gd name="connsiteY827" fmla="*/ 1443688 h 1658535"/>
                  <a:gd name="connsiteX828" fmla="*/ 493191 w 1823822"/>
                  <a:gd name="connsiteY828" fmla="*/ 1443688 h 1658535"/>
                  <a:gd name="connsiteX829" fmla="*/ 495658 w 1823822"/>
                  <a:gd name="connsiteY829" fmla="*/ 1441115 h 1658535"/>
                  <a:gd name="connsiteX830" fmla="*/ 495658 w 1823822"/>
                  <a:gd name="connsiteY830" fmla="*/ 1433711 h 1658535"/>
                  <a:gd name="connsiteX831" fmla="*/ 493191 w 1823822"/>
                  <a:gd name="connsiteY831" fmla="*/ 1431344 h 1658535"/>
                  <a:gd name="connsiteX832" fmla="*/ 490721 w 1823822"/>
                  <a:gd name="connsiteY832" fmla="*/ 1428875 h 1658535"/>
                  <a:gd name="connsiteX833" fmla="*/ 488254 w 1823822"/>
                  <a:gd name="connsiteY833" fmla="*/ 1428875 h 1658535"/>
                  <a:gd name="connsiteX834" fmla="*/ 488254 w 1823822"/>
                  <a:gd name="connsiteY834" fmla="*/ 1423939 h 1658535"/>
                  <a:gd name="connsiteX835" fmla="*/ 485787 w 1823822"/>
                  <a:gd name="connsiteY835" fmla="*/ 1421367 h 1658535"/>
                  <a:gd name="connsiteX836" fmla="*/ 480849 w 1823822"/>
                  <a:gd name="connsiteY836" fmla="*/ 1421367 h 1658535"/>
                  <a:gd name="connsiteX837" fmla="*/ 480849 w 1823822"/>
                  <a:gd name="connsiteY837" fmla="*/ 1416431 h 1658535"/>
                  <a:gd name="connsiteX838" fmla="*/ 483316 w 1823822"/>
                  <a:gd name="connsiteY838" fmla="*/ 1414064 h 1658535"/>
                  <a:gd name="connsiteX839" fmla="*/ 483316 w 1823822"/>
                  <a:gd name="connsiteY839" fmla="*/ 1409129 h 1658535"/>
                  <a:gd name="connsiteX840" fmla="*/ 480849 w 1823822"/>
                  <a:gd name="connsiteY840" fmla="*/ 1406660 h 1658535"/>
                  <a:gd name="connsiteX841" fmla="*/ 478379 w 1823822"/>
                  <a:gd name="connsiteY841" fmla="*/ 1399254 h 1658535"/>
                  <a:gd name="connsiteX842" fmla="*/ 478379 w 1823822"/>
                  <a:gd name="connsiteY842" fmla="*/ 1396785 h 1658535"/>
                  <a:gd name="connsiteX843" fmla="*/ 475912 w 1823822"/>
                  <a:gd name="connsiteY843" fmla="*/ 1391849 h 1658535"/>
                  <a:gd name="connsiteX844" fmla="*/ 475912 w 1823822"/>
                  <a:gd name="connsiteY844" fmla="*/ 1381974 h 1658535"/>
                  <a:gd name="connsiteX845" fmla="*/ 480849 w 1823822"/>
                  <a:gd name="connsiteY845" fmla="*/ 1381974 h 1658535"/>
                  <a:gd name="connsiteX846" fmla="*/ 483316 w 1823822"/>
                  <a:gd name="connsiteY846" fmla="*/ 1377037 h 1658535"/>
                  <a:gd name="connsiteX847" fmla="*/ 485787 w 1823822"/>
                  <a:gd name="connsiteY847" fmla="*/ 1377037 h 1658535"/>
                  <a:gd name="connsiteX848" fmla="*/ 485787 w 1823822"/>
                  <a:gd name="connsiteY848" fmla="*/ 1359757 h 1658535"/>
                  <a:gd name="connsiteX849" fmla="*/ 488254 w 1823822"/>
                  <a:gd name="connsiteY849" fmla="*/ 1354821 h 1658535"/>
                  <a:gd name="connsiteX850" fmla="*/ 488254 w 1823822"/>
                  <a:gd name="connsiteY850" fmla="*/ 1344946 h 1658535"/>
                  <a:gd name="connsiteX851" fmla="*/ 485787 w 1823822"/>
                  <a:gd name="connsiteY851" fmla="*/ 1342478 h 1658535"/>
                  <a:gd name="connsiteX852" fmla="*/ 485787 w 1823822"/>
                  <a:gd name="connsiteY852" fmla="*/ 1337542 h 1658535"/>
                  <a:gd name="connsiteX853" fmla="*/ 488254 w 1823822"/>
                  <a:gd name="connsiteY853" fmla="*/ 1335073 h 1658535"/>
                  <a:gd name="connsiteX854" fmla="*/ 488254 w 1823822"/>
                  <a:gd name="connsiteY854" fmla="*/ 1327667 h 1658535"/>
                  <a:gd name="connsiteX855" fmla="*/ 485787 w 1823822"/>
                  <a:gd name="connsiteY855" fmla="*/ 1325198 h 1658535"/>
                  <a:gd name="connsiteX856" fmla="*/ 490721 w 1823822"/>
                  <a:gd name="connsiteY856" fmla="*/ 1325198 h 1658535"/>
                  <a:gd name="connsiteX857" fmla="*/ 495658 w 1823822"/>
                  <a:gd name="connsiteY857" fmla="*/ 1317793 h 1658535"/>
                  <a:gd name="connsiteX858" fmla="*/ 495658 w 1823822"/>
                  <a:gd name="connsiteY858" fmla="*/ 1312856 h 1658535"/>
                  <a:gd name="connsiteX859" fmla="*/ 493191 w 1823822"/>
                  <a:gd name="connsiteY859" fmla="*/ 1307918 h 1658535"/>
                  <a:gd name="connsiteX860" fmla="*/ 490721 w 1823822"/>
                  <a:gd name="connsiteY860" fmla="*/ 1307918 h 1658535"/>
                  <a:gd name="connsiteX861" fmla="*/ 488254 w 1823822"/>
                  <a:gd name="connsiteY861" fmla="*/ 1302981 h 1658535"/>
                  <a:gd name="connsiteX862" fmla="*/ 488254 w 1823822"/>
                  <a:gd name="connsiteY862" fmla="*/ 1298045 h 1658535"/>
                  <a:gd name="connsiteX863" fmla="*/ 490721 w 1823822"/>
                  <a:gd name="connsiteY863" fmla="*/ 1298045 h 1658535"/>
                  <a:gd name="connsiteX864" fmla="*/ 490721 w 1823822"/>
                  <a:gd name="connsiteY864" fmla="*/ 1288170 h 1658535"/>
                  <a:gd name="connsiteX865" fmla="*/ 493191 w 1823822"/>
                  <a:gd name="connsiteY865" fmla="*/ 1288170 h 1658535"/>
                  <a:gd name="connsiteX866" fmla="*/ 495658 w 1823822"/>
                  <a:gd name="connsiteY866" fmla="*/ 1283234 h 1658535"/>
                  <a:gd name="connsiteX867" fmla="*/ 495658 w 1823822"/>
                  <a:gd name="connsiteY867" fmla="*/ 1280766 h 1658535"/>
                  <a:gd name="connsiteX868" fmla="*/ 493191 w 1823822"/>
                  <a:gd name="connsiteY868" fmla="*/ 1275828 h 1658535"/>
                  <a:gd name="connsiteX869" fmla="*/ 488254 w 1823822"/>
                  <a:gd name="connsiteY869" fmla="*/ 1275828 h 1658535"/>
                  <a:gd name="connsiteX870" fmla="*/ 485787 w 1823822"/>
                  <a:gd name="connsiteY870" fmla="*/ 1278297 h 1658535"/>
                  <a:gd name="connsiteX871" fmla="*/ 483316 w 1823822"/>
                  <a:gd name="connsiteY871" fmla="*/ 1278297 h 1658535"/>
                  <a:gd name="connsiteX872" fmla="*/ 480849 w 1823822"/>
                  <a:gd name="connsiteY872" fmla="*/ 1273359 h 1658535"/>
                  <a:gd name="connsiteX873" fmla="*/ 478379 w 1823822"/>
                  <a:gd name="connsiteY873" fmla="*/ 1268422 h 1658535"/>
                  <a:gd name="connsiteX874" fmla="*/ 473441 w 1823822"/>
                  <a:gd name="connsiteY874" fmla="*/ 1265953 h 1658535"/>
                  <a:gd name="connsiteX875" fmla="*/ 468507 w 1823822"/>
                  <a:gd name="connsiteY875" fmla="*/ 1265953 h 1658535"/>
                  <a:gd name="connsiteX876" fmla="*/ 466037 w 1823822"/>
                  <a:gd name="connsiteY876" fmla="*/ 1261017 h 1658535"/>
                  <a:gd name="connsiteX877" fmla="*/ 461099 w 1823822"/>
                  <a:gd name="connsiteY877" fmla="*/ 1253611 h 1658535"/>
                  <a:gd name="connsiteX878" fmla="*/ 461099 w 1823822"/>
                  <a:gd name="connsiteY878" fmla="*/ 1241269 h 1658535"/>
                  <a:gd name="connsiteX879" fmla="*/ 458632 w 1823822"/>
                  <a:gd name="connsiteY879" fmla="*/ 1236332 h 1658535"/>
                  <a:gd name="connsiteX880" fmla="*/ 451227 w 1823822"/>
                  <a:gd name="connsiteY880" fmla="*/ 1233863 h 1658535"/>
                  <a:gd name="connsiteX881" fmla="*/ 448757 w 1823822"/>
                  <a:gd name="connsiteY881" fmla="*/ 1231394 h 1658535"/>
                  <a:gd name="connsiteX882" fmla="*/ 438882 w 1823822"/>
                  <a:gd name="connsiteY882" fmla="*/ 1223989 h 1658535"/>
                  <a:gd name="connsiteX883" fmla="*/ 436415 w 1823822"/>
                  <a:gd name="connsiteY883" fmla="*/ 1221521 h 1658535"/>
                  <a:gd name="connsiteX884" fmla="*/ 431478 w 1823822"/>
                  <a:gd name="connsiteY884" fmla="*/ 1216583 h 1658535"/>
                  <a:gd name="connsiteX885" fmla="*/ 426540 w 1823822"/>
                  <a:gd name="connsiteY885" fmla="*/ 1206710 h 1658535"/>
                  <a:gd name="connsiteX886" fmla="*/ 424073 w 1823822"/>
                  <a:gd name="connsiteY886" fmla="*/ 1204241 h 1658535"/>
                  <a:gd name="connsiteX887" fmla="*/ 421603 w 1823822"/>
                  <a:gd name="connsiteY887" fmla="*/ 1201772 h 1658535"/>
                  <a:gd name="connsiteX888" fmla="*/ 424073 w 1823822"/>
                  <a:gd name="connsiteY888" fmla="*/ 1196835 h 1658535"/>
                  <a:gd name="connsiteX889" fmla="*/ 424073 w 1823822"/>
                  <a:gd name="connsiteY889" fmla="*/ 1194366 h 1658535"/>
                  <a:gd name="connsiteX890" fmla="*/ 426540 w 1823822"/>
                  <a:gd name="connsiteY890" fmla="*/ 1186962 h 1658535"/>
                  <a:gd name="connsiteX891" fmla="*/ 424073 w 1823822"/>
                  <a:gd name="connsiteY891" fmla="*/ 1177087 h 1658535"/>
                  <a:gd name="connsiteX892" fmla="*/ 419135 w 1823822"/>
                  <a:gd name="connsiteY892" fmla="*/ 1172151 h 1658535"/>
                  <a:gd name="connsiteX893" fmla="*/ 414198 w 1823822"/>
                  <a:gd name="connsiteY893" fmla="*/ 1162276 h 1658535"/>
                  <a:gd name="connsiteX894" fmla="*/ 414198 w 1823822"/>
                  <a:gd name="connsiteY894" fmla="*/ 1159807 h 1658535"/>
                  <a:gd name="connsiteX895" fmla="*/ 409261 w 1823822"/>
                  <a:gd name="connsiteY895" fmla="*/ 1152403 h 1658535"/>
                  <a:gd name="connsiteX896" fmla="*/ 404323 w 1823822"/>
                  <a:gd name="connsiteY896" fmla="*/ 1154871 h 1658535"/>
                  <a:gd name="connsiteX897" fmla="*/ 396918 w 1823822"/>
                  <a:gd name="connsiteY897" fmla="*/ 1157338 h 1658535"/>
                  <a:gd name="connsiteX898" fmla="*/ 391981 w 1823822"/>
                  <a:gd name="connsiteY898" fmla="*/ 1152403 h 1658535"/>
                  <a:gd name="connsiteX899" fmla="*/ 387044 w 1823822"/>
                  <a:gd name="connsiteY899" fmla="*/ 1144996 h 1658535"/>
                  <a:gd name="connsiteX900" fmla="*/ 384576 w 1823822"/>
                  <a:gd name="connsiteY900" fmla="*/ 1142528 h 1658535"/>
                  <a:gd name="connsiteX901" fmla="*/ 382106 w 1823822"/>
                  <a:gd name="connsiteY901" fmla="*/ 1140059 h 1658535"/>
                  <a:gd name="connsiteX902" fmla="*/ 382106 w 1823822"/>
                  <a:gd name="connsiteY902" fmla="*/ 1130185 h 1658535"/>
                  <a:gd name="connsiteX903" fmla="*/ 379639 w 1823822"/>
                  <a:gd name="connsiteY903" fmla="*/ 1122779 h 1658535"/>
                  <a:gd name="connsiteX904" fmla="*/ 379639 w 1823822"/>
                  <a:gd name="connsiteY904" fmla="*/ 1117843 h 1658535"/>
                  <a:gd name="connsiteX905" fmla="*/ 377172 w 1823822"/>
                  <a:gd name="connsiteY905" fmla="*/ 1112906 h 1658535"/>
                  <a:gd name="connsiteX906" fmla="*/ 369764 w 1823822"/>
                  <a:gd name="connsiteY906" fmla="*/ 1107968 h 1658535"/>
                  <a:gd name="connsiteX907" fmla="*/ 369764 w 1823822"/>
                  <a:gd name="connsiteY907" fmla="*/ 1100564 h 1658535"/>
                  <a:gd name="connsiteX908" fmla="*/ 372234 w 1823822"/>
                  <a:gd name="connsiteY908" fmla="*/ 1098095 h 1658535"/>
                  <a:gd name="connsiteX909" fmla="*/ 372234 w 1823822"/>
                  <a:gd name="connsiteY909" fmla="*/ 1088220 h 1658535"/>
                  <a:gd name="connsiteX910" fmla="*/ 369764 w 1823822"/>
                  <a:gd name="connsiteY910" fmla="*/ 1085751 h 1658535"/>
                  <a:gd name="connsiteX911" fmla="*/ 357422 w 1823822"/>
                  <a:gd name="connsiteY911" fmla="*/ 1083284 h 1658535"/>
                  <a:gd name="connsiteX912" fmla="*/ 345080 w 1823822"/>
                  <a:gd name="connsiteY912" fmla="*/ 1083284 h 1658535"/>
                  <a:gd name="connsiteX913" fmla="*/ 340142 w 1823822"/>
                  <a:gd name="connsiteY913" fmla="*/ 1080816 h 1658535"/>
                  <a:gd name="connsiteX914" fmla="*/ 322966 w 1823822"/>
                  <a:gd name="connsiteY914" fmla="*/ 1080816 h 1658535"/>
                  <a:gd name="connsiteX915" fmla="*/ 315562 w 1823822"/>
                  <a:gd name="connsiteY915" fmla="*/ 1078347 h 1658535"/>
                  <a:gd name="connsiteX916" fmla="*/ 300749 w 1823822"/>
                  <a:gd name="connsiteY916" fmla="*/ 1080816 h 1658535"/>
                  <a:gd name="connsiteX917" fmla="*/ 295812 w 1823822"/>
                  <a:gd name="connsiteY917" fmla="*/ 1080816 h 1658535"/>
                  <a:gd name="connsiteX918" fmla="*/ 285937 w 1823822"/>
                  <a:gd name="connsiteY918" fmla="*/ 1075878 h 1658535"/>
                  <a:gd name="connsiteX919" fmla="*/ 285937 w 1823822"/>
                  <a:gd name="connsiteY919" fmla="*/ 1073409 h 1658535"/>
                  <a:gd name="connsiteX920" fmla="*/ 276065 w 1823822"/>
                  <a:gd name="connsiteY920" fmla="*/ 1075878 h 1658535"/>
                  <a:gd name="connsiteX921" fmla="*/ 271128 w 1823822"/>
                  <a:gd name="connsiteY921" fmla="*/ 1073409 h 1658535"/>
                  <a:gd name="connsiteX922" fmla="*/ 268657 w 1823822"/>
                  <a:gd name="connsiteY922" fmla="*/ 1070941 h 1658535"/>
                  <a:gd name="connsiteX923" fmla="*/ 268657 w 1823822"/>
                  <a:gd name="connsiteY923" fmla="*/ 1066003 h 1658535"/>
                  <a:gd name="connsiteX924" fmla="*/ 266190 w 1823822"/>
                  <a:gd name="connsiteY924" fmla="*/ 1063536 h 1658535"/>
                  <a:gd name="connsiteX925" fmla="*/ 261253 w 1823822"/>
                  <a:gd name="connsiteY925" fmla="*/ 1063536 h 1658535"/>
                  <a:gd name="connsiteX926" fmla="*/ 261253 w 1823822"/>
                  <a:gd name="connsiteY926" fmla="*/ 1066003 h 1658535"/>
                  <a:gd name="connsiteX927" fmla="*/ 258786 w 1823822"/>
                  <a:gd name="connsiteY927" fmla="*/ 1070941 h 1658535"/>
                  <a:gd name="connsiteX928" fmla="*/ 256315 w 1823822"/>
                  <a:gd name="connsiteY928" fmla="*/ 1075878 h 1658535"/>
                  <a:gd name="connsiteX929" fmla="*/ 253848 w 1823822"/>
                  <a:gd name="connsiteY929" fmla="*/ 1083284 h 1658535"/>
                  <a:gd name="connsiteX930" fmla="*/ 253848 w 1823822"/>
                  <a:gd name="connsiteY930" fmla="*/ 1100564 h 1658535"/>
                  <a:gd name="connsiteX931" fmla="*/ 251378 w 1823822"/>
                  <a:gd name="connsiteY931" fmla="*/ 1103031 h 1658535"/>
                  <a:gd name="connsiteX932" fmla="*/ 248911 w 1823822"/>
                  <a:gd name="connsiteY932" fmla="*/ 1100564 h 1658535"/>
                  <a:gd name="connsiteX933" fmla="*/ 239036 w 1823822"/>
                  <a:gd name="connsiteY933" fmla="*/ 1095626 h 1658535"/>
                  <a:gd name="connsiteX934" fmla="*/ 234098 w 1823822"/>
                  <a:gd name="connsiteY934" fmla="*/ 1093158 h 1658535"/>
                  <a:gd name="connsiteX935" fmla="*/ 229161 w 1823822"/>
                  <a:gd name="connsiteY935" fmla="*/ 1090689 h 1658535"/>
                  <a:gd name="connsiteX936" fmla="*/ 219289 w 1823822"/>
                  <a:gd name="connsiteY936" fmla="*/ 1085751 h 1658535"/>
                  <a:gd name="connsiteX937" fmla="*/ 214352 w 1823822"/>
                  <a:gd name="connsiteY937" fmla="*/ 1078347 h 1658535"/>
                  <a:gd name="connsiteX938" fmla="*/ 206947 w 1823822"/>
                  <a:gd name="connsiteY938" fmla="*/ 1073409 h 1658535"/>
                  <a:gd name="connsiteX939" fmla="*/ 202010 w 1823822"/>
                  <a:gd name="connsiteY939" fmla="*/ 1070941 h 1658535"/>
                  <a:gd name="connsiteX940" fmla="*/ 199539 w 1823822"/>
                  <a:gd name="connsiteY940" fmla="*/ 1068472 h 1658535"/>
                  <a:gd name="connsiteX941" fmla="*/ 202010 w 1823822"/>
                  <a:gd name="connsiteY941" fmla="*/ 1061067 h 1658535"/>
                  <a:gd name="connsiteX942" fmla="*/ 202010 w 1823822"/>
                  <a:gd name="connsiteY942" fmla="*/ 1048724 h 1658535"/>
                  <a:gd name="connsiteX943" fmla="*/ 197072 w 1823822"/>
                  <a:gd name="connsiteY943" fmla="*/ 1043788 h 1658535"/>
                  <a:gd name="connsiteX944" fmla="*/ 189667 w 1823822"/>
                  <a:gd name="connsiteY944" fmla="*/ 1038954 h 1658535"/>
                  <a:gd name="connsiteX945" fmla="*/ 184730 w 1823822"/>
                  <a:gd name="connsiteY945" fmla="*/ 1031444 h 1658535"/>
                  <a:gd name="connsiteX946" fmla="*/ 179793 w 1823822"/>
                  <a:gd name="connsiteY946" fmla="*/ 1031444 h 1658535"/>
                  <a:gd name="connsiteX947" fmla="*/ 172385 w 1823822"/>
                  <a:gd name="connsiteY947" fmla="*/ 1033913 h 1658535"/>
                  <a:gd name="connsiteX948" fmla="*/ 162513 w 1823822"/>
                  <a:gd name="connsiteY948" fmla="*/ 1028977 h 1658535"/>
                  <a:gd name="connsiteX949" fmla="*/ 160043 w 1823822"/>
                  <a:gd name="connsiteY949" fmla="*/ 1024141 h 1658535"/>
                  <a:gd name="connsiteX950" fmla="*/ 157576 w 1823822"/>
                  <a:gd name="connsiteY950" fmla="*/ 1019206 h 1658535"/>
                  <a:gd name="connsiteX951" fmla="*/ 155105 w 1823822"/>
                  <a:gd name="connsiteY951" fmla="*/ 1011696 h 1658535"/>
                  <a:gd name="connsiteX952" fmla="*/ 152638 w 1823822"/>
                  <a:gd name="connsiteY952" fmla="*/ 1001926 h 1658535"/>
                  <a:gd name="connsiteX953" fmla="*/ 150171 w 1823822"/>
                  <a:gd name="connsiteY953" fmla="*/ 994520 h 1658535"/>
                  <a:gd name="connsiteX954" fmla="*/ 150171 w 1823822"/>
                  <a:gd name="connsiteY954" fmla="*/ 992051 h 1658535"/>
                  <a:gd name="connsiteX955" fmla="*/ 155105 w 1823822"/>
                  <a:gd name="connsiteY955" fmla="*/ 989582 h 1658535"/>
                  <a:gd name="connsiteX956" fmla="*/ 157576 w 1823822"/>
                  <a:gd name="connsiteY956" fmla="*/ 987114 h 1658535"/>
                  <a:gd name="connsiteX957" fmla="*/ 160043 w 1823822"/>
                  <a:gd name="connsiteY957" fmla="*/ 984645 h 1658535"/>
                  <a:gd name="connsiteX958" fmla="*/ 162513 w 1823822"/>
                  <a:gd name="connsiteY958" fmla="*/ 979709 h 1658535"/>
                  <a:gd name="connsiteX959" fmla="*/ 160043 w 1823822"/>
                  <a:gd name="connsiteY959" fmla="*/ 977240 h 1658535"/>
                  <a:gd name="connsiteX960" fmla="*/ 160043 w 1823822"/>
                  <a:gd name="connsiteY960" fmla="*/ 974772 h 1658535"/>
                  <a:gd name="connsiteX961" fmla="*/ 157576 w 1823822"/>
                  <a:gd name="connsiteY961" fmla="*/ 974772 h 1658535"/>
                  <a:gd name="connsiteX962" fmla="*/ 152638 w 1823822"/>
                  <a:gd name="connsiteY962" fmla="*/ 972303 h 1658535"/>
                  <a:gd name="connsiteX963" fmla="*/ 150171 w 1823822"/>
                  <a:gd name="connsiteY963" fmla="*/ 969834 h 1658535"/>
                  <a:gd name="connsiteX964" fmla="*/ 145233 w 1823822"/>
                  <a:gd name="connsiteY964" fmla="*/ 967365 h 1658535"/>
                  <a:gd name="connsiteX965" fmla="*/ 137826 w 1823822"/>
                  <a:gd name="connsiteY965" fmla="*/ 957492 h 1658535"/>
                  <a:gd name="connsiteX966" fmla="*/ 132891 w 1823822"/>
                  <a:gd name="connsiteY966" fmla="*/ 957492 h 1658535"/>
                  <a:gd name="connsiteX967" fmla="*/ 130421 w 1823822"/>
                  <a:gd name="connsiteY967" fmla="*/ 955023 h 1658535"/>
                  <a:gd name="connsiteX968" fmla="*/ 130421 w 1823822"/>
                  <a:gd name="connsiteY968" fmla="*/ 950086 h 1658535"/>
                  <a:gd name="connsiteX969" fmla="*/ 127954 w 1823822"/>
                  <a:gd name="connsiteY969" fmla="*/ 945150 h 1658535"/>
                  <a:gd name="connsiteX970" fmla="*/ 125484 w 1823822"/>
                  <a:gd name="connsiteY970" fmla="*/ 937744 h 1658535"/>
                  <a:gd name="connsiteX971" fmla="*/ 120546 w 1823822"/>
                  <a:gd name="connsiteY971" fmla="*/ 932806 h 1658535"/>
                  <a:gd name="connsiteX972" fmla="*/ 120546 w 1823822"/>
                  <a:gd name="connsiteY972" fmla="*/ 930338 h 1658535"/>
                  <a:gd name="connsiteX973" fmla="*/ 118079 w 1823822"/>
                  <a:gd name="connsiteY973" fmla="*/ 927870 h 1658535"/>
                  <a:gd name="connsiteX974" fmla="*/ 118079 w 1823822"/>
                  <a:gd name="connsiteY974" fmla="*/ 927870 h 1658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</a:cxnLst>
                <a:rect l="l" t="t" r="r" b="b"/>
                <a:pathLst>
                  <a:path w="1823822" h="1658535">
                    <a:moveTo>
                      <a:pt x="118079" y="927767"/>
                    </a:moveTo>
                    <a:lnTo>
                      <a:pt x="113142" y="927767"/>
                    </a:lnTo>
                    <a:lnTo>
                      <a:pt x="110674" y="925298"/>
                    </a:lnTo>
                    <a:lnTo>
                      <a:pt x="105737" y="922829"/>
                    </a:lnTo>
                    <a:lnTo>
                      <a:pt x="103267" y="920361"/>
                    </a:lnTo>
                    <a:lnTo>
                      <a:pt x="103267" y="915425"/>
                    </a:lnTo>
                    <a:lnTo>
                      <a:pt x="105737" y="915425"/>
                    </a:lnTo>
                    <a:lnTo>
                      <a:pt x="108204" y="912956"/>
                    </a:lnTo>
                    <a:lnTo>
                      <a:pt x="110674" y="910487"/>
                    </a:lnTo>
                    <a:lnTo>
                      <a:pt x="110674" y="905550"/>
                    </a:lnTo>
                    <a:lnTo>
                      <a:pt x="108204" y="903081"/>
                    </a:lnTo>
                    <a:lnTo>
                      <a:pt x="103267" y="905550"/>
                    </a:lnTo>
                    <a:lnTo>
                      <a:pt x="93395" y="905550"/>
                    </a:lnTo>
                    <a:lnTo>
                      <a:pt x="90925" y="903081"/>
                    </a:lnTo>
                    <a:lnTo>
                      <a:pt x="83520" y="903081"/>
                    </a:lnTo>
                    <a:lnTo>
                      <a:pt x="83520" y="898145"/>
                    </a:lnTo>
                    <a:lnTo>
                      <a:pt x="85987" y="893208"/>
                    </a:lnTo>
                    <a:lnTo>
                      <a:pt x="83520" y="885801"/>
                    </a:lnTo>
                    <a:lnTo>
                      <a:pt x="81053" y="883334"/>
                    </a:lnTo>
                    <a:lnTo>
                      <a:pt x="78582" y="880866"/>
                    </a:lnTo>
                    <a:lnTo>
                      <a:pt x="81053" y="878397"/>
                    </a:lnTo>
                    <a:lnTo>
                      <a:pt x="78582" y="875928"/>
                    </a:lnTo>
                    <a:lnTo>
                      <a:pt x="83520" y="875928"/>
                    </a:lnTo>
                    <a:lnTo>
                      <a:pt x="85987" y="873459"/>
                    </a:lnTo>
                    <a:lnTo>
                      <a:pt x="85987" y="868522"/>
                    </a:lnTo>
                    <a:lnTo>
                      <a:pt x="83520" y="863586"/>
                    </a:lnTo>
                    <a:lnTo>
                      <a:pt x="78582" y="856180"/>
                    </a:lnTo>
                    <a:lnTo>
                      <a:pt x="76115" y="851242"/>
                    </a:lnTo>
                    <a:lnTo>
                      <a:pt x="73645" y="846306"/>
                    </a:lnTo>
                    <a:lnTo>
                      <a:pt x="68708" y="841369"/>
                    </a:lnTo>
                    <a:lnTo>
                      <a:pt x="66240" y="838900"/>
                    </a:lnTo>
                    <a:lnTo>
                      <a:pt x="66240" y="829027"/>
                    </a:lnTo>
                    <a:lnTo>
                      <a:pt x="63770" y="821621"/>
                    </a:lnTo>
                    <a:lnTo>
                      <a:pt x="63770" y="816683"/>
                    </a:lnTo>
                    <a:lnTo>
                      <a:pt x="61303" y="814215"/>
                    </a:lnTo>
                    <a:lnTo>
                      <a:pt x="63770" y="811746"/>
                    </a:lnTo>
                    <a:lnTo>
                      <a:pt x="66240" y="809279"/>
                    </a:lnTo>
                    <a:lnTo>
                      <a:pt x="66240" y="804341"/>
                    </a:lnTo>
                    <a:lnTo>
                      <a:pt x="68708" y="801872"/>
                    </a:lnTo>
                    <a:lnTo>
                      <a:pt x="68708" y="784593"/>
                    </a:lnTo>
                    <a:lnTo>
                      <a:pt x="66240" y="779655"/>
                    </a:lnTo>
                    <a:lnTo>
                      <a:pt x="63770" y="777187"/>
                    </a:lnTo>
                    <a:lnTo>
                      <a:pt x="58836" y="774720"/>
                    </a:lnTo>
                    <a:lnTo>
                      <a:pt x="56365" y="769782"/>
                    </a:lnTo>
                    <a:lnTo>
                      <a:pt x="56365" y="767313"/>
                    </a:lnTo>
                    <a:lnTo>
                      <a:pt x="53898" y="762376"/>
                    </a:lnTo>
                    <a:lnTo>
                      <a:pt x="51428" y="759907"/>
                    </a:lnTo>
                    <a:lnTo>
                      <a:pt x="48961" y="757438"/>
                    </a:lnTo>
                    <a:lnTo>
                      <a:pt x="46491" y="752503"/>
                    </a:lnTo>
                    <a:lnTo>
                      <a:pt x="46491" y="740159"/>
                    </a:lnTo>
                    <a:lnTo>
                      <a:pt x="48961" y="735223"/>
                    </a:lnTo>
                    <a:lnTo>
                      <a:pt x="51428" y="732754"/>
                    </a:lnTo>
                    <a:lnTo>
                      <a:pt x="51428" y="727817"/>
                    </a:lnTo>
                    <a:lnTo>
                      <a:pt x="48961" y="720412"/>
                    </a:lnTo>
                    <a:lnTo>
                      <a:pt x="48961" y="713108"/>
                    </a:lnTo>
                    <a:lnTo>
                      <a:pt x="53898" y="713108"/>
                    </a:lnTo>
                    <a:lnTo>
                      <a:pt x="58836" y="710641"/>
                    </a:lnTo>
                    <a:lnTo>
                      <a:pt x="58836" y="708172"/>
                    </a:lnTo>
                    <a:lnTo>
                      <a:pt x="61303" y="705600"/>
                    </a:lnTo>
                    <a:lnTo>
                      <a:pt x="61303" y="703131"/>
                    </a:lnTo>
                    <a:lnTo>
                      <a:pt x="58836" y="698297"/>
                    </a:lnTo>
                    <a:lnTo>
                      <a:pt x="58836" y="685851"/>
                    </a:lnTo>
                    <a:lnTo>
                      <a:pt x="56365" y="685851"/>
                    </a:lnTo>
                    <a:lnTo>
                      <a:pt x="53898" y="683384"/>
                    </a:lnTo>
                    <a:lnTo>
                      <a:pt x="36619" y="683384"/>
                    </a:lnTo>
                    <a:lnTo>
                      <a:pt x="34148" y="680916"/>
                    </a:lnTo>
                    <a:lnTo>
                      <a:pt x="34148" y="676080"/>
                    </a:lnTo>
                    <a:lnTo>
                      <a:pt x="31681" y="671144"/>
                    </a:lnTo>
                    <a:lnTo>
                      <a:pt x="29211" y="668676"/>
                    </a:lnTo>
                    <a:lnTo>
                      <a:pt x="26744" y="668676"/>
                    </a:lnTo>
                    <a:lnTo>
                      <a:pt x="24277" y="666207"/>
                    </a:lnTo>
                    <a:lnTo>
                      <a:pt x="21806" y="663738"/>
                    </a:lnTo>
                    <a:lnTo>
                      <a:pt x="21806" y="656333"/>
                    </a:lnTo>
                    <a:lnTo>
                      <a:pt x="19339" y="653865"/>
                    </a:lnTo>
                    <a:lnTo>
                      <a:pt x="14402" y="651396"/>
                    </a:lnTo>
                    <a:lnTo>
                      <a:pt x="6997" y="646459"/>
                    </a:lnTo>
                    <a:lnTo>
                      <a:pt x="4527" y="641521"/>
                    </a:lnTo>
                    <a:lnTo>
                      <a:pt x="-411" y="636585"/>
                    </a:lnTo>
                    <a:lnTo>
                      <a:pt x="2060" y="634116"/>
                    </a:lnTo>
                    <a:lnTo>
                      <a:pt x="4527" y="631648"/>
                    </a:lnTo>
                    <a:lnTo>
                      <a:pt x="4527" y="626710"/>
                    </a:lnTo>
                    <a:lnTo>
                      <a:pt x="6997" y="624241"/>
                    </a:lnTo>
                    <a:lnTo>
                      <a:pt x="6997" y="621773"/>
                    </a:lnTo>
                    <a:lnTo>
                      <a:pt x="9464" y="616837"/>
                    </a:lnTo>
                    <a:lnTo>
                      <a:pt x="9464" y="609431"/>
                    </a:lnTo>
                    <a:lnTo>
                      <a:pt x="11931" y="606962"/>
                    </a:lnTo>
                    <a:lnTo>
                      <a:pt x="11931" y="604493"/>
                    </a:lnTo>
                    <a:lnTo>
                      <a:pt x="16869" y="604493"/>
                    </a:lnTo>
                    <a:lnTo>
                      <a:pt x="21806" y="606962"/>
                    </a:lnTo>
                    <a:lnTo>
                      <a:pt x="26744" y="606962"/>
                    </a:lnTo>
                    <a:lnTo>
                      <a:pt x="29211" y="604493"/>
                    </a:lnTo>
                    <a:lnTo>
                      <a:pt x="31681" y="604493"/>
                    </a:lnTo>
                    <a:lnTo>
                      <a:pt x="31681" y="602026"/>
                    </a:lnTo>
                    <a:lnTo>
                      <a:pt x="34148" y="602026"/>
                    </a:lnTo>
                    <a:lnTo>
                      <a:pt x="34148" y="599557"/>
                    </a:lnTo>
                    <a:lnTo>
                      <a:pt x="39086" y="599557"/>
                    </a:lnTo>
                    <a:lnTo>
                      <a:pt x="39086" y="594620"/>
                    </a:lnTo>
                    <a:lnTo>
                      <a:pt x="41556" y="592151"/>
                    </a:lnTo>
                    <a:lnTo>
                      <a:pt x="44023" y="589682"/>
                    </a:lnTo>
                    <a:lnTo>
                      <a:pt x="53898" y="589682"/>
                    </a:lnTo>
                    <a:lnTo>
                      <a:pt x="53898" y="587214"/>
                    </a:lnTo>
                    <a:lnTo>
                      <a:pt x="51428" y="584747"/>
                    </a:lnTo>
                    <a:lnTo>
                      <a:pt x="48961" y="582278"/>
                    </a:lnTo>
                    <a:lnTo>
                      <a:pt x="48961" y="572403"/>
                    </a:lnTo>
                    <a:lnTo>
                      <a:pt x="51428" y="567465"/>
                    </a:lnTo>
                    <a:lnTo>
                      <a:pt x="51428" y="567465"/>
                    </a:lnTo>
                    <a:lnTo>
                      <a:pt x="51428" y="564998"/>
                    </a:lnTo>
                    <a:lnTo>
                      <a:pt x="46491" y="560061"/>
                    </a:lnTo>
                    <a:lnTo>
                      <a:pt x="44023" y="557592"/>
                    </a:lnTo>
                    <a:lnTo>
                      <a:pt x="44023" y="545250"/>
                    </a:lnTo>
                    <a:lnTo>
                      <a:pt x="46491" y="540312"/>
                    </a:lnTo>
                    <a:lnTo>
                      <a:pt x="46491" y="535375"/>
                    </a:lnTo>
                    <a:lnTo>
                      <a:pt x="44023" y="530439"/>
                    </a:lnTo>
                    <a:lnTo>
                      <a:pt x="41556" y="527970"/>
                    </a:lnTo>
                    <a:lnTo>
                      <a:pt x="41556" y="523033"/>
                    </a:lnTo>
                    <a:lnTo>
                      <a:pt x="44023" y="518095"/>
                    </a:lnTo>
                    <a:lnTo>
                      <a:pt x="46491" y="508222"/>
                    </a:lnTo>
                    <a:lnTo>
                      <a:pt x="48961" y="505753"/>
                    </a:lnTo>
                    <a:lnTo>
                      <a:pt x="53898" y="503285"/>
                    </a:lnTo>
                    <a:lnTo>
                      <a:pt x="56365" y="500816"/>
                    </a:lnTo>
                    <a:lnTo>
                      <a:pt x="58836" y="500816"/>
                    </a:lnTo>
                    <a:lnTo>
                      <a:pt x="58836" y="495878"/>
                    </a:lnTo>
                    <a:lnTo>
                      <a:pt x="61303" y="490943"/>
                    </a:lnTo>
                    <a:lnTo>
                      <a:pt x="61303" y="481068"/>
                    </a:lnTo>
                    <a:lnTo>
                      <a:pt x="63770" y="478599"/>
                    </a:lnTo>
                    <a:lnTo>
                      <a:pt x="66240" y="478599"/>
                    </a:lnTo>
                    <a:lnTo>
                      <a:pt x="66240" y="473663"/>
                    </a:lnTo>
                    <a:lnTo>
                      <a:pt x="63770" y="468726"/>
                    </a:lnTo>
                    <a:lnTo>
                      <a:pt x="63770" y="466257"/>
                    </a:lnTo>
                    <a:lnTo>
                      <a:pt x="66240" y="461319"/>
                    </a:lnTo>
                    <a:lnTo>
                      <a:pt x="68708" y="458851"/>
                    </a:lnTo>
                    <a:lnTo>
                      <a:pt x="68708" y="456383"/>
                    </a:lnTo>
                    <a:lnTo>
                      <a:pt x="71178" y="453915"/>
                    </a:lnTo>
                    <a:lnTo>
                      <a:pt x="73645" y="451446"/>
                    </a:lnTo>
                    <a:lnTo>
                      <a:pt x="76115" y="448977"/>
                    </a:lnTo>
                    <a:lnTo>
                      <a:pt x="78582" y="446509"/>
                    </a:lnTo>
                    <a:lnTo>
                      <a:pt x="78582" y="431698"/>
                    </a:lnTo>
                    <a:lnTo>
                      <a:pt x="76115" y="429229"/>
                    </a:lnTo>
                    <a:lnTo>
                      <a:pt x="71178" y="426760"/>
                    </a:lnTo>
                    <a:lnTo>
                      <a:pt x="71178" y="419356"/>
                    </a:lnTo>
                    <a:lnTo>
                      <a:pt x="73645" y="416887"/>
                    </a:lnTo>
                    <a:lnTo>
                      <a:pt x="76115" y="411949"/>
                    </a:lnTo>
                    <a:lnTo>
                      <a:pt x="76115" y="407012"/>
                    </a:lnTo>
                    <a:lnTo>
                      <a:pt x="73645" y="404543"/>
                    </a:lnTo>
                    <a:lnTo>
                      <a:pt x="71178" y="404543"/>
                    </a:lnTo>
                    <a:lnTo>
                      <a:pt x="68708" y="402076"/>
                    </a:lnTo>
                    <a:lnTo>
                      <a:pt x="71178" y="399607"/>
                    </a:lnTo>
                    <a:lnTo>
                      <a:pt x="71178" y="377390"/>
                    </a:lnTo>
                    <a:lnTo>
                      <a:pt x="73645" y="365048"/>
                    </a:lnTo>
                    <a:lnTo>
                      <a:pt x="76115" y="362580"/>
                    </a:lnTo>
                    <a:lnTo>
                      <a:pt x="76115" y="352705"/>
                    </a:lnTo>
                    <a:lnTo>
                      <a:pt x="73645" y="347769"/>
                    </a:lnTo>
                    <a:lnTo>
                      <a:pt x="71178" y="345300"/>
                    </a:lnTo>
                    <a:lnTo>
                      <a:pt x="73645" y="342831"/>
                    </a:lnTo>
                    <a:lnTo>
                      <a:pt x="76115" y="340362"/>
                    </a:lnTo>
                    <a:lnTo>
                      <a:pt x="78582" y="335425"/>
                    </a:lnTo>
                    <a:lnTo>
                      <a:pt x="81053" y="332956"/>
                    </a:lnTo>
                    <a:lnTo>
                      <a:pt x="83520" y="328020"/>
                    </a:lnTo>
                    <a:lnTo>
                      <a:pt x="85987" y="320614"/>
                    </a:lnTo>
                    <a:lnTo>
                      <a:pt x="88457" y="318145"/>
                    </a:lnTo>
                    <a:lnTo>
                      <a:pt x="88457" y="315677"/>
                    </a:lnTo>
                    <a:lnTo>
                      <a:pt x="85987" y="310741"/>
                    </a:lnTo>
                    <a:lnTo>
                      <a:pt x="85987" y="308272"/>
                    </a:lnTo>
                    <a:lnTo>
                      <a:pt x="83520" y="308272"/>
                    </a:lnTo>
                    <a:lnTo>
                      <a:pt x="85987" y="305803"/>
                    </a:lnTo>
                    <a:lnTo>
                      <a:pt x="85987" y="303335"/>
                    </a:lnTo>
                    <a:lnTo>
                      <a:pt x="88457" y="300866"/>
                    </a:lnTo>
                    <a:lnTo>
                      <a:pt x="93395" y="298397"/>
                    </a:lnTo>
                    <a:lnTo>
                      <a:pt x="98332" y="295928"/>
                    </a:lnTo>
                    <a:lnTo>
                      <a:pt x="103267" y="293461"/>
                    </a:lnTo>
                    <a:lnTo>
                      <a:pt x="105737" y="290993"/>
                    </a:lnTo>
                    <a:lnTo>
                      <a:pt x="110674" y="288524"/>
                    </a:lnTo>
                    <a:lnTo>
                      <a:pt x="115612" y="286055"/>
                    </a:lnTo>
                    <a:lnTo>
                      <a:pt x="118079" y="286055"/>
                    </a:lnTo>
                    <a:lnTo>
                      <a:pt x="118079" y="283586"/>
                    </a:lnTo>
                    <a:lnTo>
                      <a:pt x="120546" y="281118"/>
                    </a:lnTo>
                    <a:lnTo>
                      <a:pt x="120546" y="271244"/>
                    </a:lnTo>
                    <a:lnTo>
                      <a:pt x="118079" y="266410"/>
                    </a:lnTo>
                    <a:lnTo>
                      <a:pt x="118079" y="258901"/>
                    </a:lnTo>
                    <a:lnTo>
                      <a:pt x="120546" y="258901"/>
                    </a:lnTo>
                    <a:lnTo>
                      <a:pt x="123016" y="256433"/>
                    </a:lnTo>
                    <a:lnTo>
                      <a:pt x="127954" y="256433"/>
                    </a:lnTo>
                    <a:lnTo>
                      <a:pt x="130421" y="254067"/>
                    </a:lnTo>
                    <a:lnTo>
                      <a:pt x="132891" y="254067"/>
                    </a:lnTo>
                    <a:lnTo>
                      <a:pt x="135359" y="251598"/>
                    </a:lnTo>
                    <a:lnTo>
                      <a:pt x="137826" y="249131"/>
                    </a:lnTo>
                    <a:lnTo>
                      <a:pt x="142763" y="246662"/>
                    </a:lnTo>
                    <a:lnTo>
                      <a:pt x="147701" y="244090"/>
                    </a:lnTo>
                    <a:lnTo>
                      <a:pt x="157576" y="244090"/>
                    </a:lnTo>
                    <a:lnTo>
                      <a:pt x="162513" y="241621"/>
                    </a:lnTo>
                    <a:lnTo>
                      <a:pt x="164980" y="239154"/>
                    </a:lnTo>
                    <a:lnTo>
                      <a:pt x="167450" y="236685"/>
                    </a:lnTo>
                    <a:lnTo>
                      <a:pt x="169918" y="231851"/>
                    </a:lnTo>
                    <a:lnTo>
                      <a:pt x="169918" y="226810"/>
                    </a:lnTo>
                    <a:lnTo>
                      <a:pt x="172385" y="224445"/>
                    </a:lnTo>
                    <a:lnTo>
                      <a:pt x="172385" y="204697"/>
                    </a:lnTo>
                    <a:lnTo>
                      <a:pt x="169918" y="199759"/>
                    </a:lnTo>
                    <a:lnTo>
                      <a:pt x="167450" y="197291"/>
                    </a:lnTo>
                    <a:lnTo>
                      <a:pt x="164980" y="192355"/>
                    </a:lnTo>
                    <a:lnTo>
                      <a:pt x="160043" y="187417"/>
                    </a:lnTo>
                    <a:lnTo>
                      <a:pt x="160043" y="184949"/>
                    </a:lnTo>
                    <a:lnTo>
                      <a:pt x="157576" y="184949"/>
                    </a:lnTo>
                    <a:lnTo>
                      <a:pt x="157576" y="182480"/>
                    </a:lnTo>
                    <a:lnTo>
                      <a:pt x="147701" y="182480"/>
                    </a:lnTo>
                    <a:lnTo>
                      <a:pt x="145233" y="180011"/>
                    </a:lnTo>
                    <a:lnTo>
                      <a:pt x="142763" y="177544"/>
                    </a:lnTo>
                    <a:lnTo>
                      <a:pt x="142763" y="172606"/>
                    </a:lnTo>
                    <a:lnTo>
                      <a:pt x="137826" y="170138"/>
                    </a:lnTo>
                    <a:lnTo>
                      <a:pt x="137826" y="167669"/>
                    </a:lnTo>
                    <a:lnTo>
                      <a:pt x="142763" y="167669"/>
                    </a:lnTo>
                    <a:lnTo>
                      <a:pt x="145233" y="165200"/>
                    </a:lnTo>
                    <a:lnTo>
                      <a:pt x="150171" y="162732"/>
                    </a:lnTo>
                    <a:lnTo>
                      <a:pt x="155105" y="160263"/>
                    </a:lnTo>
                    <a:lnTo>
                      <a:pt x="157576" y="160263"/>
                    </a:lnTo>
                    <a:lnTo>
                      <a:pt x="157576" y="150389"/>
                    </a:lnTo>
                    <a:lnTo>
                      <a:pt x="160043" y="147921"/>
                    </a:lnTo>
                    <a:lnTo>
                      <a:pt x="160043" y="145452"/>
                    </a:lnTo>
                    <a:lnTo>
                      <a:pt x="162513" y="142983"/>
                    </a:lnTo>
                    <a:lnTo>
                      <a:pt x="172385" y="142983"/>
                    </a:lnTo>
                    <a:lnTo>
                      <a:pt x="172385" y="135579"/>
                    </a:lnTo>
                    <a:lnTo>
                      <a:pt x="174855" y="133110"/>
                    </a:lnTo>
                    <a:lnTo>
                      <a:pt x="177322" y="130641"/>
                    </a:lnTo>
                    <a:lnTo>
                      <a:pt x="182260" y="130641"/>
                    </a:lnTo>
                    <a:lnTo>
                      <a:pt x="184730" y="133110"/>
                    </a:lnTo>
                    <a:lnTo>
                      <a:pt x="187197" y="135579"/>
                    </a:lnTo>
                    <a:lnTo>
                      <a:pt x="199539" y="135579"/>
                    </a:lnTo>
                    <a:lnTo>
                      <a:pt x="199539" y="133110"/>
                    </a:lnTo>
                    <a:lnTo>
                      <a:pt x="197072" y="130641"/>
                    </a:lnTo>
                    <a:lnTo>
                      <a:pt x="197072" y="128172"/>
                    </a:lnTo>
                    <a:lnTo>
                      <a:pt x="194602" y="123235"/>
                    </a:lnTo>
                    <a:lnTo>
                      <a:pt x="194602" y="113362"/>
                    </a:lnTo>
                    <a:lnTo>
                      <a:pt x="199539" y="110893"/>
                    </a:lnTo>
                    <a:lnTo>
                      <a:pt x="199539" y="103488"/>
                    </a:lnTo>
                    <a:lnTo>
                      <a:pt x="202010" y="103488"/>
                    </a:lnTo>
                    <a:lnTo>
                      <a:pt x="202010" y="96082"/>
                    </a:lnTo>
                    <a:lnTo>
                      <a:pt x="199539" y="93613"/>
                    </a:lnTo>
                    <a:lnTo>
                      <a:pt x="199539" y="91145"/>
                    </a:lnTo>
                    <a:lnTo>
                      <a:pt x="214352" y="91145"/>
                    </a:lnTo>
                    <a:lnTo>
                      <a:pt x="214352" y="88676"/>
                    </a:lnTo>
                    <a:lnTo>
                      <a:pt x="216819" y="86209"/>
                    </a:lnTo>
                    <a:lnTo>
                      <a:pt x="216819" y="76334"/>
                    </a:lnTo>
                    <a:lnTo>
                      <a:pt x="219289" y="71396"/>
                    </a:lnTo>
                    <a:lnTo>
                      <a:pt x="221756" y="71396"/>
                    </a:lnTo>
                    <a:lnTo>
                      <a:pt x="224227" y="68928"/>
                    </a:lnTo>
                    <a:lnTo>
                      <a:pt x="226694" y="66460"/>
                    </a:lnTo>
                    <a:lnTo>
                      <a:pt x="229161" y="63992"/>
                    </a:lnTo>
                    <a:lnTo>
                      <a:pt x="229161" y="61523"/>
                    </a:lnTo>
                    <a:lnTo>
                      <a:pt x="231631" y="59054"/>
                    </a:lnTo>
                    <a:lnTo>
                      <a:pt x="234098" y="59054"/>
                    </a:lnTo>
                    <a:lnTo>
                      <a:pt x="236569" y="56585"/>
                    </a:lnTo>
                    <a:lnTo>
                      <a:pt x="243973" y="56585"/>
                    </a:lnTo>
                    <a:lnTo>
                      <a:pt x="248911" y="54117"/>
                    </a:lnTo>
                    <a:lnTo>
                      <a:pt x="253848" y="54117"/>
                    </a:lnTo>
                    <a:lnTo>
                      <a:pt x="258786" y="51648"/>
                    </a:lnTo>
                    <a:lnTo>
                      <a:pt x="263720" y="49181"/>
                    </a:lnTo>
                    <a:lnTo>
                      <a:pt x="266190" y="46712"/>
                    </a:lnTo>
                    <a:lnTo>
                      <a:pt x="271128" y="44243"/>
                    </a:lnTo>
                    <a:lnTo>
                      <a:pt x="276065" y="44243"/>
                    </a:lnTo>
                    <a:lnTo>
                      <a:pt x="280899" y="41775"/>
                    </a:lnTo>
                    <a:lnTo>
                      <a:pt x="283470" y="36837"/>
                    </a:lnTo>
                    <a:lnTo>
                      <a:pt x="285937" y="31901"/>
                    </a:lnTo>
                    <a:lnTo>
                      <a:pt x="290874" y="24495"/>
                    </a:lnTo>
                    <a:lnTo>
                      <a:pt x="295812" y="19558"/>
                    </a:lnTo>
                    <a:lnTo>
                      <a:pt x="298179" y="12153"/>
                    </a:lnTo>
                    <a:lnTo>
                      <a:pt x="298179" y="-191"/>
                    </a:lnTo>
                    <a:lnTo>
                      <a:pt x="305583" y="2278"/>
                    </a:lnTo>
                    <a:lnTo>
                      <a:pt x="305583" y="-191"/>
                    </a:lnTo>
                    <a:lnTo>
                      <a:pt x="315458" y="2278"/>
                    </a:lnTo>
                    <a:lnTo>
                      <a:pt x="322863" y="4747"/>
                    </a:lnTo>
                    <a:lnTo>
                      <a:pt x="327800" y="7216"/>
                    </a:lnTo>
                    <a:lnTo>
                      <a:pt x="340142" y="12153"/>
                    </a:lnTo>
                    <a:lnTo>
                      <a:pt x="347547" y="14620"/>
                    </a:lnTo>
                    <a:lnTo>
                      <a:pt x="354955" y="22026"/>
                    </a:lnTo>
                    <a:lnTo>
                      <a:pt x="357422" y="24495"/>
                    </a:lnTo>
                    <a:lnTo>
                      <a:pt x="364827" y="24495"/>
                    </a:lnTo>
                    <a:lnTo>
                      <a:pt x="364827" y="26964"/>
                    </a:lnTo>
                    <a:lnTo>
                      <a:pt x="367297" y="29433"/>
                    </a:lnTo>
                    <a:lnTo>
                      <a:pt x="374701" y="34368"/>
                    </a:lnTo>
                    <a:lnTo>
                      <a:pt x="377172" y="34368"/>
                    </a:lnTo>
                    <a:lnTo>
                      <a:pt x="382106" y="36837"/>
                    </a:lnTo>
                    <a:lnTo>
                      <a:pt x="387044" y="39306"/>
                    </a:lnTo>
                    <a:lnTo>
                      <a:pt x="389514" y="41775"/>
                    </a:lnTo>
                    <a:lnTo>
                      <a:pt x="391981" y="44243"/>
                    </a:lnTo>
                    <a:lnTo>
                      <a:pt x="394451" y="46712"/>
                    </a:lnTo>
                    <a:lnTo>
                      <a:pt x="414198" y="46712"/>
                    </a:lnTo>
                    <a:lnTo>
                      <a:pt x="419135" y="49181"/>
                    </a:lnTo>
                    <a:lnTo>
                      <a:pt x="426540" y="49181"/>
                    </a:lnTo>
                    <a:lnTo>
                      <a:pt x="431478" y="51648"/>
                    </a:lnTo>
                    <a:lnTo>
                      <a:pt x="433948" y="54117"/>
                    </a:lnTo>
                    <a:lnTo>
                      <a:pt x="436415" y="56585"/>
                    </a:lnTo>
                    <a:lnTo>
                      <a:pt x="436415" y="59054"/>
                    </a:lnTo>
                    <a:lnTo>
                      <a:pt x="438882" y="61523"/>
                    </a:lnTo>
                    <a:lnTo>
                      <a:pt x="441352" y="63992"/>
                    </a:lnTo>
                    <a:lnTo>
                      <a:pt x="453695" y="63992"/>
                    </a:lnTo>
                    <a:lnTo>
                      <a:pt x="458632" y="68928"/>
                    </a:lnTo>
                    <a:lnTo>
                      <a:pt x="463569" y="71396"/>
                    </a:lnTo>
                    <a:lnTo>
                      <a:pt x="468507" y="73865"/>
                    </a:lnTo>
                    <a:lnTo>
                      <a:pt x="475912" y="73865"/>
                    </a:lnTo>
                    <a:lnTo>
                      <a:pt x="475912" y="81271"/>
                    </a:lnTo>
                    <a:lnTo>
                      <a:pt x="478379" y="83740"/>
                    </a:lnTo>
                    <a:lnTo>
                      <a:pt x="490721" y="93613"/>
                    </a:lnTo>
                    <a:lnTo>
                      <a:pt x="493191" y="96082"/>
                    </a:lnTo>
                    <a:lnTo>
                      <a:pt x="495658" y="101020"/>
                    </a:lnTo>
                    <a:lnTo>
                      <a:pt x="500596" y="105955"/>
                    </a:lnTo>
                    <a:lnTo>
                      <a:pt x="500596" y="108424"/>
                    </a:lnTo>
                    <a:lnTo>
                      <a:pt x="503066" y="113362"/>
                    </a:lnTo>
                    <a:lnTo>
                      <a:pt x="505533" y="118299"/>
                    </a:lnTo>
                    <a:lnTo>
                      <a:pt x="508000" y="125704"/>
                    </a:lnTo>
                    <a:lnTo>
                      <a:pt x="510471" y="130641"/>
                    </a:lnTo>
                    <a:lnTo>
                      <a:pt x="512938" y="138047"/>
                    </a:lnTo>
                    <a:lnTo>
                      <a:pt x="517875" y="142983"/>
                    </a:lnTo>
                    <a:lnTo>
                      <a:pt x="520346" y="147921"/>
                    </a:lnTo>
                    <a:lnTo>
                      <a:pt x="522813" y="152858"/>
                    </a:lnTo>
                    <a:lnTo>
                      <a:pt x="527750" y="160263"/>
                    </a:lnTo>
                    <a:lnTo>
                      <a:pt x="530217" y="162732"/>
                    </a:lnTo>
                    <a:lnTo>
                      <a:pt x="537625" y="165200"/>
                    </a:lnTo>
                    <a:lnTo>
                      <a:pt x="542563" y="167669"/>
                    </a:lnTo>
                    <a:lnTo>
                      <a:pt x="547497" y="170138"/>
                    </a:lnTo>
                    <a:lnTo>
                      <a:pt x="552434" y="175075"/>
                    </a:lnTo>
                    <a:lnTo>
                      <a:pt x="559842" y="180011"/>
                    </a:lnTo>
                    <a:lnTo>
                      <a:pt x="564776" y="177544"/>
                    </a:lnTo>
                    <a:lnTo>
                      <a:pt x="572184" y="177544"/>
                    </a:lnTo>
                    <a:lnTo>
                      <a:pt x="577122" y="175075"/>
                    </a:lnTo>
                    <a:lnTo>
                      <a:pt x="582056" y="172606"/>
                    </a:lnTo>
                    <a:lnTo>
                      <a:pt x="586993" y="170138"/>
                    </a:lnTo>
                    <a:lnTo>
                      <a:pt x="591931" y="170138"/>
                    </a:lnTo>
                    <a:lnTo>
                      <a:pt x="594401" y="175075"/>
                    </a:lnTo>
                    <a:lnTo>
                      <a:pt x="594401" y="182480"/>
                    </a:lnTo>
                    <a:lnTo>
                      <a:pt x="596868" y="187417"/>
                    </a:lnTo>
                    <a:lnTo>
                      <a:pt x="599336" y="192355"/>
                    </a:lnTo>
                    <a:lnTo>
                      <a:pt x="604273" y="199759"/>
                    </a:lnTo>
                    <a:lnTo>
                      <a:pt x="609211" y="204697"/>
                    </a:lnTo>
                    <a:lnTo>
                      <a:pt x="614148" y="207166"/>
                    </a:lnTo>
                    <a:lnTo>
                      <a:pt x="619085" y="212103"/>
                    </a:lnTo>
                    <a:lnTo>
                      <a:pt x="621553" y="214570"/>
                    </a:lnTo>
                    <a:lnTo>
                      <a:pt x="636365" y="214570"/>
                    </a:lnTo>
                    <a:lnTo>
                      <a:pt x="636365" y="217039"/>
                    </a:lnTo>
                    <a:lnTo>
                      <a:pt x="641302" y="221976"/>
                    </a:lnTo>
                    <a:lnTo>
                      <a:pt x="643770" y="226914"/>
                    </a:lnTo>
                    <a:lnTo>
                      <a:pt x="646240" y="231851"/>
                    </a:lnTo>
                    <a:lnTo>
                      <a:pt x="653645" y="231851"/>
                    </a:lnTo>
                    <a:lnTo>
                      <a:pt x="658582" y="229383"/>
                    </a:lnTo>
                    <a:lnTo>
                      <a:pt x="661049" y="231851"/>
                    </a:lnTo>
                    <a:lnTo>
                      <a:pt x="663519" y="236787"/>
                    </a:lnTo>
                    <a:lnTo>
                      <a:pt x="673391" y="236787"/>
                    </a:lnTo>
                    <a:lnTo>
                      <a:pt x="678329" y="234318"/>
                    </a:lnTo>
                    <a:lnTo>
                      <a:pt x="685736" y="231851"/>
                    </a:lnTo>
                    <a:lnTo>
                      <a:pt x="688204" y="229383"/>
                    </a:lnTo>
                    <a:lnTo>
                      <a:pt x="690671" y="226914"/>
                    </a:lnTo>
                    <a:lnTo>
                      <a:pt x="693141" y="219508"/>
                    </a:lnTo>
                    <a:lnTo>
                      <a:pt x="700546" y="214570"/>
                    </a:lnTo>
                    <a:lnTo>
                      <a:pt x="705483" y="212103"/>
                    </a:lnTo>
                    <a:lnTo>
                      <a:pt x="707950" y="209634"/>
                    </a:lnTo>
                    <a:lnTo>
                      <a:pt x="710421" y="207166"/>
                    </a:lnTo>
                    <a:lnTo>
                      <a:pt x="712888" y="199759"/>
                    </a:lnTo>
                    <a:lnTo>
                      <a:pt x="712888" y="197291"/>
                    </a:lnTo>
                    <a:lnTo>
                      <a:pt x="720296" y="189886"/>
                    </a:lnTo>
                    <a:lnTo>
                      <a:pt x="727700" y="187417"/>
                    </a:lnTo>
                    <a:lnTo>
                      <a:pt x="730167" y="184949"/>
                    </a:lnTo>
                    <a:lnTo>
                      <a:pt x="732638" y="184949"/>
                    </a:lnTo>
                    <a:lnTo>
                      <a:pt x="737472" y="182480"/>
                    </a:lnTo>
                    <a:lnTo>
                      <a:pt x="742409" y="182480"/>
                    </a:lnTo>
                    <a:lnTo>
                      <a:pt x="749814" y="180011"/>
                    </a:lnTo>
                    <a:lnTo>
                      <a:pt x="757322" y="177544"/>
                    </a:lnTo>
                    <a:lnTo>
                      <a:pt x="764626" y="172606"/>
                    </a:lnTo>
                    <a:lnTo>
                      <a:pt x="774498" y="162732"/>
                    </a:lnTo>
                    <a:lnTo>
                      <a:pt x="789310" y="155327"/>
                    </a:lnTo>
                    <a:lnTo>
                      <a:pt x="799185" y="150389"/>
                    </a:lnTo>
                    <a:lnTo>
                      <a:pt x="813994" y="145452"/>
                    </a:lnTo>
                    <a:lnTo>
                      <a:pt x="823869" y="140516"/>
                    </a:lnTo>
                    <a:lnTo>
                      <a:pt x="833744" y="135579"/>
                    </a:lnTo>
                    <a:lnTo>
                      <a:pt x="841149" y="133110"/>
                    </a:lnTo>
                    <a:lnTo>
                      <a:pt x="851024" y="130641"/>
                    </a:lnTo>
                    <a:lnTo>
                      <a:pt x="858428" y="128172"/>
                    </a:lnTo>
                    <a:lnTo>
                      <a:pt x="868303" y="123235"/>
                    </a:lnTo>
                    <a:lnTo>
                      <a:pt x="878178" y="118299"/>
                    </a:lnTo>
                    <a:lnTo>
                      <a:pt x="885583" y="115830"/>
                    </a:lnTo>
                    <a:lnTo>
                      <a:pt x="902862" y="105955"/>
                    </a:lnTo>
                    <a:lnTo>
                      <a:pt x="922609" y="96082"/>
                    </a:lnTo>
                    <a:lnTo>
                      <a:pt x="930017" y="91145"/>
                    </a:lnTo>
                    <a:lnTo>
                      <a:pt x="939889" y="86209"/>
                    </a:lnTo>
                    <a:lnTo>
                      <a:pt x="947296" y="81271"/>
                    </a:lnTo>
                    <a:lnTo>
                      <a:pt x="959638" y="73865"/>
                    </a:lnTo>
                    <a:lnTo>
                      <a:pt x="971981" y="68928"/>
                    </a:lnTo>
                    <a:lnTo>
                      <a:pt x="984323" y="66460"/>
                    </a:lnTo>
                    <a:lnTo>
                      <a:pt x="994198" y="63992"/>
                    </a:lnTo>
                    <a:lnTo>
                      <a:pt x="1004072" y="66460"/>
                    </a:lnTo>
                    <a:lnTo>
                      <a:pt x="1006540" y="68928"/>
                    </a:lnTo>
                    <a:lnTo>
                      <a:pt x="1009007" y="68928"/>
                    </a:lnTo>
                    <a:lnTo>
                      <a:pt x="1011477" y="76334"/>
                    </a:lnTo>
                    <a:lnTo>
                      <a:pt x="1018882" y="81271"/>
                    </a:lnTo>
                    <a:lnTo>
                      <a:pt x="1021352" y="83740"/>
                    </a:lnTo>
                    <a:lnTo>
                      <a:pt x="1031224" y="83740"/>
                    </a:lnTo>
                    <a:lnTo>
                      <a:pt x="1041099" y="76334"/>
                    </a:lnTo>
                    <a:lnTo>
                      <a:pt x="1043566" y="71396"/>
                    </a:lnTo>
                    <a:lnTo>
                      <a:pt x="1050974" y="66460"/>
                    </a:lnTo>
                    <a:lnTo>
                      <a:pt x="1058378" y="59054"/>
                    </a:lnTo>
                    <a:lnTo>
                      <a:pt x="1065783" y="56585"/>
                    </a:lnTo>
                    <a:lnTo>
                      <a:pt x="1073191" y="59054"/>
                    </a:lnTo>
                    <a:lnTo>
                      <a:pt x="1080595" y="63992"/>
                    </a:lnTo>
                    <a:lnTo>
                      <a:pt x="1092937" y="73865"/>
                    </a:lnTo>
                    <a:lnTo>
                      <a:pt x="1100342" y="76334"/>
                    </a:lnTo>
                    <a:lnTo>
                      <a:pt x="1117622" y="86209"/>
                    </a:lnTo>
                    <a:lnTo>
                      <a:pt x="1127496" y="93613"/>
                    </a:lnTo>
                    <a:lnTo>
                      <a:pt x="1137371" y="101020"/>
                    </a:lnTo>
                    <a:lnTo>
                      <a:pt x="1149713" y="113362"/>
                    </a:lnTo>
                    <a:lnTo>
                      <a:pt x="1164526" y="123235"/>
                    </a:lnTo>
                    <a:lnTo>
                      <a:pt x="1166993" y="128172"/>
                    </a:lnTo>
                    <a:lnTo>
                      <a:pt x="1171930" y="133110"/>
                    </a:lnTo>
                    <a:lnTo>
                      <a:pt x="1179335" y="140516"/>
                    </a:lnTo>
                    <a:lnTo>
                      <a:pt x="1184273" y="147921"/>
                    </a:lnTo>
                    <a:lnTo>
                      <a:pt x="1191677" y="155327"/>
                    </a:lnTo>
                    <a:lnTo>
                      <a:pt x="1196615" y="167669"/>
                    </a:lnTo>
                    <a:lnTo>
                      <a:pt x="1201552" y="177544"/>
                    </a:lnTo>
                    <a:lnTo>
                      <a:pt x="1208957" y="184949"/>
                    </a:lnTo>
                    <a:lnTo>
                      <a:pt x="1211427" y="189886"/>
                    </a:lnTo>
                    <a:lnTo>
                      <a:pt x="1218832" y="197291"/>
                    </a:lnTo>
                    <a:lnTo>
                      <a:pt x="1221198" y="204697"/>
                    </a:lnTo>
                    <a:lnTo>
                      <a:pt x="1218832" y="209634"/>
                    </a:lnTo>
                    <a:lnTo>
                      <a:pt x="1218832" y="214570"/>
                    </a:lnTo>
                    <a:lnTo>
                      <a:pt x="1226136" y="219508"/>
                    </a:lnTo>
                    <a:lnTo>
                      <a:pt x="1231174" y="224445"/>
                    </a:lnTo>
                    <a:lnTo>
                      <a:pt x="1238478" y="229383"/>
                    </a:lnTo>
                    <a:lnTo>
                      <a:pt x="1243415" y="234318"/>
                    </a:lnTo>
                    <a:lnTo>
                      <a:pt x="1248453" y="241725"/>
                    </a:lnTo>
                    <a:lnTo>
                      <a:pt x="1250820" y="244193"/>
                    </a:lnTo>
                    <a:lnTo>
                      <a:pt x="1268100" y="263942"/>
                    </a:lnTo>
                    <a:lnTo>
                      <a:pt x="1270567" y="266410"/>
                    </a:lnTo>
                    <a:lnTo>
                      <a:pt x="1273037" y="271346"/>
                    </a:lnTo>
                    <a:lnTo>
                      <a:pt x="1275504" y="276284"/>
                    </a:lnTo>
                    <a:lnTo>
                      <a:pt x="1280442" y="278752"/>
                    </a:lnTo>
                    <a:lnTo>
                      <a:pt x="1285379" y="283690"/>
                    </a:lnTo>
                    <a:lnTo>
                      <a:pt x="1287846" y="286159"/>
                    </a:lnTo>
                    <a:lnTo>
                      <a:pt x="1295254" y="288626"/>
                    </a:lnTo>
                    <a:lnTo>
                      <a:pt x="1300191" y="291095"/>
                    </a:lnTo>
                    <a:lnTo>
                      <a:pt x="1307596" y="293563"/>
                    </a:lnTo>
                    <a:lnTo>
                      <a:pt x="1310063" y="296032"/>
                    </a:lnTo>
                    <a:lnTo>
                      <a:pt x="1319938" y="303438"/>
                    </a:lnTo>
                    <a:lnTo>
                      <a:pt x="1324876" y="310741"/>
                    </a:lnTo>
                    <a:lnTo>
                      <a:pt x="1329813" y="315677"/>
                    </a:lnTo>
                    <a:lnTo>
                      <a:pt x="1337218" y="320718"/>
                    </a:lnTo>
                    <a:lnTo>
                      <a:pt x="1342155" y="325654"/>
                    </a:lnTo>
                    <a:lnTo>
                      <a:pt x="1354497" y="330489"/>
                    </a:lnTo>
                    <a:lnTo>
                      <a:pt x="1359435" y="335425"/>
                    </a:lnTo>
                    <a:lnTo>
                      <a:pt x="1366839" y="340466"/>
                    </a:lnTo>
                    <a:lnTo>
                      <a:pt x="1376714" y="345300"/>
                    </a:lnTo>
                    <a:lnTo>
                      <a:pt x="1381652" y="350236"/>
                    </a:lnTo>
                    <a:lnTo>
                      <a:pt x="1391527" y="357642"/>
                    </a:lnTo>
                    <a:lnTo>
                      <a:pt x="1398931" y="365048"/>
                    </a:lnTo>
                    <a:lnTo>
                      <a:pt x="1406336" y="369984"/>
                    </a:lnTo>
                    <a:lnTo>
                      <a:pt x="1411273" y="372453"/>
                    </a:lnTo>
                    <a:lnTo>
                      <a:pt x="1418678" y="377390"/>
                    </a:lnTo>
                    <a:lnTo>
                      <a:pt x="1423615" y="379859"/>
                    </a:lnTo>
                    <a:lnTo>
                      <a:pt x="1428553" y="384797"/>
                    </a:lnTo>
                    <a:lnTo>
                      <a:pt x="1435958" y="389732"/>
                    </a:lnTo>
                    <a:lnTo>
                      <a:pt x="1438428" y="389732"/>
                    </a:lnTo>
                    <a:lnTo>
                      <a:pt x="1445832" y="394670"/>
                    </a:lnTo>
                    <a:lnTo>
                      <a:pt x="1453237" y="402076"/>
                    </a:lnTo>
                    <a:lnTo>
                      <a:pt x="1455707" y="404543"/>
                    </a:lnTo>
                    <a:lnTo>
                      <a:pt x="1460645" y="409481"/>
                    </a:lnTo>
                    <a:lnTo>
                      <a:pt x="1470517" y="414418"/>
                    </a:lnTo>
                    <a:lnTo>
                      <a:pt x="1475454" y="419356"/>
                    </a:lnTo>
                    <a:lnTo>
                      <a:pt x="1482862" y="424292"/>
                    </a:lnTo>
                    <a:lnTo>
                      <a:pt x="1490266" y="429229"/>
                    </a:lnTo>
                    <a:lnTo>
                      <a:pt x="1497671" y="436635"/>
                    </a:lnTo>
                    <a:lnTo>
                      <a:pt x="1502609" y="444040"/>
                    </a:lnTo>
                    <a:lnTo>
                      <a:pt x="1510013" y="453915"/>
                    </a:lnTo>
                    <a:lnTo>
                      <a:pt x="1517421" y="461319"/>
                    </a:lnTo>
                    <a:lnTo>
                      <a:pt x="1524826" y="471194"/>
                    </a:lnTo>
                    <a:lnTo>
                      <a:pt x="1527293" y="473663"/>
                    </a:lnTo>
                    <a:lnTo>
                      <a:pt x="1529763" y="476132"/>
                    </a:lnTo>
                    <a:lnTo>
                      <a:pt x="1539638" y="486005"/>
                    </a:lnTo>
                    <a:lnTo>
                      <a:pt x="1544572" y="490943"/>
                    </a:lnTo>
                    <a:lnTo>
                      <a:pt x="1547043" y="493411"/>
                    </a:lnTo>
                    <a:lnTo>
                      <a:pt x="1551980" y="498347"/>
                    </a:lnTo>
                    <a:lnTo>
                      <a:pt x="1554447" y="505753"/>
                    </a:lnTo>
                    <a:lnTo>
                      <a:pt x="1559385" y="508222"/>
                    </a:lnTo>
                    <a:lnTo>
                      <a:pt x="1561852" y="513158"/>
                    </a:lnTo>
                    <a:lnTo>
                      <a:pt x="1564322" y="518095"/>
                    </a:lnTo>
                    <a:lnTo>
                      <a:pt x="1566789" y="523033"/>
                    </a:lnTo>
                    <a:lnTo>
                      <a:pt x="1566789" y="525502"/>
                    </a:lnTo>
                    <a:lnTo>
                      <a:pt x="1569260" y="530439"/>
                    </a:lnTo>
                    <a:lnTo>
                      <a:pt x="1571727" y="535375"/>
                    </a:lnTo>
                    <a:lnTo>
                      <a:pt x="1576664" y="540312"/>
                    </a:lnTo>
                    <a:lnTo>
                      <a:pt x="1579131" y="545250"/>
                    </a:lnTo>
                    <a:lnTo>
                      <a:pt x="1584069" y="552655"/>
                    </a:lnTo>
                    <a:lnTo>
                      <a:pt x="1586539" y="560061"/>
                    </a:lnTo>
                    <a:lnTo>
                      <a:pt x="1586539" y="584747"/>
                    </a:lnTo>
                    <a:lnTo>
                      <a:pt x="1589006" y="592151"/>
                    </a:lnTo>
                    <a:lnTo>
                      <a:pt x="1589006" y="599557"/>
                    </a:lnTo>
                    <a:lnTo>
                      <a:pt x="1586539" y="606962"/>
                    </a:lnTo>
                    <a:lnTo>
                      <a:pt x="1586539" y="614368"/>
                    </a:lnTo>
                    <a:lnTo>
                      <a:pt x="1584069" y="619306"/>
                    </a:lnTo>
                    <a:lnTo>
                      <a:pt x="1586539" y="621773"/>
                    </a:lnTo>
                    <a:lnTo>
                      <a:pt x="1589006" y="626710"/>
                    </a:lnTo>
                    <a:lnTo>
                      <a:pt x="1591477" y="639054"/>
                    </a:lnTo>
                    <a:lnTo>
                      <a:pt x="1593944" y="643990"/>
                    </a:lnTo>
                    <a:lnTo>
                      <a:pt x="1593944" y="646459"/>
                    </a:lnTo>
                    <a:lnTo>
                      <a:pt x="1596411" y="651396"/>
                    </a:lnTo>
                    <a:lnTo>
                      <a:pt x="1598881" y="656333"/>
                    </a:lnTo>
                    <a:lnTo>
                      <a:pt x="1603819" y="661269"/>
                    </a:lnTo>
                    <a:lnTo>
                      <a:pt x="1603819" y="663738"/>
                    </a:lnTo>
                    <a:lnTo>
                      <a:pt x="1606286" y="668676"/>
                    </a:lnTo>
                    <a:lnTo>
                      <a:pt x="1603819" y="676080"/>
                    </a:lnTo>
                    <a:lnTo>
                      <a:pt x="1603819" y="683486"/>
                    </a:lnTo>
                    <a:lnTo>
                      <a:pt x="1601348" y="685955"/>
                    </a:lnTo>
                    <a:lnTo>
                      <a:pt x="1603819" y="693361"/>
                    </a:lnTo>
                    <a:lnTo>
                      <a:pt x="1606286" y="698297"/>
                    </a:lnTo>
                    <a:lnTo>
                      <a:pt x="1608756" y="703235"/>
                    </a:lnTo>
                    <a:lnTo>
                      <a:pt x="1611223" y="713108"/>
                    </a:lnTo>
                    <a:lnTo>
                      <a:pt x="1611223" y="720514"/>
                    </a:lnTo>
                    <a:lnTo>
                      <a:pt x="1613690" y="725452"/>
                    </a:lnTo>
                    <a:lnTo>
                      <a:pt x="1616161" y="732856"/>
                    </a:lnTo>
                    <a:lnTo>
                      <a:pt x="1616161" y="735325"/>
                    </a:lnTo>
                    <a:lnTo>
                      <a:pt x="1613690" y="742731"/>
                    </a:lnTo>
                    <a:lnTo>
                      <a:pt x="1613690" y="750136"/>
                    </a:lnTo>
                    <a:lnTo>
                      <a:pt x="1611223" y="755073"/>
                    </a:lnTo>
                    <a:lnTo>
                      <a:pt x="1608756" y="764948"/>
                    </a:lnTo>
                    <a:lnTo>
                      <a:pt x="1608756" y="769884"/>
                    </a:lnTo>
                    <a:lnTo>
                      <a:pt x="1603819" y="782228"/>
                    </a:lnTo>
                    <a:lnTo>
                      <a:pt x="1601348" y="791999"/>
                    </a:lnTo>
                    <a:lnTo>
                      <a:pt x="1598881" y="799507"/>
                    </a:lnTo>
                    <a:lnTo>
                      <a:pt x="1593944" y="811746"/>
                    </a:lnTo>
                    <a:lnTo>
                      <a:pt x="1591477" y="816787"/>
                    </a:lnTo>
                    <a:lnTo>
                      <a:pt x="1589006" y="824191"/>
                    </a:lnTo>
                    <a:lnTo>
                      <a:pt x="1584069" y="831494"/>
                    </a:lnTo>
                    <a:lnTo>
                      <a:pt x="1576664" y="836535"/>
                    </a:lnTo>
                    <a:lnTo>
                      <a:pt x="1564322" y="848774"/>
                    </a:lnTo>
                    <a:lnTo>
                      <a:pt x="1561852" y="853815"/>
                    </a:lnTo>
                    <a:lnTo>
                      <a:pt x="1554447" y="866053"/>
                    </a:lnTo>
                    <a:lnTo>
                      <a:pt x="1551980" y="868522"/>
                    </a:lnTo>
                    <a:lnTo>
                      <a:pt x="1544572" y="878499"/>
                    </a:lnTo>
                    <a:lnTo>
                      <a:pt x="1542105" y="880866"/>
                    </a:lnTo>
                    <a:lnTo>
                      <a:pt x="1534701" y="888270"/>
                    </a:lnTo>
                    <a:lnTo>
                      <a:pt x="1524826" y="900614"/>
                    </a:lnTo>
                    <a:lnTo>
                      <a:pt x="1514951" y="908018"/>
                    </a:lnTo>
                    <a:lnTo>
                      <a:pt x="1505076" y="915425"/>
                    </a:lnTo>
                    <a:lnTo>
                      <a:pt x="1495204" y="925298"/>
                    </a:lnTo>
                    <a:lnTo>
                      <a:pt x="1492734" y="927767"/>
                    </a:lnTo>
                    <a:lnTo>
                      <a:pt x="1490266" y="932704"/>
                    </a:lnTo>
                    <a:lnTo>
                      <a:pt x="1487796" y="935173"/>
                    </a:lnTo>
                    <a:lnTo>
                      <a:pt x="1487796" y="937642"/>
                    </a:lnTo>
                    <a:lnTo>
                      <a:pt x="1490266" y="937642"/>
                    </a:lnTo>
                    <a:lnTo>
                      <a:pt x="1490266" y="940109"/>
                    </a:lnTo>
                    <a:lnTo>
                      <a:pt x="1497671" y="942578"/>
                    </a:lnTo>
                    <a:lnTo>
                      <a:pt x="1502609" y="942578"/>
                    </a:lnTo>
                    <a:lnTo>
                      <a:pt x="1512483" y="945046"/>
                    </a:lnTo>
                    <a:lnTo>
                      <a:pt x="1522355" y="947515"/>
                    </a:lnTo>
                    <a:lnTo>
                      <a:pt x="1527293" y="949984"/>
                    </a:lnTo>
                    <a:lnTo>
                      <a:pt x="1529763" y="952453"/>
                    </a:lnTo>
                    <a:lnTo>
                      <a:pt x="1534701" y="954921"/>
                    </a:lnTo>
                    <a:lnTo>
                      <a:pt x="1537168" y="954921"/>
                    </a:lnTo>
                    <a:lnTo>
                      <a:pt x="1539638" y="957388"/>
                    </a:lnTo>
                    <a:lnTo>
                      <a:pt x="1547043" y="959857"/>
                    </a:lnTo>
                    <a:lnTo>
                      <a:pt x="1554447" y="964795"/>
                    </a:lnTo>
                    <a:lnTo>
                      <a:pt x="1556918" y="967263"/>
                    </a:lnTo>
                    <a:lnTo>
                      <a:pt x="1559385" y="972201"/>
                    </a:lnTo>
                    <a:lnTo>
                      <a:pt x="1564322" y="974670"/>
                    </a:lnTo>
                    <a:lnTo>
                      <a:pt x="1569260" y="977137"/>
                    </a:lnTo>
                    <a:lnTo>
                      <a:pt x="1569260" y="989480"/>
                    </a:lnTo>
                    <a:lnTo>
                      <a:pt x="1571727" y="991949"/>
                    </a:lnTo>
                    <a:lnTo>
                      <a:pt x="1574197" y="994416"/>
                    </a:lnTo>
                    <a:lnTo>
                      <a:pt x="1576664" y="996885"/>
                    </a:lnTo>
                    <a:lnTo>
                      <a:pt x="1576664" y="999354"/>
                    </a:lnTo>
                    <a:lnTo>
                      <a:pt x="1574197" y="1001822"/>
                    </a:lnTo>
                    <a:lnTo>
                      <a:pt x="1574197" y="1004291"/>
                    </a:lnTo>
                    <a:lnTo>
                      <a:pt x="1571727" y="1014165"/>
                    </a:lnTo>
                    <a:lnTo>
                      <a:pt x="1571727" y="1024039"/>
                    </a:lnTo>
                    <a:lnTo>
                      <a:pt x="1569260" y="1028977"/>
                    </a:lnTo>
                    <a:lnTo>
                      <a:pt x="1566789" y="1038850"/>
                    </a:lnTo>
                    <a:lnTo>
                      <a:pt x="1564322" y="1046256"/>
                    </a:lnTo>
                    <a:lnTo>
                      <a:pt x="1561852" y="1048724"/>
                    </a:lnTo>
                    <a:lnTo>
                      <a:pt x="1564322" y="1051192"/>
                    </a:lnTo>
                    <a:lnTo>
                      <a:pt x="1564322" y="1056130"/>
                    </a:lnTo>
                    <a:lnTo>
                      <a:pt x="1561852" y="1066003"/>
                    </a:lnTo>
                    <a:lnTo>
                      <a:pt x="1559385" y="1070941"/>
                    </a:lnTo>
                    <a:lnTo>
                      <a:pt x="1554447" y="1075878"/>
                    </a:lnTo>
                    <a:lnTo>
                      <a:pt x="1551980" y="1078347"/>
                    </a:lnTo>
                    <a:lnTo>
                      <a:pt x="1549510" y="1078347"/>
                    </a:lnTo>
                    <a:lnTo>
                      <a:pt x="1544572" y="1080816"/>
                    </a:lnTo>
                    <a:lnTo>
                      <a:pt x="1544572" y="1083284"/>
                    </a:lnTo>
                    <a:lnTo>
                      <a:pt x="1542105" y="1090689"/>
                    </a:lnTo>
                    <a:lnTo>
                      <a:pt x="1539638" y="1098095"/>
                    </a:lnTo>
                    <a:lnTo>
                      <a:pt x="1539638" y="1112906"/>
                    </a:lnTo>
                    <a:lnTo>
                      <a:pt x="1537168" y="1117843"/>
                    </a:lnTo>
                    <a:lnTo>
                      <a:pt x="1537168" y="1122779"/>
                    </a:lnTo>
                    <a:lnTo>
                      <a:pt x="1534701" y="1127717"/>
                    </a:lnTo>
                    <a:lnTo>
                      <a:pt x="1534701" y="1132654"/>
                    </a:lnTo>
                    <a:lnTo>
                      <a:pt x="1532230" y="1140059"/>
                    </a:lnTo>
                    <a:lnTo>
                      <a:pt x="1529763" y="1142528"/>
                    </a:lnTo>
                    <a:lnTo>
                      <a:pt x="1527293" y="1144996"/>
                    </a:lnTo>
                    <a:lnTo>
                      <a:pt x="1527293" y="1147465"/>
                    </a:lnTo>
                    <a:lnTo>
                      <a:pt x="1524826" y="1149934"/>
                    </a:lnTo>
                    <a:lnTo>
                      <a:pt x="1527293" y="1152403"/>
                    </a:lnTo>
                    <a:lnTo>
                      <a:pt x="1529763" y="1154871"/>
                    </a:lnTo>
                    <a:lnTo>
                      <a:pt x="1524826" y="1159807"/>
                    </a:lnTo>
                    <a:lnTo>
                      <a:pt x="1524826" y="1164745"/>
                    </a:lnTo>
                    <a:lnTo>
                      <a:pt x="1519888" y="1172151"/>
                    </a:lnTo>
                    <a:lnTo>
                      <a:pt x="1517421" y="1177087"/>
                    </a:lnTo>
                    <a:lnTo>
                      <a:pt x="1514951" y="1186962"/>
                    </a:lnTo>
                    <a:lnTo>
                      <a:pt x="1517421" y="1191899"/>
                    </a:lnTo>
                    <a:lnTo>
                      <a:pt x="1519888" y="1196835"/>
                    </a:lnTo>
                    <a:lnTo>
                      <a:pt x="1522355" y="1199304"/>
                    </a:lnTo>
                    <a:lnTo>
                      <a:pt x="1527293" y="1206710"/>
                    </a:lnTo>
                    <a:lnTo>
                      <a:pt x="1527293" y="1209179"/>
                    </a:lnTo>
                    <a:lnTo>
                      <a:pt x="1529763" y="1216583"/>
                    </a:lnTo>
                    <a:lnTo>
                      <a:pt x="1532230" y="1223989"/>
                    </a:lnTo>
                    <a:lnTo>
                      <a:pt x="1534701" y="1228925"/>
                    </a:lnTo>
                    <a:lnTo>
                      <a:pt x="1537168" y="1228925"/>
                    </a:lnTo>
                    <a:lnTo>
                      <a:pt x="1542105" y="1236332"/>
                    </a:lnTo>
                    <a:lnTo>
                      <a:pt x="1549510" y="1241269"/>
                    </a:lnTo>
                    <a:lnTo>
                      <a:pt x="1551980" y="1243738"/>
                    </a:lnTo>
                    <a:lnTo>
                      <a:pt x="1556918" y="1248674"/>
                    </a:lnTo>
                    <a:lnTo>
                      <a:pt x="1559385" y="1253611"/>
                    </a:lnTo>
                    <a:lnTo>
                      <a:pt x="1559385" y="1261017"/>
                    </a:lnTo>
                    <a:lnTo>
                      <a:pt x="1561852" y="1263486"/>
                    </a:lnTo>
                    <a:lnTo>
                      <a:pt x="1566789" y="1270789"/>
                    </a:lnTo>
                    <a:lnTo>
                      <a:pt x="1574197" y="1275725"/>
                    </a:lnTo>
                    <a:lnTo>
                      <a:pt x="1581602" y="1280766"/>
                    </a:lnTo>
                    <a:lnTo>
                      <a:pt x="1584069" y="1293004"/>
                    </a:lnTo>
                    <a:lnTo>
                      <a:pt x="1589006" y="1298045"/>
                    </a:lnTo>
                    <a:lnTo>
                      <a:pt x="1591477" y="1305450"/>
                    </a:lnTo>
                    <a:lnTo>
                      <a:pt x="1596411" y="1310284"/>
                    </a:lnTo>
                    <a:lnTo>
                      <a:pt x="1598881" y="1307816"/>
                    </a:lnTo>
                    <a:lnTo>
                      <a:pt x="1606286" y="1307816"/>
                    </a:lnTo>
                    <a:lnTo>
                      <a:pt x="1606286" y="1305450"/>
                    </a:lnTo>
                    <a:lnTo>
                      <a:pt x="1611223" y="1305450"/>
                    </a:lnTo>
                    <a:lnTo>
                      <a:pt x="1616161" y="1307816"/>
                    </a:lnTo>
                    <a:lnTo>
                      <a:pt x="1618628" y="1310284"/>
                    </a:lnTo>
                    <a:lnTo>
                      <a:pt x="1621098" y="1310284"/>
                    </a:lnTo>
                    <a:lnTo>
                      <a:pt x="1628503" y="1307816"/>
                    </a:lnTo>
                    <a:lnTo>
                      <a:pt x="1633440" y="1305450"/>
                    </a:lnTo>
                    <a:lnTo>
                      <a:pt x="1635907" y="1305450"/>
                    </a:lnTo>
                    <a:lnTo>
                      <a:pt x="1638378" y="1307816"/>
                    </a:lnTo>
                    <a:lnTo>
                      <a:pt x="1640845" y="1307816"/>
                    </a:lnTo>
                    <a:lnTo>
                      <a:pt x="1643315" y="1305450"/>
                    </a:lnTo>
                    <a:lnTo>
                      <a:pt x="1650720" y="1302981"/>
                    </a:lnTo>
                    <a:lnTo>
                      <a:pt x="1658124" y="1300514"/>
                    </a:lnTo>
                    <a:lnTo>
                      <a:pt x="1665532" y="1302981"/>
                    </a:lnTo>
                    <a:lnTo>
                      <a:pt x="1675404" y="1305450"/>
                    </a:lnTo>
                    <a:lnTo>
                      <a:pt x="1685279" y="1312752"/>
                    </a:lnTo>
                    <a:lnTo>
                      <a:pt x="1692684" y="1317793"/>
                    </a:lnTo>
                    <a:lnTo>
                      <a:pt x="1699988" y="1327565"/>
                    </a:lnTo>
                    <a:lnTo>
                      <a:pt x="1712330" y="1332501"/>
                    </a:lnTo>
                    <a:lnTo>
                      <a:pt x="1714797" y="1334969"/>
                    </a:lnTo>
                    <a:lnTo>
                      <a:pt x="1714797" y="1337438"/>
                    </a:lnTo>
                    <a:lnTo>
                      <a:pt x="1722205" y="1347311"/>
                    </a:lnTo>
                    <a:lnTo>
                      <a:pt x="1732077" y="1352249"/>
                    </a:lnTo>
                    <a:lnTo>
                      <a:pt x="1737014" y="1359655"/>
                    </a:lnTo>
                    <a:lnTo>
                      <a:pt x="1744422" y="1362124"/>
                    </a:lnTo>
                    <a:lnTo>
                      <a:pt x="1754294" y="1367060"/>
                    </a:lnTo>
                    <a:lnTo>
                      <a:pt x="1764168" y="1371997"/>
                    </a:lnTo>
                    <a:lnTo>
                      <a:pt x="1774043" y="1379403"/>
                    </a:lnTo>
                    <a:lnTo>
                      <a:pt x="1781448" y="1384339"/>
                    </a:lnTo>
                    <a:lnTo>
                      <a:pt x="1791323" y="1389277"/>
                    </a:lnTo>
                    <a:lnTo>
                      <a:pt x="1811070" y="1386808"/>
                    </a:lnTo>
                    <a:lnTo>
                      <a:pt x="1820945" y="1384339"/>
                    </a:lnTo>
                    <a:lnTo>
                      <a:pt x="1823412" y="1384339"/>
                    </a:lnTo>
                    <a:lnTo>
                      <a:pt x="1818477" y="1394214"/>
                    </a:lnTo>
                    <a:lnTo>
                      <a:pt x="1803665" y="1401619"/>
                    </a:lnTo>
                    <a:lnTo>
                      <a:pt x="1796260" y="1411494"/>
                    </a:lnTo>
                    <a:lnTo>
                      <a:pt x="1788853" y="1423836"/>
                    </a:lnTo>
                    <a:lnTo>
                      <a:pt x="1786385" y="1428773"/>
                    </a:lnTo>
                    <a:lnTo>
                      <a:pt x="1781448" y="1436179"/>
                    </a:lnTo>
                    <a:lnTo>
                      <a:pt x="1776511" y="1443584"/>
                    </a:lnTo>
                    <a:lnTo>
                      <a:pt x="1774043" y="1455926"/>
                    </a:lnTo>
                    <a:lnTo>
                      <a:pt x="1774043" y="1463332"/>
                    </a:lnTo>
                    <a:lnTo>
                      <a:pt x="1771573" y="1465801"/>
                    </a:lnTo>
                    <a:lnTo>
                      <a:pt x="1769106" y="1468270"/>
                    </a:lnTo>
                    <a:lnTo>
                      <a:pt x="1766636" y="1470739"/>
                    </a:lnTo>
                    <a:lnTo>
                      <a:pt x="1759231" y="1473206"/>
                    </a:lnTo>
                    <a:lnTo>
                      <a:pt x="1749356" y="1475674"/>
                    </a:lnTo>
                    <a:lnTo>
                      <a:pt x="1732077" y="1473206"/>
                    </a:lnTo>
                    <a:lnTo>
                      <a:pt x="1714797" y="1470739"/>
                    </a:lnTo>
                    <a:lnTo>
                      <a:pt x="1702455" y="1470739"/>
                    </a:lnTo>
                    <a:lnTo>
                      <a:pt x="1692583" y="1475674"/>
                    </a:lnTo>
                    <a:lnTo>
                      <a:pt x="1670366" y="1483081"/>
                    </a:lnTo>
                    <a:lnTo>
                      <a:pt x="1658124" y="1488018"/>
                    </a:lnTo>
                    <a:lnTo>
                      <a:pt x="1643212" y="1490487"/>
                    </a:lnTo>
                    <a:lnTo>
                      <a:pt x="1626036" y="1492954"/>
                    </a:lnTo>
                    <a:lnTo>
                      <a:pt x="1611223" y="1500360"/>
                    </a:lnTo>
                    <a:lnTo>
                      <a:pt x="1601348" y="1500360"/>
                    </a:lnTo>
                    <a:lnTo>
                      <a:pt x="1586539" y="1507766"/>
                    </a:lnTo>
                    <a:lnTo>
                      <a:pt x="1576664" y="1510234"/>
                    </a:lnTo>
                    <a:lnTo>
                      <a:pt x="1551980" y="1517640"/>
                    </a:lnTo>
                    <a:lnTo>
                      <a:pt x="1534701" y="1522577"/>
                    </a:lnTo>
                    <a:lnTo>
                      <a:pt x="1517421" y="1527515"/>
                    </a:lnTo>
                    <a:lnTo>
                      <a:pt x="1480392" y="1539857"/>
                    </a:lnTo>
                    <a:lnTo>
                      <a:pt x="1453237" y="1549730"/>
                    </a:lnTo>
                    <a:lnTo>
                      <a:pt x="1445832" y="1552199"/>
                    </a:lnTo>
                    <a:lnTo>
                      <a:pt x="1428553" y="1559605"/>
                    </a:lnTo>
                    <a:lnTo>
                      <a:pt x="1418678" y="1562074"/>
                    </a:lnTo>
                    <a:lnTo>
                      <a:pt x="1366839" y="1562074"/>
                    </a:lnTo>
                    <a:lnTo>
                      <a:pt x="1329813" y="1564541"/>
                    </a:lnTo>
                    <a:lnTo>
                      <a:pt x="1322405" y="1564541"/>
                    </a:lnTo>
                    <a:lnTo>
                      <a:pt x="1307596" y="1562074"/>
                    </a:lnTo>
                    <a:lnTo>
                      <a:pt x="1295254" y="1564541"/>
                    </a:lnTo>
                    <a:lnTo>
                      <a:pt x="1287846" y="1564541"/>
                    </a:lnTo>
                    <a:lnTo>
                      <a:pt x="1277974" y="1567010"/>
                    </a:lnTo>
                    <a:lnTo>
                      <a:pt x="1270567" y="1569478"/>
                    </a:lnTo>
                    <a:lnTo>
                      <a:pt x="1240945" y="1569478"/>
                    </a:lnTo>
                    <a:lnTo>
                      <a:pt x="1226136" y="1571947"/>
                    </a:lnTo>
                    <a:lnTo>
                      <a:pt x="1191577" y="1571947"/>
                    </a:lnTo>
                    <a:lnTo>
                      <a:pt x="1181702" y="1569478"/>
                    </a:lnTo>
                    <a:lnTo>
                      <a:pt x="1174297" y="1571947"/>
                    </a:lnTo>
                    <a:lnTo>
                      <a:pt x="1164422" y="1574416"/>
                    </a:lnTo>
                    <a:lnTo>
                      <a:pt x="1157018" y="1576885"/>
                    </a:lnTo>
                    <a:lnTo>
                      <a:pt x="1152080" y="1581822"/>
                    </a:lnTo>
                    <a:lnTo>
                      <a:pt x="1147143" y="1584289"/>
                    </a:lnTo>
                    <a:lnTo>
                      <a:pt x="1144672" y="1584289"/>
                    </a:lnTo>
                    <a:lnTo>
                      <a:pt x="1132330" y="1589227"/>
                    </a:lnTo>
                    <a:lnTo>
                      <a:pt x="1124926" y="1591695"/>
                    </a:lnTo>
                    <a:lnTo>
                      <a:pt x="1115051" y="1596633"/>
                    </a:lnTo>
                    <a:lnTo>
                      <a:pt x="1112584" y="1601569"/>
                    </a:lnTo>
                    <a:lnTo>
                      <a:pt x="1105176" y="1611444"/>
                    </a:lnTo>
                    <a:lnTo>
                      <a:pt x="1102709" y="1621317"/>
                    </a:lnTo>
                    <a:lnTo>
                      <a:pt x="1102709" y="1623786"/>
                    </a:lnTo>
                    <a:lnTo>
                      <a:pt x="1100342" y="1628723"/>
                    </a:lnTo>
                    <a:lnTo>
                      <a:pt x="1092937" y="1638597"/>
                    </a:lnTo>
                    <a:lnTo>
                      <a:pt x="1088000" y="1643534"/>
                    </a:lnTo>
                    <a:lnTo>
                      <a:pt x="1083062" y="1643534"/>
                    </a:lnTo>
                    <a:lnTo>
                      <a:pt x="1078025" y="1641065"/>
                    </a:lnTo>
                    <a:lnTo>
                      <a:pt x="1075658" y="1638597"/>
                    </a:lnTo>
                    <a:lnTo>
                      <a:pt x="1070720" y="1636129"/>
                    </a:lnTo>
                    <a:lnTo>
                      <a:pt x="1068150" y="1631192"/>
                    </a:lnTo>
                    <a:lnTo>
                      <a:pt x="1063316" y="1626255"/>
                    </a:lnTo>
                    <a:lnTo>
                      <a:pt x="1060745" y="1621317"/>
                    </a:lnTo>
                    <a:lnTo>
                      <a:pt x="1053441" y="1616381"/>
                    </a:lnTo>
                    <a:lnTo>
                      <a:pt x="1048503" y="1604038"/>
                    </a:lnTo>
                    <a:lnTo>
                      <a:pt x="1038632" y="1591695"/>
                    </a:lnTo>
                    <a:lnTo>
                      <a:pt x="1031224" y="1581822"/>
                    </a:lnTo>
                    <a:lnTo>
                      <a:pt x="1026286" y="1576885"/>
                    </a:lnTo>
                    <a:lnTo>
                      <a:pt x="1016415" y="1571947"/>
                    </a:lnTo>
                    <a:lnTo>
                      <a:pt x="1011477" y="1571947"/>
                    </a:lnTo>
                    <a:lnTo>
                      <a:pt x="1004072" y="1569478"/>
                    </a:lnTo>
                    <a:lnTo>
                      <a:pt x="991727" y="1564541"/>
                    </a:lnTo>
                    <a:lnTo>
                      <a:pt x="976918" y="1559605"/>
                    </a:lnTo>
                    <a:lnTo>
                      <a:pt x="969510" y="1557136"/>
                    </a:lnTo>
                    <a:lnTo>
                      <a:pt x="962106" y="1554668"/>
                    </a:lnTo>
                    <a:lnTo>
                      <a:pt x="952231" y="1554668"/>
                    </a:lnTo>
                    <a:lnTo>
                      <a:pt x="942359" y="1557136"/>
                    </a:lnTo>
                    <a:lnTo>
                      <a:pt x="897925" y="1557136"/>
                    </a:lnTo>
                    <a:lnTo>
                      <a:pt x="885583" y="1559605"/>
                    </a:lnTo>
                    <a:lnTo>
                      <a:pt x="870770" y="1559605"/>
                    </a:lnTo>
                    <a:lnTo>
                      <a:pt x="858428" y="1562074"/>
                    </a:lnTo>
                    <a:lnTo>
                      <a:pt x="796715" y="1562074"/>
                    </a:lnTo>
                    <a:lnTo>
                      <a:pt x="781906" y="1564541"/>
                    </a:lnTo>
                    <a:lnTo>
                      <a:pt x="737472" y="1564541"/>
                    </a:lnTo>
                    <a:lnTo>
                      <a:pt x="730067" y="1562074"/>
                    </a:lnTo>
                    <a:lnTo>
                      <a:pt x="720192" y="1564541"/>
                    </a:lnTo>
                    <a:lnTo>
                      <a:pt x="707850" y="1564541"/>
                    </a:lnTo>
                    <a:lnTo>
                      <a:pt x="695508" y="1567010"/>
                    </a:lnTo>
                    <a:lnTo>
                      <a:pt x="678228" y="1567010"/>
                    </a:lnTo>
                    <a:lnTo>
                      <a:pt x="656011" y="1571947"/>
                    </a:lnTo>
                    <a:lnTo>
                      <a:pt x="653541" y="1571947"/>
                    </a:lnTo>
                    <a:lnTo>
                      <a:pt x="646136" y="1581822"/>
                    </a:lnTo>
                    <a:lnTo>
                      <a:pt x="633794" y="1594164"/>
                    </a:lnTo>
                    <a:lnTo>
                      <a:pt x="628857" y="1601569"/>
                    </a:lnTo>
                    <a:lnTo>
                      <a:pt x="626386" y="1616381"/>
                    </a:lnTo>
                    <a:lnTo>
                      <a:pt x="633794" y="1626255"/>
                    </a:lnTo>
                    <a:lnTo>
                      <a:pt x="638732" y="1633661"/>
                    </a:lnTo>
                    <a:lnTo>
                      <a:pt x="641199" y="1648472"/>
                    </a:lnTo>
                    <a:lnTo>
                      <a:pt x="636261" y="1658345"/>
                    </a:lnTo>
                    <a:lnTo>
                      <a:pt x="633794" y="1655876"/>
                    </a:lnTo>
                    <a:lnTo>
                      <a:pt x="628857" y="1648472"/>
                    </a:lnTo>
                    <a:lnTo>
                      <a:pt x="623919" y="1643534"/>
                    </a:lnTo>
                    <a:lnTo>
                      <a:pt x="621452" y="1643534"/>
                    </a:lnTo>
                    <a:lnTo>
                      <a:pt x="614044" y="1636129"/>
                    </a:lnTo>
                    <a:lnTo>
                      <a:pt x="606640" y="1631192"/>
                    </a:lnTo>
                    <a:lnTo>
                      <a:pt x="599235" y="1626255"/>
                    </a:lnTo>
                    <a:lnTo>
                      <a:pt x="594298" y="1621317"/>
                    </a:lnTo>
                    <a:lnTo>
                      <a:pt x="591827" y="1618848"/>
                    </a:lnTo>
                    <a:lnTo>
                      <a:pt x="589360" y="1611444"/>
                    </a:lnTo>
                    <a:lnTo>
                      <a:pt x="586893" y="1601569"/>
                    </a:lnTo>
                    <a:lnTo>
                      <a:pt x="579485" y="1591695"/>
                    </a:lnTo>
                    <a:lnTo>
                      <a:pt x="574548" y="1586758"/>
                    </a:lnTo>
                    <a:lnTo>
                      <a:pt x="572081" y="1584289"/>
                    </a:lnTo>
                    <a:lnTo>
                      <a:pt x="569714" y="1569478"/>
                    </a:lnTo>
                    <a:lnTo>
                      <a:pt x="567143" y="1562074"/>
                    </a:lnTo>
                    <a:lnTo>
                      <a:pt x="562309" y="1557136"/>
                    </a:lnTo>
                    <a:lnTo>
                      <a:pt x="559739" y="1549730"/>
                    </a:lnTo>
                    <a:lnTo>
                      <a:pt x="557372" y="1544794"/>
                    </a:lnTo>
                    <a:lnTo>
                      <a:pt x="554801" y="1539857"/>
                    </a:lnTo>
                    <a:lnTo>
                      <a:pt x="552434" y="1532451"/>
                    </a:lnTo>
                    <a:lnTo>
                      <a:pt x="549864" y="1525046"/>
                    </a:lnTo>
                    <a:lnTo>
                      <a:pt x="552434" y="1517640"/>
                    </a:lnTo>
                    <a:lnTo>
                      <a:pt x="554801" y="1515171"/>
                    </a:lnTo>
                    <a:lnTo>
                      <a:pt x="557372" y="1512702"/>
                    </a:lnTo>
                    <a:lnTo>
                      <a:pt x="559739" y="1507766"/>
                    </a:lnTo>
                    <a:lnTo>
                      <a:pt x="564676" y="1505298"/>
                    </a:lnTo>
                    <a:lnTo>
                      <a:pt x="564676" y="1502829"/>
                    </a:lnTo>
                    <a:lnTo>
                      <a:pt x="559739" y="1497892"/>
                    </a:lnTo>
                    <a:lnTo>
                      <a:pt x="557372" y="1492954"/>
                    </a:lnTo>
                    <a:lnTo>
                      <a:pt x="549864" y="1490487"/>
                    </a:lnTo>
                    <a:lnTo>
                      <a:pt x="545030" y="1488018"/>
                    </a:lnTo>
                    <a:lnTo>
                      <a:pt x="545030" y="1485549"/>
                    </a:lnTo>
                    <a:lnTo>
                      <a:pt x="547396" y="1483081"/>
                    </a:lnTo>
                    <a:lnTo>
                      <a:pt x="547396" y="1478143"/>
                    </a:lnTo>
                    <a:lnTo>
                      <a:pt x="549864" y="1475674"/>
                    </a:lnTo>
                    <a:lnTo>
                      <a:pt x="552434" y="1473206"/>
                    </a:lnTo>
                    <a:lnTo>
                      <a:pt x="554801" y="1465801"/>
                    </a:lnTo>
                    <a:lnTo>
                      <a:pt x="552434" y="1465801"/>
                    </a:lnTo>
                    <a:lnTo>
                      <a:pt x="552434" y="1463332"/>
                    </a:lnTo>
                    <a:lnTo>
                      <a:pt x="549864" y="1463332"/>
                    </a:lnTo>
                    <a:lnTo>
                      <a:pt x="545030" y="1465801"/>
                    </a:lnTo>
                    <a:lnTo>
                      <a:pt x="542459" y="1470739"/>
                    </a:lnTo>
                    <a:lnTo>
                      <a:pt x="537522" y="1470739"/>
                    </a:lnTo>
                    <a:lnTo>
                      <a:pt x="532584" y="1468270"/>
                    </a:lnTo>
                    <a:lnTo>
                      <a:pt x="522813" y="1468270"/>
                    </a:lnTo>
                    <a:lnTo>
                      <a:pt x="520346" y="1465801"/>
                    </a:lnTo>
                    <a:lnTo>
                      <a:pt x="517875" y="1465801"/>
                    </a:lnTo>
                    <a:lnTo>
                      <a:pt x="515408" y="1468270"/>
                    </a:lnTo>
                    <a:lnTo>
                      <a:pt x="515408" y="1470739"/>
                    </a:lnTo>
                    <a:lnTo>
                      <a:pt x="512938" y="1470739"/>
                    </a:lnTo>
                    <a:lnTo>
                      <a:pt x="510471" y="1473206"/>
                    </a:lnTo>
                    <a:lnTo>
                      <a:pt x="505533" y="1470739"/>
                    </a:lnTo>
                    <a:lnTo>
                      <a:pt x="503066" y="1468270"/>
                    </a:lnTo>
                    <a:lnTo>
                      <a:pt x="498129" y="1465801"/>
                    </a:lnTo>
                    <a:lnTo>
                      <a:pt x="498129" y="1463332"/>
                    </a:lnTo>
                    <a:lnTo>
                      <a:pt x="495658" y="1463332"/>
                    </a:lnTo>
                    <a:lnTo>
                      <a:pt x="495658" y="1458395"/>
                    </a:lnTo>
                    <a:lnTo>
                      <a:pt x="498129" y="1458395"/>
                    </a:lnTo>
                    <a:lnTo>
                      <a:pt x="498129" y="1453459"/>
                    </a:lnTo>
                    <a:lnTo>
                      <a:pt x="495658" y="1453459"/>
                    </a:lnTo>
                    <a:lnTo>
                      <a:pt x="493191" y="1450990"/>
                    </a:lnTo>
                    <a:lnTo>
                      <a:pt x="493191" y="1448624"/>
                    </a:lnTo>
                    <a:lnTo>
                      <a:pt x="490721" y="1448624"/>
                    </a:lnTo>
                    <a:lnTo>
                      <a:pt x="490721" y="1443688"/>
                    </a:lnTo>
                    <a:lnTo>
                      <a:pt x="493191" y="1443688"/>
                    </a:lnTo>
                    <a:lnTo>
                      <a:pt x="495658" y="1441115"/>
                    </a:lnTo>
                    <a:lnTo>
                      <a:pt x="495658" y="1433711"/>
                    </a:lnTo>
                    <a:lnTo>
                      <a:pt x="493191" y="1431344"/>
                    </a:lnTo>
                    <a:lnTo>
                      <a:pt x="490721" y="1428875"/>
                    </a:lnTo>
                    <a:lnTo>
                      <a:pt x="488254" y="1428875"/>
                    </a:lnTo>
                    <a:lnTo>
                      <a:pt x="488254" y="1423939"/>
                    </a:lnTo>
                    <a:lnTo>
                      <a:pt x="485787" y="1421367"/>
                    </a:lnTo>
                    <a:lnTo>
                      <a:pt x="480849" y="1421367"/>
                    </a:lnTo>
                    <a:lnTo>
                      <a:pt x="480849" y="1416431"/>
                    </a:lnTo>
                    <a:lnTo>
                      <a:pt x="483316" y="1414064"/>
                    </a:lnTo>
                    <a:lnTo>
                      <a:pt x="483316" y="1409129"/>
                    </a:lnTo>
                    <a:lnTo>
                      <a:pt x="480849" y="1406660"/>
                    </a:lnTo>
                    <a:lnTo>
                      <a:pt x="478379" y="1399254"/>
                    </a:lnTo>
                    <a:lnTo>
                      <a:pt x="478379" y="1396785"/>
                    </a:lnTo>
                    <a:lnTo>
                      <a:pt x="475912" y="1391849"/>
                    </a:lnTo>
                    <a:lnTo>
                      <a:pt x="475912" y="1381974"/>
                    </a:lnTo>
                    <a:lnTo>
                      <a:pt x="480849" y="1381974"/>
                    </a:lnTo>
                    <a:lnTo>
                      <a:pt x="483316" y="1377037"/>
                    </a:lnTo>
                    <a:lnTo>
                      <a:pt x="485787" y="1377037"/>
                    </a:lnTo>
                    <a:lnTo>
                      <a:pt x="485787" y="1359757"/>
                    </a:lnTo>
                    <a:lnTo>
                      <a:pt x="488254" y="1354821"/>
                    </a:lnTo>
                    <a:lnTo>
                      <a:pt x="488254" y="1344946"/>
                    </a:lnTo>
                    <a:lnTo>
                      <a:pt x="485787" y="1342478"/>
                    </a:lnTo>
                    <a:lnTo>
                      <a:pt x="485787" y="1337542"/>
                    </a:lnTo>
                    <a:lnTo>
                      <a:pt x="488254" y="1335073"/>
                    </a:lnTo>
                    <a:lnTo>
                      <a:pt x="488254" y="1327667"/>
                    </a:lnTo>
                    <a:lnTo>
                      <a:pt x="485787" y="1325198"/>
                    </a:lnTo>
                    <a:lnTo>
                      <a:pt x="490721" y="1325198"/>
                    </a:lnTo>
                    <a:lnTo>
                      <a:pt x="495658" y="1317793"/>
                    </a:lnTo>
                    <a:lnTo>
                      <a:pt x="495658" y="1312856"/>
                    </a:lnTo>
                    <a:lnTo>
                      <a:pt x="493191" y="1307918"/>
                    </a:lnTo>
                    <a:lnTo>
                      <a:pt x="490721" y="1307918"/>
                    </a:lnTo>
                    <a:lnTo>
                      <a:pt x="488254" y="1302981"/>
                    </a:lnTo>
                    <a:lnTo>
                      <a:pt x="488254" y="1298045"/>
                    </a:lnTo>
                    <a:lnTo>
                      <a:pt x="490721" y="1298045"/>
                    </a:lnTo>
                    <a:lnTo>
                      <a:pt x="490721" y="1288170"/>
                    </a:lnTo>
                    <a:lnTo>
                      <a:pt x="493191" y="1288170"/>
                    </a:lnTo>
                    <a:lnTo>
                      <a:pt x="495658" y="1283234"/>
                    </a:lnTo>
                    <a:lnTo>
                      <a:pt x="495658" y="1280766"/>
                    </a:lnTo>
                    <a:lnTo>
                      <a:pt x="493191" y="1275828"/>
                    </a:lnTo>
                    <a:lnTo>
                      <a:pt x="488254" y="1275828"/>
                    </a:lnTo>
                    <a:lnTo>
                      <a:pt x="485787" y="1278297"/>
                    </a:lnTo>
                    <a:lnTo>
                      <a:pt x="483316" y="1278297"/>
                    </a:lnTo>
                    <a:lnTo>
                      <a:pt x="480849" y="1273359"/>
                    </a:lnTo>
                    <a:lnTo>
                      <a:pt x="478379" y="1268422"/>
                    </a:lnTo>
                    <a:lnTo>
                      <a:pt x="473441" y="1265953"/>
                    </a:lnTo>
                    <a:lnTo>
                      <a:pt x="468507" y="1265953"/>
                    </a:lnTo>
                    <a:lnTo>
                      <a:pt x="466037" y="1261017"/>
                    </a:lnTo>
                    <a:lnTo>
                      <a:pt x="461099" y="1253611"/>
                    </a:lnTo>
                    <a:lnTo>
                      <a:pt x="461099" y="1241269"/>
                    </a:lnTo>
                    <a:lnTo>
                      <a:pt x="458632" y="1236332"/>
                    </a:lnTo>
                    <a:lnTo>
                      <a:pt x="451227" y="1233863"/>
                    </a:lnTo>
                    <a:lnTo>
                      <a:pt x="448757" y="1231394"/>
                    </a:lnTo>
                    <a:lnTo>
                      <a:pt x="438882" y="1223989"/>
                    </a:lnTo>
                    <a:lnTo>
                      <a:pt x="436415" y="1221521"/>
                    </a:lnTo>
                    <a:lnTo>
                      <a:pt x="431478" y="1216583"/>
                    </a:lnTo>
                    <a:lnTo>
                      <a:pt x="426540" y="1206710"/>
                    </a:lnTo>
                    <a:lnTo>
                      <a:pt x="424073" y="1204241"/>
                    </a:lnTo>
                    <a:lnTo>
                      <a:pt x="421603" y="1201772"/>
                    </a:lnTo>
                    <a:lnTo>
                      <a:pt x="424073" y="1196835"/>
                    </a:lnTo>
                    <a:lnTo>
                      <a:pt x="424073" y="1194366"/>
                    </a:lnTo>
                    <a:lnTo>
                      <a:pt x="426540" y="1186962"/>
                    </a:lnTo>
                    <a:lnTo>
                      <a:pt x="424073" y="1177087"/>
                    </a:lnTo>
                    <a:lnTo>
                      <a:pt x="419135" y="1172151"/>
                    </a:lnTo>
                    <a:lnTo>
                      <a:pt x="414198" y="1162276"/>
                    </a:lnTo>
                    <a:lnTo>
                      <a:pt x="414198" y="1159807"/>
                    </a:lnTo>
                    <a:lnTo>
                      <a:pt x="409261" y="1152403"/>
                    </a:lnTo>
                    <a:lnTo>
                      <a:pt x="404323" y="1154871"/>
                    </a:lnTo>
                    <a:lnTo>
                      <a:pt x="396918" y="1157338"/>
                    </a:lnTo>
                    <a:lnTo>
                      <a:pt x="391981" y="1152403"/>
                    </a:lnTo>
                    <a:lnTo>
                      <a:pt x="387044" y="1144996"/>
                    </a:lnTo>
                    <a:lnTo>
                      <a:pt x="384576" y="1142528"/>
                    </a:lnTo>
                    <a:lnTo>
                      <a:pt x="382106" y="1140059"/>
                    </a:lnTo>
                    <a:lnTo>
                      <a:pt x="382106" y="1130185"/>
                    </a:lnTo>
                    <a:lnTo>
                      <a:pt x="379639" y="1122779"/>
                    </a:lnTo>
                    <a:lnTo>
                      <a:pt x="379639" y="1117843"/>
                    </a:lnTo>
                    <a:lnTo>
                      <a:pt x="377172" y="1112906"/>
                    </a:lnTo>
                    <a:lnTo>
                      <a:pt x="369764" y="1107968"/>
                    </a:lnTo>
                    <a:lnTo>
                      <a:pt x="369764" y="1100564"/>
                    </a:lnTo>
                    <a:lnTo>
                      <a:pt x="372234" y="1098095"/>
                    </a:lnTo>
                    <a:lnTo>
                      <a:pt x="372234" y="1088220"/>
                    </a:lnTo>
                    <a:lnTo>
                      <a:pt x="369764" y="1085751"/>
                    </a:lnTo>
                    <a:lnTo>
                      <a:pt x="357422" y="1083284"/>
                    </a:lnTo>
                    <a:lnTo>
                      <a:pt x="345080" y="1083284"/>
                    </a:lnTo>
                    <a:lnTo>
                      <a:pt x="340142" y="1080816"/>
                    </a:lnTo>
                    <a:lnTo>
                      <a:pt x="322966" y="1080816"/>
                    </a:lnTo>
                    <a:lnTo>
                      <a:pt x="315562" y="1078347"/>
                    </a:lnTo>
                    <a:lnTo>
                      <a:pt x="300749" y="1080816"/>
                    </a:lnTo>
                    <a:lnTo>
                      <a:pt x="295812" y="1080816"/>
                    </a:lnTo>
                    <a:lnTo>
                      <a:pt x="285937" y="1075878"/>
                    </a:lnTo>
                    <a:lnTo>
                      <a:pt x="285937" y="1073409"/>
                    </a:lnTo>
                    <a:lnTo>
                      <a:pt x="276065" y="1075878"/>
                    </a:lnTo>
                    <a:lnTo>
                      <a:pt x="271128" y="1073409"/>
                    </a:lnTo>
                    <a:lnTo>
                      <a:pt x="268657" y="1070941"/>
                    </a:lnTo>
                    <a:lnTo>
                      <a:pt x="268657" y="1066003"/>
                    </a:lnTo>
                    <a:lnTo>
                      <a:pt x="266190" y="1063536"/>
                    </a:lnTo>
                    <a:lnTo>
                      <a:pt x="261253" y="1063536"/>
                    </a:lnTo>
                    <a:lnTo>
                      <a:pt x="261253" y="1066003"/>
                    </a:lnTo>
                    <a:lnTo>
                      <a:pt x="258786" y="1070941"/>
                    </a:lnTo>
                    <a:lnTo>
                      <a:pt x="256315" y="1075878"/>
                    </a:lnTo>
                    <a:lnTo>
                      <a:pt x="253848" y="1083284"/>
                    </a:lnTo>
                    <a:lnTo>
                      <a:pt x="253848" y="1100564"/>
                    </a:lnTo>
                    <a:lnTo>
                      <a:pt x="251378" y="1103031"/>
                    </a:lnTo>
                    <a:lnTo>
                      <a:pt x="248911" y="1100564"/>
                    </a:lnTo>
                    <a:lnTo>
                      <a:pt x="239036" y="1095626"/>
                    </a:lnTo>
                    <a:lnTo>
                      <a:pt x="234098" y="1093158"/>
                    </a:lnTo>
                    <a:lnTo>
                      <a:pt x="229161" y="1090689"/>
                    </a:lnTo>
                    <a:lnTo>
                      <a:pt x="219289" y="1085751"/>
                    </a:lnTo>
                    <a:lnTo>
                      <a:pt x="214352" y="1078347"/>
                    </a:lnTo>
                    <a:lnTo>
                      <a:pt x="206947" y="1073409"/>
                    </a:lnTo>
                    <a:lnTo>
                      <a:pt x="202010" y="1070941"/>
                    </a:lnTo>
                    <a:lnTo>
                      <a:pt x="199539" y="1068472"/>
                    </a:lnTo>
                    <a:lnTo>
                      <a:pt x="202010" y="1061067"/>
                    </a:lnTo>
                    <a:lnTo>
                      <a:pt x="202010" y="1048724"/>
                    </a:lnTo>
                    <a:lnTo>
                      <a:pt x="197072" y="1043788"/>
                    </a:lnTo>
                    <a:lnTo>
                      <a:pt x="189667" y="1038954"/>
                    </a:lnTo>
                    <a:lnTo>
                      <a:pt x="184730" y="1031444"/>
                    </a:lnTo>
                    <a:lnTo>
                      <a:pt x="179793" y="1031444"/>
                    </a:lnTo>
                    <a:lnTo>
                      <a:pt x="172385" y="1033913"/>
                    </a:lnTo>
                    <a:lnTo>
                      <a:pt x="162513" y="1028977"/>
                    </a:lnTo>
                    <a:lnTo>
                      <a:pt x="160043" y="1024141"/>
                    </a:lnTo>
                    <a:lnTo>
                      <a:pt x="157576" y="1019206"/>
                    </a:lnTo>
                    <a:lnTo>
                      <a:pt x="155105" y="1011696"/>
                    </a:lnTo>
                    <a:lnTo>
                      <a:pt x="152638" y="1001926"/>
                    </a:lnTo>
                    <a:lnTo>
                      <a:pt x="150171" y="994520"/>
                    </a:lnTo>
                    <a:lnTo>
                      <a:pt x="150171" y="992051"/>
                    </a:lnTo>
                    <a:lnTo>
                      <a:pt x="155105" y="989582"/>
                    </a:lnTo>
                    <a:lnTo>
                      <a:pt x="157576" y="987114"/>
                    </a:lnTo>
                    <a:lnTo>
                      <a:pt x="160043" y="984645"/>
                    </a:lnTo>
                    <a:lnTo>
                      <a:pt x="162513" y="979709"/>
                    </a:lnTo>
                    <a:lnTo>
                      <a:pt x="160043" y="977240"/>
                    </a:lnTo>
                    <a:lnTo>
                      <a:pt x="160043" y="974772"/>
                    </a:lnTo>
                    <a:lnTo>
                      <a:pt x="157576" y="974772"/>
                    </a:lnTo>
                    <a:lnTo>
                      <a:pt x="152638" y="972303"/>
                    </a:lnTo>
                    <a:lnTo>
                      <a:pt x="150171" y="969834"/>
                    </a:lnTo>
                    <a:lnTo>
                      <a:pt x="145233" y="967365"/>
                    </a:lnTo>
                    <a:lnTo>
                      <a:pt x="137826" y="957492"/>
                    </a:lnTo>
                    <a:lnTo>
                      <a:pt x="132891" y="957492"/>
                    </a:lnTo>
                    <a:lnTo>
                      <a:pt x="130421" y="955023"/>
                    </a:lnTo>
                    <a:lnTo>
                      <a:pt x="130421" y="950086"/>
                    </a:lnTo>
                    <a:lnTo>
                      <a:pt x="127954" y="945150"/>
                    </a:lnTo>
                    <a:lnTo>
                      <a:pt x="125484" y="937744"/>
                    </a:lnTo>
                    <a:lnTo>
                      <a:pt x="120546" y="932806"/>
                    </a:lnTo>
                    <a:lnTo>
                      <a:pt x="120546" y="930338"/>
                    </a:lnTo>
                    <a:lnTo>
                      <a:pt x="118079" y="927870"/>
                    </a:lnTo>
                    <a:lnTo>
                      <a:pt x="118079" y="927870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884" cap="sq">
                <a:solidFill>
                  <a:schemeClr val="bg1">
                    <a:lumMod val="50000"/>
                  </a:schemeClr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A7C4EF8F-5916-FD6E-BB72-E4B102B8CDD9}"/>
                  </a:ext>
                </a:extLst>
              </p:cNvPr>
              <p:cNvSpPr/>
              <p:nvPr/>
            </p:nvSpPr>
            <p:spPr>
              <a:xfrm>
                <a:off x="2701286" y="4218625"/>
                <a:ext cx="910677" cy="1179643"/>
              </a:xfrm>
              <a:custGeom>
                <a:avLst/>
                <a:gdLst>
                  <a:gd name="connsiteX0" fmla="*/ 68708 w 910677"/>
                  <a:gd name="connsiteY0" fmla="*/ 695726 h 1179643"/>
                  <a:gd name="connsiteX1" fmla="*/ 63770 w 910677"/>
                  <a:gd name="connsiteY1" fmla="*/ 693258 h 1179643"/>
                  <a:gd name="connsiteX2" fmla="*/ 58833 w 910677"/>
                  <a:gd name="connsiteY2" fmla="*/ 688320 h 1179643"/>
                  <a:gd name="connsiteX3" fmla="*/ 51428 w 910677"/>
                  <a:gd name="connsiteY3" fmla="*/ 680916 h 1179643"/>
                  <a:gd name="connsiteX4" fmla="*/ 51428 w 910677"/>
                  <a:gd name="connsiteY4" fmla="*/ 678447 h 1179643"/>
                  <a:gd name="connsiteX5" fmla="*/ 46491 w 910677"/>
                  <a:gd name="connsiteY5" fmla="*/ 675978 h 1179643"/>
                  <a:gd name="connsiteX6" fmla="*/ 41553 w 910677"/>
                  <a:gd name="connsiteY6" fmla="*/ 673509 h 1179643"/>
                  <a:gd name="connsiteX7" fmla="*/ 39086 w 910677"/>
                  <a:gd name="connsiteY7" fmla="*/ 671041 h 1179643"/>
                  <a:gd name="connsiteX8" fmla="*/ 36616 w 910677"/>
                  <a:gd name="connsiteY8" fmla="*/ 668572 h 1179643"/>
                  <a:gd name="connsiteX9" fmla="*/ 36616 w 910677"/>
                  <a:gd name="connsiteY9" fmla="*/ 666103 h 1179643"/>
                  <a:gd name="connsiteX10" fmla="*/ 31681 w 910677"/>
                  <a:gd name="connsiteY10" fmla="*/ 663636 h 1179643"/>
                  <a:gd name="connsiteX11" fmla="*/ 29211 w 910677"/>
                  <a:gd name="connsiteY11" fmla="*/ 661167 h 1179643"/>
                  <a:gd name="connsiteX12" fmla="*/ 24274 w 910677"/>
                  <a:gd name="connsiteY12" fmla="*/ 653761 h 1179643"/>
                  <a:gd name="connsiteX13" fmla="*/ 24274 w 910677"/>
                  <a:gd name="connsiteY13" fmla="*/ 648824 h 1179643"/>
                  <a:gd name="connsiteX14" fmla="*/ 21806 w 910677"/>
                  <a:gd name="connsiteY14" fmla="*/ 643888 h 1179643"/>
                  <a:gd name="connsiteX15" fmla="*/ 16869 w 910677"/>
                  <a:gd name="connsiteY15" fmla="*/ 638950 h 1179643"/>
                  <a:gd name="connsiteX16" fmla="*/ 11931 w 910677"/>
                  <a:gd name="connsiteY16" fmla="*/ 636482 h 1179643"/>
                  <a:gd name="connsiteX17" fmla="*/ 6994 w 910677"/>
                  <a:gd name="connsiteY17" fmla="*/ 631544 h 1179643"/>
                  <a:gd name="connsiteX18" fmla="*/ 2057 w 910677"/>
                  <a:gd name="connsiteY18" fmla="*/ 626608 h 1179643"/>
                  <a:gd name="connsiteX19" fmla="*/ 2057 w 910677"/>
                  <a:gd name="connsiteY19" fmla="*/ 624139 h 1179643"/>
                  <a:gd name="connsiteX20" fmla="*/ -411 w 910677"/>
                  <a:gd name="connsiteY20" fmla="*/ 621671 h 1179643"/>
                  <a:gd name="connsiteX21" fmla="*/ -411 w 910677"/>
                  <a:gd name="connsiteY21" fmla="*/ 609329 h 1179643"/>
                  <a:gd name="connsiteX22" fmla="*/ 2057 w 910677"/>
                  <a:gd name="connsiteY22" fmla="*/ 604391 h 1179643"/>
                  <a:gd name="connsiteX23" fmla="*/ 4527 w 910677"/>
                  <a:gd name="connsiteY23" fmla="*/ 599454 h 1179643"/>
                  <a:gd name="connsiteX24" fmla="*/ 4527 w 910677"/>
                  <a:gd name="connsiteY24" fmla="*/ 594516 h 1179643"/>
                  <a:gd name="connsiteX25" fmla="*/ 6994 w 910677"/>
                  <a:gd name="connsiteY25" fmla="*/ 592048 h 1179643"/>
                  <a:gd name="connsiteX26" fmla="*/ 9464 w 910677"/>
                  <a:gd name="connsiteY26" fmla="*/ 587112 h 1179643"/>
                  <a:gd name="connsiteX27" fmla="*/ 11931 w 910677"/>
                  <a:gd name="connsiteY27" fmla="*/ 582174 h 1179643"/>
                  <a:gd name="connsiteX28" fmla="*/ 11931 w 910677"/>
                  <a:gd name="connsiteY28" fmla="*/ 579705 h 1179643"/>
                  <a:gd name="connsiteX29" fmla="*/ 14402 w 910677"/>
                  <a:gd name="connsiteY29" fmla="*/ 577237 h 1179643"/>
                  <a:gd name="connsiteX30" fmla="*/ 16869 w 910677"/>
                  <a:gd name="connsiteY30" fmla="*/ 574768 h 1179643"/>
                  <a:gd name="connsiteX31" fmla="*/ 21806 w 910677"/>
                  <a:gd name="connsiteY31" fmla="*/ 569832 h 1179643"/>
                  <a:gd name="connsiteX32" fmla="*/ 24274 w 910677"/>
                  <a:gd name="connsiteY32" fmla="*/ 567363 h 1179643"/>
                  <a:gd name="connsiteX33" fmla="*/ 31681 w 910677"/>
                  <a:gd name="connsiteY33" fmla="*/ 564895 h 1179643"/>
                  <a:gd name="connsiteX34" fmla="*/ 36616 w 910677"/>
                  <a:gd name="connsiteY34" fmla="*/ 562426 h 1179643"/>
                  <a:gd name="connsiteX35" fmla="*/ 41553 w 910677"/>
                  <a:gd name="connsiteY35" fmla="*/ 559957 h 1179643"/>
                  <a:gd name="connsiteX36" fmla="*/ 48961 w 910677"/>
                  <a:gd name="connsiteY36" fmla="*/ 557488 h 1179643"/>
                  <a:gd name="connsiteX37" fmla="*/ 51428 w 910677"/>
                  <a:gd name="connsiteY37" fmla="*/ 555021 h 1179643"/>
                  <a:gd name="connsiteX38" fmla="*/ 53895 w 910677"/>
                  <a:gd name="connsiteY38" fmla="*/ 552553 h 1179643"/>
                  <a:gd name="connsiteX39" fmla="*/ 58833 w 910677"/>
                  <a:gd name="connsiteY39" fmla="*/ 542678 h 1179643"/>
                  <a:gd name="connsiteX40" fmla="*/ 58833 w 910677"/>
                  <a:gd name="connsiteY40" fmla="*/ 540209 h 1179643"/>
                  <a:gd name="connsiteX41" fmla="*/ 63770 w 910677"/>
                  <a:gd name="connsiteY41" fmla="*/ 537740 h 1179643"/>
                  <a:gd name="connsiteX42" fmla="*/ 66240 w 910677"/>
                  <a:gd name="connsiteY42" fmla="*/ 530336 h 1179643"/>
                  <a:gd name="connsiteX43" fmla="*/ 66240 w 910677"/>
                  <a:gd name="connsiteY43" fmla="*/ 527867 h 1179643"/>
                  <a:gd name="connsiteX44" fmla="*/ 63770 w 910677"/>
                  <a:gd name="connsiteY44" fmla="*/ 522929 h 1179643"/>
                  <a:gd name="connsiteX45" fmla="*/ 61303 w 910677"/>
                  <a:gd name="connsiteY45" fmla="*/ 517993 h 1179643"/>
                  <a:gd name="connsiteX46" fmla="*/ 58833 w 910677"/>
                  <a:gd name="connsiteY46" fmla="*/ 513056 h 1179643"/>
                  <a:gd name="connsiteX47" fmla="*/ 61303 w 910677"/>
                  <a:gd name="connsiteY47" fmla="*/ 505650 h 1179643"/>
                  <a:gd name="connsiteX48" fmla="*/ 68708 w 910677"/>
                  <a:gd name="connsiteY48" fmla="*/ 500714 h 1179643"/>
                  <a:gd name="connsiteX49" fmla="*/ 71178 w 910677"/>
                  <a:gd name="connsiteY49" fmla="*/ 495776 h 1179643"/>
                  <a:gd name="connsiteX50" fmla="*/ 76112 w 910677"/>
                  <a:gd name="connsiteY50" fmla="*/ 490839 h 1179643"/>
                  <a:gd name="connsiteX51" fmla="*/ 81050 w 910677"/>
                  <a:gd name="connsiteY51" fmla="*/ 488370 h 1179643"/>
                  <a:gd name="connsiteX52" fmla="*/ 81050 w 910677"/>
                  <a:gd name="connsiteY52" fmla="*/ 485901 h 1179643"/>
                  <a:gd name="connsiteX53" fmla="*/ 83520 w 910677"/>
                  <a:gd name="connsiteY53" fmla="*/ 485901 h 1179643"/>
                  <a:gd name="connsiteX54" fmla="*/ 83520 w 910677"/>
                  <a:gd name="connsiteY54" fmla="*/ 483433 h 1179643"/>
                  <a:gd name="connsiteX55" fmla="*/ 85987 w 910677"/>
                  <a:gd name="connsiteY55" fmla="*/ 480966 h 1179643"/>
                  <a:gd name="connsiteX56" fmla="*/ 85987 w 910677"/>
                  <a:gd name="connsiteY56" fmla="*/ 478497 h 1179643"/>
                  <a:gd name="connsiteX57" fmla="*/ 88457 w 910677"/>
                  <a:gd name="connsiteY57" fmla="*/ 476028 h 1179643"/>
                  <a:gd name="connsiteX58" fmla="*/ 88457 w 910677"/>
                  <a:gd name="connsiteY58" fmla="*/ 473559 h 1179643"/>
                  <a:gd name="connsiteX59" fmla="*/ 90925 w 910677"/>
                  <a:gd name="connsiteY59" fmla="*/ 468622 h 1179643"/>
                  <a:gd name="connsiteX60" fmla="*/ 90925 w 910677"/>
                  <a:gd name="connsiteY60" fmla="*/ 466153 h 1179643"/>
                  <a:gd name="connsiteX61" fmla="*/ 88457 w 910677"/>
                  <a:gd name="connsiteY61" fmla="*/ 461217 h 1179643"/>
                  <a:gd name="connsiteX62" fmla="*/ 88457 w 910677"/>
                  <a:gd name="connsiteY62" fmla="*/ 456280 h 1179643"/>
                  <a:gd name="connsiteX63" fmla="*/ 90925 w 910677"/>
                  <a:gd name="connsiteY63" fmla="*/ 448874 h 1179643"/>
                  <a:gd name="connsiteX64" fmla="*/ 88457 w 910677"/>
                  <a:gd name="connsiteY64" fmla="*/ 441571 h 1179643"/>
                  <a:gd name="connsiteX65" fmla="*/ 88457 w 910677"/>
                  <a:gd name="connsiteY65" fmla="*/ 419356 h 1179643"/>
                  <a:gd name="connsiteX66" fmla="*/ 85987 w 910677"/>
                  <a:gd name="connsiteY66" fmla="*/ 414315 h 1179643"/>
                  <a:gd name="connsiteX67" fmla="*/ 85987 w 910677"/>
                  <a:gd name="connsiteY67" fmla="*/ 411949 h 1179643"/>
                  <a:gd name="connsiteX68" fmla="*/ 83520 w 910677"/>
                  <a:gd name="connsiteY68" fmla="*/ 407012 h 1179643"/>
                  <a:gd name="connsiteX69" fmla="*/ 83520 w 910677"/>
                  <a:gd name="connsiteY69" fmla="*/ 404543 h 1179643"/>
                  <a:gd name="connsiteX70" fmla="*/ 78582 w 910677"/>
                  <a:gd name="connsiteY70" fmla="*/ 399607 h 1179643"/>
                  <a:gd name="connsiteX71" fmla="*/ 76112 w 910677"/>
                  <a:gd name="connsiteY71" fmla="*/ 397139 h 1179643"/>
                  <a:gd name="connsiteX72" fmla="*/ 78582 w 910677"/>
                  <a:gd name="connsiteY72" fmla="*/ 389732 h 1179643"/>
                  <a:gd name="connsiteX73" fmla="*/ 81050 w 910677"/>
                  <a:gd name="connsiteY73" fmla="*/ 382328 h 1179643"/>
                  <a:gd name="connsiteX74" fmla="*/ 81050 w 910677"/>
                  <a:gd name="connsiteY74" fmla="*/ 379859 h 1179643"/>
                  <a:gd name="connsiteX75" fmla="*/ 85987 w 910677"/>
                  <a:gd name="connsiteY75" fmla="*/ 377390 h 1179643"/>
                  <a:gd name="connsiteX76" fmla="*/ 88457 w 910677"/>
                  <a:gd name="connsiteY76" fmla="*/ 372453 h 1179643"/>
                  <a:gd name="connsiteX77" fmla="*/ 88457 w 910677"/>
                  <a:gd name="connsiteY77" fmla="*/ 369984 h 1179643"/>
                  <a:gd name="connsiteX78" fmla="*/ 93392 w 910677"/>
                  <a:gd name="connsiteY78" fmla="*/ 365048 h 1179643"/>
                  <a:gd name="connsiteX79" fmla="*/ 93392 w 910677"/>
                  <a:gd name="connsiteY79" fmla="*/ 362580 h 1179643"/>
                  <a:gd name="connsiteX80" fmla="*/ 95862 w 910677"/>
                  <a:gd name="connsiteY80" fmla="*/ 362580 h 1179643"/>
                  <a:gd name="connsiteX81" fmla="*/ 98329 w 910677"/>
                  <a:gd name="connsiteY81" fmla="*/ 360111 h 1179643"/>
                  <a:gd name="connsiteX82" fmla="*/ 100799 w 910677"/>
                  <a:gd name="connsiteY82" fmla="*/ 357642 h 1179643"/>
                  <a:gd name="connsiteX83" fmla="*/ 103267 w 910677"/>
                  <a:gd name="connsiteY83" fmla="*/ 357642 h 1179643"/>
                  <a:gd name="connsiteX84" fmla="*/ 103267 w 910677"/>
                  <a:gd name="connsiteY84" fmla="*/ 355173 h 1179643"/>
                  <a:gd name="connsiteX85" fmla="*/ 105737 w 910677"/>
                  <a:gd name="connsiteY85" fmla="*/ 355173 h 1179643"/>
                  <a:gd name="connsiteX86" fmla="*/ 108204 w 910677"/>
                  <a:gd name="connsiteY86" fmla="*/ 350236 h 1179643"/>
                  <a:gd name="connsiteX87" fmla="*/ 110671 w 910677"/>
                  <a:gd name="connsiteY87" fmla="*/ 347767 h 1179643"/>
                  <a:gd name="connsiteX88" fmla="*/ 108204 w 910677"/>
                  <a:gd name="connsiteY88" fmla="*/ 342831 h 1179643"/>
                  <a:gd name="connsiteX89" fmla="*/ 105737 w 910677"/>
                  <a:gd name="connsiteY89" fmla="*/ 340362 h 1179643"/>
                  <a:gd name="connsiteX90" fmla="*/ 103267 w 910677"/>
                  <a:gd name="connsiteY90" fmla="*/ 332956 h 1179643"/>
                  <a:gd name="connsiteX91" fmla="*/ 100799 w 910677"/>
                  <a:gd name="connsiteY91" fmla="*/ 323083 h 1179643"/>
                  <a:gd name="connsiteX92" fmla="*/ 98329 w 910677"/>
                  <a:gd name="connsiteY92" fmla="*/ 315677 h 1179643"/>
                  <a:gd name="connsiteX93" fmla="*/ 98329 w 910677"/>
                  <a:gd name="connsiteY93" fmla="*/ 313208 h 1179643"/>
                  <a:gd name="connsiteX94" fmla="*/ 95862 w 910677"/>
                  <a:gd name="connsiteY94" fmla="*/ 310741 h 1179643"/>
                  <a:gd name="connsiteX95" fmla="*/ 95862 w 910677"/>
                  <a:gd name="connsiteY95" fmla="*/ 305803 h 1179643"/>
                  <a:gd name="connsiteX96" fmla="*/ 93392 w 910677"/>
                  <a:gd name="connsiteY96" fmla="*/ 298397 h 1179643"/>
                  <a:gd name="connsiteX97" fmla="*/ 90925 w 910677"/>
                  <a:gd name="connsiteY97" fmla="*/ 290993 h 1179643"/>
                  <a:gd name="connsiteX98" fmla="*/ 90925 w 910677"/>
                  <a:gd name="connsiteY98" fmla="*/ 251496 h 1179643"/>
                  <a:gd name="connsiteX99" fmla="*/ 95862 w 910677"/>
                  <a:gd name="connsiteY99" fmla="*/ 244090 h 1179643"/>
                  <a:gd name="connsiteX100" fmla="*/ 100799 w 910677"/>
                  <a:gd name="connsiteY100" fmla="*/ 236685 h 1179643"/>
                  <a:gd name="connsiteX101" fmla="*/ 105737 w 910677"/>
                  <a:gd name="connsiteY101" fmla="*/ 224342 h 1179643"/>
                  <a:gd name="connsiteX102" fmla="*/ 105737 w 910677"/>
                  <a:gd name="connsiteY102" fmla="*/ 207062 h 1179643"/>
                  <a:gd name="connsiteX103" fmla="*/ 108204 w 910677"/>
                  <a:gd name="connsiteY103" fmla="*/ 199657 h 1179643"/>
                  <a:gd name="connsiteX104" fmla="*/ 113142 w 910677"/>
                  <a:gd name="connsiteY104" fmla="*/ 197189 h 1179643"/>
                  <a:gd name="connsiteX105" fmla="*/ 115609 w 910677"/>
                  <a:gd name="connsiteY105" fmla="*/ 194720 h 1179643"/>
                  <a:gd name="connsiteX106" fmla="*/ 127951 w 910677"/>
                  <a:gd name="connsiteY106" fmla="*/ 194720 h 1179643"/>
                  <a:gd name="connsiteX107" fmla="*/ 127951 w 910677"/>
                  <a:gd name="connsiteY107" fmla="*/ 192251 h 1179643"/>
                  <a:gd name="connsiteX108" fmla="*/ 130421 w 910677"/>
                  <a:gd name="connsiteY108" fmla="*/ 189782 h 1179643"/>
                  <a:gd name="connsiteX109" fmla="*/ 132888 w 910677"/>
                  <a:gd name="connsiteY109" fmla="*/ 184845 h 1179643"/>
                  <a:gd name="connsiteX110" fmla="*/ 132888 w 910677"/>
                  <a:gd name="connsiteY110" fmla="*/ 179909 h 1179643"/>
                  <a:gd name="connsiteX111" fmla="*/ 135359 w 910677"/>
                  <a:gd name="connsiteY111" fmla="*/ 174972 h 1179643"/>
                  <a:gd name="connsiteX112" fmla="*/ 137826 w 910677"/>
                  <a:gd name="connsiteY112" fmla="*/ 165098 h 1179643"/>
                  <a:gd name="connsiteX113" fmla="*/ 140296 w 910677"/>
                  <a:gd name="connsiteY113" fmla="*/ 160161 h 1179643"/>
                  <a:gd name="connsiteX114" fmla="*/ 142763 w 910677"/>
                  <a:gd name="connsiteY114" fmla="*/ 155223 h 1179643"/>
                  <a:gd name="connsiteX115" fmla="*/ 145230 w 910677"/>
                  <a:gd name="connsiteY115" fmla="*/ 150286 h 1179643"/>
                  <a:gd name="connsiteX116" fmla="*/ 147701 w 910677"/>
                  <a:gd name="connsiteY116" fmla="*/ 147817 h 1179643"/>
                  <a:gd name="connsiteX117" fmla="*/ 155105 w 910677"/>
                  <a:gd name="connsiteY117" fmla="*/ 142881 h 1179643"/>
                  <a:gd name="connsiteX118" fmla="*/ 164980 w 910677"/>
                  <a:gd name="connsiteY118" fmla="*/ 135475 h 1179643"/>
                  <a:gd name="connsiteX119" fmla="*/ 172385 w 910677"/>
                  <a:gd name="connsiteY119" fmla="*/ 130538 h 1179643"/>
                  <a:gd name="connsiteX120" fmla="*/ 179793 w 910677"/>
                  <a:gd name="connsiteY120" fmla="*/ 125602 h 1179643"/>
                  <a:gd name="connsiteX121" fmla="*/ 187197 w 910677"/>
                  <a:gd name="connsiteY121" fmla="*/ 120664 h 1179643"/>
                  <a:gd name="connsiteX122" fmla="*/ 194602 w 910677"/>
                  <a:gd name="connsiteY122" fmla="*/ 115727 h 1179643"/>
                  <a:gd name="connsiteX123" fmla="*/ 199539 w 910677"/>
                  <a:gd name="connsiteY123" fmla="*/ 110791 h 1179643"/>
                  <a:gd name="connsiteX124" fmla="*/ 204477 w 910677"/>
                  <a:gd name="connsiteY124" fmla="*/ 103385 h 1179643"/>
                  <a:gd name="connsiteX125" fmla="*/ 211881 w 910677"/>
                  <a:gd name="connsiteY125" fmla="*/ 98447 h 1179643"/>
                  <a:gd name="connsiteX126" fmla="*/ 214352 w 910677"/>
                  <a:gd name="connsiteY126" fmla="*/ 93510 h 1179643"/>
                  <a:gd name="connsiteX127" fmla="*/ 216819 w 910677"/>
                  <a:gd name="connsiteY127" fmla="*/ 91043 h 1179643"/>
                  <a:gd name="connsiteX128" fmla="*/ 216819 w 910677"/>
                  <a:gd name="connsiteY128" fmla="*/ 88574 h 1179643"/>
                  <a:gd name="connsiteX129" fmla="*/ 221756 w 910677"/>
                  <a:gd name="connsiteY129" fmla="*/ 83636 h 1179643"/>
                  <a:gd name="connsiteX130" fmla="*/ 226694 w 910677"/>
                  <a:gd name="connsiteY130" fmla="*/ 81168 h 1179643"/>
                  <a:gd name="connsiteX131" fmla="*/ 236566 w 910677"/>
                  <a:gd name="connsiteY131" fmla="*/ 78699 h 1179643"/>
                  <a:gd name="connsiteX132" fmla="*/ 243973 w 910677"/>
                  <a:gd name="connsiteY132" fmla="*/ 76230 h 1179643"/>
                  <a:gd name="connsiteX133" fmla="*/ 251378 w 910677"/>
                  <a:gd name="connsiteY133" fmla="*/ 71294 h 1179643"/>
                  <a:gd name="connsiteX134" fmla="*/ 256315 w 910677"/>
                  <a:gd name="connsiteY134" fmla="*/ 63888 h 1179643"/>
                  <a:gd name="connsiteX135" fmla="*/ 261253 w 910677"/>
                  <a:gd name="connsiteY135" fmla="*/ 56483 h 1179643"/>
                  <a:gd name="connsiteX136" fmla="*/ 266190 w 910677"/>
                  <a:gd name="connsiteY136" fmla="*/ 51546 h 1179643"/>
                  <a:gd name="connsiteX137" fmla="*/ 271128 w 910677"/>
                  <a:gd name="connsiteY137" fmla="*/ 46712 h 1179643"/>
                  <a:gd name="connsiteX138" fmla="*/ 276062 w 910677"/>
                  <a:gd name="connsiteY138" fmla="*/ 41671 h 1179643"/>
                  <a:gd name="connsiteX139" fmla="*/ 281000 w 910677"/>
                  <a:gd name="connsiteY139" fmla="*/ 36735 h 1179643"/>
                  <a:gd name="connsiteX140" fmla="*/ 285937 w 910677"/>
                  <a:gd name="connsiteY140" fmla="*/ 31900 h 1179643"/>
                  <a:gd name="connsiteX141" fmla="*/ 290874 w 910677"/>
                  <a:gd name="connsiteY141" fmla="*/ 29433 h 1179643"/>
                  <a:gd name="connsiteX142" fmla="*/ 298279 w 910677"/>
                  <a:gd name="connsiteY142" fmla="*/ 26964 h 1179643"/>
                  <a:gd name="connsiteX143" fmla="*/ 300749 w 910677"/>
                  <a:gd name="connsiteY143" fmla="*/ 24392 h 1179643"/>
                  <a:gd name="connsiteX144" fmla="*/ 303217 w 910677"/>
                  <a:gd name="connsiteY144" fmla="*/ 24392 h 1179643"/>
                  <a:gd name="connsiteX145" fmla="*/ 308154 w 910677"/>
                  <a:gd name="connsiteY145" fmla="*/ 21923 h 1179643"/>
                  <a:gd name="connsiteX146" fmla="*/ 310621 w 910677"/>
                  <a:gd name="connsiteY146" fmla="*/ 19456 h 1179643"/>
                  <a:gd name="connsiteX147" fmla="*/ 310621 w 910677"/>
                  <a:gd name="connsiteY147" fmla="*/ 16987 h 1179643"/>
                  <a:gd name="connsiteX148" fmla="*/ 325434 w 910677"/>
                  <a:gd name="connsiteY148" fmla="*/ 16987 h 1179643"/>
                  <a:gd name="connsiteX149" fmla="*/ 330371 w 910677"/>
                  <a:gd name="connsiteY149" fmla="*/ 14620 h 1179643"/>
                  <a:gd name="connsiteX150" fmla="*/ 332838 w 910677"/>
                  <a:gd name="connsiteY150" fmla="*/ 12153 h 1179643"/>
                  <a:gd name="connsiteX151" fmla="*/ 332838 w 910677"/>
                  <a:gd name="connsiteY151" fmla="*/ 9684 h 1179643"/>
                  <a:gd name="connsiteX152" fmla="*/ 337776 w 910677"/>
                  <a:gd name="connsiteY152" fmla="*/ 4747 h 1179643"/>
                  <a:gd name="connsiteX153" fmla="*/ 342713 w 910677"/>
                  <a:gd name="connsiteY153" fmla="*/ 4747 h 1179643"/>
                  <a:gd name="connsiteX154" fmla="*/ 342713 w 910677"/>
                  <a:gd name="connsiteY154" fmla="*/ 2278 h 1179643"/>
                  <a:gd name="connsiteX155" fmla="*/ 345180 w 910677"/>
                  <a:gd name="connsiteY155" fmla="*/ -191 h 1179643"/>
                  <a:gd name="connsiteX156" fmla="*/ 347651 w 910677"/>
                  <a:gd name="connsiteY156" fmla="*/ -191 h 1179643"/>
                  <a:gd name="connsiteX157" fmla="*/ 347651 w 910677"/>
                  <a:gd name="connsiteY157" fmla="*/ 2278 h 1179643"/>
                  <a:gd name="connsiteX158" fmla="*/ 355055 w 910677"/>
                  <a:gd name="connsiteY158" fmla="*/ 2278 h 1179643"/>
                  <a:gd name="connsiteX159" fmla="*/ 357422 w 910677"/>
                  <a:gd name="connsiteY159" fmla="*/ 4747 h 1179643"/>
                  <a:gd name="connsiteX160" fmla="*/ 359993 w 910677"/>
                  <a:gd name="connsiteY160" fmla="*/ 4747 h 1179643"/>
                  <a:gd name="connsiteX161" fmla="*/ 359993 w 910677"/>
                  <a:gd name="connsiteY161" fmla="*/ 9684 h 1179643"/>
                  <a:gd name="connsiteX162" fmla="*/ 357422 w 910677"/>
                  <a:gd name="connsiteY162" fmla="*/ 14620 h 1179643"/>
                  <a:gd name="connsiteX163" fmla="*/ 355055 w 910677"/>
                  <a:gd name="connsiteY163" fmla="*/ 16987 h 1179643"/>
                  <a:gd name="connsiteX164" fmla="*/ 347651 w 910677"/>
                  <a:gd name="connsiteY164" fmla="*/ 16987 h 1179643"/>
                  <a:gd name="connsiteX165" fmla="*/ 345180 w 910677"/>
                  <a:gd name="connsiteY165" fmla="*/ 19456 h 1179643"/>
                  <a:gd name="connsiteX166" fmla="*/ 345180 w 910677"/>
                  <a:gd name="connsiteY166" fmla="*/ 21923 h 1179643"/>
                  <a:gd name="connsiteX167" fmla="*/ 347651 w 910677"/>
                  <a:gd name="connsiteY167" fmla="*/ 21923 h 1179643"/>
                  <a:gd name="connsiteX168" fmla="*/ 350118 w 910677"/>
                  <a:gd name="connsiteY168" fmla="*/ 24392 h 1179643"/>
                  <a:gd name="connsiteX169" fmla="*/ 352484 w 910677"/>
                  <a:gd name="connsiteY169" fmla="*/ 26964 h 1179643"/>
                  <a:gd name="connsiteX170" fmla="*/ 357422 w 910677"/>
                  <a:gd name="connsiteY170" fmla="*/ 26964 h 1179643"/>
                  <a:gd name="connsiteX171" fmla="*/ 362359 w 910677"/>
                  <a:gd name="connsiteY171" fmla="*/ 24392 h 1179643"/>
                  <a:gd name="connsiteX172" fmla="*/ 367397 w 910677"/>
                  <a:gd name="connsiteY172" fmla="*/ 24392 h 1179643"/>
                  <a:gd name="connsiteX173" fmla="*/ 374701 w 910677"/>
                  <a:gd name="connsiteY173" fmla="*/ 26964 h 1179643"/>
                  <a:gd name="connsiteX174" fmla="*/ 374701 w 910677"/>
                  <a:gd name="connsiteY174" fmla="*/ 29433 h 1179643"/>
                  <a:gd name="connsiteX175" fmla="*/ 379639 w 910677"/>
                  <a:gd name="connsiteY175" fmla="*/ 31900 h 1179643"/>
                  <a:gd name="connsiteX176" fmla="*/ 379639 w 910677"/>
                  <a:gd name="connsiteY176" fmla="*/ 39202 h 1179643"/>
                  <a:gd name="connsiteX177" fmla="*/ 377272 w 910677"/>
                  <a:gd name="connsiteY177" fmla="*/ 41671 h 1179643"/>
                  <a:gd name="connsiteX178" fmla="*/ 379639 w 910677"/>
                  <a:gd name="connsiteY178" fmla="*/ 44243 h 1179643"/>
                  <a:gd name="connsiteX179" fmla="*/ 382210 w 910677"/>
                  <a:gd name="connsiteY179" fmla="*/ 46712 h 1179643"/>
                  <a:gd name="connsiteX180" fmla="*/ 384677 w 910677"/>
                  <a:gd name="connsiteY180" fmla="*/ 46712 h 1179643"/>
                  <a:gd name="connsiteX181" fmla="*/ 387044 w 910677"/>
                  <a:gd name="connsiteY181" fmla="*/ 49077 h 1179643"/>
                  <a:gd name="connsiteX182" fmla="*/ 389614 w 910677"/>
                  <a:gd name="connsiteY182" fmla="*/ 46712 h 1179643"/>
                  <a:gd name="connsiteX183" fmla="*/ 394448 w 910677"/>
                  <a:gd name="connsiteY183" fmla="*/ 44243 h 1179643"/>
                  <a:gd name="connsiteX184" fmla="*/ 401856 w 910677"/>
                  <a:gd name="connsiteY184" fmla="*/ 41671 h 1179643"/>
                  <a:gd name="connsiteX185" fmla="*/ 404323 w 910677"/>
                  <a:gd name="connsiteY185" fmla="*/ 36735 h 1179643"/>
                  <a:gd name="connsiteX186" fmla="*/ 404323 w 910677"/>
                  <a:gd name="connsiteY186" fmla="*/ 24392 h 1179643"/>
                  <a:gd name="connsiteX187" fmla="*/ 406790 w 910677"/>
                  <a:gd name="connsiteY187" fmla="*/ 21923 h 1179643"/>
                  <a:gd name="connsiteX188" fmla="*/ 409261 w 910677"/>
                  <a:gd name="connsiteY188" fmla="*/ 21923 h 1179643"/>
                  <a:gd name="connsiteX189" fmla="*/ 414198 w 910677"/>
                  <a:gd name="connsiteY189" fmla="*/ 24392 h 1179643"/>
                  <a:gd name="connsiteX190" fmla="*/ 419135 w 910677"/>
                  <a:gd name="connsiteY190" fmla="*/ 26964 h 1179643"/>
                  <a:gd name="connsiteX191" fmla="*/ 421603 w 910677"/>
                  <a:gd name="connsiteY191" fmla="*/ 31900 h 1179643"/>
                  <a:gd name="connsiteX192" fmla="*/ 424073 w 910677"/>
                  <a:gd name="connsiteY192" fmla="*/ 36735 h 1179643"/>
                  <a:gd name="connsiteX193" fmla="*/ 426540 w 910677"/>
                  <a:gd name="connsiteY193" fmla="*/ 41671 h 1179643"/>
                  <a:gd name="connsiteX194" fmla="*/ 426540 w 910677"/>
                  <a:gd name="connsiteY194" fmla="*/ 54015 h 1179643"/>
                  <a:gd name="connsiteX195" fmla="*/ 429007 w 910677"/>
                  <a:gd name="connsiteY195" fmla="*/ 54015 h 1179643"/>
                  <a:gd name="connsiteX196" fmla="*/ 431478 w 910677"/>
                  <a:gd name="connsiteY196" fmla="*/ 51648 h 1179643"/>
                  <a:gd name="connsiteX197" fmla="*/ 431478 w 910677"/>
                  <a:gd name="connsiteY197" fmla="*/ 31900 h 1179643"/>
                  <a:gd name="connsiteX198" fmla="*/ 433945 w 910677"/>
                  <a:gd name="connsiteY198" fmla="*/ 29433 h 1179643"/>
                  <a:gd name="connsiteX199" fmla="*/ 441352 w 910677"/>
                  <a:gd name="connsiteY199" fmla="*/ 29433 h 1179643"/>
                  <a:gd name="connsiteX200" fmla="*/ 443820 w 910677"/>
                  <a:gd name="connsiteY200" fmla="*/ 36837 h 1179643"/>
                  <a:gd name="connsiteX201" fmla="*/ 443820 w 910677"/>
                  <a:gd name="connsiteY201" fmla="*/ 56483 h 1179643"/>
                  <a:gd name="connsiteX202" fmla="*/ 441352 w 910677"/>
                  <a:gd name="connsiteY202" fmla="*/ 56483 h 1179643"/>
                  <a:gd name="connsiteX203" fmla="*/ 436415 w 910677"/>
                  <a:gd name="connsiteY203" fmla="*/ 61419 h 1179643"/>
                  <a:gd name="connsiteX204" fmla="*/ 433945 w 910677"/>
                  <a:gd name="connsiteY204" fmla="*/ 61419 h 1179643"/>
                  <a:gd name="connsiteX205" fmla="*/ 433945 w 910677"/>
                  <a:gd name="connsiteY205" fmla="*/ 68928 h 1179643"/>
                  <a:gd name="connsiteX206" fmla="*/ 438882 w 910677"/>
                  <a:gd name="connsiteY206" fmla="*/ 68928 h 1179643"/>
                  <a:gd name="connsiteX207" fmla="*/ 443820 w 910677"/>
                  <a:gd name="connsiteY207" fmla="*/ 66460 h 1179643"/>
                  <a:gd name="connsiteX208" fmla="*/ 446287 w 910677"/>
                  <a:gd name="connsiteY208" fmla="*/ 66460 h 1179643"/>
                  <a:gd name="connsiteX209" fmla="*/ 448757 w 910677"/>
                  <a:gd name="connsiteY209" fmla="*/ 68928 h 1179643"/>
                  <a:gd name="connsiteX210" fmla="*/ 463566 w 910677"/>
                  <a:gd name="connsiteY210" fmla="*/ 68928 h 1179643"/>
                  <a:gd name="connsiteX211" fmla="*/ 468504 w 910677"/>
                  <a:gd name="connsiteY211" fmla="*/ 71294 h 1179643"/>
                  <a:gd name="connsiteX212" fmla="*/ 470974 w 910677"/>
                  <a:gd name="connsiteY212" fmla="*/ 73763 h 1179643"/>
                  <a:gd name="connsiteX213" fmla="*/ 473441 w 910677"/>
                  <a:gd name="connsiteY213" fmla="*/ 73763 h 1179643"/>
                  <a:gd name="connsiteX214" fmla="*/ 473441 w 910677"/>
                  <a:gd name="connsiteY214" fmla="*/ 78699 h 1179643"/>
                  <a:gd name="connsiteX215" fmla="*/ 470974 w 910677"/>
                  <a:gd name="connsiteY215" fmla="*/ 81271 h 1179643"/>
                  <a:gd name="connsiteX216" fmla="*/ 468504 w 910677"/>
                  <a:gd name="connsiteY216" fmla="*/ 81271 h 1179643"/>
                  <a:gd name="connsiteX217" fmla="*/ 466037 w 910677"/>
                  <a:gd name="connsiteY217" fmla="*/ 83740 h 1179643"/>
                  <a:gd name="connsiteX218" fmla="*/ 466037 w 910677"/>
                  <a:gd name="connsiteY218" fmla="*/ 100916 h 1179643"/>
                  <a:gd name="connsiteX219" fmla="*/ 468504 w 910677"/>
                  <a:gd name="connsiteY219" fmla="*/ 105853 h 1179643"/>
                  <a:gd name="connsiteX220" fmla="*/ 473441 w 910677"/>
                  <a:gd name="connsiteY220" fmla="*/ 108322 h 1179643"/>
                  <a:gd name="connsiteX221" fmla="*/ 475912 w 910677"/>
                  <a:gd name="connsiteY221" fmla="*/ 110791 h 1179643"/>
                  <a:gd name="connsiteX222" fmla="*/ 478379 w 910677"/>
                  <a:gd name="connsiteY222" fmla="*/ 115727 h 1179643"/>
                  <a:gd name="connsiteX223" fmla="*/ 480846 w 910677"/>
                  <a:gd name="connsiteY223" fmla="*/ 118195 h 1179643"/>
                  <a:gd name="connsiteX224" fmla="*/ 483316 w 910677"/>
                  <a:gd name="connsiteY224" fmla="*/ 120664 h 1179643"/>
                  <a:gd name="connsiteX225" fmla="*/ 488254 w 910677"/>
                  <a:gd name="connsiteY225" fmla="*/ 120664 h 1179643"/>
                  <a:gd name="connsiteX226" fmla="*/ 490721 w 910677"/>
                  <a:gd name="connsiteY226" fmla="*/ 118195 h 1179643"/>
                  <a:gd name="connsiteX227" fmla="*/ 493191 w 910677"/>
                  <a:gd name="connsiteY227" fmla="*/ 118195 h 1179643"/>
                  <a:gd name="connsiteX228" fmla="*/ 493191 w 910677"/>
                  <a:gd name="connsiteY228" fmla="*/ 120664 h 1179643"/>
                  <a:gd name="connsiteX229" fmla="*/ 498125 w 910677"/>
                  <a:gd name="connsiteY229" fmla="*/ 123133 h 1179643"/>
                  <a:gd name="connsiteX230" fmla="*/ 503063 w 910677"/>
                  <a:gd name="connsiteY230" fmla="*/ 118195 h 1179643"/>
                  <a:gd name="connsiteX231" fmla="*/ 510471 w 910677"/>
                  <a:gd name="connsiteY231" fmla="*/ 118195 h 1179643"/>
                  <a:gd name="connsiteX232" fmla="*/ 512938 w 910677"/>
                  <a:gd name="connsiteY232" fmla="*/ 120664 h 1179643"/>
                  <a:gd name="connsiteX233" fmla="*/ 515408 w 910677"/>
                  <a:gd name="connsiteY233" fmla="*/ 120664 h 1179643"/>
                  <a:gd name="connsiteX234" fmla="*/ 515408 w 910677"/>
                  <a:gd name="connsiteY234" fmla="*/ 128070 h 1179643"/>
                  <a:gd name="connsiteX235" fmla="*/ 512938 w 910677"/>
                  <a:gd name="connsiteY235" fmla="*/ 130538 h 1179643"/>
                  <a:gd name="connsiteX236" fmla="*/ 512938 w 910677"/>
                  <a:gd name="connsiteY236" fmla="*/ 133006 h 1179643"/>
                  <a:gd name="connsiteX237" fmla="*/ 515408 w 910677"/>
                  <a:gd name="connsiteY237" fmla="*/ 135475 h 1179643"/>
                  <a:gd name="connsiteX238" fmla="*/ 517875 w 910677"/>
                  <a:gd name="connsiteY238" fmla="*/ 133006 h 1179643"/>
                  <a:gd name="connsiteX239" fmla="*/ 520342 w 910677"/>
                  <a:gd name="connsiteY239" fmla="*/ 130538 h 1179643"/>
                  <a:gd name="connsiteX240" fmla="*/ 522813 w 910677"/>
                  <a:gd name="connsiteY240" fmla="*/ 128070 h 1179643"/>
                  <a:gd name="connsiteX241" fmla="*/ 527750 w 910677"/>
                  <a:gd name="connsiteY241" fmla="*/ 130538 h 1179643"/>
                  <a:gd name="connsiteX242" fmla="*/ 530217 w 910677"/>
                  <a:gd name="connsiteY242" fmla="*/ 130538 h 1179643"/>
                  <a:gd name="connsiteX243" fmla="*/ 535155 w 910677"/>
                  <a:gd name="connsiteY243" fmla="*/ 133006 h 1179643"/>
                  <a:gd name="connsiteX244" fmla="*/ 537622 w 910677"/>
                  <a:gd name="connsiteY244" fmla="*/ 133006 h 1179643"/>
                  <a:gd name="connsiteX245" fmla="*/ 542559 w 910677"/>
                  <a:gd name="connsiteY245" fmla="*/ 135475 h 1179643"/>
                  <a:gd name="connsiteX246" fmla="*/ 542559 w 910677"/>
                  <a:gd name="connsiteY246" fmla="*/ 137944 h 1179643"/>
                  <a:gd name="connsiteX247" fmla="*/ 545030 w 910677"/>
                  <a:gd name="connsiteY247" fmla="*/ 140413 h 1179643"/>
                  <a:gd name="connsiteX248" fmla="*/ 545030 w 910677"/>
                  <a:gd name="connsiteY248" fmla="*/ 145350 h 1179643"/>
                  <a:gd name="connsiteX249" fmla="*/ 542559 w 910677"/>
                  <a:gd name="connsiteY249" fmla="*/ 147817 h 1179643"/>
                  <a:gd name="connsiteX250" fmla="*/ 540092 w 910677"/>
                  <a:gd name="connsiteY250" fmla="*/ 147817 h 1179643"/>
                  <a:gd name="connsiteX251" fmla="*/ 540092 w 910677"/>
                  <a:gd name="connsiteY251" fmla="*/ 152755 h 1179643"/>
                  <a:gd name="connsiteX252" fmla="*/ 545030 w 910677"/>
                  <a:gd name="connsiteY252" fmla="*/ 155223 h 1179643"/>
                  <a:gd name="connsiteX253" fmla="*/ 547497 w 910677"/>
                  <a:gd name="connsiteY253" fmla="*/ 157692 h 1179643"/>
                  <a:gd name="connsiteX254" fmla="*/ 552434 w 910677"/>
                  <a:gd name="connsiteY254" fmla="*/ 157692 h 1179643"/>
                  <a:gd name="connsiteX255" fmla="*/ 557372 w 910677"/>
                  <a:gd name="connsiteY255" fmla="*/ 162630 h 1179643"/>
                  <a:gd name="connsiteX256" fmla="*/ 557372 w 910677"/>
                  <a:gd name="connsiteY256" fmla="*/ 165098 h 1179643"/>
                  <a:gd name="connsiteX257" fmla="*/ 559839 w 910677"/>
                  <a:gd name="connsiteY257" fmla="*/ 167565 h 1179643"/>
                  <a:gd name="connsiteX258" fmla="*/ 562309 w 910677"/>
                  <a:gd name="connsiteY258" fmla="*/ 172503 h 1179643"/>
                  <a:gd name="connsiteX259" fmla="*/ 567247 w 910677"/>
                  <a:gd name="connsiteY259" fmla="*/ 174972 h 1179643"/>
                  <a:gd name="connsiteX260" fmla="*/ 572181 w 910677"/>
                  <a:gd name="connsiteY260" fmla="*/ 174972 h 1179643"/>
                  <a:gd name="connsiteX261" fmla="*/ 577119 w 910677"/>
                  <a:gd name="connsiteY261" fmla="*/ 172503 h 1179643"/>
                  <a:gd name="connsiteX262" fmla="*/ 586993 w 910677"/>
                  <a:gd name="connsiteY262" fmla="*/ 172503 h 1179643"/>
                  <a:gd name="connsiteX263" fmla="*/ 589461 w 910677"/>
                  <a:gd name="connsiteY263" fmla="*/ 174972 h 1179643"/>
                  <a:gd name="connsiteX264" fmla="*/ 591931 w 910677"/>
                  <a:gd name="connsiteY264" fmla="*/ 179909 h 1179643"/>
                  <a:gd name="connsiteX265" fmla="*/ 594398 w 910677"/>
                  <a:gd name="connsiteY265" fmla="*/ 182378 h 1179643"/>
                  <a:gd name="connsiteX266" fmla="*/ 591931 w 910677"/>
                  <a:gd name="connsiteY266" fmla="*/ 187314 h 1179643"/>
                  <a:gd name="connsiteX267" fmla="*/ 591931 w 910677"/>
                  <a:gd name="connsiteY267" fmla="*/ 192251 h 1179643"/>
                  <a:gd name="connsiteX268" fmla="*/ 594398 w 910677"/>
                  <a:gd name="connsiteY268" fmla="*/ 194720 h 1179643"/>
                  <a:gd name="connsiteX269" fmla="*/ 599336 w 910677"/>
                  <a:gd name="connsiteY269" fmla="*/ 197189 h 1179643"/>
                  <a:gd name="connsiteX270" fmla="*/ 601806 w 910677"/>
                  <a:gd name="connsiteY270" fmla="*/ 194720 h 1179643"/>
                  <a:gd name="connsiteX271" fmla="*/ 604273 w 910677"/>
                  <a:gd name="connsiteY271" fmla="*/ 192251 h 1179643"/>
                  <a:gd name="connsiteX272" fmla="*/ 609211 w 910677"/>
                  <a:gd name="connsiteY272" fmla="*/ 192251 h 1179643"/>
                  <a:gd name="connsiteX273" fmla="*/ 609211 w 910677"/>
                  <a:gd name="connsiteY273" fmla="*/ 199657 h 1179643"/>
                  <a:gd name="connsiteX274" fmla="*/ 606740 w 910677"/>
                  <a:gd name="connsiteY274" fmla="*/ 202125 h 1179643"/>
                  <a:gd name="connsiteX275" fmla="*/ 604273 w 910677"/>
                  <a:gd name="connsiteY275" fmla="*/ 204593 h 1179643"/>
                  <a:gd name="connsiteX276" fmla="*/ 604273 w 910677"/>
                  <a:gd name="connsiteY276" fmla="*/ 207062 h 1179643"/>
                  <a:gd name="connsiteX277" fmla="*/ 606740 w 910677"/>
                  <a:gd name="connsiteY277" fmla="*/ 209531 h 1179643"/>
                  <a:gd name="connsiteX278" fmla="*/ 614148 w 910677"/>
                  <a:gd name="connsiteY278" fmla="*/ 214468 h 1179643"/>
                  <a:gd name="connsiteX279" fmla="*/ 614148 w 910677"/>
                  <a:gd name="connsiteY279" fmla="*/ 224342 h 1179643"/>
                  <a:gd name="connsiteX280" fmla="*/ 616615 w 910677"/>
                  <a:gd name="connsiteY280" fmla="*/ 226810 h 1179643"/>
                  <a:gd name="connsiteX281" fmla="*/ 621553 w 910677"/>
                  <a:gd name="connsiteY281" fmla="*/ 229279 h 1179643"/>
                  <a:gd name="connsiteX282" fmla="*/ 628957 w 910677"/>
                  <a:gd name="connsiteY282" fmla="*/ 229279 h 1179643"/>
                  <a:gd name="connsiteX283" fmla="*/ 631428 w 910677"/>
                  <a:gd name="connsiteY283" fmla="*/ 226810 h 1179643"/>
                  <a:gd name="connsiteX284" fmla="*/ 636365 w 910677"/>
                  <a:gd name="connsiteY284" fmla="*/ 226810 h 1179643"/>
                  <a:gd name="connsiteX285" fmla="*/ 633895 w 910677"/>
                  <a:gd name="connsiteY285" fmla="*/ 231748 h 1179643"/>
                  <a:gd name="connsiteX286" fmla="*/ 633895 w 910677"/>
                  <a:gd name="connsiteY286" fmla="*/ 244090 h 1179643"/>
                  <a:gd name="connsiteX287" fmla="*/ 631428 w 910677"/>
                  <a:gd name="connsiteY287" fmla="*/ 249027 h 1179643"/>
                  <a:gd name="connsiteX288" fmla="*/ 631428 w 910677"/>
                  <a:gd name="connsiteY288" fmla="*/ 251496 h 1179643"/>
                  <a:gd name="connsiteX289" fmla="*/ 628957 w 910677"/>
                  <a:gd name="connsiteY289" fmla="*/ 251496 h 1179643"/>
                  <a:gd name="connsiteX290" fmla="*/ 628957 w 910677"/>
                  <a:gd name="connsiteY290" fmla="*/ 256433 h 1179643"/>
                  <a:gd name="connsiteX291" fmla="*/ 631428 w 910677"/>
                  <a:gd name="connsiteY291" fmla="*/ 258901 h 1179643"/>
                  <a:gd name="connsiteX292" fmla="*/ 636365 w 910677"/>
                  <a:gd name="connsiteY292" fmla="*/ 261369 h 1179643"/>
                  <a:gd name="connsiteX293" fmla="*/ 638832 w 910677"/>
                  <a:gd name="connsiteY293" fmla="*/ 263838 h 1179643"/>
                  <a:gd name="connsiteX294" fmla="*/ 641302 w 910677"/>
                  <a:gd name="connsiteY294" fmla="*/ 266307 h 1179643"/>
                  <a:gd name="connsiteX295" fmla="*/ 648707 w 910677"/>
                  <a:gd name="connsiteY295" fmla="*/ 266307 h 1179643"/>
                  <a:gd name="connsiteX296" fmla="*/ 651174 w 910677"/>
                  <a:gd name="connsiteY296" fmla="*/ 261369 h 1179643"/>
                  <a:gd name="connsiteX297" fmla="*/ 656112 w 910677"/>
                  <a:gd name="connsiteY297" fmla="*/ 261369 h 1179643"/>
                  <a:gd name="connsiteX298" fmla="*/ 658582 w 910677"/>
                  <a:gd name="connsiteY298" fmla="*/ 266307 h 1179643"/>
                  <a:gd name="connsiteX299" fmla="*/ 661049 w 910677"/>
                  <a:gd name="connsiteY299" fmla="*/ 268776 h 1179643"/>
                  <a:gd name="connsiteX300" fmla="*/ 665987 w 910677"/>
                  <a:gd name="connsiteY300" fmla="*/ 266307 h 1179643"/>
                  <a:gd name="connsiteX301" fmla="*/ 670924 w 910677"/>
                  <a:gd name="connsiteY301" fmla="*/ 263838 h 1179643"/>
                  <a:gd name="connsiteX302" fmla="*/ 673391 w 910677"/>
                  <a:gd name="connsiteY302" fmla="*/ 263838 h 1179643"/>
                  <a:gd name="connsiteX303" fmla="*/ 675862 w 910677"/>
                  <a:gd name="connsiteY303" fmla="*/ 266307 h 1179643"/>
                  <a:gd name="connsiteX304" fmla="*/ 675862 w 910677"/>
                  <a:gd name="connsiteY304" fmla="*/ 268776 h 1179643"/>
                  <a:gd name="connsiteX305" fmla="*/ 678329 w 910677"/>
                  <a:gd name="connsiteY305" fmla="*/ 268776 h 1179643"/>
                  <a:gd name="connsiteX306" fmla="*/ 680796 w 910677"/>
                  <a:gd name="connsiteY306" fmla="*/ 271244 h 1179643"/>
                  <a:gd name="connsiteX307" fmla="*/ 683266 w 910677"/>
                  <a:gd name="connsiteY307" fmla="*/ 271244 h 1179643"/>
                  <a:gd name="connsiteX308" fmla="*/ 683266 w 910677"/>
                  <a:gd name="connsiteY308" fmla="*/ 273713 h 1179643"/>
                  <a:gd name="connsiteX309" fmla="*/ 685733 w 910677"/>
                  <a:gd name="connsiteY309" fmla="*/ 276180 h 1179643"/>
                  <a:gd name="connsiteX310" fmla="*/ 685733 w 910677"/>
                  <a:gd name="connsiteY310" fmla="*/ 290993 h 1179643"/>
                  <a:gd name="connsiteX311" fmla="*/ 688204 w 910677"/>
                  <a:gd name="connsiteY311" fmla="*/ 293460 h 1179643"/>
                  <a:gd name="connsiteX312" fmla="*/ 690671 w 910677"/>
                  <a:gd name="connsiteY312" fmla="*/ 295928 h 1179643"/>
                  <a:gd name="connsiteX313" fmla="*/ 693141 w 910677"/>
                  <a:gd name="connsiteY313" fmla="*/ 293460 h 1179643"/>
                  <a:gd name="connsiteX314" fmla="*/ 695608 w 910677"/>
                  <a:gd name="connsiteY314" fmla="*/ 290993 h 1179643"/>
                  <a:gd name="connsiteX315" fmla="*/ 700546 w 910677"/>
                  <a:gd name="connsiteY315" fmla="*/ 290993 h 1179643"/>
                  <a:gd name="connsiteX316" fmla="*/ 703013 w 910677"/>
                  <a:gd name="connsiteY316" fmla="*/ 293460 h 1179643"/>
                  <a:gd name="connsiteX317" fmla="*/ 707950 w 910677"/>
                  <a:gd name="connsiteY317" fmla="*/ 295928 h 1179643"/>
                  <a:gd name="connsiteX318" fmla="*/ 710421 w 910677"/>
                  <a:gd name="connsiteY318" fmla="*/ 293460 h 1179643"/>
                  <a:gd name="connsiteX319" fmla="*/ 712888 w 910677"/>
                  <a:gd name="connsiteY319" fmla="*/ 290993 h 1179643"/>
                  <a:gd name="connsiteX320" fmla="*/ 712888 w 910677"/>
                  <a:gd name="connsiteY320" fmla="*/ 288524 h 1179643"/>
                  <a:gd name="connsiteX321" fmla="*/ 715355 w 910677"/>
                  <a:gd name="connsiteY321" fmla="*/ 286055 h 1179643"/>
                  <a:gd name="connsiteX322" fmla="*/ 717825 w 910677"/>
                  <a:gd name="connsiteY322" fmla="*/ 283586 h 1179643"/>
                  <a:gd name="connsiteX323" fmla="*/ 720292 w 910677"/>
                  <a:gd name="connsiteY323" fmla="*/ 278649 h 1179643"/>
                  <a:gd name="connsiteX324" fmla="*/ 725230 w 910677"/>
                  <a:gd name="connsiteY324" fmla="*/ 273713 h 1179643"/>
                  <a:gd name="connsiteX325" fmla="*/ 727700 w 910677"/>
                  <a:gd name="connsiteY325" fmla="*/ 271244 h 1179643"/>
                  <a:gd name="connsiteX326" fmla="*/ 730167 w 910677"/>
                  <a:gd name="connsiteY326" fmla="*/ 268776 h 1179643"/>
                  <a:gd name="connsiteX327" fmla="*/ 732638 w 910677"/>
                  <a:gd name="connsiteY327" fmla="*/ 268776 h 1179643"/>
                  <a:gd name="connsiteX328" fmla="*/ 735105 w 910677"/>
                  <a:gd name="connsiteY328" fmla="*/ 271244 h 1179643"/>
                  <a:gd name="connsiteX329" fmla="*/ 737572 w 910677"/>
                  <a:gd name="connsiteY329" fmla="*/ 271244 h 1179643"/>
                  <a:gd name="connsiteX330" fmla="*/ 742509 w 910677"/>
                  <a:gd name="connsiteY330" fmla="*/ 273713 h 1179643"/>
                  <a:gd name="connsiteX331" fmla="*/ 742509 w 910677"/>
                  <a:gd name="connsiteY331" fmla="*/ 266307 h 1179643"/>
                  <a:gd name="connsiteX332" fmla="*/ 744980 w 910677"/>
                  <a:gd name="connsiteY332" fmla="*/ 263838 h 1179643"/>
                  <a:gd name="connsiteX333" fmla="*/ 744980 w 910677"/>
                  <a:gd name="connsiteY333" fmla="*/ 258901 h 1179643"/>
                  <a:gd name="connsiteX334" fmla="*/ 747447 w 910677"/>
                  <a:gd name="connsiteY334" fmla="*/ 258901 h 1179643"/>
                  <a:gd name="connsiteX335" fmla="*/ 749917 w 910677"/>
                  <a:gd name="connsiteY335" fmla="*/ 253965 h 1179643"/>
                  <a:gd name="connsiteX336" fmla="*/ 754851 w 910677"/>
                  <a:gd name="connsiteY336" fmla="*/ 251496 h 1179643"/>
                  <a:gd name="connsiteX337" fmla="*/ 757322 w 910677"/>
                  <a:gd name="connsiteY337" fmla="*/ 251496 h 1179643"/>
                  <a:gd name="connsiteX338" fmla="*/ 757322 w 910677"/>
                  <a:gd name="connsiteY338" fmla="*/ 258901 h 1179643"/>
                  <a:gd name="connsiteX339" fmla="*/ 759789 w 910677"/>
                  <a:gd name="connsiteY339" fmla="*/ 261369 h 1179643"/>
                  <a:gd name="connsiteX340" fmla="*/ 762156 w 910677"/>
                  <a:gd name="connsiteY340" fmla="*/ 261369 h 1179643"/>
                  <a:gd name="connsiteX341" fmla="*/ 764726 w 910677"/>
                  <a:gd name="connsiteY341" fmla="*/ 256433 h 1179643"/>
                  <a:gd name="connsiteX342" fmla="*/ 767093 w 910677"/>
                  <a:gd name="connsiteY342" fmla="*/ 251496 h 1179643"/>
                  <a:gd name="connsiteX343" fmla="*/ 767093 w 910677"/>
                  <a:gd name="connsiteY343" fmla="*/ 244090 h 1179643"/>
                  <a:gd name="connsiteX344" fmla="*/ 772031 w 910677"/>
                  <a:gd name="connsiteY344" fmla="*/ 244090 h 1179643"/>
                  <a:gd name="connsiteX345" fmla="*/ 777068 w 910677"/>
                  <a:gd name="connsiteY345" fmla="*/ 246559 h 1179643"/>
                  <a:gd name="connsiteX346" fmla="*/ 777068 w 910677"/>
                  <a:gd name="connsiteY346" fmla="*/ 241621 h 1179643"/>
                  <a:gd name="connsiteX347" fmla="*/ 774498 w 910677"/>
                  <a:gd name="connsiteY347" fmla="*/ 239152 h 1179643"/>
                  <a:gd name="connsiteX348" fmla="*/ 772031 w 910677"/>
                  <a:gd name="connsiteY348" fmla="*/ 239152 h 1179643"/>
                  <a:gd name="connsiteX349" fmla="*/ 767093 w 910677"/>
                  <a:gd name="connsiteY349" fmla="*/ 234216 h 1179643"/>
                  <a:gd name="connsiteX350" fmla="*/ 764726 w 910677"/>
                  <a:gd name="connsiteY350" fmla="*/ 231748 h 1179643"/>
                  <a:gd name="connsiteX351" fmla="*/ 762156 w 910677"/>
                  <a:gd name="connsiteY351" fmla="*/ 224342 h 1179643"/>
                  <a:gd name="connsiteX352" fmla="*/ 764726 w 910677"/>
                  <a:gd name="connsiteY352" fmla="*/ 224342 h 1179643"/>
                  <a:gd name="connsiteX353" fmla="*/ 764726 w 910677"/>
                  <a:gd name="connsiteY353" fmla="*/ 221873 h 1179643"/>
                  <a:gd name="connsiteX354" fmla="*/ 767093 w 910677"/>
                  <a:gd name="connsiteY354" fmla="*/ 221873 h 1179643"/>
                  <a:gd name="connsiteX355" fmla="*/ 769664 w 910677"/>
                  <a:gd name="connsiteY355" fmla="*/ 224342 h 1179643"/>
                  <a:gd name="connsiteX356" fmla="*/ 772031 w 910677"/>
                  <a:gd name="connsiteY356" fmla="*/ 226810 h 1179643"/>
                  <a:gd name="connsiteX357" fmla="*/ 772031 w 910677"/>
                  <a:gd name="connsiteY357" fmla="*/ 229279 h 1179643"/>
                  <a:gd name="connsiteX358" fmla="*/ 777068 w 910677"/>
                  <a:gd name="connsiteY358" fmla="*/ 229279 h 1179643"/>
                  <a:gd name="connsiteX359" fmla="*/ 777068 w 910677"/>
                  <a:gd name="connsiteY359" fmla="*/ 221873 h 1179643"/>
                  <a:gd name="connsiteX360" fmla="*/ 779435 w 910677"/>
                  <a:gd name="connsiteY360" fmla="*/ 219406 h 1179643"/>
                  <a:gd name="connsiteX361" fmla="*/ 782006 w 910677"/>
                  <a:gd name="connsiteY361" fmla="*/ 219406 h 1179643"/>
                  <a:gd name="connsiteX362" fmla="*/ 784373 w 910677"/>
                  <a:gd name="connsiteY362" fmla="*/ 221873 h 1179643"/>
                  <a:gd name="connsiteX363" fmla="*/ 786943 w 910677"/>
                  <a:gd name="connsiteY363" fmla="*/ 226810 h 1179643"/>
                  <a:gd name="connsiteX364" fmla="*/ 789310 w 910677"/>
                  <a:gd name="connsiteY364" fmla="*/ 229279 h 1179643"/>
                  <a:gd name="connsiteX365" fmla="*/ 791881 w 910677"/>
                  <a:gd name="connsiteY365" fmla="*/ 231748 h 1179643"/>
                  <a:gd name="connsiteX366" fmla="*/ 794348 w 910677"/>
                  <a:gd name="connsiteY366" fmla="*/ 229279 h 1179643"/>
                  <a:gd name="connsiteX367" fmla="*/ 794348 w 910677"/>
                  <a:gd name="connsiteY367" fmla="*/ 219406 h 1179643"/>
                  <a:gd name="connsiteX368" fmla="*/ 796715 w 910677"/>
                  <a:gd name="connsiteY368" fmla="*/ 219406 h 1179643"/>
                  <a:gd name="connsiteX369" fmla="*/ 799286 w 910677"/>
                  <a:gd name="connsiteY369" fmla="*/ 221873 h 1179643"/>
                  <a:gd name="connsiteX370" fmla="*/ 799286 w 910677"/>
                  <a:gd name="connsiteY370" fmla="*/ 224342 h 1179643"/>
                  <a:gd name="connsiteX371" fmla="*/ 801652 w 910677"/>
                  <a:gd name="connsiteY371" fmla="*/ 226810 h 1179643"/>
                  <a:gd name="connsiteX372" fmla="*/ 804223 w 910677"/>
                  <a:gd name="connsiteY372" fmla="*/ 229279 h 1179643"/>
                  <a:gd name="connsiteX373" fmla="*/ 806590 w 910677"/>
                  <a:gd name="connsiteY373" fmla="*/ 229279 h 1179643"/>
                  <a:gd name="connsiteX374" fmla="*/ 806590 w 910677"/>
                  <a:gd name="connsiteY374" fmla="*/ 221873 h 1179643"/>
                  <a:gd name="connsiteX375" fmla="*/ 809057 w 910677"/>
                  <a:gd name="connsiteY375" fmla="*/ 219406 h 1179643"/>
                  <a:gd name="connsiteX376" fmla="*/ 811527 w 910677"/>
                  <a:gd name="connsiteY376" fmla="*/ 216937 h 1179643"/>
                  <a:gd name="connsiteX377" fmla="*/ 818932 w 910677"/>
                  <a:gd name="connsiteY377" fmla="*/ 216937 h 1179643"/>
                  <a:gd name="connsiteX378" fmla="*/ 818932 w 910677"/>
                  <a:gd name="connsiteY378" fmla="*/ 204593 h 1179643"/>
                  <a:gd name="connsiteX379" fmla="*/ 821399 w 910677"/>
                  <a:gd name="connsiteY379" fmla="*/ 202125 h 1179643"/>
                  <a:gd name="connsiteX380" fmla="*/ 821399 w 910677"/>
                  <a:gd name="connsiteY380" fmla="*/ 197189 h 1179643"/>
                  <a:gd name="connsiteX381" fmla="*/ 826336 w 910677"/>
                  <a:gd name="connsiteY381" fmla="*/ 192251 h 1179643"/>
                  <a:gd name="connsiteX382" fmla="*/ 833741 w 910677"/>
                  <a:gd name="connsiteY382" fmla="*/ 192251 h 1179643"/>
                  <a:gd name="connsiteX383" fmla="*/ 833741 w 910677"/>
                  <a:gd name="connsiteY383" fmla="*/ 197189 h 1179643"/>
                  <a:gd name="connsiteX384" fmla="*/ 831274 w 910677"/>
                  <a:gd name="connsiteY384" fmla="*/ 199657 h 1179643"/>
                  <a:gd name="connsiteX385" fmla="*/ 831274 w 910677"/>
                  <a:gd name="connsiteY385" fmla="*/ 207062 h 1179643"/>
                  <a:gd name="connsiteX386" fmla="*/ 836211 w 910677"/>
                  <a:gd name="connsiteY386" fmla="*/ 207062 h 1179643"/>
                  <a:gd name="connsiteX387" fmla="*/ 841149 w 910677"/>
                  <a:gd name="connsiteY387" fmla="*/ 204593 h 1179643"/>
                  <a:gd name="connsiteX388" fmla="*/ 841149 w 910677"/>
                  <a:gd name="connsiteY388" fmla="*/ 197189 h 1179643"/>
                  <a:gd name="connsiteX389" fmla="*/ 843616 w 910677"/>
                  <a:gd name="connsiteY389" fmla="*/ 189782 h 1179643"/>
                  <a:gd name="connsiteX390" fmla="*/ 851021 w 910677"/>
                  <a:gd name="connsiteY390" fmla="*/ 189782 h 1179643"/>
                  <a:gd name="connsiteX391" fmla="*/ 851021 w 910677"/>
                  <a:gd name="connsiteY391" fmla="*/ 192251 h 1179643"/>
                  <a:gd name="connsiteX392" fmla="*/ 848553 w 910677"/>
                  <a:gd name="connsiteY392" fmla="*/ 197189 h 1179643"/>
                  <a:gd name="connsiteX393" fmla="*/ 848553 w 910677"/>
                  <a:gd name="connsiteY393" fmla="*/ 202125 h 1179643"/>
                  <a:gd name="connsiteX394" fmla="*/ 851021 w 910677"/>
                  <a:gd name="connsiteY394" fmla="*/ 202125 h 1179643"/>
                  <a:gd name="connsiteX395" fmla="*/ 851021 w 910677"/>
                  <a:gd name="connsiteY395" fmla="*/ 199657 h 1179643"/>
                  <a:gd name="connsiteX396" fmla="*/ 853491 w 910677"/>
                  <a:gd name="connsiteY396" fmla="*/ 197189 h 1179643"/>
                  <a:gd name="connsiteX397" fmla="*/ 855958 w 910677"/>
                  <a:gd name="connsiteY397" fmla="*/ 189782 h 1179643"/>
                  <a:gd name="connsiteX398" fmla="*/ 858428 w 910677"/>
                  <a:gd name="connsiteY398" fmla="*/ 189782 h 1179643"/>
                  <a:gd name="connsiteX399" fmla="*/ 860895 w 910677"/>
                  <a:gd name="connsiteY399" fmla="*/ 187314 h 1179643"/>
                  <a:gd name="connsiteX400" fmla="*/ 863366 w 910677"/>
                  <a:gd name="connsiteY400" fmla="*/ 184845 h 1179643"/>
                  <a:gd name="connsiteX401" fmla="*/ 868303 w 910677"/>
                  <a:gd name="connsiteY401" fmla="*/ 182378 h 1179643"/>
                  <a:gd name="connsiteX402" fmla="*/ 873238 w 910677"/>
                  <a:gd name="connsiteY402" fmla="*/ 182378 h 1179643"/>
                  <a:gd name="connsiteX403" fmla="*/ 875708 w 910677"/>
                  <a:gd name="connsiteY403" fmla="*/ 184845 h 1179643"/>
                  <a:gd name="connsiteX404" fmla="*/ 878175 w 910677"/>
                  <a:gd name="connsiteY404" fmla="*/ 184845 h 1179643"/>
                  <a:gd name="connsiteX405" fmla="*/ 878175 w 910677"/>
                  <a:gd name="connsiteY405" fmla="*/ 189782 h 1179643"/>
                  <a:gd name="connsiteX406" fmla="*/ 875708 w 910677"/>
                  <a:gd name="connsiteY406" fmla="*/ 194720 h 1179643"/>
                  <a:gd name="connsiteX407" fmla="*/ 875708 w 910677"/>
                  <a:gd name="connsiteY407" fmla="*/ 199657 h 1179643"/>
                  <a:gd name="connsiteX408" fmla="*/ 878175 w 910677"/>
                  <a:gd name="connsiteY408" fmla="*/ 199657 h 1179643"/>
                  <a:gd name="connsiteX409" fmla="*/ 883112 w 910677"/>
                  <a:gd name="connsiteY409" fmla="*/ 194720 h 1179643"/>
                  <a:gd name="connsiteX410" fmla="*/ 883112 w 910677"/>
                  <a:gd name="connsiteY410" fmla="*/ 192251 h 1179643"/>
                  <a:gd name="connsiteX411" fmla="*/ 888050 w 910677"/>
                  <a:gd name="connsiteY411" fmla="*/ 192251 h 1179643"/>
                  <a:gd name="connsiteX412" fmla="*/ 890517 w 910677"/>
                  <a:gd name="connsiteY412" fmla="*/ 194720 h 1179643"/>
                  <a:gd name="connsiteX413" fmla="*/ 890517 w 910677"/>
                  <a:gd name="connsiteY413" fmla="*/ 199657 h 1179643"/>
                  <a:gd name="connsiteX414" fmla="*/ 892987 w 910677"/>
                  <a:gd name="connsiteY414" fmla="*/ 202125 h 1179643"/>
                  <a:gd name="connsiteX415" fmla="*/ 897925 w 910677"/>
                  <a:gd name="connsiteY415" fmla="*/ 199657 h 1179643"/>
                  <a:gd name="connsiteX416" fmla="*/ 900392 w 910677"/>
                  <a:gd name="connsiteY416" fmla="*/ 197189 h 1179643"/>
                  <a:gd name="connsiteX417" fmla="*/ 900392 w 910677"/>
                  <a:gd name="connsiteY417" fmla="*/ 192251 h 1179643"/>
                  <a:gd name="connsiteX418" fmla="*/ 902862 w 910677"/>
                  <a:gd name="connsiteY418" fmla="*/ 187314 h 1179643"/>
                  <a:gd name="connsiteX419" fmla="*/ 905329 w 910677"/>
                  <a:gd name="connsiteY419" fmla="*/ 187314 h 1179643"/>
                  <a:gd name="connsiteX420" fmla="*/ 907797 w 910677"/>
                  <a:gd name="connsiteY420" fmla="*/ 184845 h 1179643"/>
                  <a:gd name="connsiteX421" fmla="*/ 907797 w 910677"/>
                  <a:gd name="connsiteY421" fmla="*/ 187314 h 1179643"/>
                  <a:gd name="connsiteX422" fmla="*/ 910267 w 910677"/>
                  <a:gd name="connsiteY422" fmla="*/ 192251 h 1179643"/>
                  <a:gd name="connsiteX423" fmla="*/ 910267 w 910677"/>
                  <a:gd name="connsiteY423" fmla="*/ 197189 h 1179643"/>
                  <a:gd name="connsiteX424" fmla="*/ 907797 w 910677"/>
                  <a:gd name="connsiteY424" fmla="*/ 202125 h 1179643"/>
                  <a:gd name="connsiteX425" fmla="*/ 907797 w 910677"/>
                  <a:gd name="connsiteY425" fmla="*/ 224342 h 1179643"/>
                  <a:gd name="connsiteX426" fmla="*/ 905329 w 910677"/>
                  <a:gd name="connsiteY426" fmla="*/ 226810 h 1179643"/>
                  <a:gd name="connsiteX427" fmla="*/ 905329 w 910677"/>
                  <a:gd name="connsiteY427" fmla="*/ 234216 h 1179643"/>
                  <a:gd name="connsiteX428" fmla="*/ 907797 w 910677"/>
                  <a:gd name="connsiteY428" fmla="*/ 239152 h 1179643"/>
                  <a:gd name="connsiteX429" fmla="*/ 907797 w 910677"/>
                  <a:gd name="connsiteY429" fmla="*/ 253965 h 1179643"/>
                  <a:gd name="connsiteX430" fmla="*/ 905329 w 910677"/>
                  <a:gd name="connsiteY430" fmla="*/ 258901 h 1179643"/>
                  <a:gd name="connsiteX431" fmla="*/ 905329 w 910677"/>
                  <a:gd name="connsiteY431" fmla="*/ 261369 h 1179643"/>
                  <a:gd name="connsiteX432" fmla="*/ 902862 w 910677"/>
                  <a:gd name="connsiteY432" fmla="*/ 266307 h 1179643"/>
                  <a:gd name="connsiteX433" fmla="*/ 897925 w 910677"/>
                  <a:gd name="connsiteY433" fmla="*/ 271244 h 1179643"/>
                  <a:gd name="connsiteX434" fmla="*/ 897925 w 910677"/>
                  <a:gd name="connsiteY434" fmla="*/ 276180 h 1179643"/>
                  <a:gd name="connsiteX435" fmla="*/ 895455 w 910677"/>
                  <a:gd name="connsiteY435" fmla="*/ 283586 h 1179643"/>
                  <a:gd name="connsiteX436" fmla="*/ 895455 w 910677"/>
                  <a:gd name="connsiteY436" fmla="*/ 288524 h 1179643"/>
                  <a:gd name="connsiteX437" fmla="*/ 890517 w 910677"/>
                  <a:gd name="connsiteY437" fmla="*/ 293460 h 1179643"/>
                  <a:gd name="connsiteX438" fmla="*/ 888050 w 910677"/>
                  <a:gd name="connsiteY438" fmla="*/ 295928 h 1179643"/>
                  <a:gd name="connsiteX439" fmla="*/ 885583 w 910677"/>
                  <a:gd name="connsiteY439" fmla="*/ 298397 h 1179643"/>
                  <a:gd name="connsiteX440" fmla="*/ 885583 w 910677"/>
                  <a:gd name="connsiteY440" fmla="*/ 305803 h 1179643"/>
                  <a:gd name="connsiteX441" fmla="*/ 883112 w 910677"/>
                  <a:gd name="connsiteY441" fmla="*/ 310741 h 1179643"/>
                  <a:gd name="connsiteX442" fmla="*/ 883112 w 910677"/>
                  <a:gd name="connsiteY442" fmla="*/ 313208 h 1179643"/>
                  <a:gd name="connsiteX443" fmla="*/ 880645 w 910677"/>
                  <a:gd name="connsiteY443" fmla="*/ 320614 h 1179643"/>
                  <a:gd name="connsiteX444" fmla="*/ 880645 w 910677"/>
                  <a:gd name="connsiteY444" fmla="*/ 340362 h 1179643"/>
                  <a:gd name="connsiteX445" fmla="*/ 883112 w 910677"/>
                  <a:gd name="connsiteY445" fmla="*/ 345300 h 1179643"/>
                  <a:gd name="connsiteX446" fmla="*/ 883112 w 910677"/>
                  <a:gd name="connsiteY446" fmla="*/ 357642 h 1179643"/>
                  <a:gd name="connsiteX447" fmla="*/ 880645 w 910677"/>
                  <a:gd name="connsiteY447" fmla="*/ 362580 h 1179643"/>
                  <a:gd name="connsiteX448" fmla="*/ 878175 w 910677"/>
                  <a:gd name="connsiteY448" fmla="*/ 365048 h 1179643"/>
                  <a:gd name="connsiteX449" fmla="*/ 878175 w 910677"/>
                  <a:gd name="connsiteY449" fmla="*/ 369984 h 1179643"/>
                  <a:gd name="connsiteX450" fmla="*/ 875708 w 910677"/>
                  <a:gd name="connsiteY450" fmla="*/ 374922 h 1179643"/>
                  <a:gd name="connsiteX451" fmla="*/ 873238 w 910677"/>
                  <a:gd name="connsiteY451" fmla="*/ 379859 h 1179643"/>
                  <a:gd name="connsiteX452" fmla="*/ 868303 w 910677"/>
                  <a:gd name="connsiteY452" fmla="*/ 387264 h 1179643"/>
                  <a:gd name="connsiteX453" fmla="*/ 865833 w 910677"/>
                  <a:gd name="connsiteY453" fmla="*/ 394670 h 1179643"/>
                  <a:gd name="connsiteX454" fmla="*/ 865833 w 910677"/>
                  <a:gd name="connsiteY454" fmla="*/ 397139 h 1179643"/>
                  <a:gd name="connsiteX455" fmla="*/ 868303 w 910677"/>
                  <a:gd name="connsiteY455" fmla="*/ 404543 h 1179643"/>
                  <a:gd name="connsiteX456" fmla="*/ 870770 w 910677"/>
                  <a:gd name="connsiteY456" fmla="*/ 409481 h 1179643"/>
                  <a:gd name="connsiteX457" fmla="*/ 873238 w 910677"/>
                  <a:gd name="connsiteY457" fmla="*/ 411949 h 1179643"/>
                  <a:gd name="connsiteX458" fmla="*/ 873238 w 910677"/>
                  <a:gd name="connsiteY458" fmla="*/ 419356 h 1179643"/>
                  <a:gd name="connsiteX459" fmla="*/ 870770 w 910677"/>
                  <a:gd name="connsiteY459" fmla="*/ 424189 h 1179643"/>
                  <a:gd name="connsiteX460" fmla="*/ 870770 w 910677"/>
                  <a:gd name="connsiteY460" fmla="*/ 426658 h 1179643"/>
                  <a:gd name="connsiteX461" fmla="*/ 868303 w 910677"/>
                  <a:gd name="connsiteY461" fmla="*/ 429125 h 1179643"/>
                  <a:gd name="connsiteX462" fmla="*/ 865833 w 910677"/>
                  <a:gd name="connsiteY462" fmla="*/ 431594 h 1179643"/>
                  <a:gd name="connsiteX463" fmla="*/ 863366 w 910677"/>
                  <a:gd name="connsiteY463" fmla="*/ 436635 h 1179643"/>
                  <a:gd name="connsiteX464" fmla="*/ 860895 w 910677"/>
                  <a:gd name="connsiteY464" fmla="*/ 439102 h 1179643"/>
                  <a:gd name="connsiteX465" fmla="*/ 858428 w 910677"/>
                  <a:gd name="connsiteY465" fmla="*/ 441571 h 1179643"/>
                  <a:gd name="connsiteX466" fmla="*/ 855958 w 910677"/>
                  <a:gd name="connsiteY466" fmla="*/ 443938 h 1179643"/>
                  <a:gd name="connsiteX467" fmla="*/ 851021 w 910677"/>
                  <a:gd name="connsiteY467" fmla="*/ 448874 h 1179643"/>
                  <a:gd name="connsiteX468" fmla="*/ 848553 w 910677"/>
                  <a:gd name="connsiteY468" fmla="*/ 451446 h 1179643"/>
                  <a:gd name="connsiteX469" fmla="*/ 841149 w 910677"/>
                  <a:gd name="connsiteY469" fmla="*/ 456280 h 1179643"/>
                  <a:gd name="connsiteX470" fmla="*/ 838678 w 910677"/>
                  <a:gd name="connsiteY470" fmla="*/ 458851 h 1179643"/>
                  <a:gd name="connsiteX471" fmla="*/ 833741 w 910677"/>
                  <a:gd name="connsiteY471" fmla="*/ 461217 h 1179643"/>
                  <a:gd name="connsiteX472" fmla="*/ 828807 w 910677"/>
                  <a:gd name="connsiteY472" fmla="*/ 466153 h 1179643"/>
                  <a:gd name="connsiteX473" fmla="*/ 826336 w 910677"/>
                  <a:gd name="connsiteY473" fmla="*/ 468622 h 1179643"/>
                  <a:gd name="connsiteX474" fmla="*/ 823869 w 910677"/>
                  <a:gd name="connsiteY474" fmla="*/ 471091 h 1179643"/>
                  <a:gd name="connsiteX475" fmla="*/ 816461 w 910677"/>
                  <a:gd name="connsiteY475" fmla="*/ 473559 h 1179643"/>
                  <a:gd name="connsiteX476" fmla="*/ 806590 w 910677"/>
                  <a:gd name="connsiteY476" fmla="*/ 473559 h 1179643"/>
                  <a:gd name="connsiteX477" fmla="*/ 801652 w 910677"/>
                  <a:gd name="connsiteY477" fmla="*/ 471091 h 1179643"/>
                  <a:gd name="connsiteX478" fmla="*/ 794348 w 910677"/>
                  <a:gd name="connsiteY478" fmla="*/ 471091 h 1179643"/>
                  <a:gd name="connsiteX479" fmla="*/ 789411 w 910677"/>
                  <a:gd name="connsiteY479" fmla="*/ 468622 h 1179643"/>
                  <a:gd name="connsiteX480" fmla="*/ 782006 w 910677"/>
                  <a:gd name="connsiteY480" fmla="*/ 466153 h 1179643"/>
                  <a:gd name="connsiteX481" fmla="*/ 779539 w 910677"/>
                  <a:gd name="connsiteY481" fmla="*/ 468622 h 1179643"/>
                  <a:gd name="connsiteX482" fmla="*/ 777068 w 910677"/>
                  <a:gd name="connsiteY482" fmla="*/ 471091 h 1179643"/>
                  <a:gd name="connsiteX483" fmla="*/ 772131 w 910677"/>
                  <a:gd name="connsiteY483" fmla="*/ 473559 h 1179643"/>
                  <a:gd name="connsiteX484" fmla="*/ 767197 w 910677"/>
                  <a:gd name="connsiteY484" fmla="*/ 480966 h 1179643"/>
                  <a:gd name="connsiteX485" fmla="*/ 764726 w 910677"/>
                  <a:gd name="connsiteY485" fmla="*/ 483433 h 1179643"/>
                  <a:gd name="connsiteX486" fmla="*/ 757322 w 910677"/>
                  <a:gd name="connsiteY486" fmla="*/ 488370 h 1179643"/>
                  <a:gd name="connsiteX487" fmla="*/ 752384 w 910677"/>
                  <a:gd name="connsiteY487" fmla="*/ 490839 h 1179643"/>
                  <a:gd name="connsiteX488" fmla="*/ 744980 w 910677"/>
                  <a:gd name="connsiteY488" fmla="*/ 495776 h 1179643"/>
                  <a:gd name="connsiteX489" fmla="*/ 742509 w 910677"/>
                  <a:gd name="connsiteY489" fmla="*/ 495776 h 1179643"/>
                  <a:gd name="connsiteX490" fmla="*/ 740042 w 910677"/>
                  <a:gd name="connsiteY490" fmla="*/ 500714 h 1179643"/>
                  <a:gd name="connsiteX491" fmla="*/ 737572 w 910677"/>
                  <a:gd name="connsiteY491" fmla="*/ 505650 h 1179643"/>
                  <a:gd name="connsiteX492" fmla="*/ 735105 w 910677"/>
                  <a:gd name="connsiteY492" fmla="*/ 510587 h 1179643"/>
                  <a:gd name="connsiteX493" fmla="*/ 735105 w 910677"/>
                  <a:gd name="connsiteY493" fmla="*/ 515525 h 1179643"/>
                  <a:gd name="connsiteX494" fmla="*/ 732638 w 910677"/>
                  <a:gd name="connsiteY494" fmla="*/ 522929 h 1179643"/>
                  <a:gd name="connsiteX495" fmla="*/ 730167 w 910677"/>
                  <a:gd name="connsiteY495" fmla="*/ 527867 h 1179643"/>
                  <a:gd name="connsiteX496" fmla="*/ 727700 w 910677"/>
                  <a:gd name="connsiteY496" fmla="*/ 535273 h 1179643"/>
                  <a:gd name="connsiteX497" fmla="*/ 725230 w 910677"/>
                  <a:gd name="connsiteY497" fmla="*/ 537740 h 1179643"/>
                  <a:gd name="connsiteX498" fmla="*/ 722763 w 910677"/>
                  <a:gd name="connsiteY498" fmla="*/ 542678 h 1179643"/>
                  <a:gd name="connsiteX499" fmla="*/ 720292 w 910677"/>
                  <a:gd name="connsiteY499" fmla="*/ 547615 h 1179643"/>
                  <a:gd name="connsiteX500" fmla="*/ 717825 w 910677"/>
                  <a:gd name="connsiteY500" fmla="*/ 552553 h 1179643"/>
                  <a:gd name="connsiteX501" fmla="*/ 717825 w 910677"/>
                  <a:gd name="connsiteY501" fmla="*/ 557488 h 1179643"/>
                  <a:gd name="connsiteX502" fmla="*/ 715355 w 910677"/>
                  <a:gd name="connsiteY502" fmla="*/ 562426 h 1179643"/>
                  <a:gd name="connsiteX503" fmla="*/ 712888 w 910677"/>
                  <a:gd name="connsiteY503" fmla="*/ 564895 h 1179643"/>
                  <a:gd name="connsiteX504" fmla="*/ 710421 w 910677"/>
                  <a:gd name="connsiteY504" fmla="*/ 567363 h 1179643"/>
                  <a:gd name="connsiteX505" fmla="*/ 705483 w 910677"/>
                  <a:gd name="connsiteY505" fmla="*/ 567363 h 1179643"/>
                  <a:gd name="connsiteX506" fmla="*/ 703013 w 910677"/>
                  <a:gd name="connsiteY506" fmla="*/ 572301 h 1179643"/>
                  <a:gd name="connsiteX507" fmla="*/ 700546 w 910677"/>
                  <a:gd name="connsiteY507" fmla="*/ 574768 h 1179643"/>
                  <a:gd name="connsiteX508" fmla="*/ 700546 w 910677"/>
                  <a:gd name="connsiteY508" fmla="*/ 579705 h 1179643"/>
                  <a:gd name="connsiteX509" fmla="*/ 698075 w 910677"/>
                  <a:gd name="connsiteY509" fmla="*/ 584643 h 1179643"/>
                  <a:gd name="connsiteX510" fmla="*/ 698075 w 910677"/>
                  <a:gd name="connsiteY510" fmla="*/ 599454 h 1179643"/>
                  <a:gd name="connsiteX511" fmla="*/ 695608 w 910677"/>
                  <a:gd name="connsiteY511" fmla="*/ 604391 h 1179643"/>
                  <a:gd name="connsiteX512" fmla="*/ 695608 w 910677"/>
                  <a:gd name="connsiteY512" fmla="*/ 609329 h 1179643"/>
                  <a:gd name="connsiteX513" fmla="*/ 698075 w 910677"/>
                  <a:gd name="connsiteY513" fmla="*/ 614265 h 1179643"/>
                  <a:gd name="connsiteX514" fmla="*/ 700546 w 910677"/>
                  <a:gd name="connsiteY514" fmla="*/ 621671 h 1179643"/>
                  <a:gd name="connsiteX515" fmla="*/ 700546 w 910677"/>
                  <a:gd name="connsiteY515" fmla="*/ 636482 h 1179643"/>
                  <a:gd name="connsiteX516" fmla="*/ 698075 w 910677"/>
                  <a:gd name="connsiteY516" fmla="*/ 638950 h 1179643"/>
                  <a:gd name="connsiteX517" fmla="*/ 698075 w 910677"/>
                  <a:gd name="connsiteY517" fmla="*/ 646355 h 1179643"/>
                  <a:gd name="connsiteX518" fmla="*/ 700546 w 910677"/>
                  <a:gd name="connsiteY518" fmla="*/ 651292 h 1179643"/>
                  <a:gd name="connsiteX519" fmla="*/ 700546 w 910677"/>
                  <a:gd name="connsiteY519" fmla="*/ 653761 h 1179643"/>
                  <a:gd name="connsiteX520" fmla="*/ 703013 w 910677"/>
                  <a:gd name="connsiteY520" fmla="*/ 658699 h 1179643"/>
                  <a:gd name="connsiteX521" fmla="*/ 703013 w 910677"/>
                  <a:gd name="connsiteY521" fmla="*/ 661167 h 1179643"/>
                  <a:gd name="connsiteX522" fmla="*/ 705483 w 910677"/>
                  <a:gd name="connsiteY522" fmla="*/ 668572 h 1179643"/>
                  <a:gd name="connsiteX523" fmla="*/ 703013 w 910677"/>
                  <a:gd name="connsiteY523" fmla="*/ 671041 h 1179643"/>
                  <a:gd name="connsiteX524" fmla="*/ 703013 w 910677"/>
                  <a:gd name="connsiteY524" fmla="*/ 673509 h 1179643"/>
                  <a:gd name="connsiteX525" fmla="*/ 700546 w 910677"/>
                  <a:gd name="connsiteY525" fmla="*/ 673509 h 1179643"/>
                  <a:gd name="connsiteX526" fmla="*/ 700546 w 910677"/>
                  <a:gd name="connsiteY526" fmla="*/ 678447 h 1179643"/>
                  <a:gd name="connsiteX527" fmla="*/ 698075 w 910677"/>
                  <a:gd name="connsiteY527" fmla="*/ 683383 h 1179643"/>
                  <a:gd name="connsiteX528" fmla="*/ 695608 w 910677"/>
                  <a:gd name="connsiteY528" fmla="*/ 683383 h 1179643"/>
                  <a:gd name="connsiteX529" fmla="*/ 698075 w 910677"/>
                  <a:gd name="connsiteY529" fmla="*/ 688320 h 1179643"/>
                  <a:gd name="connsiteX530" fmla="*/ 698075 w 910677"/>
                  <a:gd name="connsiteY530" fmla="*/ 698195 h 1179643"/>
                  <a:gd name="connsiteX531" fmla="*/ 700546 w 910677"/>
                  <a:gd name="connsiteY531" fmla="*/ 700662 h 1179643"/>
                  <a:gd name="connsiteX532" fmla="*/ 700546 w 910677"/>
                  <a:gd name="connsiteY532" fmla="*/ 705600 h 1179643"/>
                  <a:gd name="connsiteX533" fmla="*/ 698075 w 910677"/>
                  <a:gd name="connsiteY533" fmla="*/ 708069 h 1179643"/>
                  <a:gd name="connsiteX534" fmla="*/ 700546 w 910677"/>
                  <a:gd name="connsiteY534" fmla="*/ 710537 h 1179643"/>
                  <a:gd name="connsiteX535" fmla="*/ 700546 w 910677"/>
                  <a:gd name="connsiteY535" fmla="*/ 715475 h 1179643"/>
                  <a:gd name="connsiteX536" fmla="*/ 698075 w 910677"/>
                  <a:gd name="connsiteY536" fmla="*/ 720411 h 1179643"/>
                  <a:gd name="connsiteX537" fmla="*/ 695608 w 910677"/>
                  <a:gd name="connsiteY537" fmla="*/ 720411 h 1179643"/>
                  <a:gd name="connsiteX538" fmla="*/ 693141 w 910677"/>
                  <a:gd name="connsiteY538" fmla="*/ 722879 h 1179643"/>
                  <a:gd name="connsiteX539" fmla="*/ 690671 w 910677"/>
                  <a:gd name="connsiteY539" fmla="*/ 732754 h 1179643"/>
                  <a:gd name="connsiteX540" fmla="*/ 690671 w 910677"/>
                  <a:gd name="connsiteY540" fmla="*/ 740159 h 1179643"/>
                  <a:gd name="connsiteX541" fmla="*/ 688204 w 910677"/>
                  <a:gd name="connsiteY541" fmla="*/ 745096 h 1179643"/>
                  <a:gd name="connsiteX542" fmla="*/ 688204 w 910677"/>
                  <a:gd name="connsiteY542" fmla="*/ 747565 h 1179643"/>
                  <a:gd name="connsiteX543" fmla="*/ 685733 w 910677"/>
                  <a:gd name="connsiteY543" fmla="*/ 754970 h 1179643"/>
                  <a:gd name="connsiteX544" fmla="*/ 685733 w 910677"/>
                  <a:gd name="connsiteY544" fmla="*/ 769782 h 1179643"/>
                  <a:gd name="connsiteX545" fmla="*/ 683266 w 910677"/>
                  <a:gd name="connsiteY545" fmla="*/ 772251 h 1179643"/>
                  <a:gd name="connsiteX546" fmla="*/ 683266 w 910677"/>
                  <a:gd name="connsiteY546" fmla="*/ 774718 h 1179643"/>
                  <a:gd name="connsiteX547" fmla="*/ 680796 w 910677"/>
                  <a:gd name="connsiteY547" fmla="*/ 779655 h 1179643"/>
                  <a:gd name="connsiteX548" fmla="*/ 678329 w 910677"/>
                  <a:gd name="connsiteY548" fmla="*/ 782124 h 1179643"/>
                  <a:gd name="connsiteX549" fmla="*/ 675862 w 910677"/>
                  <a:gd name="connsiteY549" fmla="*/ 787062 h 1179643"/>
                  <a:gd name="connsiteX550" fmla="*/ 673391 w 910677"/>
                  <a:gd name="connsiteY550" fmla="*/ 791998 h 1179643"/>
                  <a:gd name="connsiteX551" fmla="*/ 670924 w 910677"/>
                  <a:gd name="connsiteY551" fmla="*/ 799404 h 1179643"/>
                  <a:gd name="connsiteX552" fmla="*/ 668454 w 910677"/>
                  <a:gd name="connsiteY552" fmla="*/ 806810 h 1179643"/>
                  <a:gd name="connsiteX553" fmla="*/ 668454 w 910677"/>
                  <a:gd name="connsiteY553" fmla="*/ 824089 h 1179643"/>
                  <a:gd name="connsiteX554" fmla="*/ 670924 w 910677"/>
                  <a:gd name="connsiteY554" fmla="*/ 826558 h 1179643"/>
                  <a:gd name="connsiteX555" fmla="*/ 670924 w 910677"/>
                  <a:gd name="connsiteY555" fmla="*/ 833861 h 1179643"/>
                  <a:gd name="connsiteX556" fmla="*/ 673391 w 910677"/>
                  <a:gd name="connsiteY556" fmla="*/ 838797 h 1179643"/>
                  <a:gd name="connsiteX557" fmla="*/ 673391 w 910677"/>
                  <a:gd name="connsiteY557" fmla="*/ 843838 h 1179643"/>
                  <a:gd name="connsiteX558" fmla="*/ 675862 w 910677"/>
                  <a:gd name="connsiteY558" fmla="*/ 848774 h 1179643"/>
                  <a:gd name="connsiteX559" fmla="*/ 675862 w 910677"/>
                  <a:gd name="connsiteY559" fmla="*/ 856076 h 1179643"/>
                  <a:gd name="connsiteX560" fmla="*/ 678329 w 910677"/>
                  <a:gd name="connsiteY560" fmla="*/ 863586 h 1179643"/>
                  <a:gd name="connsiteX561" fmla="*/ 680796 w 910677"/>
                  <a:gd name="connsiteY561" fmla="*/ 868420 h 1179643"/>
                  <a:gd name="connsiteX562" fmla="*/ 683266 w 910677"/>
                  <a:gd name="connsiteY562" fmla="*/ 870889 h 1179643"/>
                  <a:gd name="connsiteX563" fmla="*/ 685733 w 910677"/>
                  <a:gd name="connsiteY563" fmla="*/ 880762 h 1179643"/>
                  <a:gd name="connsiteX564" fmla="*/ 690671 w 910677"/>
                  <a:gd name="connsiteY564" fmla="*/ 885699 h 1179643"/>
                  <a:gd name="connsiteX565" fmla="*/ 693141 w 910677"/>
                  <a:gd name="connsiteY565" fmla="*/ 893104 h 1179643"/>
                  <a:gd name="connsiteX566" fmla="*/ 695608 w 910677"/>
                  <a:gd name="connsiteY566" fmla="*/ 898042 h 1179643"/>
                  <a:gd name="connsiteX567" fmla="*/ 695608 w 910677"/>
                  <a:gd name="connsiteY567" fmla="*/ 902979 h 1179643"/>
                  <a:gd name="connsiteX568" fmla="*/ 698075 w 910677"/>
                  <a:gd name="connsiteY568" fmla="*/ 905448 h 1179643"/>
                  <a:gd name="connsiteX569" fmla="*/ 698075 w 910677"/>
                  <a:gd name="connsiteY569" fmla="*/ 920259 h 1179643"/>
                  <a:gd name="connsiteX570" fmla="*/ 700546 w 910677"/>
                  <a:gd name="connsiteY570" fmla="*/ 922727 h 1179643"/>
                  <a:gd name="connsiteX571" fmla="*/ 703013 w 910677"/>
                  <a:gd name="connsiteY571" fmla="*/ 927663 h 1179643"/>
                  <a:gd name="connsiteX572" fmla="*/ 705483 w 910677"/>
                  <a:gd name="connsiteY572" fmla="*/ 930132 h 1179643"/>
                  <a:gd name="connsiteX573" fmla="*/ 707950 w 910677"/>
                  <a:gd name="connsiteY573" fmla="*/ 935069 h 1179643"/>
                  <a:gd name="connsiteX574" fmla="*/ 710421 w 910677"/>
                  <a:gd name="connsiteY574" fmla="*/ 940007 h 1179643"/>
                  <a:gd name="connsiteX575" fmla="*/ 712888 w 910677"/>
                  <a:gd name="connsiteY575" fmla="*/ 942476 h 1179643"/>
                  <a:gd name="connsiteX576" fmla="*/ 715355 w 910677"/>
                  <a:gd name="connsiteY576" fmla="*/ 944943 h 1179643"/>
                  <a:gd name="connsiteX577" fmla="*/ 715355 w 910677"/>
                  <a:gd name="connsiteY577" fmla="*/ 947411 h 1179643"/>
                  <a:gd name="connsiteX578" fmla="*/ 717825 w 910677"/>
                  <a:gd name="connsiteY578" fmla="*/ 949880 h 1179643"/>
                  <a:gd name="connsiteX579" fmla="*/ 720292 w 910677"/>
                  <a:gd name="connsiteY579" fmla="*/ 952349 h 1179643"/>
                  <a:gd name="connsiteX580" fmla="*/ 722763 w 910677"/>
                  <a:gd name="connsiteY580" fmla="*/ 952349 h 1179643"/>
                  <a:gd name="connsiteX581" fmla="*/ 727700 w 910677"/>
                  <a:gd name="connsiteY581" fmla="*/ 954818 h 1179643"/>
                  <a:gd name="connsiteX582" fmla="*/ 730167 w 910677"/>
                  <a:gd name="connsiteY582" fmla="*/ 957286 h 1179643"/>
                  <a:gd name="connsiteX583" fmla="*/ 730167 w 910677"/>
                  <a:gd name="connsiteY583" fmla="*/ 959755 h 1179643"/>
                  <a:gd name="connsiteX584" fmla="*/ 727700 w 910677"/>
                  <a:gd name="connsiteY584" fmla="*/ 962224 h 1179643"/>
                  <a:gd name="connsiteX585" fmla="*/ 725230 w 910677"/>
                  <a:gd name="connsiteY585" fmla="*/ 962224 h 1179643"/>
                  <a:gd name="connsiteX586" fmla="*/ 717825 w 910677"/>
                  <a:gd name="connsiteY586" fmla="*/ 967160 h 1179643"/>
                  <a:gd name="connsiteX587" fmla="*/ 715355 w 910677"/>
                  <a:gd name="connsiteY587" fmla="*/ 972097 h 1179643"/>
                  <a:gd name="connsiteX588" fmla="*/ 715355 w 910677"/>
                  <a:gd name="connsiteY588" fmla="*/ 984439 h 1179643"/>
                  <a:gd name="connsiteX589" fmla="*/ 712888 w 910677"/>
                  <a:gd name="connsiteY589" fmla="*/ 991845 h 1179643"/>
                  <a:gd name="connsiteX590" fmla="*/ 710421 w 910677"/>
                  <a:gd name="connsiteY590" fmla="*/ 996783 h 1179643"/>
                  <a:gd name="connsiteX591" fmla="*/ 710421 w 910677"/>
                  <a:gd name="connsiteY591" fmla="*/ 1001719 h 1179643"/>
                  <a:gd name="connsiteX592" fmla="*/ 707950 w 910677"/>
                  <a:gd name="connsiteY592" fmla="*/ 1006656 h 1179643"/>
                  <a:gd name="connsiteX593" fmla="*/ 705483 w 910677"/>
                  <a:gd name="connsiteY593" fmla="*/ 1009125 h 1179643"/>
                  <a:gd name="connsiteX594" fmla="*/ 693141 w 910677"/>
                  <a:gd name="connsiteY594" fmla="*/ 1016531 h 1179643"/>
                  <a:gd name="connsiteX595" fmla="*/ 688204 w 910677"/>
                  <a:gd name="connsiteY595" fmla="*/ 1018998 h 1179643"/>
                  <a:gd name="connsiteX596" fmla="*/ 678329 w 910677"/>
                  <a:gd name="connsiteY596" fmla="*/ 1023936 h 1179643"/>
                  <a:gd name="connsiteX597" fmla="*/ 670924 w 910677"/>
                  <a:gd name="connsiteY597" fmla="*/ 1028873 h 1179643"/>
                  <a:gd name="connsiteX598" fmla="*/ 665987 w 910677"/>
                  <a:gd name="connsiteY598" fmla="*/ 1036278 h 1179643"/>
                  <a:gd name="connsiteX599" fmla="*/ 661049 w 910677"/>
                  <a:gd name="connsiteY599" fmla="*/ 1046153 h 1179643"/>
                  <a:gd name="connsiteX600" fmla="*/ 658582 w 910677"/>
                  <a:gd name="connsiteY600" fmla="*/ 1051090 h 1179643"/>
                  <a:gd name="connsiteX601" fmla="*/ 658582 w 910677"/>
                  <a:gd name="connsiteY601" fmla="*/ 1056026 h 1179643"/>
                  <a:gd name="connsiteX602" fmla="*/ 656112 w 910677"/>
                  <a:gd name="connsiteY602" fmla="*/ 1063432 h 1179643"/>
                  <a:gd name="connsiteX603" fmla="*/ 651174 w 910677"/>
                  <a:gd name="connsiteY603" fmla="*/ 1075775 h 1179643"/>
                  <a:gd name="connsiteX604" fmla="*/ 646237 w 910677"/>
                  <a:gd name="connsiteY604" fmla="*/ 1085649 h 1179643"/>
                  <a:gd name="connsiteX605" fmla="*/ 641302 w 910677"/>
                  <a:gd name="connsiteY605" fmla="*/ 1095523 h 1179643"/>
                  <a:gd name="connsiteX606" fmla="*/ 633895 w 910677"/>
                  <a:gd name="connsiteY606" fmla="*/ 1105398 h 1179643"/>
                  <a:gd name="connsiteX607" fmla="*/ 626490 w 910677"/>
                  <a:gd name="connsiteY607" fmla="*/ 1115271 h 1179643"/>
                  <a:gd name="connsiteX608" fmla="*/ 621553 w 910677"/>
                  <a:gd name="connsiteY608" fmla="*/ 1122677 h 1179643"/>
                  <a:gd name="connsiteX609" fmla="*/ 616615 w 910677"/>
                  <a:gd name="connsiteY609" fmla="*/ 1130082 h 1179643"/>
                  <a:gd name="connsiteX610" fmla="*/ 614148 w 910677"/>
                  <a:gd name="connsiteY610" fmla="*/ 1135019 h 1179643"/>
                  <a:gd name="connsiteX611" fmla="*/ 606740 w 910677"/>
                  <a:gd name="connsiteY611" fmla="*/ 1142426 h 1179643"/>
                  <a:gd name="connsiteX612" fmla="*/ 596868 w 910677"/>
                  <a:gd name="connsiteY612" fmla="*/ 1149830 h 1179643"/>
                  <a:gd name="connsiteX613" fmla="*/ 594502 w 910677"/>
                  <a:gd name="connsiteY613" fmla="*/ 1149830 h 1179643"/>
                  <a:gd name="connsiteX614" fmla="*/ 589564 w 910677"/>
                  <a:gd name="connsiteY614" fmla="*/ 1152299 h 1179643"/>
                  <a:gd name="connsiteX615" fmla="*/ 584627 w 910677"/>
                  <a:gd name="connsiteY615" fmla="*/ 1154768 h 1179643"/>
                  <a:gd name="connsiteX616" fmla="*/ 579589 w 910677"/>
                  <a:gd name="connsiteY616" fmla="*/ 1157236 h 1179643"/>
                  <a:gd name="connsiteX617" fmla="*/ 577222 w 910677"/>
                  <a:gd name="connsiteY617" fmla="*/ 1159705 h 1179643"/>
                  <a:gd name="connsiteX618" fmla="*/ 569714 w 910677"/>
                  <a:gd name="connsiteY618" fmla="*/ 1162174 h 1179643"/>
                  <a:gd name="connsiteX619" fmla="*/ 567347 w 910677"/>
                  <a:gd name="connsiteY619" fmla="*/ 1164641 h 1179643"/>
                  <a:gd name="connsiteX620" fmla="*/ 562309 w 910677"/>
                  <a:gd name="connsiteY620" fmla="*/ 1169578 h 1179643"/>
                  <a:gd name="connsiteX621" fmla="*/ 562309 w 910677"/>
                  <a:gd name="connsiteY621" fmla="*/ 1172047 h 1179643"/>
                  <a:gd name="connsiteX622" fmla="*/ 559943 w 910677"/>
                  <a:gd name="connsiteY622" fmla="*/ 1176985 h 1179643"/>
                  <a:gd name="connsiteX623" fmla="*/ 557475 w 910677"/>
                  <a:gd name="connsiteY623" fmla="*/ 1179453 h 1179643"/>
                  <a:gd name="connsiteX624" fmla="*/ 555005 w 910677"/>
                  <a:gd name="connsiteY624" fmla="*/ 1176985 h 1179643"/>
                  <a:gd name="connsiteX625" fmla="*/ 550068 w 910677"/>
                  <a:gd name="connsiteY625" fmla="*/ 1176985 h 1179643"/>
                  <a:gd name="connsiteX626" fmla="*/ 545130 w 910677"/>
                  <a:gd name="connsiteY626" fmla="*/ 1174516 h 1179643"/>
                  <a:gd name="connsiteX627" fmla="*/ 540196 w 910677"/>
                  <a:gd name="connsiteY627" fmla="*/ 1169578 h 1179643"/>
                  <a:gd name="connsiteX628" fmla="*/ 535258 w 910677"/>
                  <a:gd name="connsiteY628" fmla="*/ 1167110 h 1179643"/>
                  <a:gd name="connsiteX629" fmla="*/ 530321 w 910677"/>
                  <a:gd name="connsiteY629" fmla="*/ 1164641 h 1179643"/>
                  <a:gd name="connsiteX630" fmla="*/ 525384 w 910677"/>
                  <a:gd name="connsiteY630" fmla="*/ 1159705 h 1179643"/>
                  <a:gd name="connsiteX631" fmla="*/ 522916 w 910677"/>
                  <a:gd name="connsiteY631" fmla="*/ 1159705 h 1179643"/>
                  <a:gd name="connsiteX632" fmla="*/ 520446 w 910677"/>
                  <a:gd name="connsiteY632" fmla="*/ 1157236 h 1179643"/>
                  <a:gd name="connsiteX633" fmla="*/ 515509 w 910677"/>
                  <a:gd name="connsiteY633" fmla="*/ 1154768 h 1179643"/>
                  <a:gd name="connsiteX634" fmla="*/ 510571 w 910677"/>
                  <a:gd name="connsiteY634" fmla="*/ 1152299 h 1179643"/>
                  <a:gd name="connsiteX635" fmla="*/ 505637 w 910677"/>
                  <a:gd name="connsiteY635" fmla="*/ 1147361 h 1179643"/>
                  <a:gd name="connsiteX636" fmla="*/ 498229 w 910677"/>
                  <a:gd name="connsiteY636" fmla="*/ 1142426 h 1179643"/>
                  <a:gd name="connsiteX637" fmla="*/ 495762 w 910677"/>
                  <a:gd name="connsiteY637" fmla="*/ 1139957 h 1179643"/>
                  <a:gd name="connsiteX638" fmla="*/ 493292 w 910677"/>
                  <a:gd name="connsiteY638" fmla="*/ 1139957 h 1179643"/>
                  <a:gd name="connsiteX639" fmla="*/ 493292 w 910677"/>
                  <a:gd name="connsiteY639" fmla="*/ 1137488 h 1179643"/>
                  <a:gd name="connsiteX640" fmla="*/ 490824 w 910677"/>
                  <a:gd name="connsiteY640" fmla="*/ 1137488 h 1179643"/>
                  <a:gd name="connsiteX641" fmla="*/ 483420 w 910677"/>
                  <a:gd name="connsiteY641" fmla="*/ 1132551 h 1179643"/>
                  <a:gd name="connsiteX642" fmla="*/ 476012 w 910677"/>
                  <a:gd name="connsiteY642" fmla="*/ 1127613 h 1179643"/>
                  <a:gd name="connsiteX643" fmla="*/ 466140 w 910677"/>
                  <a:gd name="connsiteY643" fmla="*/ 1122677 h 1179643"/>
                  <a:gd name="connsiteX644" fmla="*/ 461203 w 910677"/>
                  <a:gd name="connsiteY644" fmla="*/ 1120209 h 1179643"/>
                  <a:gd name="connsiteX645" fmla="*/ 451328 w 910677"/>
                  <a:gd name="connsiteY645" fmla="*/ 1120209 h 1179643"/>
                  <a:gd name="connsiteX646" fmla="*/ 446390 w 910677"/>
                  <a:gd name="connsiteY646" fmla="*/ 1117740 h 1179643"/>
                  <a:gd name="connsiteX647" fmla="*/ 443923 w 910677"/>
                  <a:gd name="connsiteY647" fmla="*/ 1115271 h 1179643"/>
                  <a:gd name="connsiteX648" fmla="*/ 436515 w 910677"/>
                  <a:gd name="connsiteY648" fmla="*/ 1110334 h 1179643"/>
                  <a:gd name="connsiteX649" fmla="*/ 431581 w 910677"/>
                  <a:gd name="connsiteY649" fmla="*/ 1110334 h 1179643"/>
                  <a:gd name="connsiteX650" fmla="*/ 426644 w 910677"/>
                  <a:gd name="connsiteY650" fmla="*/ 1107866 h 1179643"/>
                  <a:gd name="connsiteX651" fmla="*/ 421706 w 910677"/>
                  <a:gd name="connsiteY651" fmla="*/ 1107866 h 1179643"/>
                  <a:gd name="connsiteX652" fmla="*/ 414302 w 910677"/>
                  <a:gd name="connsiteY652" fmla="*/ 1110334 h 1179643"/>
                  <a:gd name="connsiteX653" fmla="*/ 409364 w 910677"/>
                  <a:gd name="connsiteY653" fmla="*/ 1112802 h 1179643"/>
                  <a:gd name="connsiteX654" fmla="*/ 401956 w 910677"/>
                  <a:gd name="connsiteY654" fmla="*/ 1115271 h 1179643"/>
                  <a:gd name="connsiteX655" fmla="*/ 399489 w 910677"/>
                  <a:gd name="connsiteY655" fmla="*/ 1117740 h 1179643"/>
                  <a:gd name="connsiteX656" fmla="*/ 397022 w 910677"/>
                  <a:gd name="connsiteY656" fmla="*/ 1120209 h 1179643"/>
                  <a:gd name="connsiteX657" fmla="*/ 392085 w 910677"/>
                  <a:gd name="connsiteY657" fmla="*/ 1125146 h 1179643"/>
                  <a:gd name="connsiteX658" fmla="*/ 377272 w 910677"/>
                  <a:gd name="connsiteY658" fmla="*/ 1125146 h 1179643"/>
                  <a:gd name="connsiteX659" fmla="*/ 372335 w 910677"/>
                  <a:gd name="connsiteY659" fmla="*/ 1122677 h 1179643"/>
                  <a:gd name="connsiteX660" fmla="*/ 369868 w 910677"/>
                  <a:gd name="connsiteY660" fmla="*/ 1120209 h 1179643"/>
                  <a:gd name="connsiteX661" fmla="*/ 367397 w 910677"/>
                  <a:gd name="connsiteY661" fmla="*/ 1117740 h 1179643"/>
                  <a:gd name="connsiteX662" fmla="*/ 359993 w 910677"/>
                  <a:gd name="connsiteY662" fmla="*/ 1117740 h 1179643"/>
                  <a:gd name="connsiteX663" fmla="*/ 355055 w 910677"/>
                  <a:gd name="connsiteY663" fmla="*/ 1115271 h 1179643"/>
                  <a:gd name="connsiteX664" fmla="*/ 350118 w 910677"/>
                  <a:gd name="connsiteY664" fmla="*/ 1112802 h 1179643"/>
                  <a:gd name="connsiteX665" fmla="*/ 342713 w 910677"/>
                  <a:gd name="connsiteY665" fmla="*/ 1110334 h 1179643"/>
                  <a:gd name="connsiteX666" fmla="*/ 330371 w 910677"/>
                  <a:gd name="connsiteY666" fmla="*/ 1110334 h 1179643"/>
                  <a:gd name="connsiteX667" fmla="*/ 325434 w 910677"/>
                  <a:gd name="connsiteY667" fmla="*/ 1105398 h 1179643"/>
                  <a:gd name="connsiteX668" fmla="*/ 322966 w 910677"/>
                  <a:gd name="connsiteY668" fmla="*/ 1100460 h 1179643"/>
                  <a:gd name="connsiteX669" fmla="*/ 320496 w 910677"/>
                  <a:gd name="connsiteY669" fmla="*/ 1097992 h 1179643"/>
                  <a:gd name="connsiteX670" fmla="*/ 318029 w 910677"/>
                  <a:gd name="connsiteY670" fmla="*/ 1093054 h 1179643"/>
                  <a:gd name="connsiteX671" fmla="*/ 315559 w 910677"/>
                  <a:gd name="connsiteY671" fmla="*/ 1090585 h 1179643"/>
                  <a:gd name="connsiteX672" fmla="*/ 310621 w 910677"/>
                  <a:gd name="connsiteY672" fmla="*/ 1085649 h 1179643"/>
                  <a:gd name="connsiteX673" fmla="*/ 308154 w 910677"/>
                  <a:gd name="connsiteY673" fmla="*/ 1078243 h 1179643"/>
                  <a:gd name="connsiteX674" fmla="*/ 305687 w 910677"/>
                  <a:gd name="connsiteY674" fmla="*/ 1078243 h 1179643"/>
                  <a:gd name="connsiteX675" fmla="*/ 303217 w 910677"/>
                  <a:gd name="connsiteY675" fmla="*/ 1075775 h 1179643"/>
                  <a:gd name="connsiteX676" fmla="*/ 305687 w 910677"/>
                  <a:gd name="connsiteY676" fmla="*/ 1073306 h 1179643"/>
                  <a:gd name="connsiteX677" fmla="*/ 308154 w 910677"/>
                  <a:gd name="connsiteY677" fmla="*/ 1068370 h 1179643"/>
                  <a:gd name="connsiteX678" fmla="*/ 310621 w 910677"/>
                  <a:gd name="connsiteY678" fmla="*/ 1068370 h 1179643"/>
                  <a:gd name="connsiteX679" fmla="*/ 313091 w 910677"/>
                  <a:gd name="connsiteY679" fmla="*/ 1065901 h 1179643"/>
                  <a:gd name="connsiteX680" fmla="*/ 313091 w 910677"/>
                  <a:gd name="connsiteY680" fmla="*/ 1063432 h 1179643"/>
                  <a:gd name="connsiteX681" fmla="*/ 315559 w 910677"/>
                  <a:gd name="connsiteY681" fmla="*/ 1058495 h 1179643"/>
                  <a:gd name="connsiteX682" fmla="*/ 318029 w 910677"/>
                  <a:gd name="connsiteY682" fmla="*/ 1053559 h 1179643"/>
                  <a:gd name="connsiteX683" fmla="*/ 320496 w 910677"/>
                  <a:gd name="connsiteY683" fmla="*/ 1051090 h 1179643"/>
                  <a:gd name="connsiteX684" fmla="*/ 322966 w 910677"/>
                  <a:gd name="connsiteY684" fmla="*/ 1048622 h 1179643"/>
                  <a:gd name="connsiteX685" fmla="*/ 325434 w 910677"/>
                  <a:gd name="connsiteY685" fmla="*/ 1046153 h 1179643"/>
                  <a:gd name="connsiteX686" fmla="*/ 327901 w 910677"/>
                  <a:gd name="connsiteY686" fmla="*/ 1043684 h 1179643"/>
                  <a:gd name="connsiteX687" fmla="*/ 330371 w 910677"/>
                  <a:gd name="connsiteY687" fmla="*/ 1041215 h 1179643"/>
                  <a:gd name="connsiteX688" fmla="*/ 332838 w 910677"/>
                  <a:gd name="connsiteY688" fmla="*/ 1038747 h 1179643"/>
                  <a:gd name="connsiteX689" fmla="*/ 335308 w 910677"/>
                  <a:gd name="connsiteY689" fmla="*/ 1036278 h 1179643"/>
                  <a:gd name="connsiteX690" fmla="*/ 335308 w 910677"/>
                  <a:gd name="connsiteY690" fmla="*/ 1016531 h 1179643"/>
                  <a:gd name="connsiteX691" fmla="*/ 332838 w 910677"/>
                  <a:gd name="connsiteY691" fmla="*/ 1014062 h 1179643"/>
                  <a:gd name="connsiteX692" fmla="*/ 330371 w 910677"/>
                  <a:gd name="connsiteY692" fmla="*/ 1011594 h 1179643"/>
                  <a:gd name="connsiteX693" fmla="*/ 327901 w 910677"/>
                  <a:gd name="connsiteY693" fmla="*/ 1009125 h 1179643"/>
                  <a:gd name="connsiteX694" fmla="*/ 322966 w 910677"/>
                  <a:gd name="connsiteY694" fmla="*/ 1006656 h 1179643"/>
                  <a:gd name="connsiteX695" fmla="*/ 320496 w 910677"/>
                  <a:gd name="connsiteY695" fmla="*/ 1001719 h 1179643"/>
                  <a:gd name="connsiteX696" fmla="*/ 313091 w 910677"/>
                  <a:gd name="connsiteY696" fmla="*/ 996783 h 1179643"/>
                  <a:gd name="connsiteX697" fmla="*/ 310621 w 910677"/>
                  <a:gd name="connsiteY697" fmla="*/ 994314 h 1179643"/>
                  <a:gd name="connsiteX698" fmla="*/ 308154 w 910677"/>
                  <a:gd name="connsiteY698" fmla="*/ 989377 h 1179643"/>
                  <a:gd name="connsiteX699" fmla="*/ 305687 w 910677"/>
                  <a:gd name="connsiteY699" fmla="*/ 986908 h 1179643"/>
                  <a:gd name="connsiteX700" fmla="*/ 303217 w 910677"/>
                  <a:gd name="connsiteY700" fmla="*/ 984439 h 1179643"/>
                  <a:gd name="connsiteX701" fmla="*/ 300749 w 910677"/>
                  <a:gd name="connsiteY701" fmla="*/ 981971 h 1179643"/>
                  <a:gd name="connsiteX702" fmla="*/ 298279 w 910677"/>
                  <a:gd name="connsiteY702" fmla="*/ 979503 h 1179643"/>
                  <a:gd name="connsiteX703" fmla="*/ 293342 w 910677"/>
                  <a:gd name="connsiteY703" fmla="*/ 977035 h 1179643"/>
                  <a:gd name="connsiteX704" fmla="*/ 293342 w 910677"/>
                  <a:gd name="connsiteY704" fmla="*/ 974566 h 1179643"/>
                  <a:gd name="connsiteX705" fmla="*/ 290874 w 910677"/>
                  <a:gd name="connsiteY705" fmla="*/ 969628 h 1179643"/>
                  <a:gd name="connsiteX706" fmla="*/ 288407 w 910677"/>
                  <a:gd name="connsiteY706" fmla="*/ 967160 h 1179643"/>
                  <a:gd name="connsiteX707" fmla="*/ 283470 w 910677"/>
                  <a:gd name="connsiteY707" fmla="*/ 962224 h 1179643"/>
                  <a:gd name="connsiteX708" fmla="*/ 276062 w 910677"/>
                  <a:gd name="connsiteY708" fmla="*/ 957286 h 1179643"/>
                  <a:gd name="connsiteX709" fmla="*/ 273595 w 910677"/>
                  <a:gd name="connsiteY709" fmla="*/ 954818 h 1179643"/>
                  <a:gd name="connsiteX710" fmla="*/ 268657 w 910677"/>
                  <a:gd name="connsiteY710" fmla="*/ 952349 h 1179643"/>
                  <a:gd name="connsiteX711" fmla="*/ 263720 w 910677"/>
                  <a:gd name="connsiteY711" fmla="*/ 947411 h 1179643"/>
                  <a:gd name="connsiteX712" fmla="*/ 258783 w 910677"/>
                  <a:gd name="connsiteY712" fmla="*/ 944943 h 1179643"/>
                  <a:gd name="connsiteX713" fmla="*/ 253845 w 910677"/>
                  <a:gd name="connsiteY713" fmla="*/ 940007 h 1179643"/>
                  <a:gd name="connsiteX714" fmla="*/ 251378 w 910677"/>
                  <a:gd name="connsiteY714" fmla="*/ 940007 h 1179643"/>
                  <a:gd name="connsiteX715" fmla="*/ 246440 w 910677"/>
                  <a:gd name="connsiteY715" fmla="*/ 937538 h 1179643"/>
                  <a:gd name="connsiteX716" fmla="*/ 243973 w 910677"/>
                  <a:gd name="connsiteY716" fmla="*/ 937538 h 1179643"/>
                  <a:gd name="connsiteX717" fmla="*/ 241503 w 910677"/>
                  <a:gd name="connsiteY717" fmla="*/ 932601 h 1179643"/>
                  <a:gd name="connsiteX718" fmla="*/ 241503 w 910677"/>
                  <a:gd name="connsiteY718" fmla="*/ 927663 h 1179643"/>
                  <a:gd name="connsiteX719" fmla="*/ 239036 w 910677"/>
                  <a:gd name="connsiteY719" fmla="*/ 922727 h 1179643"/>
                  <a:gd name="connsiteX720" fmla="*/ 239036 w 910677"/>
                  <a:gd name="connsiteY720" fmla="*/ 920259 h 1179643"/>
                  <a:gd name="connsiteX721" fmla="*/ 236566 w 910677"/>
                  <a:gd name="connsiteY721" fmla="*/ 912852 h 1179643"/>
                  <a:gd name="connsiteX722" fmla="*/ 236566 w 910677"/>
                  <a:gd name="connsiteY722" fmla="*/ 907916 h 1179643"/>
                  <a:gd name="connsiteX723" fmla="*/ 234098 w 910677"/>
                  <a:gd name="connsiteY723" fmla="*/ 905448 h 1179643"/>
                  <a:gd name="connsiteX724" fmla="*/ 234098 w 910677"/>
                  <a:gd name="connsiteY724" fmla="*/ 900612 h 1179643"/>
                  <a:gd name="connsiteX725" fmla="*/ 229161 w 910677"/>
                  <a:gd name="connsiteY725" fmla="*/ 888168 h 1179643"/>
                  <a:gd name="connsiteX726" fmla="*/ 229161 w 910677"/>
                  <a:gd name="connsiteY726" fmla="*/ 883333 h 1179643"/>
                  <a:gd name="connsiteX727" fmla="*/ 224223 w 910677"/>
                  <a:gd name="connsiteY727" fmla="*/ 878397 h 1179643"/>
                  <a:gd name="connsiteX728" fmla="*/ 221756 w 910677"/>
                  <a:gd name="connsiteY728" fmla="*/ 875825 h 1179643"/>
                  <a:gd name="connsiteX729" fmla="*/ 216819 w 910677"/>
                  <a:gd name="connsiteY729" fmla="*/ 873356 h 1179643"/>
                  <a:gd name="connsiteX730" fmla="*/ 211881 w 910677"/>
                  <a:gd name="connsiteY730" fmla="*/ 866053 h 1179643"/>
                  <a:gd name="connsiteX731" fmla="*/ 209414 w 910677"/>
                  <a:gd name="connsiteY731" fmla="*/ 866053 h 1179643"/>
                  <a:gd name="connsiteX732" fmla="*/ 204477 w 910677"/>
                  <a:gd name="connsiteY732" fmla="*/ 861117 h 1179643"/>
                  <a:gd name="connsiteX733" fmla="*/ 199539 w 910677"/>
                  <a:gd name="connsiteY733" fmla="*/ 858649 h 1179643"/>
                  <a:gd name="connsiteX734" fmla="*/ 199539 w 910677"/>
                  <a:gd name="connsiteY734" fmla="*/ 856180 h 1179643"/>
                  <a:gd name="connsiteX735" fmla="*/ 194602 w 910677"/>
                  <a:gd name="connsiteY735" fmla="*/ 851242 h 1179643"/>
                  <a:gd name="connsiteX736" fmla="*/ 189664 w 910677"/>
                  <a:gd name="connsiteY736" fmla="*/ 848774 h 1179643"/>
                  <a:gd name="connsiteX737" fmla="*/ 187197 w 910677"/>
                  <a:gd name="connsiteY737" fmla="*/ 846305 h 1179643"/>
                  <a:gd name="connsiteX738" fmla="*/ 182260 w 910677"/>
                  <a:gd name="connsiteY738" fmla="*/ 838900 h 1179643"/>
                  <a:gd name="connsiteX739" fmla="*/ 179893 w 910677"/>
                  <a:gd name="connsiteY739" fmla="*/ 838900 h 1179643"/>
                  <a:gd name="connsiteX740" fmla="*/ 177322 w 910677"/>
                  <a:gd name="connsiteY740" fmla="*/ 833963 h 1179643"/>
                  <a:gd name="connsiteX741" fmla="*/ 174855 w 910677"/>
                  <a:gd name="connsiteY741" fmla="*/ 829025 h 1179643"/>
                  <a:gd name="connsiteX742" fmla="*/ 172488 w 910677"/>
                  <a:gd name="connsiteY742" fmla="*/ 826558 h 1179643"/>
                  <a:gd name="connsiteX743" fmla="*/ 169918 w 910677"/>
                  <a:gd name="connsiteY743" fmla="*/ 824089 h 1179643"/>
                  <a:gd name="connsiteX744" fmla="*/ 164980 w 910677"/>
                  <a:gd name="connsiteY744" fmla="*/ 821621 h 1179643"/>
                  <a:gd name="connsiteX745" fmla="*/ 157576 w 910677"/>
                  <a:gd name="connsiteY745" fmla="*/ 821621 h 1179643"/>
                  <a:gd name="connsiteX746" fmla="*/ 152638 w 910677"/>
                  <a:gd name="connsiteY746" fmla="*/ 816683 h 1179643"/>
                  <a:gd name="connsiteX747" fmla="*/ 152638 w 910677"/>
                  <a:gd name="connsiteY747" fmla="*/ 814215 h 1179643"/>
                  <a:gd name="connsiteX748" fmla="*/ 150271 w 910677"/>
                  <a:gd name="connsiteY748" fmla="*/ 814215 h 1179643"/>
                  <a:gd name="connsiteX749" fmla="*/ 145334 w 910677"/>
                  <a:gd name="connsiteY749" fmla="*/ 811746 h 1179643"/>
                  <a:gd name="connsiteX750" fmla="*/ 142867 w 910677"/>
                  <a:gd name="connsiteY750" fmla="*/ 809279 h 1179643"/>
                  <a:gd name="connsiteX751" fmla="*/ 140396 w 910677"/>
                  <a:gd name="connsiteY751" fmla="*/ 806810 h 1179643"/>
                  <a:gd name="connsiteX752" fmla="*/ 137929 w 910677"/>
                  <a:gd name="connsiteY752" fmla="*/ 804341 h 1179643"/>
                  <a:gd name="connsiteX753" fmla="*/ 132992 w 910677"/>
                  <a:gd name="connsiteY753" fmla="*/ 804341 h 1179643"/>
                  <a:gd name="connsiteX754" fmla="*/ 130525 w 910677"/>
                  <a:gd name="connsiteY754" fmla="*/ 801872 h 1179643"/>
                  <a:gd name="connsiteX755" fmla="*/ 118179 w 910677"/>
                  <a:gd name="connsiteY755" fmla="*/ 799404 h 1179643"/>
                  <a:gd name="connsiteX756" fmla="*/ 113245 w 910677"/>
                  <a:gd name="connsiteY756" fmla="*/ 796935 h 1179643"/>
                  <a:gd name="connsiteX757" fmla="*/ 113245 w 910677"/>
                  <a:gd name="connsiteY757" fmla="*/ 791998 h 1179643"/>
                  <a:gd name="connsiteX758" fmla="*/ 110775 w 910677"/>
                  <a:gd name="connsiteY758" fmla="*/ 789530 h 1179643"/>
                  <a:gd name="connsiteX759" fmla="*/ 103370 w 910677"/>
                  <a:gd name="connsiteY759" fmla="*/ 789530 h 1179643"/>
                  <a:gd name="connsiteX760" fmla="*/ 105837 w 910677"/>
                  <a:gd name="connsiteY760" fmla="*/ 787062 h 1179643"/>
                  <a:gd name="connsiteX761" fmla="*/ 105837 w 910677"/>
                  <a:gd name="connsiteY761" fmla="*/ 784593 h 1179643"/>
                  <a:gd name="connsiteX762" fmla="*/ 103370 w 910677"/>
                  <a:gd name="connsiteY762" fmla="*/ 782124 h 1179643"/>
                  <a:gd name="connsiteX763" fmla="*/ 100900 w 910677"/>
                  <a:gd name="connsiteY763" fmla="*/ 782124 h 1179643"/>
                  <a:gd name="connsiteX764" fmla="*/ 98433 w 910677"/>
                  <a:gd name="connsiteY764" fmla="*/ 779655 h 1179643"/>
                  <a:gd name="connsiteX765" fmla="*/ 95966 w 910677"/>
                  <a:gd name="connsiteY765" fmla="*/ 777187 h 1179643"/>
                  <a:gd name="connsiteX766" fmla="*/ 93495 w 910677"/>
                  <a:gd name="connsiteY766" fmla="*/ 769782 h 1179643"/>
                  <a:gd name="connsiteX767" fmla="*/ 91028 w 910677"/>
                  <a:gd name="connsiteY767" fmla="*/ 764845 h 1179643"/>
                  <a:gd name="connsiteX768" fmla="*/ 91028 w 910677"/>
                  <a:gd name="connsiteY768" fmla="*/ 757438 h 1179643"/>
                  <a:gd name="connsiteX769" fmla="*/ 88558 w 910677"/>
                  <a:gd name="connsiteY769" fmla="*/ 752503 h 1179643"/>
                  <a:gd name="connsiteX770" fmla="*/ 86091 w 910677"/>
                  <a:gd name="connsiteY770" fmla="*/ 750034 h 1179643"/>
                  <a:gd name="connsiteX771" fmla="*/ 86091 w 910677"/>
                  <a:gd name="connsiteY771" fmla="*/ 745096 h 1179643"/>
                  <a:gd name="connsiteX772" fmla="*/ 83620 w 910677"/>
                  <a:gd name="connsiteY772" fmla="*/ 740159 h 1179643"/>
                  <a:gd name="connsiteX773" fmla="*/ 83620 w 910677"/>
                  <a:gd name="connsiteY773" fmla="*/ 737690 h 1179643"/>
                  <a:gd name="connsiteX774" fmla="*/ 81153 w 910677"/>
                  <a:gd name="connsiteY774" fmla="*/ 735223 h 1179643"/>
                  <a:gd name="connsiteX775" fmla="*/ 81153 w 910677"/>
                  <a:gd name="connsiteY775" fmla="*/ 727817 h 1179643"/>
                  <a:gd name="connsiteX776" fmla="*/ 78686 w 910677"/>
                  <a:gd name="connsiteY776" fmla="*/ 725348 h 1179643"/>
                  <a:gd name="connsiteX777" fmla="*/ 76216 w 910677"/>
                  <a:gd name="connsiteY777" fmla="*/ 725348 h 1179643"/>
                  <a:gd name="connsiteX778" fmla="*/ 73749 w 910677"/>
                  <a:gd name="connsiteY778" fmla="*/ 722879 h 1179643"/>
                  <a:gd name="connsiteX779" fmla="*/ 73749 w 910677"/>
                  <a:gd name="connsiteY779" fmla="*/ 715475 h 1179643"/>
                  <a:gd name="connsiteX780" fmla="*/ 76216 w 910677"/>
                  <a:gd name="connsiteY780" fmla="*/ 713006 h 1179643"/>
                  <a:gd name="connsiteX781" fmla="*/ 76216 w 910677"/>
                  <a:gd name="connsiteY781" fmla="*/ 703131 h 1179643"/>
                  <a:gd name="connsiteX782" fmla="*/ 73749 w 910677"/>
                  <a:gd name="connsiteY782" fmla="*/ 700662 h 1179643"/>
                  <a:gd name="connsiteX783" fmla="*/ 68811 w 910677"/>
                  <a:gd name="connsiteY783" fmla="*/ 695726 h 1179643"/>
                  <a:gd name="connsiteX784" fmla="*/ 68811 w 910677"/>
                  <a:gd name="connsiteY784" fmla="*/ 695726 h 1179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</a:cxnLst>
                <a:rect l="l" t="t" r="r" b="b"/>
                <a:pathLst>
                  <a:path w="910677" h="1179643">
                    <a:moveTo>
                      <a:pt x="68708" y="695726"/>
                    </a:moveTo>
                    <a:lnTo>
                      <a:pt x="63770" y="693258"/>
                    </a:lnTo>
                    <a:lnTo>
                      <a:pt x="58833" y="688320"/>
                    </a:lnTo>
                    <a:lnTo>
                      <a:pt x="51428" y="680916"/>
                    </a:lnTo>
                    <a:lnTo>
                      <a:pt x="51428" y="678447"/>
                    </a:lnTo>
                    <a:lnTo>
                      <a:pt x="46491" y="675978"/>
                    </a:lnTo>
                    <a:lnTo>
                      <a:pt x="41553" y="673509"/>
                    </a:lnTo>
                    <a:lnTo>
                      <a:pt x="39086" y="671041"/>
                    </a:lnTo>
                    <a:lnTo>
                      <a:pt x="36616" y="668572"/>
                    </a:lnTo>
                    <a:lnTo>
                      <a:pt x="36616" y="666103"/>
                    </a:lnTo>
                    <a:lnTo>
                      <a:pt x="31681" y="663636"/>
                    </a:lnTo>
                    <a:lnTo>
                      <a:pt x="29211" y="661167"/>
                    </a:lnTo>
                    <a:lnTo>
                      <a:pt x="24274" y="653761"/>
                    </a:lnTo>
                    <a:lnTo>
                      <a:pt x="24274" y="648824"/>
                    </a:lnTo>
                    <a:lnTo>
                      <a:pt x="21806" y="643888"/>
                    </a:lnTo>
                    <a:lnTo>
                      <a:pt x="16869" y="638950"/>
                    </a:lnTo>
                    <a:lnTo>
                      <a:pt x="11931" y="636482"/>
                    </a:lnTo>
                    <a:lnTo>
                      <a:pt x="6994" y="631544"/>
                    </a:lnTo>
                    <a:lnTo>
                      <a:pt x="2057" y="626608"/>
                    </a:lnTo>
                    <a:lnTo>
                      <a:pt x="2057" y="624139"/>
                    </a:lnTo>
                    <a:lnTo>
                      <a:pt x="-411" y="621671"/>
                    </a:lnTo>
                    <a:lnTo>
                      <a:pt x="-411" y="609329"/>
                    </a:lnTo>
                    <a:lnTo>
                      <a:pt x="2057" y="604391"/>
                    </a:lnTo>
                    <a:lnTo>
                      <a:pt x="4527" y="599454"/>
                    </a:lnTo>
                    <a:lnTo>
                      <a:pt x="4527" y="594516"/>
                    </a:lnTo>
                    <a:lnTo>
                      <a:pt x="6994" y="592048"/>
                    </a:lnTo>
                    <a:lnTo>
                      <a:pt x="9464" y="587112"/>
                    </a:lnTo>
                    <a:lnTo>
                      <a:pt x="11931" y="582174"/>
                    </a:lnTo>
                    <a:lnTo>
                      <a:pt x="11931" y="579705"/>
                    </a:lnTo>
                    <a:lnTo>
                      <a:pt x="14402" y="577237"/>
                    </a:lnTo>
                    <a:lnTo>
                      <a:pt x="16869" y="574768"/>
                    </a:lnTo>
                    <a:lnTo>
                      <a:pt x="21806" y="569832"/>
                    </a:lnTo>
                    <a:lnTo>
                      <a:pt x="24274" y="567363"/>
                    </a:lnTo>
                    <a:lnTo>
                      <a:pt x="31681" y="564895"/>
                    </a:lnTo>
                    <a:lnTo>
                      <a:pt x="36616" y="562426"/>
                    </a:lnTo>
                    <a:lnTo>
                      <a:pt x="41553" y="559957"/>
                    </a:lnTo>
                    <a:lnTo>
                      <a:pt x="48961" y="557488"/>
                    </a:lnTo>
                    <a:lnTo>
                      <a:pt x="51428" y="555021"/>
                    </a:lnTo>
                    <a:lnTo>
                      <a:pt x="53895" y="552553"/>
                    </a:lnTo>
                    <a:lnTo>
                      <a:pt x="58833" y="542678"/>
                    </a:lnTo>
                    <a:lnTo>
                      <a:pt x="58833" y="540209"/>
                    </a:lnTo>
                    <a:lnTo>
                      <a:pt x="63770" y="537740"/>
                    </a:lnTo>
                    <a:lnTo>
                      <a:pt x="66240" y="530336"/>
                    </a:lnTo>
                    <a:lnTo>
                      <a:pt x="66240" y="527867"/>
                    </a:lnTo>
                    <a:lnTo>
                      <a:pt x="63770" y="522929"/>
                    </a:lnTo>
                    <a:lnTo>
                      <a:pt x="61303" y="517993"/>
                    </a:lnTo>
                    <a:lnTo>
                      <a:pt x="58833" y="513056"/>
                    </a:lnTo>
                    <a:lnTo>
                      <a:pt x="61303" y="505650"/>
                    </a:lnTo>
                    <a:lnTo>
                      <a:pt x="68708" y="500714"/>
                    </a:lnTo>
                    <a:lnTo>
                      <a:pt x="71178" y="495776"/>
                    </a:lnTo>
                    <a:lnTo>
                      <a:pt x="76112" y="490839"/>
                    </a:lnTo>
                    <a:lnTo>
                      <a:pt x="81050" y="488370"/>
                    </a:lnTo>
                    <a:lnTo>
                      <a:pt x="81050" y="485901"/>
                    </a:lnTo>
                    <a:lnTo>
                      <a:pt x="83520" y="485901"/>
                    </a:lnTo>
                    <a:lnTo>
                      <a:pt x="83520" y="483433"/>
                    </a:lnTo>
                    <a:lnTo>
                      <a:pt x="85987" y="480966"/>
                    </a:lnTo>
                    <a:lnTo>
                      <a:pt x="85987" y="478497"/>
                    </a:lnTo>
                    <a:lnTo>
                      <a:pt x="88457" y="476028"/>
                    </a:lnTo>
                    <a:lnTo>
                      <a:pt x="88457" y="473559"/>
                    </a:lnTo>
                    <a:lnTo>
                      <a:pt x="90925" y="468622"/>
                    </a:lnTo>
                    <a:lnTo>
                      <a:pt x="90925" y="466153"/>
                    </a:lnTo>
                    <a:lnTo>
                      <a:pt x="88457" y="461217"/>
                    </a:lnTo>
                    <a:lnTo>
                      <a:pt x="88457" y="456280"/>
                    </a:lnTo>
                    <a:lnTo>
                      <a:pt x="90925" y="448874"/>
                    </a:lnTo>
                    <a:lnTo>
                      <a:pt x="88457" y="441571"/>
                    </a:lnTo>
                    <a:lnTo>
                      <a:pt x="88457" y="419356"/>
                    </a:lnTo>
                    <a:lnTo>
                      <a:pt x="85987" y="414315"/>
                    </a:lnTo>
                    <a:lnTo>
                      <a:pt x="85987" y="411949"/>
                    </a:lnTo>
                    <a:lnTo>
                      <a:pt x="83520" y="407012"/>
                    </a:lnTo>
                    <a:lnTo>
                      <a:pt x="83520" y="404543"/>
                    </a:lnTo>
                    <a:lnTo>
                      <a:pt x="78582" y="399607"/>
                    </a:lnTo>
                    <a:lnTo>
                      <a:pt x="76112" y="397139"/>
                    </a:lnTo>
                    <a:lnTo>
                      <a:pt x="78582" y="389732"/>
                    </a:lnTo>
                    <a:lnTo>
                      <a:pt x="81050" y="382328"/>
                    </a:lnTo>
                    <a:lnTo>
                      <a:pt x="81050" y="379859"/>
                    </a:lnTo>
                    <a:lnTo>
                      <a:pt x="85987" y="377390"/>
                    </a:lnTo>
                    <a:lnTo>
                      <a:pt x="88457" y="372453"/>
                    </a:lnTo>
                    <a:lnTo>
                      <a:pt x="88457" y="369984"/>
                    </a:lnTo>
                    <a:lnTo>
                      <a:pt x="93392" y="365048"/>
                    </a:lnTo>
                    <a:lnTo>
                      <a:pt x="93392" y="362580"/>
                    </a:lnTo>
                    <a:lnTo>
                      <a:pt x="95862" y="362580"/>
                    </a:lnTo>
                    <a:lnTo>
                      <a:pt x="98329" y="360111"/>
                    </a:lnTo>
                    <a:lnTo>
                      <a:pt x="100799" y="357642"/>
                    </a:lnTo>
                    <a:lnTo>
                      <a:pt x="103267" y="357642"/>
                    </a:lnTo>
                    <a:lnTo>
                      <a:pt x="103267" y="355173"/>
                    </a:lnTo>
                    <a:lnTo>
                      <a:pt x="105737" y="355173"/>
                    </a:lnTo>
                    <a:lnTo>
                      <a:pt x="108204" y="350236"/>
                    </a:lnTo>
                    <a:lnTo>
                      <a:pt x="110671" y="347767"/>
                    </a:lnTo>
                    <a:lnTo>
                      <a:pt x="108204" y="342831"/>
                    </a:lnTo>
                    <a:lnTo>
                      <a:pt x="105737" y="340362"/>
                    </a:lnTo>
                    <a:lnTo>
                      <a:pt x="103267" y="332956"/>
                    </a:lnTo>
                    <a:lnTo>
                      <a:pt x="100799" y="323083"/>
                    </a:lnTo>
                    <a:lnTo>
                      <a:pt x="98329" y="315677"/>
                    </a:lnTo>
                    <a:lnTo>
                      <a:pt x="98329" y="313208"/>
                    </a:lnTo>
                    <a:lnTo>
                      <a:pt x="95862" y="310741"/>
                    </a:lnTo>
                    <a:lnTo>
                      <a:pt x="95862" y="305803"/>
                    </a:lnTo>
                    <a:lnTo>
                      <a:pt x="93392" y="298397"/>
                    </a:lnTo>
                    <a:lnTo>
                      <a:pt x="90925" y="290993"/>
                    </a:lnTo>
                    <a:lnTo>
                      <a:pt x="90925" y="251496"/>
                    </a:lnTo>
                    <a:lnTo>
                      <a:pt x="95862" y="244090"/>
                    </a:lnTo>
                    <a:lnTo>
                      <a:pt x="100799" y="236685"/>
                    </a:lnTo>
                    <a:lnTo>
                      <a:pt x="105737" y="224342"/>
                    </a:lnTo>
                    <a:lnTo>
                      <a:pt x="105737" y="207062"/>
                    </a:lnTo>
                    <a:lnTo>
                      <a:pt x="108204" y="199657"/>
                    </a:lnTo>
                    <a:lnTo>
                      <a:pt x="113142" y="197189"/>
                    </a:lnTo>
                    <a:lnTo>
                      <a:pt x="115609" y="194720"/>
                    </a:lnTo>
                    <a:lnTo>
                      <a:pt x="127951" y="194720"/>
                    </a:lnTo>
                    <a:lnTo>
                      <a:pt x="127951" y="192251"/>
                    </a:lnTo>
                    <a:lnTo>
                      <a:pt x="130421" y="189782"/>
                    </a:lnTo>
                    <a:lnTo>
                      <a:pt x="132888" y="184845"/>
                    </a:lnTo>
                    <a:lnTo>
                      <a:pt x="132888" y="179909"/>
                    </a:lnTo>
                    <a:lnTo>
                      <a:pt x="135359" y="174972"/>
                    </a:lnTo>
                    <a:lnTo>
                      <a:pt x="137826" y="165098"/>
                    </a:lnTo>
                    <a:lnTo>
                      <a:pt x="140296" y="160161"/>
                    </a:lnTo>
                    <a:lnTo>
                      <a:pt x="142763" y="155223"/>
                    </a:lnTo>
                    <a:lnTo>
                      <a:pt x="145230" y="150286"/>
                    </a:lnTo>
                    <a:lnTo>
                      <a:pt x="147701" y="147817"/>
                    </a:lnTo>
                    <a:lnTo>
                      <a:pt x="155105" y="142881"/>
                    </a:lnTo>
                    <a:lnTo>
                      <a:pt x="164980" y="135475"/>
                    </a:lnTo>
                    <a:lnTo>
                      <a:pt x="172385" y="130538"/>
                    </a:lnTo>
                    <a:lnTo>
                      <a:pt x="179793" y="125602"/>
                    </a:lnTo>
                    <a:lnTo>
                      <a:pt x="187197" y="120664"/>
                    </a:lnTo>
                    <a:lnTo>
                      <a:pt x="194602" y="115727"/>
                    </a:lnTo>
                    <a:lnTo>
                      <a:pt x="199539" y="110791"/>
                    </a:lnTo>
                    <a:lnTo>
                      <a:pt x="204477" y="103385"/>
                    </a:lnTo>
                    <a:lnTo>
                      <a:pt x="211881" y="98447"/>
                    </a:lnTo>
                    <a:lnTo>
                      <a:pt x="214352" y="93510"/>
                    </a:lnTo>
                    <a:lnTo>
                      <a:pt x="216819" y="91043"/>
                    </a:lnTo>
                    <a:lnTo>
                      <a:pt x="216819" y="88574"/>
                    </a:lnTo>
                    <a:lnTo>
                      <a:pt x="221756" y="83636"/>
                    </a:lnTo>
                    <a:lnTo>
                      <a:pt x="226694" y="81168"/>
                    </a:lnTo>
                    <a:lnTo>
                      <a:pt x="236566" y="78699"/>
                    </a:lnTo>
                    <a:lnTo>
                      <a:pt x="243973" y="76230"/>
                    </a:lnTo>
                    <a:lnTo>
                      <a:pt x="251378" y="71294"/>
                    </a:lnTo>
                    <a:lnTo>
                      <a:pt x="256315" y="63888"/>
                    </a:lnTo>
                    <a:lnTo>
                      <a:pt x="261253" y="56483"/>
                    </a:lnTo>
                    <a:lnTo>
                      <a:pt x="266190" y="51546"/>
                    </a:lnTo>
                    <a:lnTo>
                      <a:pt x="271128" y="46712"/>
                    </a:lnTo>
                    <a:lnTo>
                      <a:pt x="276062" y="41671"/>
                    </a:lnTo>
                    <a:lnTo>
                      <a:pt x="281000" y="36735"/>
                    </a:lnTo>
                    <a:lnTo>
                      <a:pt x="285937" y="31900"/>
                    </a:lnTo>
                    <a:lnTo>
                      <a:pt x="290874" y="29433"/>
                    </a:lnTo>
                    <a:lnTo>
                      <a:pt x="298279" y="26964"/>
                    </a:lnTo>
                    <a:lnTo>
                      <a:pt x="300749" y="24392"/>
                    </a:lnTo>
                    <a:lnTo>
                      <a:pt x="303217" y="24392"/>
                    </a:lnTo>
                    <a:lnTo>
                      <a:pt x="308154" y="21923"/>
                    </a:lnTo>
                    <a:lnTo>
                      <a:pt x="310621" y="19456"/>
                    </a:lnTo>
                    <a:lnTo>
                      <a:pt x="310621" y="16987"/>
                    </a:lnTo>
                    <a:lnTo>
                      <a:pt x="325434" y="16987"/>
                    </a:lnTo>
                    <a:lnTo>
                      <a:pt x="330371" y="14620"/>
                    </a:lnTo>
                    <a:lnTo>
                      <a:pt x="332838" y="12153"/>
                    </a:lnTo>
                    <a:lnTo>
                      <a:pt x="332838" y="9684"/>
                    </a:lnTo>
                    <a:lnTo>
                      <a:pt x="337776" y="4747"/>
                    </a:lnTo>
                    <a:lnTo>
                      <a:pt x="342713" y="4747"/>
                    </a:lnTo>
                    <a:lnTo>
                      <a:pt x="342713" y="2278"/>
                    </a:lnTo>
                    <a:lnTo>
                      <a:pt x="345180" y="-191"/>
                    </a:lnTo>
                    <a:lnTo>
                      <a:pt x="347651" y="-191"/>
                    </a:lnTo>
                    <a:lnTo>
                      <a:pt x="347651" y="2278"/>
                    </a:lnTo>
                    <a:lnTo>
                      <a:pt x="355055" y="2278"/>
                    </a:lnTo>
                    <a:lnTo>
                      <a:pt x="357422" y="4747"/>
                    </a:lnTo>
                    <a:lnTo>
                      <a:pt x="359993" y="4747"/>
                    </a:lnTo>
                    <a:lnTo>
                      <a:pt x="359993" y="9684"/>
                    </a:lnTo>
                    <a:lnTo>
                      <a:pt x="357422" y="14620"/>
                    </a:lnTo>
                    <a:lnTo>
                      <a:pt x="355055" y="16987"/>
                    </a:lnTo>
                    <a:lnTo>
                      <a:pt x="347651" y="16987"/>
                    </a:lnTo>
                    <a:lnTo>
                      <a:pt x="345180" y="19456"/>
                    </a:lnTo>
                    <a:lnTo>
                      <a:pt x="345180" y="21923"/>
                    </a:lnTo>
                    <a:lnTo>
                      <a:pt x="347651" y="21923"/>
                    </a:lnTo>
                    <a:lnTo>
                      <a:pt x="350118" y="24392"/>
                    </a:lnTo>
                    <a:lnTo>
                      <a:pt x="352484" y="26964"/>
                    </a:lnTo>
                    <a:lnTo>
                      <a:pt x="357422" y="26964"/>
                    </a:lnTo>
                    <a:lnTo>
                      <a:pt x="362359" y="24392"/>
                    </a:lnTo>
                    <a:lnTo>
                      <a:pt x="367397" y="24392"/>
                    </a:lnTo>
                    <a:lnTo>
                      <a:pt x="374701" y="26964"/>
                    </a:lnTo>
                    <a:lnTo>
                      <a:pt x="374701" y="29433"/>
                    </a:lnTo>
                    <a:lnTo>
                      <a:pt x="379639" y="31900"/>
                    </a:lnTo>
                    <a:lnTo>
                      <a:pt x="379639" y="39202"/>
                    </a:lnTo>
                    <a:lnTo>
                      <a:pt x="377272" y="41671"/>
                    </a:lnTo>
                    <a:lnTo>
                      <a:pt x="379639" y="44243"/>
                    </a:lnTo>
                    <a:lnTo>
                      <a:pt x="382210" y="46712"/>
                    </a:lnTo>
                    <a:lnTo>
                      <a:pt x="384677" y="46712"/>
                    </a:lnTo>
                    <a:lnTo>
                      <a:pt x="387044" y="49077"/>
                    </a:lnTo>
                    <a:lnTo>
                      <a:pt x="389614" y="46712"/>
                    </a:lnTo>
                    <a:lnTo>
                      <a:pt x="394448" y="44243"/>
                    </a:lnTo>
                    <a:lnTo>
                      <a:pt x="401856" y="41671"/>
                    </a:lnTo>
                    <a:lnTo>
                      <a:pt x="404323" y="36735"/>
                    </a:lnTo>
                    <a:lnTo>
                      <a:pt x="404323" y="24392"/>
                    </a:lnTo>
                    <a:lnTo>
                      <a:pt x="406790" y="21923"/>
                    </a:lnTo>
                    <a:lnTo>
                      <a:pt x="409261" y="21923"/>
                    </a:lnTo>
                    <a:lnTo>
                      <a:pt x="414198" y="24392"/>
                    </a:lnTo>
                    <a:lnTo>
                      <a:pt x="419135" y="26964"/>
                    </a:lnTo>
                    <a:lnTo>
                      <a:pt x="421603" y="31900"/>
                    </a:lnTo>
                    <a:lnTo>
                      <a:pt x="424073" y="36735"/>
                    </a:lnTo>
                    <a:lnTo>
                      <a:pt x="426540" y="41671"/>
                    </a:lnTo>
                    <a:lnTo>
                      <a:pt x="426540" y="54015"/>
                    </a:lnTo>
                    <a:lnTo>
                      <a:pt x="429007" y="54015"/>
                    </a:lnTo>
                    <a:lnTo>
                      <a:pt x="431478" y="51648"/>
                    </a:lnTo>
                    <a:lnTo>
                      <a:pt x="431478" y="31900"/>
                    </a:lnTo>
                    <a:lnTo>
                      <a:pt x="433945" y="29433"/>
                    </a:lnTo>
                    <a:lnTo>
                      <a:pt x="441352" y="29433"/>
                    </a:lnTo>
                    <a:lnTo>
                      <a:pt x="443820" y="36837"/>
                    </a:lnTo>
                    <a:lnTo>
                      <a:pt x="443820" y="56483"/>
                    </a:lnTo>
                    <a:lnTo>
                      <a:pt x="441352" y="56483"/>
                    </a:lnTo>
                    <a:lnTo>
                      <a:pt x="436415" y="61419"/>
                    </a:lnTo>
                    <a:lnTo>
                      <a:pt x="433945" y="61419"/>
                    </a:lnTo>
                    <a:lnTo>
                      <a:pt x="433945" y="68928"/>
                    </a:lnTo>
                    <a:lnTo>
                      <a:pt x="438882" y="68928"/>
                    </a:lnTo>
                    <a:lnTo>
                      <a:pt x="443820" y="66460"/>
                    </a:lnTo>
                    <a:lnTo>
                      <a:pt x="446287" y="66460"/>
                    </a:lnTo>
                    <a:lnTo>
                      <a:pt x="448757" y="68928"/>
                    </a:lnTo>
                    <a:lnTo>
                      <a:pt x="463566" y="68928"/>
                    </a:lnTo>
                    <a:lnTo>
                      <a:pt x="468504" y="71294"/>
                    </a:lnTo>
                    <a:lnTo>
                      <a:pt x="470974" y="73763"/>
                    </a:lnTo>
                    <a:lnTo>
                      <a:pt x="473441" y="73763"/>
                    </a:lnTo>
                    <a:lnTo>
                      <a:pt x="473441" y="78699"/>
                    </a:lnTo>
                    <a:lnTo>
                      <a:pt x="470974" y="81271"/>
                    </a:lnTo>
                    <a:lnTo>
                      <a:pt x="468504" y="81271"/>
                    </a:lnTo>
                    <a:lnTo>
                      <a:pt x="466037" y="83740"/>
                    </a:lnTo>
                    <a:lnTo>
                      <a:pt x="466037" y="100916"/>
                    </a:lnTo>
                    <a:lnTo>
                      <a:pt x="468504" y="105853"/>
                    </a:lnTo>
                    <a:lnTo>
                      <a:pt x="473441" y="108322"/>
                    </a:lnTo>
                    <a:lnTo>
                      <a:pt x="475912" y="110791"/>
                    </a:lnTo>
                    <a:lnTo>
                      <a:pt x="478379" y="115727"/>
                    </a:lnTo>
                    <a:lnTo>
                      <a:pt x="480846" y="118195"/>
                    </a:lnTo>
                    <a:lnTo>
                      <a:pt x="483316" y="120664"/>
                    </a:lnTo>
                    <a:lnTo>
                      <a:pt x="488254" y="120664"/>
                    </a:lnTo>
                    <a:lnTo>
                      <a:pt x="490721" y="118195"/>
                    </a:lnTo>
                    <a:lnTo>
                      <a:pt x="493191" y="118195"/>
                    </a:lnTo>
                    <a:lnTo>
                      <a:pt x="493191" y="120664"/>
                    </a:lnTo>
                    <a:lnTo>
                      <a:pt x="498125" y="123133"/>
                    </a:lnTo>
                    <a:lnTo>
                      <a:pt x="503063" y="118195"/>
                    </a:lnTo>
                    <a:lnTo>
                      <a:pt x="510471" y="118195"/>
                    </a:lnTo>
                    <a:lnTo>
                      <a:pt x="512938" y="120664"/>
                    </a:lnTo>
                    <a:lnTo>
                      <a:pt x="515408" y="120664"/>
                    </a:lnTo>
                    <a:lnTo>
                      <a:pt x="515408" y="128070"/>
                    </a:lnTo>
                    <a:lnTo>
                      <a:pt x="512938" y="130538"/>
                    </a:lnTo>
                    <a:lnTo>
                      <a:pt x="512938" y="133006"/>
                    </a:lnTo>
                    <a:lnTo>
                      <a:pt x="515408" y="135475"/>
                    </a:lnTo>
                    <a:lnTo>
                      <a:pt x="517875" y="133006"/>
                    </a:lnTo>
                    <a:lnTo>
                      <a:pt x="520342" y="130538"/>
                    </a:lnTo>
                    <a:lnTo>
                      <a:pt x="522813" y="128070"/>
                    </a:lnTo>
                    <a:lnTo>
                      <a:pt x="527750" y="130538"/>
                    </a:lnTo>
                    <a:lnTo>
                      <a:pt x="530217" y="130538"/>
                    </a:lnTo>
                    <a:lnTo>
                      <a:pt x="535155" y="133006"/>
                    </a:lnTo>
                    <a:lnTo>
                      <a:pt x="537622" y="133006"/>
                    </a:lnTo>
                    <a:lnTo>
                      <a:pt x="542559" y="135475"/>
                    </a:lnTo>
                    <a:lnTo>
                      <a:pt x="542559" y="137944"/>
                    </a:lnTo>
                    <a:lnTo>
                      <a:pt x="545030" y="140413"/>
                    </a:lnTo>
                    <a:lnTo>
                      <a:pt x="545030" y="145350"/>
                    </a:lnTo>
                    <a:lnTo>
                      <a:pt x="542559" y="147817"/>
                    </a:lnTo>
                    <a:lnTo>
                      <a:pt x="540092" y="147817"/>
                    </a:lnTo>
                    <a:lnTo>
                      <a:pt x="540092" y="152755"/>
                    </a:lnTo>
                    <a:lnTo>
                      <a:pt x="545030" y="155223"/>
                    </a:lnTo>
                    <a:lnTo>
                      <a:pt x="547497" y="157692"/>
                    </a:lnTo>
                    <a:lnTo>
                      <a:pt x="552434" y="157692"/>
                    </a:lnTo>
                    <a:lnTo>
                      <a:pt x="557372" y="162630"/>
                    </a:lnTo>
                    <a:lnTo>
                      <a:pt x="557372" y="165098"/>
                    </a:lnTo>
                    <a:lnTo>
                      <a:pt x="559839" y="167565"/>
                    </a:lnTo>
                    <a:lnTo>
                      <a:pt x="562309" y="172503"/>
                    </a:lnTo>
                    <a:lnTo>
                      <a:pt x="567247" y="174972"/>
                    </a:lnTo>
                    <a:lnTo>
                      <a:pt x="572181" y="174972"/>
                    </a:lnTo>
                    <a:lnTo>
                      <a:pt x="577119" y="172503"/>
                    </a:lnTo>
                    <a:lnTo>
                      <a:pt x="586993" y="172503"/>
                    </a:lnTo>
                    <a:lnTo>
                      <a:pt x="589461" y="174972"/>
                    </a:lnTo>
                    <a:lnTo>
                      <a:pt x="591931" y="179909"/>
                    </a:lnTo>
                    <a:lnTo>
                      <a:pt x="594398" y="182378"/>
                    </a:lnTo>
                    <a:lnTo>
                      <a:pt x="591931" y="187314"/>
                    </a:lnTo>
                    <a:lnTo>
                      <a:pt x="591931" y="192251"/>
                    </a:lnTo>
                    <a:lnTo>
                      <a:pt x="594398" y="194720"/>
                    </a:lnTo>
                    <a:lnTo>
                      <a:pt x="599336" y="197189"/>
                    </a:lnTo>
                    <a:lnTo>
                      <a:pt x="601806" y="194720"/>
                    </a:lnTo>
                    <a:lnTo>
                      <a:pt x="604273" y="192251"/>
                    </a:lnTo>
                    <a:lnTo>
                      <a:pt x="609211" y="192251"/>
                    </a:lnTo>
                    <a:lnTo>
                      <a:pt x="609211" y="199657"/>
                    </a:lnTo>
                    <a:lnTo>
                      <a:pt x="606740" y="202125"/>
                    </a:lnTo>
                    <a:lnTo>
                      <a:pt x="604273" y="204593"/>
                    </a:lnTo>
                    <a:lnTo>
                      <a:pt x="604273" y="207062"/>
                    </a:lnTo>
                    <a:lnTo>
                      <a:pt x="606740" y="209531"/>
                    </a:lnTo>
                    <a:lnTo>
                      <a:pt x="614148" y="214468"/>
                    </a:lnTo>
                    <a:lnTo>
                      <a:pt x="614148" y="224342"/>
                    </a:lnTo>
                    <a:lnTo>
                      <a:pt x="616615" y="226810"/>
                    </a:lnTo>
                    <a:lnTo>
                      <a:pt x="621553" y="229279"/>
                    </a:lnTo>
                    <a:lnTo>
                      <a:pt x="628957" y="229279"/>
                    </a:lnTo>
                    <a:lnTo>
                      <a:pt x="631428" y="226810"/>
                    </a:lnTo>
                    <a:lnTo>
                      <a:pt x="636365" y="226810"/>
                    </a:lnTo>
                    <a:lnTo>
                      <a:pt x="633895" y="231748"/>
                    </a:lnTo>
                    <a:lnTo>
                      <a:pt x="633895" y="244090"/>
                    </a:lnTo>
                    <a:lnTo>
                      <a:pt x="631428" y="249027"/>
                    </a:lnTo>
                    <a:lnTo>
                      <a:pt x="631428" y="251496"/>
                    </a:lnTo>
                    <a:lnTo>
                      <a:pt x="628957" y="251496"/>
                    </a:lnTo>
                    <a:lnTo>
                      <a:pt x="628957" y="256433"/>
                    </a:lnTo>
                    <a:lnTo>
                      <a:pt x="631428" y="258901"/>
                    </a:lnTo>
                    <a:lnTo>
                      <a:pt x="636365" y="261369"/>
                    </a:lnTo>
                    <a:lnTo>
                      <a:pt x="638832" y="263838"/>
                    </a:lnTo>
                    <a:lnTo>
                      <a:pt x="641302" y="266307"/>
                    </a:lnTo>
                    <a:lnTo>
                      <a:pt x="648707" y="266307"/>
                    </a:lnTo>
                    <a:lnTo>
                      <a:pt x="651174" y="261369"/>
                    </a:lnTo>
                    <a:lnTo>
                      <a:pt x="656112" y="261369"/>
                    </a:lnTo>
                    <a:lnTo>
                      <a:pt x="658582" y="266307"/>
                    </a:lnTo>
                    <a:lnTo>
                      <a:pt x="661049" y="268776"/>
                    </a:lnTo>
                    <a:lnTo>
                      <a:pt x="665987" y="266307"/>
                    </a:lnTo>
                    <a:lnTo>
                      <a:pt x="670924" y="263838"/>
                    </a:lnTo>
                    <a:lnTo>
                      <a:pt x="673391" y="263838"/>
                    </a:lnTo>
                    <a:lnTo>
                      <a:pt x="675862" y="266307"/>
                    </a:lnTo>
                    <a:lnTo>
                      <a:pt x="675862" y="268776"/>
                    </a:lnTo>
                    <a:lnTo>
                      <a:pt x="678329" y="268776"/>
                    </a:lnTo>
                    <a:lnTo>
                      <a:pt x="680796" y="271244"/>
                    </a:lnTo>
                    <a:lnTo>
                      <a:pt x="683266" y="271244"/>
                    </a:lnTo>
                    <a:lnTo>
                      <a:pt x="683266" y="273713"/>
                    </a:lnTo>
                    <a:lnTo>
                      <a:pt x="685733" y="276180"/>
                    </a:lnTo>
                    <a:lnTo>
                      <a:pt x="685733" y="290993"/>
                    </a:lnTo>
                    <a:lnTo>
                      <a:pt x="688204" y="293460"/>
                    </a:lnTo>
                    <a:lnTo>
                      <a:pt x="690671" y="295928"/>
                    </a:lnTo>
                    <a:lnTo>
                      <a:pt x="693141" y="293460"/>
                    </a:lnTo>
                    <a:lnTo>
                      <a:pt x="695608" y="290993"/>
                    </a:lnTo>
                    <a:lnTo>
                      <a:pt x="700546" y="290993"/>
                    </a:lnTo>
                    <a:lnTo>
                      <a:pt x="703013" y="293460"/>
                    </a:lnTo>
                    <a:lnTo>
                      <a:pt x="707950" y="295928"/>
                    </a:lnTo>
                    <a:lnTo>
                      <a:pt x="710421" y="293460"/>
                    </a:lnTo>
                    <a:lnTo>
                      <a:pt x="712888" y="290993"/>
                    </a:lnTo>
                    <a:lnTo>
                      <a:pt x="712888" y="288524"/>
                    </a:lnTo>
                    <a:lnTo>
                      <a:pt x="715355" y="286055"/>
                    </a:lnTo>
                    <a:lnTo>
                      <a:pt x="717825" y="283586"/>
                    </a:lnTo>
                    <a:lnTo>
                      <a:pt x="720292" y="278649"/>
                    </a:lnTo>
                    <a:lnTo>
                      <a:pt x="725230" y="273713"/>
                    </a:lnTo>
                    <a:lnTo>
                      <a:pt x="727700" y="271244"/>
                    </a:lnTo>
                    <a:lnTo>
                      <a:pt x="730167" y="268776"/>
                    </a:lnTo>
                    <a:lnTo>
                      <a:pt x="732638" y="268776"/>
                    </a:lnTo>
                    <a:lnTo>
                      <a:pt x="735105" y="271244"/>
                    </a:lnTo>
                    <a:lnTo>
                      <a:pt x="737572" y="271244"/>
                    </a:lnTo>
                    <a:lnTo>
                      <a:pt x="742509" y="273713"/>
                    </a:lnTo>
                    <a:lnTo>
                      <a:pt x="742509" y="266307"/>
                    </a:lnTo>
                    <a:lnTo>
                      <a:pt x="744980" y="263838"/>
                    </a:lnTo>
                    <a:lnTo>
                      <a:pt x="744980" y="258901"/>
                    </a:lnTo>
                    <a:lnTo>
                      <a:pt x="747447" y="258901"/>
                    </a:lnTo>
                    <a:lnTo>
                      <a:pt x="749917" y="253965"/>
                    </a:lnTo>
                    <a:lnTo>
                      <a:pt x="754851" y="251496"/>
                    </a:lnTo>
                    <a:lnTo>
                      <a:pt x="757322" y="251496"/>
                    </a:lnTo>
                    <a:lnTo>
                      <a:pt x="757322" y="258901"/>
                    </a:lnTo>
                    <a:lnTo>
                      <a:pt x="759789" y="261369"/>
                    </a:lnTo>
                    <a:lnTo>
                      <a:pt x="762156" y="261369"/>
                    </a:lnTo>
                    <a:lnTo>
                      <a:pt x="764726" y="256433"/>
                    </a:lnTo>
                    <a:lnTo>
                      <a:pt x="767093" y="251496"/>
                    </a:lnTo>
                    <a:lnTo>
                      <a:pt x="767093" y="244090"/>
                    </a:lnTo>
                    <a:lnTo>
                      <a:pt x="772031" y="244090"/>
                    </a:lnTo>
                    <a:lnTo>
                      <a:pt x="777068" y="246559"/>
                    </a:lnTo>
                    <a:lnTo>
                      <a:pt x="777068" y="241621"/>
                    </a:lnTo>
                    <a:lnTo>
                      <a:pt x="774498" y="239152"/>
                    </a:lnTo>
                    <a:lnTo>
                      <a:pt x="772031" y="239152"/>
                    </a:lnTo>
                    <a:lnTo>
                      <a:pt x="767093" y="234216"/>
                    </a:lnTo>
                    <a:lnTo>
                      <a:pt x="764726" y="231748"/>
                    </a:lnTo>
                    <a:lnTo>
                      <a:pt x="762156" y="224342"/>
                    </a:lnTo>
                    <a:lnTo>
                      <a:pt x="764726" y="224342"/>
                    </a:lnTo>
                    <a:lnTo>
                      <a:pt x="764726" y="221873"/>
                    </a:lnTo>
                    <a:lnTo>
                      <a:pt x="767093" y="221873"/>
                    </a:lnTo>
                    <a:lnTo>
                      <a:pt x="769664" y="224342"/>
                    </a:lnTo>
                    <a:lnTo>
                      <a:pt x="772031" y="226810"/>
                    </a:lnTo>
                    <a:lnTo>
                      <a:pt x="772031" y="229279"/>
                    </a:lnTo>
                    <a:lnTo>
                      <a:pt x="777068" y="229279"/>
                    </a:lnTo>
                    <a:lnTo>
                      <a:pt x="777068" y="221873"/>
                    </a:lnTo>
                    <a:lnTo>
                      <a:pt x="779435" y="219406"/>
                    </a:lnTo>
                    <a:lnTo>
                      <a:pt x="782006" y="219406"/>
                    </a:lnTo>
                    <a:lnTo>
                      <a:pt x="784373" y="221873"/>
                    </a:lnTo>
                    <a:lnTo>
                      <a:pt x="786943" y="226810"/>
                    </a:lnTo>
                    <a:lnTo>
                      <a:pt x="789310" y="229279"/>
                    </a:lnTo>
                    <a:lnTo>
                      <a:pt x="791881" y="231748"/>
                    </a:lnTo>
                    <a:lnTo>
                      <a:pt x="794348" y="229279"/>
                    </a:lnTo>
                    <a:lnTo>
                      <a:pt x="794348" y="219406"/>
                    </a:lnTo>
                    <a:lnTo>
                      <a:pt x="796715" y="219406"/>
                    </a:lnTo>
                    <a:lnTo>
                      <a:pt x="799286" y="221873"/>
                    </a:lnTo>
                    <a:lnTo>
                      <a:pt x="799286" y="224342"/>
                    </a:lnTo>
                    <a:lnTo>
                      <a:pt x="801652" y="226810"/>
                    </a:lnTo>
                    <a:lnTo>
                      <a:pt x="804223" y="229279"/>
                    </a:lnTo>
                    <a:lnTo>
                      <a:pt x="806590" y="229279"/>
                    </a:lnTo>
                    <a:lnTo>
                      <a:pt x="806590" y="221873"/>
                    </a:lnTo>
                    <a:lnTo>
                      <a:pt x="809057" y="219406"/>
                    </a:lnTo>
                    <a:lnTo>
                      <a:pt x="811527" y="216937"/>
                    </a:lnTo>
                    <a:lnTo>
                      <a:pt x="818932" y="216937"/>
                    </a:lnTo>
                    <a:lnTo>
                      <a:pt x="818932" y="204593"/>
                    </a:lnTo>
                    <a:lnTo>
                      <a:pt x="821399" y="202125"/>
                    </a:lnTo>
                    <a:lnTo>
                      <a:pt x="821399" y="197189"/>
                    </a:lnTo>
                    <a:lnTo>
                      <a:pt x="826336" y="192251"/>
                    </a:lnTo>
                    <a:lnTo>
                      <a:pt x="833741" y="192251"/>
                    </a:lnTo>
                    <a:lnTo>
                      <a:pt x="833741" y="197189"/>
                    </a:lnTo>
                    <a:lnTo>
                      <a:pt x="831274" y="199657"/>
                    </a:lnTo>
                    <a:lnTo>
                      <a:pt x="831274" y="207062"/>
                    </a:lnTo>
                    <a:lnTo>
                      <a:pt x="836211" y="207062"/>
                    </a:lnTo>
                    <a:lnTo>
                      <a:pt x="841149" y="204593"/>
                    </a:lnTo>
                    <a:lnTo>
                      <a:pt x="841149" y="197189"/>
                    </a:lnTo>
                    <a:lnTo>
                      <a:pt x="843616" y="189782"/>
                    </a:lnTo>
                    <a:lnTo>
                      <a:pt x="851021" y="189782"/>
                    </a:lnTo>
                    <a:lnTo>
                      <a:pt x="851021" y="192251"/>
                    </a:lnTo>
                    <a:lnTo>
                      <a:pt x="848553" y="197189"/>
                    </a:lnTo>
                    <a:lnTo>
                      <a:pt x="848553" y="202125"/>
                    </a:lnTo>
                    <a:lnTo>
                      <a:pt x="851021" y="202125"/>
                    </a:lnTo>
                    <a:lnTo>
                      <a:pt x="851021" y="199657"/>
                    </a:lnTo>
                    <a:lnTo>
                      <a:pt x="853491" y="197189"/>
                    </a:lnTo>
                    <a:lnTo>
                      <a:pt x="855958" y="189782"/>
                    </a:lnTo>
                    <a:lnTo>
                      <a:pt x="858428" y="189782"/>
                    </a:lnTo>
                    <a:lnTo>
                      <a:pt x="860895" y="187314"/>
                    </a:lnTo>
                    <a:lnTo>
                      <a:pt x="863366" y="184845"/>
                    </a:lnTo>
                    <a:lnTo>
                      <a:pt x="868303" y="182378"/>
                    </a:lnTo>
                    <a:lnTo>
                      <a:pt x="873238" y="182378"/>
                    </a:lnTo>
                    <a:lnTo>
                      <a:pt x="875708" y="184845"/>
                    </a:lnTo>
                    <a:lnTo>
                      <a:pt x="878175" y="184845"/>
                    </a:lnTo>
                    <a:lnTo>
                      <a:pt x="878175" y="189782"/>
                    </a:lnTo>
                    <a:lnTo>
                      <a:pt x="875708" y="194720"/>
                    </a:lnTo>
                    <a:lnTo>
                      <a:pt x="875708" y="199657"/>
                    </a:lnTo>
                    <a:lnTo>
                      <a:pt x="878175" y="199657"/>
                    </a:lnTo>
                    <a:lnTo>
                      <a:pt x="883112" y="194720"/>
                    </a:lnTo>
                    <a:lnTo>
                      <a:pt x="883112" y="192251"/>
                    </a:lnTo>
                    <a:lnTo>
                      <a:pt x="888050" y="192251"/>
                    </a:lnTo>
                    <a:lnTo>
                      <a:pt x="890517" y="194720"/>
                    </a:lnTo>
                    <a:lnTo>
                      <a:pt x="890517" y="199657"/>
                    </a:lnTo>
                    <a:lnTo>
                      <a:pt x="892987" y="202125"/>
                    </a:lnTo>
                    <a:lnTo>
                      <a:pt x="897925" y="199657"/>
                    </a:lnTo>
                    <a:lnTo>
                      <a:pt x="900392" y="197189"/>
                    </a:lnTo>
                    <a:lnTo>
                      <a:pt x="900392" y="192251"/>
                    </a:lnTo>
                    <a:lnTo>
                      <a:pt x="902862" y="187314"/>
                    </a:lnTo>
                    <a:lnTo>
                      <a:pt x="905329" y="187314"/>
                    </a:lnTo>
                    <a:lnTo>
                      <a:pt x="907797" y="184845"/>
                    </a:lnTo>
                    <a:lnTo>
                      <a:pt x="907797" y="187314"/>
                    </a:lnTo>
                    <a:lnTo>
                      <a:pt x="910267" y="192251"/>
                    </a:lnTo>
                    <a:lnTo>
                      <a:pt x="910267" y="197189"/>
                    </a:lnTo>
                    <a:lnTo>
                      <a:pt x="907797" y="202125"/>
                    </a:lnTo>
                    <a:lnTo>
                      <a:pt x="907797" y="224342"/>
                    </a:lnTo>
                    <a:lnTo>
                      <a:pt x="905329" y="226810"/>
                    </a:lnTo>
                    <a:lnTo>
                      <a:pt x="905329" y="234216"/>
                    </a:lnTo>
                    <a:lnTo>
                      <a:pt x="907797" y="239152"/>
                    </a:lnTo>
                    <a:lnTo>
                      <a:pt x="907797" y="253965"/>
                    </a:lnTo>
                    <a:lnTo>
                      <a:pt x="905329" y="258901"/>
                    </a:lnTo>
                    <a:lnTo>
                      <a:pt x="905329" y="261369"/>
                    </a:lnTo>
                    <a:lnTo>
                      <a:pt x="902862" y="266307"/>
                    </a:lnTo>
                    <a:lnTo>
                      <a:pt x="897925" y="271244"/>
                    </a:lnTo>
                    <a:lnTo>
                      <a:pt x="897925" y="276180"/>
                    </a:lnTo>
                    <a:lnTo>
                      <a:pt x="895455" y="283586"/>
                    </a:lnTo>
                    <a:lnTo>
                      <a:pt x="895455" y="288524"/>
                    </a:lnTo>
                    <a:lnTo>
                      <a:pt x="890517" y="293460"/>
                    </a:lnTo>
                    <a:lnTo>
                      <a:pt x="888050" y="295928"/>
                    </a:lnTo>
                    <a:lnTo>
                      <a:pt x="885583" y="298397"/>
                    </a:lnTo>
                    <a:lnTo>
                      <a:pt x="885583" y="305803"/>
                    </a:lnTo>
                    <a:lnTo>
                      <a:pt x="883112" y="310741"/>
                    </a:lnTo>
                    <a:lnTo>
                      <a:pt x="883112" y="313208"/>
                    </a:lnTo>
                    <a:lnTo>
                      <a:pt x="880645" y="320614"/>
                    </a:lnTo>
                    <a:lnTo>
                      <a:pt x="880645" y="340362"/>
                    </a:lnTo>
                    <a:lnTo>
                      <a:pt x="883112" y="345300"/>
                    </a:lnTo>
                    <a:lnTo>
                      <a:pt x="883112" y="357642"/>
                    </a:lnTo>
                    <a:lnTo>
                      <a:pt x="880645" y="362580"/>
                    </a:lnTo>
                    <a:lnTo>
                      <a:pt x="878175" y="365048"/>
                    </a:lnTo>
                    <a:lnTo>
                      <a:pt x="878175" y="369984"/>
                    </a:lnTo>
                    <a:lnTo>
                      <a:pt x="875708" y="374922"/>
                    </a:lnTo>
                    <a:lnTo>
                      <a:pt x="873238" y="379859"/>
                    </a:lnTo>
                    <a:lnTo>
                      <a:pt x="868303" y="387264"/>
                    </a:lnTo>
                    <a:lnTo>
                      <a:pt x="865833" y="394670"/>
                    </a:lnTo>
                    <a:lnTo>
                      <a:pt x="865833" y="397139"/>
                    </a:lnTo>
                    <a:lnTo>
                      <a:pt x="868303" y="404543"/>
                    </a:lnTo>
                    <a:lnTo>
                      <a:pt x="870770" y="409481"/>
                    </a:lnTo>
                    <a:lnTo>
                      <a:pt x="873238" y="411949"/>
                    </a:lnTo>
                    <a:lnTo>
                      <a:pt x="873238" y="419356"/>
                    </a:lnTo>
                    <a:lnTo>
                      <a:pt x="870770" y="424189"/>
                    </a:lnTo>
                    <a:lnTo>
                      <a:pt x="870770" y="426658"/>
                    </a:lnTo>
                    <a:lnTo>
                      <a:pt x="868303" y="429125"/>
                    </a:lnTo>
                    <a:lnTo>
                      <a:pt x="865833" y="431594"/>
                    </a:lnTo>
                    <a:lnTo>
                      <a:pt x="863366" y="436635"/>
                    </a:lnTo>
                    <a:lnTo>
                      <a:pt x="860895" y="439102"/>
                    </a:lnTo>
                    <a:lnTo>
                      <a:pt x="858428" y="441571"/>
                    </a:lnTo>
                    <a:lnTo>
                      <a:pt x="855958" y="443938"/>
                    </a:lnTo>
                    <a:lnTo>
                      <a:pt x="851021" y="448874"/>
                    </a:lnTo>
                    <a:lnTo>
                      <a:pt x="848553" y="451446"/>
                    </a:lnTo>
                    <a:lnTo>
                      <a:pt x="841149" y="456280"/>
                    </a:lnTo>
                    <a:lnTo>
                      <a:pt x="838678" y="458851"/>
                    </a:lnTo>
                    <a:lnTo>
                      <a:pt x="833741" y="461217"/>
                    </a:lnTo>
                    <a:lnTo>
                      <a:pt x="828807" y="466153"/>
                    </a:lnTo>
                    <a:lnTo>
                      <a:pt x="826336" y="468622"/>
                    </a:lnTo>
                    <a:lnTo>
                      <a:pt x="823869" y="471091"/>
                    </a:lnTo>
                    <a:lnTo>
                      <a:pt x="816461" y="473559"/>
                    </a:lnTo>
                    <a:lnTo>
                      <a:pt x="806590" y="473559"/>
                    </a:lnTo>
                    <a:lnTo>
                      <a:pt x="801652" y="471091"/>
                    </a:lnTo>
                    <a:lnTo>
                      <a:pt x="794348" y="471091"/>
                    </a:lnTo>
                    <a:lnTo>
                      <a:pt x="789411" y="468622"/>
                    </a:lnTo>
                    <a:lnTo>
                      <a:pt x="782006" y="466153"/>
                    </a:lnTo>
                    <a:lnTo>
                      <a:pt x="779539" y="468622"/>
                    </a:lnTo>
                    <a:lnTo>
                      <a:pt x="777068" y="471091"/>
                    </a:lnTo>
                    <a:lnTo>
                      <a:pt x="772131" y="473559"/>
                    </a:lnTo>
                    <a:lnTo>
                      <a:pt x="767197" y="480966"/>
                    </a:lnTo>
                    <a:lnTo>
                      <a:pt x="764726" y="483433"/>
                    </a:lnTo>
                    <a:lnTo>
                      <a:pt x="757322" y="488370"/>
                    </a:lnTo>
                    <a:lnTo>
                      <a:pt x="752384" y="490839"/>
                    </a:lnTo>
                    <a:lnTo>
                      <a:pt x="744980" y="495776"/>
                    </a:lnTo>
                    <a:lnTo>
                      <a:pt x="742509" y="495776"/>
                    </a:lnTo>
                    <a:lnTo>
                      <a:pt x="740042" y="500714"/>
                    </a:lnTo>
                    <a:lnTo>
                      <a:pt x="737572" y="505650"/>
                    </a:lnTo>
                    <a:lnTo>
                      <a:pt x="735105" y="510587"/>
                    </a:lnTo>
                    <a:lnTo>
                      <a:pt x="735105" y="515525"/>
                    </a:lnTo>
                    <a:lnTo>
                      <a:pt x="732638" y="522929"/>
                    </a:lnTo>
                    <a:lnTo>
                      <a:pt x="730167" y="527867"/>
                    </a:lnTo>
                    <a:lnTo>
                      <a:pt x="727700" y="535273"/>
                    </a:lnTo>
                    <a:lnTo>
                      <a:pt x="725230" y="537740"/>
                    </a:lnTo>
                    <a:lnTo>
                      <a:pt x="722763" y="542678"/>
                    </a:lnTo>
                    <a:lnTo>
                      <a:pt x="720292" y="547615"/>
                    </a:lnTo>
                    <a:lnTo>
                      <a:pt x="717825" y="552553"/>
                    </a:lnTo>
                    <a:lnTo>
                      <a:pt x="717825" y="557488"/>
                    </a:lnTo>
                    <a:lnTo>
                      <a:pt x="715355" y="562426"/>
                    </a:lnTo>
                    <a:lnTo>
                      <a:pt x="712888" y="564895"/>
                    </a:lnTo>
                    <a:lnTo>
                      <a:pt x="710421" y="567363"/>
                    </a:lnTo>
                    <a:lnTo>
                      <a:pt x="705483" y="567363"/>
                    </a:lnTo>
                    <a:lnTo>
                      <a:pt x="703013" y="572301"/>
                    </a:lnTo>
                    <a:lnTo>
                      <a:pt x="700546" y="574768"/>
                    </a:lnTo>
                    <a:lnTo>
                      <a:pt x="700546" y="579705"/>
                    </a:lnTo>
                    <a:lnTo>
                      <a:pt x="698075" y="584643"/>
                    </a:lnTo>
                    <a:lnTo>
                      <a:pt x="698075" y="599454"/>
                    </a:lnTo>
                    <a:lnTo>
                      <a:pt x="695608" y="604391"/>
                    </a:lnTo>
                    <a:lnTo>
                      <a:pt x="695608" y="609329"/>
                    </a:lnTo>
                    <a:lnTo>
                      <a:pt x="698075" y="614265"/>
                    </a:lnTo>
                    <a:lnTo>
                      <a:pt x="700546" y="621671"/>
                    </a:lnTo>
                    <a:lnTo>
                      <a:pt x="700546" y="636482"/>
                    </a:lnTo>
                    <a:lnTo>
                      <a:pt x="698075" y="638950"/>
                    </a:lnTo>
                    <a:lnTo>
                      <a:pt x="698075" y="646355"/>
                    </a:lnTo>
                    <a:lnTo>
                      <a:pt x="700546" y="651292"/>
                    </a:lnTo>
                    <a:lnTo>
                      <a:pt x="700546" y="653761"/>
                    </a:lnTo>
                    <a:lnTo>
                      <a:pt x="703013" y="658699"/>
                    </a:lnTo>
                    <a:lnTo>
                      <a:pt x="703013" y="661167"/>
                    </a:lnTo>
                    <a:lnTo>
                      <a:pt x="705483" y="668572"/>
                    </a:lnTo>
                    <a:lnTo>
                      <a:pt x="703013" y="671041"/>
                    </a:lnTo>
                    <a:lnTo>
                      <a:pt x="703013" y="673509"/>
                    </a:lnTo>
                    <a:lnTo>
                      <a:pt x="700546" y="673509"/>
                    </a:lnTo>
                    <a:lnTo>
                      <a:pt x="700546" y="678447"/>
                    </a:lnTo>
                    <a:lnTo>
                      <a:pt x="698075" y="683383"/>
                    </a:lnTo>
                    <a:lnTo>
                      <a:pt x="695608" y="683383"/>
                    </a:lnTo>
                    <a:lnTo>
                      <a:pt x="698075" y="688320"/>
                    </a:lnTo>
                    <a:lnTo>
                      <a:pt x="698075" y="698195"/>
                    </a:lnTo>
                    <a:lnTo>
                      <a:pt x="700546" y="700662"/>
                    </a:lnTo>
                    <a:lnTo>
                      <a:pt x="700546" y="705600"/>
                    </a:lnTo>
                    <a:lnTo>
                      <a:pt x="698075" y="708069"/>
                    </a:lnTo>
                    <a:lnTo>
                      <a:pt x="700546" y="710537"/>
                    </a:lnTo>
                    <a:lnTo>
                      <a:pt x="700546" y="715475"/>
                    </a:lnTo>
                    <a:lnTo>
                      <a:pt x="698075" y="720411"/>
                    </a:lnTo>
                    <a:lnTo>
                      <a:pt x="695608" y="720411"/>
                    </a:lnTo>
                    <a:lnTo>
                      <a:pt x="693141" y="722879"/>
                    </a:lnTo>
                    <a:lnTo>
                      <a:pt x="690671" y="732754"/>
                    </a:lnTo>
                    <a:lnTo>
                      <a:pt x="690671" y="740159"/>
                    </a:lnTo>
                    <a:lnTo>
                      <a:pt x="688204" y="745096"/>
                    </a:lnTo>
                    <a:lnTo>
                      <a:pt x="688204" y="747565"/>
                    </a:lnTo>
                    <a:lnTo>
                      <a:pt x="685733" y="754970"/>
                    </a:lnTo>
                    <a:lnTo>
                      <a:pt x="685733" y="769782"/>
                    </a:lnTo>
                    <a:lnTo>
                      <a:pt x="683266" y="772251"/>
                    </a:lnTo>
                    <a:lnTo>
                      <a:pt x="683266" y="774718"/>
                    </a:lnTo>
                    <a:lnTo>
                      <a:pt x="680796" y="779655"/>
                    </a:lnTo>
                    <a:lnTo>
                      <a:pt x="678329" y="782124"/>
                    </a:lnTo>
                    <a:lnTo>
                      <a:pt x="675862" y="787062"/>
                    </a:lnTo>
                    <a:lnTo>
                      <a:pt x="673391" y="791998"/>
                    </a:lnTo>
                    <a:lnTo>
                      <a:pt x="670924" y="799404"/>
                    </a:lnTo>
                    <a:lnTo>
                      <a:pt x="668454" y="806810"/>
                    </a:lnTo>
                    <a:lnTo>
                      <a:pt x="668454" y="824089"/>
                    </a:lnTo>
                    <a:lnTo>
                      <a:pt x="670924" y="826558"/>
                    </a:lnTo>
                    <a:lnTo>
                      <a:pt x="670924" y="833861"/>
                    </a:lnTo>
                    <a:lnTo>
                      <a:pt x="673391" y="838797"/>
                    </a:lnTo>
                    <a:lnTo>
                      <a:pt x="673391" y="843838"/>
                    </a:lnTo>
                    <a:lnTo>
                      <a:pt x="675862" y="848774"/>
                    </a:lnTo>
                    <a:lnTo>
                      <a:pt x="675862" y="856076"/>
                    </a:lnTo>
                    <a:lnTo>
                      <a:pt x="678329" y="863586"/>
                    </a:lnTo>
                    <a:lnTo>
                      <a:pt x="680796" y="868420"/>
                    </a:lnTo>
                    <a:lnTo>
                      <a:pt x="683266" y="870889"/>
                    </a:lnTo>
                    <a:lnTo>
                      <a:pt x="685733" y="880762"/>
                    </a:lnTo>
                    <a:lnTo>
                      <a:pt x="690671" y="885699"/>
                    </a:lnTo>
                    <a:lnTo>
                      <a:pt x="693141" y="893104"/>
                    </a:lnTo>
                    <a:lnTo>
                      <a:pt x="695608" y="898042"/>
                    </a:lnTo>
                    <a:lnTo>
                      <a:pt x="695608" y="902979"/>
                    </a:lnTo>
                    <a:lnTo>
                      <a:pt x="698075" y="905448"/>
                    </a:lnTo>
                    <a:lnTo>
                      <a:pt x="698075" y="920259"/>
                    </a:lnTo>
                    <a:lnTo>
                      <a:pt x="700546" y="922727"/>
                    </a:lnTo>
                    <a:lnTo>
                      <a:pt x="703013" y="927663"/>
                    </a:lnTo>
                    <a:lnTo>
                      <a:pt x="705483" y="930132"/>
                    </a:lnTo>
                    <a:lnTo>
                      <a:pt x="707950" y="935069"/>
                    </a:lnTo>
                    <a:lnTo>
                      <a:pt x="710421" y="940007"/>
                    </a:lnTo>
                    <a:lnTo>
                      <a:pt x="712888" y="942476"/>
                    </a:lnTo>
                    <a:lnTo>
                      <a:pt x="715355" y="944943"/>
                    </a:lnTo>
                    <a:lnTo>
                      <a:pt x="715355" y="947411"/>
                    </a:lnTo>
                    <a:lnTo>
                      <a:pt x="717825" y="949880"/>
                    </a:lnTo>
                    <a:lnTo>
                      <a:pt x="720292" y="952349"/>
                    </a:lnTo>
                    <a:lnTo>
                      <a:pt x="722763" y="952349"/>
                    </a:lnTo>
                    <a:lnTo>
                      <a:pt x="727700" y="954818"/>
                    </a:lnTo>
                    <a:lnTo>
                      <a:pt x="730167" y="957286"/>
                    </a:lnTo>
                    <a:lnTo>
                      <a:pt x="730167" y="959755"/>
                    </a:lnTo>
                    <a:lnTo>
                      <a:pt x="727700" y="962224"/>
                    </a:lnTo>
                    <a:lnTo>
                      <a:pt x="725230" y="962224"/>
                    </a:lnTo>
                    <a:lnTo>
                      <a:pt x="717825" y="967160"/>
                    </a:lnTo>
                    <a:lnTo>
                      <a:pt x="715355" y="972097"/>
                    </a:lnTo>
                    <a:lnTo>
                      <a:pt x="715355" y="984439"/>
                    </a:lnTo>
                    <a:lnTo>
                      <a:pt x="712888" y="991845"/>
                    </a:lnTo>
                    <a:lnTo>
                      <a:pt x="710421" y="996783"/>
                    </a:lnTo>
                    <a:lnTo>
                      <a:pt x="710421" y="1001719"/>
                    </a:lnTo>
                    <a:lnTo>
                      <a:pt x="707950" y="1006656"/>
                    </a:lnTo>
                    <a:lnTo>
                      <a:pt x="705483" y="1009125"/>
                    </a:lnTo>
                    <a:lnTo>
                      <a:pt x="693141" y="1016531"/>
                    </a:lnTo>
                    <a:lnTo>
                      <a:pt x="688204" y="1018998"/>
                    </a:lnTo>
                    <a:lnTo>
                      <a:pt x="678329" y="1023936"/>
                    </a:lnTo>
                    <a:lnTo>
                      <a:pt x="670924" y="1028873"/>
                    </a:lnTo>
                    <a:lnTo>
                      <a:pt x="665987" y="1036278"/>
                    </a:lnTo>
                    <a:lnTo>
                      <a:pt x="661049" y="1046153"/>
                    </a:lnTo>
                    <a:lnTo>
                      <a:pt x="658582" y="1051090"/>
                    </a:lnTo>
                    <a:lnTo>
                      <a:pt x="658582" y="1056026"/>
                    </a:lnTo>
                    <a:lnTo>
                      <a:pt x="656112" y="1063432"/>
                    </a:lnTo>
                    <a:lnTo>
                      <a:pt x="651174" y="1075775"/>
                    </a:lnTo>
                    <a:lnTo>
                      <a:pt x="646237" y="1085649"/>
                    </a:lnTo>
                    <a:lnTo>
                      <a:pt x="641302" y="1095523"/>
                    </a:lnTo>
                    <a:lnTo>
                      <a:pt x="633895" y="1105398"/>
                    </a:lnTo>
                    <a:lnTo>
                      <a:pt x="626490" y="1115271"/>
                    </a:lnTo>
                    <a:lnTo>
                      <a:pt x="621553" y="1122677"/>
                    </a:lnTo>
                    <a:lnTo>
                      <a:pt x="616615" y="1130082"/>
                    </a:lnTo>
                    <a:lnTo>
                      <a:pt x="614148" y="1135019"/>
                    </a:lnTo>
                    <a:lnTo>
                      <a:pt x="606740" y="1142426"/>
                    </a:lnTo>
                    <a:lnTo>
                      <a:pt x="596868" y="1149830"/>
                    </a:lnTo>
                    <a:lnTo>
                      <a:pt x="594502" y="1149830"/>
                    </a:lnTo>
                    <a:lnTo>
                      <a:pt x="589564" y="1152299"/>
                    </a:lnTo>
                    <a:lnTo>
                      <a:pt x="584627" y="1154768"/>
                    </a:lnTo>
                    <a:lnTo>
                      <a:pt x="579589" y="1157236"/>
                    </a:lnTo>
                    <a:lnTo>
                      <a:pt x="577222" y="1159705"/>
                    </a:lnTo>
                    <a:lnTo>
                      <a:pt x="569714" y="1162174"/>
                    </a:lnTo>
                    <a:lnTo>
                      <a:pt x="567347" y="1164641"/>
                    </a:lnTo>
                    <a:lnTo>
                      <a:pt x="562309" y="1169578"/>
                    </a:lnTo>
                    <a:lnTo>
                      <a:pt x="562309" y="1172047"/>
                    </a:lnTo>
                    <a:lnTo>
                      <a:pt x="559943" y="1176985"/>
                    </a:lnTo>
                    <a:lnTo>
                      <a:pt x="557475" y="1179453"/>
                    </a:lnTo>
                    <a:lnTo>
                      <a:pt x="555005" y="1176985"/>
                    </a:lnTo>
                    <a:lnTo>
                      <a:pt x="550068" y="1176985"/>
                    </a:lnTo>
                    <a:lnTo>
                      <a:pt x="545130" y="1174516"/>
                    </a:lnTo>
                    <a:lnTo>
                      <a:pt x="540196" y="1169578"/>
                    </a:lnTo>
                    <a:lnTo>
                      <a:pt x="535258" y="1167110"/>
                    </a:lnTo>
                    <a:lnTo>
                      <a:pt x="530321" y="1164641"/>
                    </a:lnTo>
                    <a:lnTo>
                      <a:pt x="525384" y="1159705"/>
                    </a:lnTo>
                    <a:lnTo>
                      <a:pt x="522916" y="1159705"/>
                    </a:lnTo>
                    <a:lnTo>
                      <a:pt x="520446" y="1157236"/>
                    </a:lnTo>
                    <a:lnTo>
                      <a:pt x="515509" y="1154768"/>
                    </a:lnTo>
                    <a:lnTo>
                      <a:pt x="510571" y="1152299"/>
                    </a:lnTo>
                    <a:lnTo>
                      <a:pt x="505637" y="1147361"/>
                    </a:lnTo>
                    <a:lnTo>
                      <a:pt x="498229" y="1142426"/>
                    </a:lnTo>
                    <a:lnTo>
                      <a:pt x="495762" y="1139957"/>
                    </a:lnTo>
                    <a:lnTo>
                      <a:pt x="493292" y="1139957"/>
                    </a:lnTo>
                    <a:lnTo>
                      <a:pt x="493292" y="1137488"/>
                    </a:lnTo>
                    <a:lnTo>
                      <a:pt x="490824" y="1137488"/>
                    </a:lnTo>
                    <a:lnTo>
                      <a:pt x="483420" y="1132551"/>
                    </a:lnTo>
                    <a:lnTo>
                      <a:pt x="476012" y="1127613"/>
                    </a:lnTo>
                    <a:lnTo>
                      <a:pt x="466140" y="1122677"/>
                    </a:lnTo>
                    <a:lnTo>
                      <a:pt x="461203" y="1120209"/>
                    </a:lnTo>
                    <a:lnTo>
                      <a:pt x="451328" y="1120209"/>
                    </a:lnTo>
                    <a:lnTo>
                      <a:pt x="446390" y="1117740"/>
                    </a:lnTo>
                    <a:lnTo>
                      <a:pt x="443923" y="1115271"/>
                    </a:lnTo>
                    <a:lnTo>
                      <a:pt x="436515" y="1110334"/>
                    </a:lnTo>
                    <a:lnTo>
                      <a:pt x="431581" y="1110334"/>
                    </a:lnTo>
                    <a:lnTo>
                      <a:pt x="426644" y="1107866"/>
                    </a:lnTo>
                    <a:lnTo>
                      <a:pt x="421706" y="1107866"/>
                    </a:lnTo>
                    <a:lnTo>
                      <a:pt x="414302" y="1110334"/>
                    </a:lnTo>
                    <a:lnTo>
                      <a:pt x="409364" y="1112802"/>
                    </a:lnTo>
                    <a:lnTo>
                      <a:pt x="401956" y="1115271"/>
                    </a:lnTo>
                    <a:lnTo>
                      <a:pt x="399489" y="1117740"/>
                    </a:lnTo>
                    <a:lnTo>
                      <a:pt x="397022" y="1120209"/>
                    </a:lnTo>
                    <a:lnTo>
                      <a:pt x="392085" y="1125146"/>
                    </a:lnTo>
                    <a:lnTo>
                      <a:pt x="377272" y="1125146"/>
                    </a:lnTo>
                    <a:lnTo>
                      <a:pt x="372335" y="1122677"/>
                    </a:lnTo>
                    <a:lnTo>
                      <a:pt x="369868" y="1120209"/>
                    </a:lnTo>
                    <a:lnTo>
                      <a:pt x="367397" y="1117740"/>
                    </a:lnTo>
                    <a:lnTo>
                      <a:pt x="359993" y="1117740"/>
                    </a:lnTo>
                    <a:lnTo>
                      <a:pt x="355055" y="1115271"/>
                    </a:lnTo>
                    <a:lnTo>
                      <a:pt x="350118" y="1112802"/>
                    </a:lnTo>
                    <a:lnTo>
                      <a:pt x="342713" y="1110334"/>
                    </a:lnTo>
                    <a:lnTo>
                      <a:pt x="330371" y="1110334"/>
                    </a:lnTo>
                    <a:lnTo>
                      <a:pt x="325434" y="1105398"/>
                    </a:lnTo>
                    <a:lnTo>
                      <a:pt x="322966" y="1100460"/>
                    </a:lnTo>
                    <a:lnTo>
                      <a:pt x="320496" y="1097992"/>
                    </a:lnTo>
                    <a:lnTo>
                      <a:pt x="318029" y="1093054"/>
                    </a:lnTo>
                    <a:lnTo>
                      <a:pt x="315559" y="1090585"/>
                    </a:lnTo>
                    <a:lnTo>
                      <a:pt x="310621" y="1085649"/>
                    </a:lnTo>
                    <a:lnTo>
                      <a:pt x="308154" y="1078243"/>
                    </a:lnTo>
                    <a:lnTo>
                      <a:pt x="305687" y="1078243"/>
                    </a:lnTo>
                    <a:lnTo>
                      <a:pt x="303217" y="1075775"/>
                    </a:lnTo>
                    <a:lnTo>
                      <a:pt x="305687" y="1073306"/>
                    </a:lnTo>
                    <a:lnTo>
                      <a:pt x="308154" y="1068370"/>
                    </a:lnTo>
                    <a:lnTo>
                      <a:pt x="310621" y="1068370"/>
                    </a:lnTo>
                    <a:lnTo>
                      <a:pt x="313091" y="1065901"/>
                    </a:lnTo>
                    <a:lnTo>
                      <a:pt x="313091" y="1063432"/>
                    </a:lnTo>
                    <a:lnTo>
                      <a:pt x="315559" y="1058495"/>
                    </a:lnTo>
                    <a:lnTo>
                      <a:pt x="318029" y="1053559"/>
                    </a:lnTo>
                    <a:lnTo>
                      <a:pt x="320496" y="1051090"/>
                    </a:lnTo>
                    <a:lnTo>
                      <a:pt x="322966" y="1048622"/>
                    </a:lnTo>
                    <a:lnTo>
                      <a:pt x="325434" y="1046153"/>
                    </a:lnTo>
                    <a:lnTo>
                      <a:pt x="327901" y="1043684"/>
                    </a:lnTo>
                    <a:lnTo>
                      <a:pt x="330371" y="1041215"/>
                    </a:lnTo>
                    <a:lnTo>
                      <a:pt x="332838" y="1038747"/>
                    </a:lnTo>
                    <a:lnTo>
                      <a:pt x="335308" y="1036278"/>
                    </a:lnTo>
                    <a:lnTo>
                      <a:pt x="335308" y="1016531"/>
                    </a:lnTo>
                    <a:lnTo>
                      <a:pt x="332838" y="1014062"/>
                    </a:lnTo>
                    <a:lnTo>
                      <a:pt x="330371" y="1011594"/>
                    </a:lnTo>
                    <a:lnTo>
                      <a:pt x="327901" y="1009125"/>
                    </a:lnTo>
                    <a:lnTo>
                      <a:pt x="322966" y="1006656"/>
                    </a:lnTo>
                    <a:lnTo>
                      <a:pt x="320496" y="1001719"/>
                    </a:lnTo>
                    <a:lnTo>
                      <a:pt x="313091" y="996783"/>
                    </a:lnTo>
                    <a:lnTo>
                      <a:pt x="310621" y="994314"/>
                    </a:lnTo>
                    <a:lnTo>
                      <a:pt x="308154" y="989377"/>
                    </a:lnTo>
                    <a:lnTo>
                      <a:pt x="305687" y="986908"/>
                    </a:lnTo>
                    <a:lnTo>
                      <a:pt x="303217" y="984439"/>
                    </a:lnTo>
                    <a:lnTo>
                      <a:pt x="300749" y="981971"/>
                    </a:lnTo>
                    <a:lnTo>
                      <a:pt x="298279" y="979503"/>
                    </a:lnTo>
                    <a:lnTo>
                      <a:pt x="293342" y="977035"/>
                    </a:lnTo>
                    <a:lnTo>
                      <a:pt x="293342" y="974566"/>
                    </a:lnTo>
                    <a:lnTo>
                      <a:pt x="290874" y="969628"/>
                    </a:lnTo>
                    <a:lnTo>
                      <a:pt x="288407" y="967160"/>
                    </a:lnTo>
                    <a:lnTo>
                      <a:pt x="283470" y="962224"/>
                    </a:lnTo>
                    <a:lnTo>
                      <a:pt x="276062" y="957286"/>
                    </a:lnTo>
                    <a:lnTo>
                      <a:pt x="273595" y="954818"/>
                    </a:lnTo>
                    <a:lnTo>
                      <a:pt x="268657" y="952349"/>
                    </a:lnTo>
                    <a:lnTo>
                      <a:pt x="263720" y="947411"/>
                    </a:lnTo>
                    <a:lnTo>
                      <a:pt x="258783" y="944943"/>
                    </a:lnTo>
                    <a:lnTo>
                      <a:pt x="253845" y="940007"/>
                    </a:lnTo>
                    <a:lnTo>
                      <a:pt x="251378" y="940007"/>
                    </a:lnTo>
                    <a:lnTo>
                      <a:pt x="246440" y="937538"/>
                    </a:lnTo>
                    <a:lnTo>
                      <a:pt x="243973" y="937538"/>
                    </a:lnTo>
                    <a:lnTo>
                      <a:pt x="241503" y="932601"/>
                    </a:lnTo>
                    <a:lnTo>
                      <a:pt x="241503" y="927663"/>
                    </a:lnTo>
                    <a:lnTo>
                      <a:pt x="239036" y="922727"/>
                    </a:lnTo>
                    <a:lnTo>
                      <a:pt x="239036" y="920259"/>
                    </a:lnTo>
                    <a:lnTo>
                      <a:pt x="236566" y="912852"/>
                    </a:lnTo>
                    <a:lnTo>
                      <a:pt x="236566" y="907916"/>
                    </a:lnTo>
                    <a:lnTo>
                      <a:pt x="234098" y="905448"/>
                    </a:lnTo>
                    <a:lnTo>
                      <a:pt x="234098" y="900612"/>
                    </a:lnTo>
                    <a:lnTo>
                      <a:pt x="229161" y="888168"/>
                    </a:lnTo>
                    <a:lnTo>
                      <a:pt x="229161" y="883333"/>
                    </a:lnTo>
                    <a:lnTo>
                      <a:pt x="224223" y="878397"/>
                    </a:lnTo>
                    <a:lnTo>
                      <a:pt x="221756" y="875825"/>
                    </a:lnTo>
                    <a:lnTo>
                      <a:pt x="216819" y="873356"/>
                    </a:lnTo>
                    <a:lnTo>
                      <a:pt x="211881" y="866053"/>
                    </a:lnTo>
                    <a:lnTo>
                      <a:pt x="209414" y="866053"/>
                    </a:lnTo>
                    <a:lnTo>
                      <a:pt x="204477" y="861117"/>
                    </a:lnTo>
                    <a:lnTo>
                      <a:pt x="199539" y="858649"/>
                    </a:lnTo>
                    <a:lnTo>
                      <a:pt x="199539" y="856180"/>
                    </a:lnTo>
                    <a:lnTo>
                      <a:pt x="194602" y="851242"/>
                    </a:lnTo>
                    <a:lnTo>
                      <a:pt x="189664" y="848774"/>
                    </a:lnTo>
                    <a:lnTo>
                      <a:pt x="187197" y="846305"/>
                    </a:lnTo>
                    <a:lnTo>
                      <a:pt x="182260" y="838900"/>
                    </a:lnTo>
                    <a:lnTo>
                      <a:pt x="179893" y="838900"/>
                    </a:lnTo>
                    <a:lnTo>
                      <a:pt x="177322" y="833963"/>
                    </a:lnTo>
                    <a:lnTo>
                      <a:pt x="174855" y="829025"/>
                    </a:lnTo>
                    <a:lnTo>
                      <a:pt x="172488" y="826558"/>
                    </a:lnTo>
                    <a:lnTo>
                      <a:pt x="169918" y="824089"/>
                    </a:lnTo>
                    <a:lnTo>
                      <a:pt x="164980" y="821621"/>
                    </a:lnTo>
                    <a:lnTo>
                      <a:pt x="157576" y="821621"/>
                    </a:lnTo>
                    <a:lnTo>
                      <a:pt x="152638" y="816683"/>
                    </a:lnTo>
                    <a:lnTo>
                      <a:pt x="152638" y="814215"/>
                    </a:lnTo>
                    <a:lnTo>
                      <a:pt x="150271" y="814215"/>
                    </a:lnTo>
                    <a:lnTo>
                      <a:pt x="145334" y="811746"/>
                    </a:lnTo>
                    <a:lnTo>
                      <a:pt x="142867" y="809279"/>
                    </a:lnTo>
                    <a:lnTo>
                      <a:pt x="140396" y="806810"/>
                    </a:lnTo>
                    <a:lnTo>
                      <a:pt x="137929" y="804341"/>
                    </a:lnTo>
                    <a:lnTo>
                      <a:pt x="132992" y="804341"/>
                    </a:lnTo>
                    <a:lnTo>
                      <a:pt x="130525" y="801872"/>
                    </a:lnTo>
                    <a:lnTo>
                      <a:pt x="118179" y="799404"/>
                    </a:lnTo>
                    <a:lnTo>
                      <a:pt x="113245" y="796935"/>
                    </a:lnTo>
                    <a:lnTo>
                      <a:pt x="113245" y="791998"/>
                    </a:lnTo>
                    <a:lnTo>
                      <a:pt x="110775" y="789530"/>
                    </a:lnTo>
                    <a:lnTo>
                      <a:pt x="103370" y="789530"/>
                    </a:lnTo>
                    <a:lnTo>
                      <a:pt x="105837" y="787062"/>
                    </a:lnTo>
                    <a:lnTo>
                      <a:pt x="105837" y="784593"/>
                    </a:lnTo>
                    <a:lnTo>
                      <a:pt x="103370" y="782124"/>
                    </a:lnTo>
                    <a:lnTo>
                      <a:pt x="100900" y="782124"/>
                    </a:lnTo>
                    <a:lnTo>
                      <a:pt x="98433" y="779655"/>
                    </a:lnTo>
                    <a:lnTo>
                      <a:pt x="95966" y="777187"/>
                    </a:lnTo>
                    <a:lnTo>
                      <a:pt x="93495" y="769782"/>
                    </a:lnTo>
                    <a:lnTo>
                      <a:pt x="91028" y="764845"/>
                    </a:lnTo>
                    <a:lnTo>
                      <a:pt x="91028" y="757438"/>
                    </a:lnTo>
                    <a:lnTo>
                      <a:pt x="88558" y="752503"/>
                    </a:lnTo>
                    <a:lnTo>
                      <a:pt x="86091" y="750034"/>
                    </a:lnTo>
                    <a:lnTo>
                      <a:pt x="86091" y="745096"/>
                    </a:lnTo>
                    <a:lnTo>
                      <a:pt x="83620" y="740159"/>
                    </a:lnTo>
                    <a:lnTo>
                      <a:pt x="83620" y="737690"/>
                    </a:lnTo>
                    <a:lnTo>
                      <a:pt x="81153" y="735223"/>
                    </a:lnTo>
                    <a:lnTo>
                      <a:pt x="81153" y="727817"/>
                    </a:lnTo>
                    <a:lnTo>
                      <a:pt x="78686" y="725348"/>
                    </a:lnTo>
                    <a:lnTo>
                      <a:pt x="76216" y="725348"/>
                    </a:lnTo>
                    <a:lnTo>
                      <a:pt x="73749" y="722879"/>
                    </a:lnTo>
                    <a:lnTo>
                      <a:pt x="73749" y="715475"/>
                    </a:lnTo>
                    <a:lnTo>
                      <a:pt x="76216" y="713006"/>
                    </a:lnTo>
                    <a:lnTo>
                      <a:pt x="76216" y="703131"/>
                    </a:lnTo>
                    <a:lnTo>
                      <a:pt x="73749" y="700662"/>
                    </a:lnTo>
                    <a:lnTo>
                      <a:pt x="68811" y="695726"/>
                    </a:lnTo>
                    <a:lnTo>
                      <a:pt x="68811" y="695726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884" cap="sq">
                <a:solidFill>
                  <a:schemeClr val="bg1">
                    <a:lumMod val="50000"/>
                  </a:schemeClr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7C4964EF-65F5-91E2-1706-D310D61927FB}"/>
                  </a:ext>
                </a:extLst>
              </p:cNvPr>
              <p:cNvSpPr/>
              <p:nvPr/>
            </p:nvSpPr>
            <p:spPr>
              <a:xfrm>
                <a:off x="1788242" y="4818270"/>
                <a:ext cx="1248763" cy="681104"/>
              </a:xfrm>
              <a:custGeom>
                <a:avLst/>
                <a:gdLst>
                  <a:gd name="connsiteX0" fmla="*/ 4527 w 1248763"/>
                  <a:gd name="connsiteY0" fmla="*/ 115830 h 681104"/>
                  <a:gd name="connsiteX1" fmla="*/ 11935 w 1248763"/>
                  <a:gd name="connsiteY1" fmla="*/ 115830 h 681104"/>
                  <a:gd name="connsiteX2" fmla="*/ 16869 w 1248763"/>
                  <a:gd name="connsiteY2" fmla="*/ 110893 h 681104"/>
                  <a:gd name="connsiteX3" fmla="*/ 24277 w 1248763"/>
                  <a:gd name="connsiteY3" fmla="*/ 105955 h 681104"/>
                  <a:gd name="connsiteX4" fmla="*/ 31681 w 1248763"/>
                  <a:gd name="connsiteY4" fmla="*/ 98551 h 681104"/>
                  <a:gd name="connsiteX5" fmla="*/ 39086 w 1248763"/>
                  <a:gd name="connsiteY5" fmla="*/ 96082 h 681104"/>
                  <a:gd name="connsiteX6" fmla="*/ 48961 w 1248763"/>
                  <a:gd name="connsiteY6" fmla="*/ 96082 h 681104"/>
                  <a:gd name="connsiteX7" fmla="*/ 66240 w 1248763"/>
                  <a:gd name="connsiteY7" fmla="*/ 98551 h 681104"/>
                  <a:gd name="connsiteX8" fmla="*/ 80949 w 1248763"/>
                  <a:gd name="connsiteY8" fmla="*/ 98551 h 681104"/>
                  <a:gd name="connsiteX9" fmla="*/ 90824 w 1248763"/>
                  <a:gd name="connsiteY9" fmla="*/ 101018 h 681104"/>
                  <a:gd name="connsiteX10" fmla="*/ 95762 w 1248763"/>
                  <a:gd name="connsiteY10" fmla="*/ 98551 h 681104"/>
                  <a:gd name="connsiteX11" fmla="*/ 100696 w 1248763"/>
                  <a:gd name="connsiteY11" fmla="*/ 98551 h 681104"/>
                  <a:gd name="connsiteX12" fmla="*/ 105633 w 1248763"/>
                  <a:gd name="connsiteY12" fmla="*/ 96082 h 681104"/>
                  <a:gd name="connsiteX13" fmla="*/ 113041 w 1248763"/>
                  <a:gd name="connsiteY13" fmla="*/ 98551 h 681104"/>
                  <a:gd name="connsiteX14" fmla="*/ 122913 w 1248763"/>
                  <a:gd name="connsiteY14" fmla="*/ 108424 h 681104"/>
                  <a:gd name="connsiteX15" fmla="*/ 125383 w 1248763"/>
                  <a:gd name="connsiteY15" fmla="*/ 120766 h 681104"/>
                  <a:gd name="connsiteX16" fmla="*/ 127850 w 1248763"/>
                  <a:gd name="connsiteY16" fmla="*/ 125704 h 681104"/>
                  <a:gd name="connsiteX17" fmla="*/ 130321 w 1248763"/>
                  <a:gd name="connsiteY17" fmla="*/ 128172 h 681104"/>
                  <a:gd name="connsiteX18" fmla="*/ 132788 w 1248763"/>
                  <a:gd name="connsiteY18" fmla="*/ 133110 h 681104"/>
                  <a:gd name="connsiteX19" fmla="*/ 135255 w 1248763"/>
                  <a:gd name="connsiteY19" fmla="*/ 135579 h 681104"/>
                  <a:gd name="connsiteX20" fmla="*/ 137725 w 1248763"/>
                  <a:gd name="connsiteY20" fmla="*/ 138046 h 681104"/>
                  <a:gd name="connsiteX21" fmla="*/ 142663 w 1248763"/>
                  <a:gd name="connsiteY21" fmla="*/ 140515 h 681104"/>
                  <a:gd name="connsiteX22" fmla="*/ 147600 w 1248763"/>
                  <a:gd name="connsiteY22" fmla="*/ 145452 h 681104"/>
                  <a:gd name="connsiteX23" fmla="*/ 152535 w 1248763"/>
                  <a:gd name="connsiteY23" fmla="*/ 150389 h 681104"/>
                  <a:gd name="connsiteX24" fmla="*/ 157472 w 1248763"/>
                  <a:gd name="connsiteY24" fmla="*/ 150389 h 681104"/>
                  <a:gd name="connsiteX25" fmla="*/ 159942 w 1248763"/>
                  <a:gd name="connsiteY25" fmla="*/ 152858 h 681104"/>
                  <a:gd name="connsiteX26" fmla="*/ 162409 w 1248763"/>
                  <a:gd name="connsiteY26" fmla="*/ 155325 h 681104"/>
                  <a:gd name="connsiteX27" fmla="*/ 167347 w 1248763"/>
                  <a:gd name="connsiteY27" fmla="*/ 155325 h 681104"/>
                  <a:gd name="connsiteX28" fmla="*/ 172284 w 1248763"/>
                  <a:gd name="connsiteY28" fmla="*/ 157794 h 681104"/>
                  <a:gd name="connsiteX29" fmla="*/ 174752 w 1248763"/>
                  <a:gd name="connsiteY29" fmla="*/ 155325 h 681104"/>
                  <a:gd name="connsiteX30" fmla="*/ 187097 w 1248763"/>
                  <a:gd name="connsiteY30" fmla="*/ 152858 h 681104"/>
                  <a:gd name="connsiteX31" fmla="*/ 199439 w 1248763"/>
                  <a:gd name="connsiteY31" fmla="*/ 152858 h 681104"/>
                  <a:gd name="connsiteX32" fmla="*/ 201906 w 1248763"/>
                  <a:gd name="connsiteY32" fmla="*/ 150389 h 681104"/>
                  <a:gd name="connsiteX33" fmla="*/ 209311 w 1248763"/>
                  <a:gd name="connsiteY33" fmla="*/ 152858 h 681104"/>
                  <a:gd name="connsiteX34" fmla="*/ 219186 w 1248763"/>
                  <a:gd name="connsiteY34" fmla="*/ 152858 h 681104"/>
                  <a:gd name="connsiteX35" fmla="*/ 221656 w 1248763"/>
                  <a:gd name="connsiteY35" fmla="*/ 150389 h 681104"/>
                  <a:gd name="connsiteX36" fmla="*/ 224123 w 1248763"/>
                  <a:gd name="connsiteY36" fmla="*/ 150389 h 681104"/>
                  <a:gd name="connsiteX37" fmla="*/ 231528 w 1248763"/>
                  <a:gd name="connsiteY37" fmla="*/ 147921 h 681104"/>
                  <a:gd name="connsiteX38" fmla="*/ 236465 w 1248763"/>
                  <a:gd name="connsiteY38" fmla="*/ 150389 h 681104"/>
                  <a:gd name="connsiteX39" fmla="*/ 266087 w 1248763"/>
                  <a:gd name="connsiteY39" fmla="*/ 172606 h 681104"/>
                  <a:gd name="connsiteX40" fmla="*/ 268557 w 1248763"/>
                  <a:gd name="connsiteY40" fmla="*/ 170138 h 681104"/>
                  <a:gd name="connsiteX41" fmla="*/ 268557 w 1248763"/>
                  <a:gd name="connsiteY41" fmla="*/ 162732 h 681104"/>
                  <a:gd name="connsiteX42" fmla="*/ 271024 w 1248763"/>
                  <a:gd name="connsiteY42" fmla="*/ 155325 h 681104"/>
                  <a:gd name="connsiteX43" fmla="*/ 271024 w 1248763"/>
                  <a:gd name="connsiteY43" fmla="*/ 150389 h 681104"/>
                  <a:gd name="connsiteX44" fmla="*/ 273494 w 1248763"/>
                  <a:gd name="connsiteY44" fmla="*/ 145452 h 681104"/>
                  <a:gd name="connsiteX45" fmla="*/ 275962 w 1248763"/>
                  <a:gd name="connsiteY45" fmla="*/ 140515 h 681104"/>
                  <a:gd name="connsiteX46" fmla="*/ 275962 w 1248763"/>
                  <a:gd name="connsiteY46" fmla="*/ 138046 h 681104"/>
                  <a:gd name="connsiteX47" fmla="*/ 278429 w 1248763"/>
                  <a:gd name="connsiteY47" fmla="*/ 133110 h 681104"/>
                  <a:gd name="connsiteX48" fmla="*/ 280899 w 1248763"/>
                  <a:gd name="connsiteY48" fmla="*/ 130641 h 681104"/>
                  <a:gd name="connsiteX49" fmla="*/ 280899 w 1248763"/>
                  <a:gd name="connsiteY49" fmla="*/ 128172 h 681104"/>
                  <a:gd name="connsiteX50" fmla="*/ 283366 w 1248763"/>
                  <a:gd name="connsiteY50" fmla="*/ 125704 h 681104"/>
                  <a:gd name="connsiteX51" fmla="*/ 290774 w 1248763"/>
                  <a:gd name="connsiteY51" fmla="*/ 123235 h 681104"/>
                  <a:gd name="connsiteX52" fmla="*/ 293241 w 1248763"/>
                  <a:gd name="connsiteY52" fmla="*/ 120766 h 681104"/>
                  <a:gd name="connsiteX53" fmla="*/ 298179 w 1248763"/>
                  <a:gd name="connsiteY53" fmla="*/ 115830 h 681104"/>
                  <a:gd name="connsiteX54" fmla="*/ 303116 w 1248763"/>
                  <a:gd name="connsiteY54" fmla="*/ 110893 h 681104"/>
                  <a:gd name="connsiteX55" fmla="*/ 305583 w 1248763"/>
                  <a:gd name="connsiteY55" fmla="*/ 108424 h 681104"/>
                  <a:gd name="connsiteX56" fmla="*/ 312991 w 1248763"/>
                  <a:gd name="connsiteY56" fmla="*/ 101018 h 681104"/>
                  <a:gd name="connsiteX57" fmla="*/ 315458 w 1248763"/>
                  <a:gd name="connsiteY57" fmla="*/ 98551 h 681104"/>
                  <a:gd name="connsiteX58" fmla="*/ 322863 w 1248763"/>
                  <a:gd name="connsiteY58" fmla="*/ 93613 h 681104"/>
                  <a:gd name="connsiteX59" fmla="*/ 325333 w 1248763"/>
                  <a:gd name="connsiteY59" fmla="*/ 91145 h 681104"/>
                  <a:gd name="connsiteX60" fmla="*/ 330271 w 1248763"/>
                  <a:gd name="connsiteY60" fmla="*/ 86207 h 681104"/>
                  <a:gd name="connsiteX61" fmla="*/ 330271 w 1248763"/>
                  <a:gd name="connsiteY61" fmla="*/ 83738 h 681104"/>
                  <a:gd name="connsiteX62" fmla="*/ 332738 w 1248763"/>
                  <a:gd name="connsiteY62" fmla="*/ 83738 h 681104"/>
                  <a:gd name="connsiteX63" fmla="*/ 332738 w 1248763"/>
                  <a:gd name="connsiteY63" fmla="*/ 81271 h 681104"/>
                  <a:gd name="connsiteX64" fmla="*/ 330271 w 1248763"/>
                  <a:gd name="connsiteY64" fmla="*/ 78803 h 681104"/>
                  <a:gd name="connsiteX65" fmla="*/ 330271 w 1248763"/>
                  <a:gd name="connsiteY65" fmla="*/ 76334 h 681104"/>
                  <a:gd name="connsiteX66" fmla="*/ 327800 w 1248763"/>
                  <a:gd name="connsiteY66" fmla="*/ 73865 h 681104"/>
                  <a:gd name="connsiteX67" fmla="*/ 322863 w 1248763"/>
                  <a:gd name="connsiteY67" fmla="*/ 71396 h 681104"/>
                  <a:gd name="connsiteX68" fmla="*/ 317925 w 1248763"/>
                  <a:gd name="connsiteY68" fmla="*/ 66459 h 681104"/>
                  <a:gd name="connsiteX69" fmla="*/ 315458 w 1248763"/>
                  <a:gd name="connsiteY69" fmla="*/ 61523 h 681104"/>
                  <a:gd name="connsiteX70" fmla="*/ 312991 w 1248763"/>
                  <a:gd name="connsiteY70" fmla="*/ 59054 h 681104"/>
                  <a:gd name="connsiteX71" fmla="*/ 310521 w 1248763"/>
                  <a:gd name="connsiteY71" fmla="*/ 56585 h 681104"/>
                  <a:gd name="connsiteX72" fmla="*/ 308054 w 1248763"/>
                  <a:gd name="connsiteY72" fmla="*/ 54117 h 681104"/>
                  <a:gd name="connsiteX73" fmla="*/ 308054 w 1248763"/>
                  <a:gd name="connsiteY73" fmla="*/ 49179 h 681104"/>
                  <a:gd name="connsiteX74" fmla="*/ 305583 w 1248763"/>
                  <a:gd name="connsiteY74" fmla="*/ 46711 h 681104"/>
                  <a:gd name="connsiteX75" fmla="*/ 305583 w 1248763"/>
                  <a:gd name="connsiteY75" fmla="*/ 44243 h 681104"/>
                  <a:gd name="connsiteX76" fmla="*/ 303116 w 1248763"/>
                  <a:gd name="connsiteY76" fmla="*/ 39306 h 681104"/>
                  <a:gd name="connsiteX77" fmla="*/ 300646 w 1248763"/>
                  <a:gd name="connsiteY77" fmla="*/ 36837 h 681104"/>
                  <a:gd name="connsiteX78" fmla="*/ 298179 w 1248763"/>
                  <a:gd name="connsiteY78" fmla="*/ 31900 h 681104"/>
                  <a:gd name="connsiteX79" fmla="*/ 293241 w 1248763"/>
                  <a:gd name="connsiteY79" fmla="*/ 31900 h 681104"/>
                  <a:gd name="connsiteX80" fmla="*/ 293241 w 1248763"/>
                  <a:gd name="connsiteY80" fmla="*/ 29431 h 681104"/>
                  <a:gd name="connsiteX81" fmla="*/ 295711 w 1248763"/>
                  <a:gd name="connsiteY81" fmla="*/ 26964 h 681104"/>
                  <a:gd name="connsiteX82" fmla="*/ 295711 w 1248763"/>
                  <a:gd name="connsiteY82" fmla="*/ 24495 h 681104"/>
                  <a:gd name="connsiteX83" fmla="*/ 300646 w 1248763"/>
                  <a:gd name="connsiteY83" fmla="*/ 24495 h 681104"/>
                  <a:gd name="connsiteX84" fmla="*/ 308054 w 1248763"/>
                  <a:gd name="connsiteY84" fmla="*/ 19558 h 681104"/>
                  <a:gd name="connsiteX85" fmla="*/ 312991 w 1248763"/>
                  <a:gd name="connsiteY85" fmla="*/ 14620 h 681104"/>
                  <a:gd name="connsiteX86" fmla="*/ 320396 w 1248763"/>
                  <a:gd name="connsiteY86" fmla="*/ 9684 h 681104"/>
                  <a:gd name="connsiteX87" fmla="*/ 325333 w 1248763"/>
                  <a:gd name="connsiteY87" fmla="*/ 7216 h 681104"/>
                  <a:gd name="connsiteX88" fmla="*/ 330271 w 1248763"/>
                  <a:gd name="connsiteY88" fmla="*/ 4747 h 681104"/>
                  <a:gd name="connsiteX89" fmla="*/ 332738 w 1248763"/>
                  <a:gd name="connsiteY89" fmla="*/ 2278 h 681104"/>
                  <a:gd name="connsiteX90" fmla="*/ 337675 w 1248763"/>
                  <a:gd name="connsiteY90" fmla="*/ 4747 h 681104"/>
                  <a:gd name="connsiteX91" fmla="*/ 342613 w 1248763"/>
                  <a:gd name="connsiteY91" fmla="*/ 4747 h 681104"/>
                  <a:gd name="connsiteX92" fmla="*/ 345080 w 1248763"/>
                  <a:gd name="connsiteY92" fmla="*/ 2278 h 681104"/>
                  <a:gd name="connsiteX93" fmla="*/ 347550 w 1248763"/>
                  <a:gd name="connsiteY93" fmla="*/ 4747 h 681104"/>
                  <a:gd name="connsiteX94" fmla="*/ 350017 w 1248763"/>
                  <a:gd name="connsiteY94" fmla="*/ 7216 h 681104"/>
                  <a:gd name="connsiteX95" fmla="*/ 357422 w 1248763"/>
                  <a:gd name="connsiteY95" fmla="*/ 7216 h 681104"/>
                  <a:gd name="connsiteX96" fmla="*/ 364830 w 1248763"/>
                  <a:gd name="connsiteY96" fmla="*/ 9684 h 681104"/>
                  <a:gd name="connsiteX97" fmla="*/ 367297 w 1248763"/>
                  <a:gd name="connsiteY97" fmla="*/ 9684 h 681104"/>
                  <a:gd name="connsiteX98" fmla="*/ 372234 w 1248763"/>
                  <a:gd name="connsiteY98" fmla="*/ 7216 h 681104"/>
                  <a:gd name="connsiteX99" fmla="*/ 379639 w 1248763"/>
                  <a:gd name="connsiteY99" fmla="*/ 4747 h 681104"/>
                  <a:gd name="connsiteX100" fmla="*/ 389514 w 1248763"/>
                  <a:gd name="connsiteY100" fmla="*/ 4747 h 681104"/>
                  <a:gd name="connsiteX101" fmla="*/ 389514 w 1248763"/>
                  <a:gd name="connsiteY101" fmla="*/ 2278 h 681104"/>
                  <a:gd name="connsiteX102" fmla="*/ 391981 w 1248763"/>
                  <a:gd name="connsiteY102" fmla="*/ 4747 h 681104"/>
                  <a:gd name="connsiteX103" fmla="*/ 399389 w 1248763"/>
                  <a:gd name="connsiteY103" fmla="*/ 4747 h 681104"/>
                  <a:gd name="connsiteX104" fmla="*/ 404326 w 1248763"/>
                  <a:gd name="connsiteY104" fmla="*/ 7216 h 681104"/>
                  <a:gd name="connsiteX105" fmla="*/ 406793 w 1248763"/>
                  <a:gd name="connsiteY105" fmla="*/ 9684 h 681104"/>
                  <a:gd name="connsiteX106" fmla="*/ 409261 w 1248763"/>
                  <a:gd name="connsiteY106" fmla="*/ 12151 h 681104"/>
                  <a:gd name="connsiteX107" fmla="*/ 411731 w 1248763"/>
                  <a:gd name="connsiteY107" fmla="*/ 12151 h 681104"/>
                  <a:gd name="connsiteX108" fmla="*/ 416668 w 1248763"/>
                  <a:gd name="connsiteY108" fmla="*/ 17089 h 681104"/>
                  <a:gd name="connsiteX109" fmla="*/ 424073 w 1248763"/>
                  <a:gd name="connsiteY109" fmla="*/ 19558 h 681104"/>
                  <a:gd name="connsiteX110" fmla="*/ 429010 w 1248763"/>
                  <a:gd name="connsiteY110" fmla="*/ 19558 h 681104"/>
                  <a:gd name="connsiteX111" fmla="*/ 433948 w 1248763"/>
                  <a:gd name="connsiteY111" fmla="*/ 17089 h 681104"/>
                  <a:gd name="connsiteX112" fmla="*/ 441352 w 1248763"/>
                  <a:gd name="connsiteY112" fmla="*/ 17089 h 681104"/>
                  <a:gd name="connsiteX113" fmla="*/ 443719 w 1248763"/>
                  <a:gd name="connsiteY113" fmla="*/ 14620 h 681104"/>
                  <a:gd name="connsiteX114" fmla="*/ 448757 w 1248763"/>
                  <a:gd name="connsiteY114" fmla="*/ 12151 h 681104"/>
                  <a:gd name="connsiteX115" fmla="*/ 451124 w 1248763"/>
                  <a:gd name="connsiteY115" fmla="*/ 9684 h 681104"/>
                  <a:gd name="connsiteX116" fmla="*/ 458632 w 1248763"/>
                  <a:gd name="connsiteY116" fmla="*/ 4747 h 681104"/>
                  <a:gd name="connsiteX117" fmla="*/ 460999 w 1248763"/>
                  <a:gd name="connsiteY117" fmla="*/ 4747 h 681104"/>
                  <a:gd name="connsiteX118" fmla="*/ 466037 w 1248763"/>
                  <a:gd name="connsiteY118" fmla="*/ -191 h 681104"/>
                  <a:gd name="connsiteX119" fmla="*/ 470974 w 1248763"/>
                  <a:gd name="connsiteY119" fmla="*/ -191 h 681104"/>
                  <a:gd name="connsiteX120" fmla="*/ 473341 w 1248763"/>
                  <a:gd name="connsiteY120" fmla="*/ 4747 h 681104"/>
                  <a:gd name="connsiteX121" fmla="*/ 475912 w 1248763"/>
                  <a:gd name="connsiteY121" fmla="*/ 7216 h 681104"/>
                  <a:gd name="connsiteX122" fmla="*/ 493088 w 1248763"/>
                  <a:gd name="connsiteY122" fmla="*/ 7216 h 681104"/>
                  <a:gd name="connsiteX123" fmla="*/ 507900 w 1248763"/>
                  <a:gd name="connsiteY123" fmla="*/ 4747 h 681104"/>
                  <a:gd name="connsiteX124" fmla="*/ 510367 w 1248763"/>
                  <a:gd name="connsiteY124" fmla="*/ 7216 h 681104"/>
                  <a:gd name="connsiteX125" fmla="*/ 512837 w 1248763"/>
                  <a:gd name="connsiteY125" fmla="*/ 12151 h 681104"/>
                  <a:gd name="connsiteX126" fmla="*/ 515305 w 1248763"/>
                  <a:gd name="connsiteY126" fmla="*/ 12151 h 681104"/>
                  <a:gd name="connsiteX127" fmla="*/ 520242 w 1248763"/>
                  <a:gd name="connsiteY127" fmla="*/ 9684 h 681104"/>
                  <a:gd name="connsiteX128" fmla="*/ 525179 w 1248763"/>
                  <a:gd name="connsiteY128" fmla="*/ 12151 h 681104"/>
                  <a:gd name="connsiteX129" fmla="*/ 525179 w 1248763"/>
                  <a:gd name="connsiteY129" fmla="*/ 17089 h 681104"/>
                  <a:gd name="connsiteX130" fmla="*/ 527647 w 1248763"/>
                  <a:gd name="connsiteY130" fmla="*/ 19558 h 681104"/>
                  <a:gd name="connsiteX131" fmla="*/ 532584 w 1248763"/>
                  <a:gd name="connsiteY131" fmla="*/ 19558 h 681104"/>
                  <a:gd name="connsiteX132" fmla="*/ 537522 w 1248763"/>
                  <a:gd name="connsiteY132" fmla="*/ 17089 h 681104"/>
                  <a:gd name="connsiteX133" fmla="*/ 547396 w 1248763"/>
                  <a:gd name="connsiteY133" fmla="*/ 12151 h 681104"/>
                  <a:gd name="connsiteX134" fmla="*/ 554801 w 1248763"/>
                  <a:gd name="connsiteY134" fmla="*/ 12151 h 681104"/>
                  <a:gd name="connsiteX135" fmla="*/ 557271 w 1248763"/>
                  <a:gd name="connsiteY135" fmla="*/ 17089 h 681104"/>
                  <a:gd name="connsiteX136" fmla="*/ 559739 w 1248763"/>
                  <a:gd name="connsiteY136" fmla="*/ 22026 h 681104"/>
                  <a:gd name="connsiteX137" fmla="*/ 564676 w 1248763"/>
                  <a:gd name="connsiteY137" fmla="*/ 26964 h 681104"/>
                  <a:gd name="connsiteX138" fmla="*/ 574551 w 1248763"/>
                  <a:gd name="connsiteY138" fmla="*/ 26964 h 681104"/>
                  <a:gd name="connsiteX139" fmla="*/ 577018 w 1248763"/>
                  <a:gd name="connsiteY139" fmla="*/ 24495 h 681104"/>
                  <a:gd name="connsiteX140" fmla="*/ 581956 w 1248763"/>
                  <a:gd name="connsiteY140" fmla="*/ 24495 h 681104"/>
                  <a:gd name="connsiteX141" fmla="*/ 584423 w 1248763"/>
                  <a:gd name="connsiteY141" fmla="*/ 26964 h 681104"/>
                  <a:gd name="connsiteX142" fmla="*/ 586893 w 1248763"/>
                  <a:gd name="connsiteY142" fmla="*/ 29431 h 681104"/>
                  <a:gd name="connsiteX143" fmla="*/ 589360 w 1248763"/>
                  <a:gd name="connsiteY143" fmla="*/ 34368 h 681104"/>
                  <a:gd name="connsiteX144" fmla="*/ 589360 w 1248763"/>
                  <a:gd name="connsiteY144" fmla="*/ 36837 h 681104"/>
                  <a:gd name="connsiteX145" fmla="*/ 591831 w 1248763"/>
                  <a:gd name="connsiteY145" fmla="*/ 41775 h 681104"/>
                  <a:gd name="connsiteX146" fmla="*/ 594298 w 1248763"/>
                  <a:gd name="connsiteY146" fmla="*/ 44243 h 681104"/>
                  <a:gd name="connsiteX147" fmla="*/ 596765 w 1248763"/>
                  <a:gd name="connsiteY147" fmla="*/ 46711 h 681104"/>
                  <a:gd name="connsiteX148" fmla="*/ 599235 w 1248763"/>
                  <a:gd name="connsiteY148" fmla="*/ 46711 h 681104"/>
                  <a:gd name="connsiteX149" fmla="*/ 604173 w 1248763"/>
                  <a:gd name="connsiteY149" fmla="*/ 44243 h 681104"/>
                  <a:gd name="connsiteX150" fmla="*/ 609110 w 1248763"/>
                  <a:gd name="connsiteY150" fmla="*/ 41775 h 681104"/>
                  <a:gd name="connsiteX151" fmla="*/ 616515 w 1248763"/>
                  <a:gd name="connsiteY151" fmla="*/ 36837 h 681104"/>
                  <a:gd name="connsiteX152" fmla="*/ 621452 w 1248763"/>
                  <a:gd name="connsiteY152" fmla="*/ 36837 h 681104"/>
                  <a:gd name="connsiteX153" fmla="*/ 626390 w 1248763"/>
                  <a:gd name="connsiteY153" fmla="*/ 39306 h 681104"/>
                  <a:gd name="connsiteX154" fmla="*/ 631327 w 1248763"/>
                  <a:gd name="connsiteY154" fmla="*/ 44243 h 681104"/>
                  <a:gd name="connsiteX155" fmla="*/ 631327 w 1248763"/>
                  <a:gd name="connsiteY155" fmla="*/ 51648 h 681104"/>
                  <a:gd name="connsiteX156" fmla="*/ 633794 w 1248763"/>
                  <a:gd name="connsiteY156" fmla="*/ 54117 h 681104"/>
                  <a:gd name="connsiteX157" fmla="*/ 633794 w 1248763"/>
                  <a:gd name="connsiteY157" fmla="*/ 56585 h 681104"/>
                  <a:gd name="connsiteX158" fmla="*/ 636261 w 1248763"/>
                  <a:gd name="connsiteY158" fmla="*/ 59054 h 681104"/>
                  <a:gd name="connsiteX159" fmla="*/ 660949 w 1248763"/>
                  <a:gd name="connsiteY159" fmla="*/ 59054 h 681104"/>
                  <a:gd name="connsiteX160" fmla="*/ 665886 w 1248763"/>
                  <a:gd name="connsiteY160" fmla="*/ 63992 h 681104"/>
                  <a:gd name="connsiteX161" fmla="*/ 673291 w 1248763"/>
                  <a:gd name="connsiteY161" fmla="*/ 68928 h 681104"/>
                  <a:gd name="connsiteX162" fmla="*/ 675758 w 1248763"/>
                  <a:gd name="connsiteY162" fmla="*/ 68928 h 681104"/>
                  <a:gd name="connsiteX163" fmla="*/ 680695 w 1248763"/>
                  <a:gd name="connsiteY163" fmla="*/ 71396 h 681104"/>
                  <a:gd name="connsiteX164" fmla="*/ 690570 w 1248763"/>
                  <a:gd name="connsiteY164" fmla="*/ 68928 h 681104"/>
                  <a:gd name="connsiteX165" fmla="*/ 695508 w 1248763"/>
                  <a:gd name="connsiteY165" fmla="*/ 68928 h 681104"/>
                  <a:gd name="connsiteX166" fmla="*/ 700445 w 1248763"/>
                  <a:gd name="connsiteY166" fmla="*/ 66459 h 681104"/>
                  <a:gd name="connsiteX167" fmla="*/ 705380 w 1248763"/>
                  <a:gd name="connsiteY167" fmla="*/ 66459 h 681104"/>
                  <a:gd name="connsiteX168" fmla="*/ 712787 w 1248763"/>
                  <a:gd name="connsiteY168" fmla="*/ 63992 h 681104"/>
                  <a:gd name="connsiteX169" fmla="*/ 717725 w 1248763"/>
                  <a:gd name="connsiteY169" fmla="*/ 63992 h 681104"/>
                  <a:gd name="connsiteX170" fmla="*/ 725129 w 1248763"/>
                  <a:gd name="connsiteY170" fmla="*/ 61523 h 681104"/>
                  <a:gd name="connsiteX171" fmla="*/ 727597 w 1248763"/>
                  <a:gd name="connsiteY171" fmla="*/ 63992 h 681104"/>
                  <a:gd name="connsiteX172" fmla="*/ 727597 w 1248763"/>
                  <a:gd name="connsiteY172" fmla="*/ 68928 h 681104"/>
                  <a:gd name="connsiteX173" fmla="*/ 730067 w 1248763"/>
                  <a:gd name="connsiteY173" fmla="*/ 68928 h 681104"/>
                  <a:gd name="connsiteX174" fmla="*/ 735004 w 1248763"/>
                  <a:gd name="connsiteY174" fmla="*/ 71396 h 681104"/>
                  <a:gd name="connsiteX175" fmla="*/ 737472 w 1248763"/>
                  <a:gd name="connsiteY175" fmla="*/ 68928 h 681104"/>
                  <a:gd name="connsiteX176" fmla="*/ 739942 w 1248763"/>
                  <a:gd name="connsiteY176" fmla="*/ 68928 h 681104"/>
                  <a:gd name="connsiteX177" fmla="*/ 739942 w 1248763"/>
                  <a:gd name="connsiteY177" fmla="*/ 71396 h 681104"/>
                  <a:gd name="connsiteX178" fmla="*/ 742409 w 1248763"/>
                  <a:gd name="connsiteY178" fmla="*/ 76334 h 681104"/>
                  <a:gd name="connsiteX179" fmla="*/ 742409 w 1248763"/>
                  <a:gd name="connsiteY179" fmla="*/ 78803 h 681104"/>
                  <a:gd name="connsiteX180" fmla="*/ 744876 w 1248763"/>
                  <a:gd name="connsiteY180" fmla="*/ 81271 h 681104"/>
                  <a:gd name="connsiteX181" fmla="*/ 747346 w 1248763"/>
                  <a:gd name="connsiteY181" fmla="*/ 83738 h 681104"/>
                  <a:gd name="connsiteX182" fmla="*/ 754751 w 1248763"/>
                  <a:gd name="connsiteY182" fmla="*/ 88676 h 681104"/>
                  <a:gd name="connsiteX183" fmla="*/ 757221 w 1248763"/>
                  <a:gd name="connsiteY183" fmla="*/ 91145 h 681104"/>
                  <a:gd name="connsiteX184" fmla="*/ 769563 w 1248763"/>
                  <a:gd name="connsiteY184" fmla="*/ 96082 h 681104"/>
                  <a:gd name="connsiteX185" fmla="*/ 776968 w 1248763"/>
                  <a:gd name="connsiteY185" fmla="*/ 98551 h 681104"/>
                  <a:gd name="connsiteX186" fmla="*/ 781906 w 1248763"/>
                  <a:gd name="connsiteY186" fmla="*/ 101018 h 681104"/>
                  <a:gd name="connsiteX187" fmla="*/ 784373 w 1248763"/>
                  <a:gd name="connsiteY187" fmla="*/ 101018 h 681104"/>
                  <a:gd name="connsiteX188" fmla="*/ 791780 w 1248763"/>
                  <a:gd name="connsiteY188" fmla="*/ 96082 h 681104"/>
                  <a:gd name="connsiteX189" fmla="*/ 791780 w 1248763"/>
                  <a:gd name="connsiteY189" fmla="*/ 93613 h 681104"/>
                  <a:gd name="connsiteX190" fmla="*/ 801652 w 1248763"/>
                  <a:gd name="connsiteY190" fmla="*/ 93613 h 681104"/>
                  <a:gd name="connsiteX191" fmla="*/ 804123 w 1248763"/>
                  <a:gd name="connsiteY191" fmla="*/ 96082 h 681104"/>
                  <a:gd name="connsiteX192" fmla="*/ 809060 w 1248763"/>
                  <a:gd name="connsiteY192" fmla="*/ 98551 h 681104"/>
                  <a:gd name="connsiteX193" fmla="*/ 813994 w 1248763"/>
                  <a:gd name="connsiteY193" fmla="*/ 98551 h 681104"/>
                  <a:gd name="connsiteX194" fmla="*/ 813994 w 1248763"/>
                  <a:gd name="connsiteY194" fmla="*/ 96082 h 681104"/>
                  <a:gd name="connsiteX195" fmla="*/ 818932 w 1248763"/>
                  <a:gd name="connsiteY195" fmla="*/ 91145 h 681104"/>
                  <a:gd name="connsiteX196" fmla="*/ 823869 w 1248763"/>
                  <a:gd name="connsiteY196" fmla="*/ 88676 h 681104"/>
                  <a:gd name="connsiteX197" fmla="*/ 826340 w 1248763"/>
                  <a:gd name="connsiteY197" fmla="*/ 86207 h 681104"/>
                  <a:gd name="connsiteX198" fmla="*/ 828807 w 1248763"/>
                  <a:gd name="connsiteY198" fmla="*/ 86207 h 681104"/>
                  <a:gd name="connsiteX199" fmla="*/ 836211 w 1248763"/>
                  <a:gd name="connsiteY199" fmla="*/ 83738 h 681104"/>
                  <a:gd name="connsiteX200" fmla="*/ 843619 w 1248763"/>
                  <a:gd name="connsiteY200" fmla="*/ 83738 h 681104"/>
                  <a:gd name="connsiteX201" fmla="*/ 848557 w 1248763"/>
                  <a:gd name="connsiteY201" fmla="*/ 86207 h 681104"/>
                  <a:gd name="connsiteX202" fmla="*/ 853491 w 1248763"/>
                  <a:gd name="connsiteY202" fmla="*/ 88676 h 681104"/>
                  <a:gd name="connsiteX203" fmla="*/ 865836 w 1248763"/>
                  <a:gd name="connsiteY203" fmla="*/ 88676 h 681104"/>
                  <a:gd name="connsiteX204" fmla="*/ 873241 w 1248763"/>
                  <a:gd name="connsiteY204" fmla="*/ 86207 h 681104"/>
                  <a:gd name="connsiteX205" fmla="*/ 878178 w 1248763"/>
                  <a:gd name="connsiteY205" fmla="*/ 88676 h 681104"/>
                  <a:gd name="connsiteX206" fmla="*/ 885583 w 1248763"/>
                  <a:gd name="connsiteY206" fmla="*/ 88676 h 681104"/>
                  <a:gd name="connsiteX207" fmla="*/ 888050 w 1248763"/>
                  <a:gd name="connsiteY207" fmla="*/ 91145 h 681104"/>
                  <a:gd name="connsiteX208" fmla="*/ 890520 w 1248763"/>
                  <a:gd name="connsiteY208" fmla="*/ 88676 h 681104"/>
                  <a:gd name="connsiteX209" fmla="*/ 895458 w 1248763"/>
                  <a:gd name="connsiteY209" fmla="*/ 88676 h 681104"/>
                  <a:gd name="connsiteX210" fmla="*/ 897925 w 1248763"/>
                  <a:gd name="connsiteY210" fmla="*/ 86207 h 681104"/>
                  <a:gd name="connsiteX211" fmla="*/ 900395 w 1248763"/>
                  <a:gd name="connsiteY211" fmla="*/ 83738 h 681104"/>
                  <a:gd name="connsiteX212" fmla="*/ 905329 w 1248763"/>
                  <a:gd name="connsiteY212" fmla="*/ 83738 h 681104"/>
                  <a:gd name="connsiteX213" fmla="*/ 907800 w 1248763"/>
                  <a:gd name="connsiteY213" fmla="*/ 81271 h 681104"/>
                  <a:gd name="connsiteX214" fmla="*/ 910267 w 1248763"/>
                  <a:gd name="connsiteY214" fmla="*/ 83738 h 681104"/>
                  <a:gd name="connsiteX215" fmla="*/ 915204 w 1248763"/>
                  <a:gd name="connsiteY215" fmla="*/ 86207 h 681104"/>
                  <a:gd name="connsiteX216" fmla="*/ 915204 w 1248763"/>
                  <a:gd name="connsiteY216" fmla="*/ 88676 h 681104"/>
                  <a:gd name="connsiteX217" fmla="*/ 925079 w 1248763"/>
                  <a:gd name="connsiteY217" fmla="*/ 91145 h 681104"/>
                  <a:gd name="connsiteX218" fmla="*/ 937421 w 1248763"/>
                  <a:gd name="connsiteY218" fmla="*/ 91145 h 681104"/>
                  <a:gd name="connsiteX219" fmla="*/ 939892 w 1248763"/>
                  <a:gd name="connsiteY219" fmla="*/ 88676 h 681104"/>
                  <a:gd name="connsiteX220" fmla="*/ 942359 w 1248763"/>
                  <a:gd name="connsiteY220" fmla="*/ 86207 h 681104"/>
                  <a:gd name="connsiteX221" fmla="*/ 944826 w 1248763"/>
                  <a:gd name="connsiteY221" fmla="*/ 83738 h 681104"/>
                  <a:gd name="connsiteX222" fmla="*/ 949764 w 1248763"/>
                  <a:gd name="connsiteY222" fmla="*/ 83738 h 681104"/>
                  <a:gd name="connsiteX223" fmla="*/ 952234 w 1248763"/>
                  <a:gd name="connsiteY223" fmla="*/ 86207 h 681104"/>
                  <a:gd name="connsiteX224" fmla="*/ 954701 w 1248763"/>
                  <a:gd name="connsiteY224" fmla="*/ 86207 h 681104"/>
                  <a:gd name="connsiteX225" fmla="*/ 957171 w 1248763"/>
                  <a:gd name="connsiteY225" fmla="*/ 83738 h 681104"/>
                  <a:gd name="connsiteX226" fmla="*/ 962106 w 1248763"/>
                  <a:gd name="connsiteY226" fmla="*/ 86207 h 681104"/>
                  <a:gd name="connsiteX227" fmla="*/ 971981 w 1248763"/>
                  <a:gd name="connsiteY227" fmla="*/ 86207 h 681104"/>
                  <a:gd name="connsiteX228" fmla="*/ 971981 w 1248763"/>
                  <a:gd name="connsiteY228" fmla="*/ 88676 h 681104"/>
                  <a:gd name="connsiteX229" fmla="*/ 976918 w 1248763"/>
                  <a:gd name="connsiteY229" fmla="*/ 93613 h 681104"/>
                  <a:gd name="connsiteX230" fmla="*/ 981855 w 1248763"/>
                  <a:gd name="connsiteY230" fmla="*/ 96082 h 681104"/>
                  <a:gd name="connsiteX231" fmla="*/ 986793 w 1248763"/>
                  <a:gd name="connsiteY231" fmla="*/ 101018 h 681104"/>
                  <a:gd name="connsiteX232" fmla="*/ 989260 w 1248763"/>
                  <a:gd name="connsiteY232" fmla="*/ 103487 h 681104"/>
                  <a:gd name="connsiteX233" fmla="*/ 989260 w 1248763"/>
                  <a:gd name="connsiteY233" fmla="*/ 113362 h 681104"/>
                  <a:gd name="connsiteX234" fmla="*/ 986793 w 1248763"/>
                  <a:gd name="connsiteY234" fmla="*/ 115830 h 681104"/>
                  <a:gd name="connsiteX235" fmla="*/ 986793 w 1248763"/>
                  <a:gd name="connsiteY235" fmla="*/ 123235 h 681104"/>
                  <a:gd name="connsiteX236" fmla="*/ 989260 w 1248763"/>
                  <a:gd name="connsiteY236" fmla="*/ 125704 h 681104"/>
                  <a:gd name="connsiteX237" fmla="*/ 991730 w 1248763"/>
                  <a:gd name="connsiteY237" fmla="*/ 125704 h 681104"/>
                  <a:gd name="connsiteX238" fmla="*/ 994198 w 1248763"/>
                  <a:gd name="connsiteY238" fmla="*/ 128172 h 681104"/>
                  <a:gd name="connsiteX239" fmla="*/ 994198 w 1248763"/>
                  <a:gd name="connsiteY239" fmla="*/ 135579 h 681104"/>
                  <a:gd name="connsiteX240" fmla="*/ 996665 w 1248763"/>
                  <a:gd name="connsiteY240" fmla="*/ 138046 h 681104"/>
                  <a:gd name="connsiteX241" fmla="*/ 996665 w 1248763"/>
                  <a:gd name="connsiteY241" fmla="*/ 140515 h 681104"/>
                  <a:gd name="connsiteX242" fmla="*/ 999135 w 1248763"/>
                  <a:gd name="connsiteY242" fmla="*/ 145452 h 681104"/>
                  <a:gd name="connsiteX243" fmla="*/ 999135 w 1248763"/>
                  <a:gd name="connsiteY243" fmla="*/ 150389 h 681104"/>
                  <a:gd name="connsiteX244" fmla="*/ 1001602 w 1248763"/>
                  <a:gd name="connsiteY244" fmla="*/ 152858 h 681104"/>
                  <a:gd name="connsiteX245" fmla="*/ 1004072 w 1248763"/>
                  <a:gd name="connsiteY245" fmla="*/ 157794 h 681104"/>
                  <a:gd name="connsiteX246" fmla="*/ 1004072 w 1248763"/>
                  <a:gd name="connsiteY246" fmla="*/ 165200 h 681104"/>
                  <a:gd name="connsiteX247" fmla="*/ 1006540 w 1248763"/>
                  <a:gd name="connsiteY247" fmla="*/ 170138 h 681104"/>
                  <a:gd name="connsiteX248" fmla="*/ 1009010 w 1248763"/>
                  <a:gd name="connsiteY248" fmla="*/ 177542 h 681104"/>
                  <a:gd name="connsiteX249" fmla="*/ 1011477 w 1248763"/>
                  <a:gd name="connsiteY249" fmla="*/ 180011 h 681104"/>
                  <a:gd name="connsiteX250" fmla="*/ 1013944 w 1248763"/>
                  <a:gd name="connsiteY250" fmla="*/ 182480 h 681104"/>
                  <a:gd name="connsiteX251" fmla="*/ 1016415 w 1248763"/>
                  <a:gd name="connsiteY251" fmla="*/ 182480 h 681104"/>
                  <a:gd name="connsiteX252" fmla="*/ 1018882 w 1248763"/>
                  <a:gd name="connsiteY252" fmla="*/ 184949 h 681104"/>
                  <a:gd name="connsiteX253" fmla="*/ 1018882 w 1248763"/>
                  <a:gd name="connsiteY253" fmla="*/ 187417 h 681104"/>
                  <a:gd name="connsiteX254" fmla="*/ 1016415 w 1248763"/>
                  <a:gd name="connsiteY254" fmla="*/ 189886 h 681104"/>
                  <a:gd name="connsiteX255" fmla="*/ 1023819 w 1248763"/>
                  <a:gd name="connsiteY255" fmla="*/ 189886 h 681104"/>
                  <a:gd name="connsiteX256" fmla="*/ 1026289 w 1248763"/>
                  <a:gd name="connsiteY256" fmla="*/ 192353 h 681104"/>
                  <a:gd name="connsiteX257" fmla="*/ 1026289 w 1248763"/>
                  <a:gd name="connsiteY257" fmla="*/ 197291 h 681104"/>
                  <a:gd name="connsiteX258" fmla="*/ 1031224 w 1248763"/>
                  <a:gd name="connsiteY258" fmla="*/ 199759 h 681104"/>
                  <a:gd name="connsiteX259" fmla="*/ 1043569 w 1248763"/>
                  <a:gd name="connsiteY259" fmla="*/ 202228 h 681104"/>
                  <a:gd name="connsiteX260" fmla="*/ 1046036 w 1248763"/>
                  <a:gd name="connsiteY260" fmla="*/ 204697 h 681104"/>
                  <a:gd name="connsiteX261" fmla="*/ 1050974 w 1248763"/>
                  <a:gd name="connsiteY261" fmla="*/ 204697 h 681104"/>
                  <a:gd name="connsiteX262" fmla="*/ 1053441 w 1248763"/>
                  <a:gd name="connsiteY262" fmla="*/ 207166 h 681104"/>
                  <a:gd name="connsiteX263" fmla="*/ 1055911 w 1248763"/>
                  <a:gd name="connsiteY263" fmla="*/ 209634 h 681104"/>
                  <a:gd name="connsiteX264" fmla="*/ 1058378 w 1248763"/>
                  <a:gd name="connsiteY264" fmla="*/ 212101 h 681104"/>
                  <a:gd name="connsiteX265" fmla="*/ 1063316 w 1248763"/>
                  <a:gd name="connsiteY265" fmla="*/ 214570 h 681104"/>
                  <a:gd name="connsiteX266" fmla="*/ 1065786 w 1248763"/>
                  <a:gd name="connsiteY266" fmla="*/ 214570 h 681104"/>
                  <a:gd name="connsiteX267" fmla="*/ 1065786 w 1248763"/>
                  <a:gd name="connsiteY267" fmla="*/ 217039 h 681104"/>
                  <a:gd name="connsiteX268" fmla="*/ 1070720 w 1248763"/>
                  <a:gd name="connsiteY268" fmla="*/ 221976 h 681104"/>
                  <a:gd name="connsiteX269" fmla="*/ 1078128 w 1248763"/>
                  <a:gd name="connsiteY269" fmla="*/ 221976 h 681104"/>
                  <a:gd name="connsiteX270" fmla="*/ 1083066 w 1248763"/>
                  <a:gd name="connsiteY270" fmla="*/ 224445 h 681104"/>
                  <a:gd name="connsiteX271" fmla="*/ 1085533 w 1248763"/>
                  <a:gd name="connsiteY271" fmla="*/ 226914 h 681104"/>
                  <a:gd name="connsiteX272" fmla="*/ 1088000 w 1248763"/>
                  <a:gd name="connsiteY272" fmla="*/ 229381 h 681104"/>
                  <a:gd name="connsiteX273" fmla="*/ 1090470 w 1248763"/>
                  <a:gd name="connsiteY273" fmla="*/ 234216 h 681104"/>
                  <a:gd name="connsiteX274" fmla="*/ 1092937 w 1248763"/>
                  <a:gd name="connsiteY274" fmla="*/ 239152 h 681104"/>
                  <a:gd name="connsiteX275" fmla="*/ 1095408 w 1248763"/>
                  <a:gd name="connsiteY275" fmla="*/ 239152 h 681104"/>
                  <a:gd name="connsiteX276" fmla="*/ 1100345 w 1248763"/>
                  <a:gd name="connsiteY276" fmla="*/ 246661 h 681104"/>
                  <a:gd name="connsiteX277" fmla="*/ 1102812 w 1248763"/>
                  <a:gd name="connsiteY277" fmla="*/ 249129 h 681104"/>
                  <a:gd name="connsiteX278" fmla="*/ 1107646 w 1248763"/>
                  <a:gd name="connsiteY278" fmla="*/ 251496 h 681104"/>
                  <a:gd name="connsiteX279" fmla="*/ 1112584 w 1248763"/>
                  <a:gd name="connsiteY279" fmla="*/ 256432 h 681104"/>
                  <a:gd name="connsiteX280" fmla="*/ 1112584 w 1248763"/>
                  <a:gd name="connsiteY280" fmla="*/ 258901 h 681104"/>
                  <a:gd name="connsiteX281" fmla="*/ 1117521 w 1248763"/>
                  <a:gd name="connsiteY281" fmla="*/ 261473 h 681104"/>
                  <a:gd name="connsiteX282" fmla="*/ 1122459 w 1248763"/>
                  <a:gd name="connsiteY282" fmla="*/ 266409 h 681104"/>
                  <a:gd name="connsiteX283" fmla="*/ 1125029 w 1248763"/>
                  <a:gd name="connsiteY283" fmla="*/ 266409 h 681104"/>
                  <a:gd name="connsiteX284" fmla="*/ 1129863 w 1248763"/>
                  <a:gd name="connsiteY284" fmla="*/ 273711 h 681104"/>
                  <a:gd name="connsiteX285" fmla="*/ 1134801 w 1248763"/>
                  <a:gd name="connsiteY285" fmla="*/ 276180 h 681104"/>
                  <a:gd name="connsiteX286" fmla="*/ 1137371 w 1248763"/>
                  <a:gd name="connsiteY286" fmla="*/ 278649 h 681104"/>
                  <a:gd name="connsiteX287" fmla="*/ 1142205 w 1248763"/>
                  <a:gd name="connsiteY287" fmla="*/ 283586 h 681104"/>
                  <a:gd name="connsiteX288" fmla="*/ 1142205 w 1248763"/>
                  <a:gd name="connsiteY288" fmla="*/ 288524 h 681104"/>
                  <a:gd name="connsiteX289" fmla="*/ 1147143 w 1248763"/>
                  <a:gd name="connsiteY289" fmla="*/ 300866 h 681104"/>
                  <a:gd name="connsiteX290" fmla="*/ 1147143 w 1248763"/>
                  <a:gd name="connsiteY290" fmla="*/ 305803 h 681104"/>
                  <a:gd name="connsiteX291" fmla="*/ 1149610 w 1248763"/>
                  <a:gd name="connsiteY291" fmla="*/ 308272 h 681104"/>
                  <a:gd name="connsiteX292" fmla="*/ 1149610 w 1248763"/>
                  <a:gd name="connsiteY292" fmla="*/ 313208 h 681104"/>
                  <a:gd name="connsiteX293" fmla="*/ 1152080 w 1248763"/>
                  <a:gd name="connsiteY293" fmla="*/ 320614 h 681104"/>
                  <a:gd name="connsiteX294" fmla="*/ 1152080 w 1248763"/>
                  <a:gd name="connsiteY294" fmla="*/ 323083 h 681104"/>
                  <a:gd name="connsiteX295" fmla="*/ 1154547 w 1248763"/>
                  <a:gd name="connsiteY295" fmla="*/ 328019 h 681104"/>
                  <a:gd name="connsiteX296" fmla="*/ 1154547 w 1248763"/>
                  <a:gd name="connsiteY296" fmla="*/ 332956 h 681104"/>
                  <a:gd name="connsiteX297" fmla="*/ 1157018 w 1248763"/>
                  <a:gd name="connsiteY297" fmla="*/ 337894 h 681104"/>
                  <a:gd name="connsiteX298" fmla="*/ 1159485 w 1248763"/>
                  <a:gd name="connsiteY298" fmla="*/ 337894 h 681104"/>
                  <a:gd name="connsiteX299" fmla="*/ 1164422 w 1248763"/>
                  <a:gd name="connsiteY299" fmla="*/ 340362 h 681104"/>
                  <a:gd name="connsiteX300" fmla="*/ 1166889 w 1248763"/>
                  <a:gd name="connsiteY300" fmla="*/ 340362 h 681104"/>
                  <a:gd name="connsiteX301" fmla="*/ 1171827 w 1248763"/>
                  <a:gd name="connsiteY301" fmla="*/ 345298 h 681104"/>
                  <a:gd name="connsiteX302" fmla="*/ 1176764 w 1248763"/>
                  <a:gd name="connsiteY302" fmla="*/ 347767 h 681104"/>
                  <a:gd name="connsiteX303" fmla="*/ 1181702 w 1248763"/>
                  <a:gd name="connsiteY303" fmla="*/ 352705 h 681104"/>
                  <a:gd name="connsiteX304" fmla="*/ 1186639 w 1248763"/>
                  <a:gd name="connsiteY304" fmla="*/ 355173 h 681104"/>
                  <a:gd name="connsiteX305" fmla="*/ 1189106 w 1248763"/>
                  <a:gd name="connsiteY305" fmla="*/ 357642 h 681104"/>
                  <a:gd name="connsiteX306" fmla="*/ 1196514 w 1248763"/>
                  <a:gd name="connsiteY306" fmla="*/ 362580 h 681104"/>
                  <a:gd name="connsiteX307" fmla="*/ 1201452 w 1248763"/>
                  <a:gd name="connsiteY307" fmla="*/ 367515 h 681104"/>
                  <a:gd name="connsiteX308" fmla="*/ 1203919 w 1248763"/>
                  <a:gd name="connsiteY308" fmla="*/ 369984 h 681104"/>
                  <a:gd name="connsiteX309" fmla="*/ 1206386 w 1248763"/>
                  <a:gd name="connsiteY309" fmla="*/ 374922 h 681104"/>
                  <a:gd name="connsiteX310" fmla="*/ 1206386 w 1248763"/>
                  <a:gd name="connsiteY310" fmla="*/ 377390 h 681104"/>
                  <a:gd name="connsiteX311" fmla="*/ 1211323 w 1248763"/>
                  <a:gd name="connsiteY311" fmla="*/ 379859 h 681104"/>
                  <a:gd name="connsiteX312" fmla="*/ 1213794 w 1248763"/>
                  <a:gd name="connsiteY312" fmla="*/ 382326 h 681104"/>
                  <a:gd name="connsiteX313" fmla="*/ 1216261 w 1248763"/>
                  <a:gd name="connsiteY313" fmla="*/ 384795 h 681104"/>
                  <a:gd name="connsiteX314" fmla="*/ 1218731 w 1248763"/>
                  <a:gd name="connsiteY314" fmla="*/ 387264 h 681104"/>
                  <a:gd name="connsiteX315" fmla="*/ 1221198 w 1248763"/>
                  <a:gd name="connsiteY315" fmla="*/ 389732 h 681104"/>
                  <a:gd name="connsiteX316" fmla="*/ 1223666 w 1248763"/>
                  <a:gd name="connsiteY316" fmla="*/ 394670 h 681104"/>
                  <a:gd name="connsiteX317" fmla="*/ 1226136 w 1248763"/>
                  <a:gd name="connsiteY317" fmla="*/ 397139 h 681104"/>
                  <a:gd name="connsiteX318" fmla="*/ 1233540 w 1248763"/>
                  <a:gd name="connsiteY318" fmla="*/ 402074 h 681104"/>
                  <a:gd name="connsiteX319" fmla="*/ 1236011 w 1248763"/>
                  <a:gd name="connsiteY319" fmla="*/ 407012 h 681104"/>
                  <a:gd name="connsiteX320" fmla="*/ 1240945 w 1248763"/>
                  <a:gd name="connsiteY320" fmla="*/ 409481 h 681104"/>
                  <a:gd name="connsiteX321" fmla="*/ 1243415 w 1248763"/>
                  <a:gd name="connsiteY321" fmla="*/ 411949 h 681104"/>
                  <a:gd name="connsiteX322" fmla="*/ 1245883 w 1248763"/>
                  <a:gd name="connsiteY322" fmla="*/ 414418 h 681104"/>
                  <a:gd name="connsiteX323" fmla="*/ 1248353 w 1248763"/>
                  <a:gd name="connsiteY323" fmla="*/ 416887 h 681104"/>
                  <a:gd name="connsiteX324" fmla="*/ 1248353 w 1248763"/>
                  <a:gd name="connsiteY324" fmla="*/ 436634 h 681104"/>
                  <a:gd name="connsiteX325" fmla="*/ 1245883 w 1248763"/>
                  <a:gd name="connsiteY325" fmla="*/ 439102 h 681104"/>
                  <a:gd name="connsiteX326" fmla="*/ 1243415 w 1248763"/>
                  <a:gd name="connsiteY326" fmla="*/ 441571 h 681104"/>
                  <a:gd name="connsiteX327" fmla="*/ 1240945 w 1248763"/>
                  <a:gd name="connsiteY327" fmla="*/ 444040 h 681104"/>
                  <a:gd name="connsiteX328" fmla="*/ 1238478 w 1248763"/>
                  <a:gd name="connsiteY328" fmla="*/ 446509 h 681104"/>
                  <a:gd name="connsiteX329" fmla="*/ 1236011 w 1248763"/>
                  <a:gd name="connsiteY329" fmla="*/ 448977 h 681104"/>
                  <a:gd name="connsiteX330" fmla="*/ 1233540 w 1248763"/>
                  <a:gd name="connsiteY330" fmla="*/ 451446 h 681104"/>
                  <a:gd name="connsiteX331" fmla="*/ 1231073 w 1248763"/>
                  <a:gd name="connsiteY331" fmla="*/ 453915 h 681104"/>
                  <a:gd name="connsiteX332" fmla="*/ 1228603 w 1248763"/>
                  <a:gd name="connsiteY332" fmla="*/ 458851 h 681104"/>
                  <a:gd name="connsiteX333" fmla="*/ 1226136 w 1248763"/>
                  <a:gd name="connsiteY333" fmla="*/ 463788 h 681104"/>
                  <a:gd name="connsiteX334" fmla="*/ 1226136 w 1248763"/>
                  <a:gd name="connsiteY334" fmla="*/ 466257 h 681104"/>
                  <a:gd name="connsiteX335" fmla="*/ 1223666 w 1248763"/>
                  <a:gd name="connsiteY335" fmla="*/ 468726 h 681104"/>
                  <a:gd name="connsiteX336" fmla="*/ 1221198 w 1248763"/>
                  <a:gd name="connsiteY336" fmla="*/ 468726 h 681104"/>
                  <a:gd name="connsiteX337" fmla="*/ 1218731 w 1248763"/>
                  <a:gd name="connsiteY337" fmla="*/ 473661 h 681104"/>
                  <a:gd name="connsiteX338" fmla="*/ 1216261 w 1248763"/>
                  <a:gd name="connsiteY338" fmla="*/ 476130 h 681104"/>
                  <a:gd name="connsiteX339" fmla="*/ 1216261 w 1248763"/>
                  <a:gd name="connsiteY339" fmla="*/ 478599 h 681104"/>
                  <a:gd name="connsiteX340" fmla="*/ 1213794 w 1248763"/>
                  <a:gd name="connsiteY340" fmla="*/ 481068 h 681104"/>
                  <a:gd name="connsiteX341" fmla="*/ 1211323 w 1248763"/>
                  <a:gd name="connsiteY341" fmla="*/ 490941 h 681104"/>
                  <a:gd name="connsiteX342" fmla="*/ 1208856 w 1248763"/>
                  <a:gd name="connsiteY342" fmla="*/ 495878 h 681104"/>
                  <a:gd name="connsiteX343" fmla="*/ 1203919 w 1248763"/>
                  <a:gd name="connsiteY343" fmla="*/ 503285 h 681104"/>
                  <a:gd name="connsiteX344" fmla="*/ 1203919 w 1248763"/>
                  <a:gd name="connsiteY344" fmla="*/ 510689 h 681104"/>
                  <a:gd name="connsiteX345" fmla="*/ 1201452 w 1248763"/>
                  <a:gd name="connsiteY345" fmla="*/ 515627 h 681104"/>
                  <a:gd name="connsiteX346" fmla="*/ 1201452 w 1248763"/>
                  <a:gd name="connsiteY346" fmla="*/ 520564 h 681104"/>
                  <a:gd name="connsiteX347" fmla="*/ 1198981 w 1248763"/>
                  <a:gd name="connsiteY347" fmla="*/ 527969 h 681104"/>
                  <a:gd name="connsiteX348" fmla="*/ 1196514 w 1248763"/>
                  <a:gd name="connsiteY348" fmla="*/ 537844 h 681104"/>
                  <a:gd name="connsiteX349" fmla="*/ 1196514 w 1248763"/>
                  <a:gd name="connsiteY349" fmla="*/ 542781 h 681104"/>
                  <a:gd name="connsiteX350" fmla="*/ 1194044 w 1248763"/>
                  <a:gd name="connsiteY350" fmla="*/ 552655 h 681104"/>
                  <a:gd name="connsiteX351" fmla="*/ 1191577 w 1248763"/>
                  <a:gd name="connsiteY351" fmla="*/ 555123 h 681104"/>
                  <a:gd name="connsiteX352" fmla="*/ 1186639 w 1248763"/>
                  <a:gd name="connsiteY352" fmla="*/ 562529 h 681104"/>
                  <a:gd name="connsiteX353" fmla="*/ 1181702 w 1248763"/>
                  <a:gd name="connsiteY353" fmla="*/ 569934 h 681104"/>
                  <a:gd name="connsiteX354" fmla="*/ 1179235 w 1248763"/>
                  <a:gd name="connsiteY354" fmla="*/ 577340 h 681104"/>
                  <a:gd name="connsiteX355" fmla="*/ 1174297 w 1248763"/>
                  <a:gd name="connsiteY355" fmla="*/ 584745 h 681104"/>
                  <a:gd name="connsiteX356" fmla="*/ 1171827 w 1248763"/>
                  <a:gd name="connsiteY356" fmla="*/ 587214 h 681104"/>
                  <a:gd name="connsiteX357" fmla="*/ 1169360 w 1248763"/>
                  <a:gd name="connsiteY357" fmla="*/ 592151 h 681104"/>
                  <a:gd name="connsiteX358" fmla="*/ 1164422 w 1248763"/>
                  <a:gd name="connsiteY358" fmla="*/ 597089 h 681104"/>
                  <a:gd name="connsiteX359" fmla="*/ 1157018 w 1248763"/>
                  <a:gd name="connsiteY359" fmla="*/ 602024 h 681104"/>
                  <a:gd name="connsiteX360" fmla="*/ 1154547 w 1248763"/>
                  <a:gd name="connsiteY360" fmla="*/ 604493 h 681104"/>
                  <a:gd name="connsiteX361" fmla="*/ 1147143 w 1248763"/>
                  <a:gd name="connsiteY361" fmla="*/ 606962 h 681104"/>
                  <a:gd name="connsiteX362" fmla="*/ 1144676 w 1248763"/>
                  <a:gd name="connsiteY362" fmla="*/ 609431 h 681104"/>
                  <a:gd name="connsiteX363" fmla="*/ 1139738 w 1248763"/>
                  <a:gd name="connsiteY363" fmla="*/ 611899 h 681104"/>
                  <a:gd name="connsiteX364" fmla="*/ 1134801 w 1248763"/>
                  <a:gd name="connsiteY364" fmla="*/ 611899 h 681104"/>
                  <a:gd name="connsiteX365" fmla="*/ 1125029 w 1248763"/>
                  <a:gd name="connsiteY365" fmla="*/ 614368 h 681104"/>
                  <a:gd name="connsiteX366" fmla="*/ 1117521 w 1248763"/>
                  <a:gd name="connsiteY366" fmla="*/ 614368 h 681104"/>
                  <a:gd name="connsiteX367" fmla="*/ 1115154 w 1248763"/>
                  <a:gd name="connsiteY367" fmla="*/ 616837 h 681104"/>
                  <a:gd name="connsiteX368" fmla="*/ 1078025 w 1248763"/>
                  <a:gd name="connsiteY368" fmla="*/ 616837 h 681104"/>
                  <a:gd name="connsiteX369" fmla="*/ 1073087 w 1248763"/>
                  <a:gd name="connsiteY369" fmla="*/ 614368 h 681104"/>
                  <a:gd name="connsiteX370" fmla="*/ 1026289 w 1248763"/>
                  <a:gd name="connsiteY370" fmla="*/ 614368 h 681104"/>
                  <a:gd name="connsiteX371" fmla="*/ 1018882 w 1248763"/>
                  <a:gd name="connsiteY371" fmla="*/ 616837 h 681104"/>
                  <a:gd name="connsiteX372" fmla="*/ 1006540 w 1248763"/>
                  <a:gd name="connsiteY372" fmla="*/ 616837 h 681104"/>
                  <a:gd name="connsiteX373" fmla="*/ 999135 w 1248763"/>
                  <a:gd name="connsiteY373" fmla="*/ 614368 h 681104"/>
                  <a:gd name="connsiteX374" fmla="*/ 991730 w 1248763"/>
                  <a:gd name="connsiteY374" fmla="*/ 611899 h 681104"/>
                  <a:gd name="connsiteX375" fmla="*/ 981855 w 1248763"/>
                  <a:gd name="connsiteY375" fmla="*/ 609431 h 681104"/>
                  <a:gd name="connsiteX376" fmla="*/ 974451 w 1248763"/>
                  <a:gd name="connsiteY376" fmla="*/ 606962 h 681104"/>
                  <a:gd name="connsiteX377" fmla="*/ 967043 w 1248763"/>
                  <a:gd name="connsiteY377" fmla="*/ 604493 h 681104"/>
                  <a:gd name="connsiteX378" fmla="*/ 962106 w 1248763"/>
                  <a:gd name="connsiteY378" fmla="*/ 604493 h 681104"/>
                  <a:gd name="connsiteX379" fmla="*/ 962106 w 1248763"/>
                  <a:gd name="connsiteY379" fmla="*/ 602024 h 681104"/>
                  <a:gd name="connsiteX380" fmla="*/ 947296 w 1248763"/>
                  <a:gd name="connsiteY380" fmla="*/ 602024 h 681104"/>
                  <a:gd name="connsiteX381" fmla="*/ 939892 w 1248763"/>
                  <a:gd name="connsiteY381" fmla="*/ 604493 h 681104"/>
                  <a:gd name="connsiteX382" fmla="*/ 932484 w 1248763"/>
                  <a:gd name="connsiteY382" fmla="*/ 604493 h 681104"/>
                  <a:gd name="connsiteX383" fmla="*/ 925079 w 1248763"/>
                  <a:gd name="connsiteY383" fmla="*/ 606962 h 681104"/>
                  <a:gd name="connsiteX384" fmla="*/ 915204 w 1248763"/>
                  <a:gd name="connsiteY384" fmla="*/ 606962 h 681104"/>
                  <a:gd name="connsiteX385" fmla="*/ 910267 w 1248763"/>
                  <a:gd name="connsiteY385" fmla="*/ 604493 h 681104"/>
                  <a:gd name="connsiteX386" fmla="*/ 895458 w 1248763"/>
                  <a:gd name="connsiteY386" fmla="*/ 604493 h 681104"/>
                  <a:gd name="connsiteX387" fmla="*/ 890520 w 1248763"/>
                  <a:gd name="connsiteY387" fmla="*/ 602024 h 681104"/>
                  <a:gd name="connsiteX388" fmla="*/ 870770 w 1248763"/>
                  <a:gd name="connsiteY388" fmla="*/ 602024 h 681104"/>
                  <a:gd name="connsiteX389" fmla="*/ 868303 w 1248763"/>
                  <a:gd name="connsiteY389" fmla="*/ 604493 h 681104"/>
                  <a:gd name="connsiteX390" fmla="*/ 855961 w 1248763"/>
                  <a:gd name="connsiteY390" fmla="*/ 604493 h 681104"/>
                  <a:gd name="connsiteX391" fmla="*/ 853491 w 1248763"/>
                  <a:gd name="connsiteY391" fmla="*/ 602024 h 681104"/>
                  <a:gd name="connsiteX392" fmla="*/ 851024 w 1248763"/>
                  <a:gd name="connsiteY392" fmla="*/ 602024 h 681104"/>
                  <a:gd name="connsiteX393" fmla="*/ 843619 w 1248763"/>
                  <a:gd name="connsiteY393" fmla="*/ 599556 h 681104"/>
                  <a:gd name="connsiteX394" fmla="*/ 841149 w 1248763"/>
                  <a:gd name="connsiteY394" fmla="*/ 599556 h 681104"/>
                  <a:gd name="connsiteX395" fmla="*/ 831274 w 1248763"/>
                  <a:gd name="connsiteY395" fmla="*/ 597089 h 681104"/>
                  <a:gd name="connsiteX396" fmla="*/ 826340 w 1248763"/>
                  <a:gd name="connsiteY396" fmla="*/ 594620 h 681104"/>
                  <a:gd name="connsiteX397" fmla="*/ 818932 w 1248763"/>
                  <a:gd name="connsiteY397" fmla="*/ 592151 h 681104"/>
                  <a:gd name="connsiteX398" fmla="*/ 813994 w 1248763"/>
                  <a:gd name="connsiteY398" fmla="*/ 592151 h 681104"/>
                  <a:gd name="connsiteX399" fmla="*/ 809060 w 1248763"/>
                  <a:gd name="connsiteY399" fmla="*/ 589682 h 681104"/>
                  <a:gd name="connsiteX400" fmla="*/ 804123 w 1248763"/>
                  <a:gd name="connsiteY400" fmla="*/ 589682 h 681104"/>
                  <a:gd name="connsiteX401" fmla="*/ 799185 w 1248763"/>
                  <a:gd name="connsiteY401" fmla="*/ 587214 h 681104"/>
                  <a:gd name="connsiteX402" fmla="*/ 794248 w 1248763"/>
                  <a:gd name="connsiteY402" fmla="*/ 584745 h 681104"/>
                  <a:gd name="connsiteX403" fmla="*/ 791780 w 1248763"/>
                  <a:gd name="connsiteY403" fmla="*/ 582276 h 681104"/>
                  <a:gd name="connsiteX404" fmla="*/ 781906 w 1248763"/>
                  <a:gd name="connsiteY404" fmla="*/ 577340 h 681104"/>
                  <a:gd name="connsiteX405" fmla="*/ 776968 w 1248763"/>
                  <a:gd name="connsiteY405" fmla="*/ 572403 h 681104"/>
                  <a:gd name="connsiteX406" fmla="*/ 769563 w 1248763"/>
                  <a:gd name="connsiteY406" fmla="*/ 564997 h 681104"/>
                  <a:gd name="connsiteX407" fmla="*/ 757221 w 1248763"/>
                  <a:gd name="connsiteY407" fmla="*/ 557592 h 681104"/>
                  <a:gd name="connsiteX408" fmla="*/ 754751 w 1248763"/>
                  <a:gd name="connsiteY408" fmla="*/ 555123 h 681104"/>
                  <a:gd name="connsiteX409" fmla="*/ 752284 w 1248763"/>
                  <a:gd name="connsiteY409" fmla="*/ 552655 h 681104"/>
                  <a:gd name="connsiteX410" fmla="*/ 747346 w 1248763"/>
                  <a:gd name="connsiteY410" fmla="*/ 552655 h 681104"/>
                  <a:gd name="connsiteX411" fmla="*/ 744876 w 1248763"/>
                  <a:gd name="connsiteY411" fmla="*/ 555123 h 681104"/>
                  <a:gd name="connsiteX412" fmla="*/ 742409 w 1248763"/>
                  <a:gd name="connsiteY412" fmla="*/ 555123 h 681104"/>
                  <a:gd name="connsiteX413" fmla="*/ 739942 w 1248763"/>
                  <a:gd name="connsiteY413" fmla="*/ 557592 h 681104"/>
                  <a:gd name="connsiteX414" fmla="*/ 737472 w 1248763"/>
                  <a:gd name="connsiteY414" fmla="*/ 562529 h 681104"/>
                  <a:gd name="connsiteX415" fmla="*/ 730067 w 1248763"/>
                  <a:gd name="connsiteY415" fmla="*/ 569934 h 681104"/>
                  <a:gd name="connsiteX416" fmla="*/ 727597 w 1248763"/>
                  <a:gd name="connsiteY416" fmla="*/ 572403 h 681104"/>
                  <a:gd name="connsiteX417" fmla="*/ 722659 w 1248763"/>
                  <a:gd name="connsiteY417" fmla="*/ 574872 h 681104"/>
                  <a:gd name="connsiteX418" fmla="*/ 720192 w 1248763"/>
                  <a:gd name="connsiteY418" fmla="*/ 577340 h 681104"/>
                  <a:gd name="connsiteX419" fmla="*/ 715254 w 1248763"/>
                  <a:gd name="connsiteY419" fmla="*/ 584745 h 681104"/>
                  <a:gd name="connsiteX420" fmla="*/ 712787 w 1248763"/>
                  <a:gd name="connsiteY420" fmla="*/ 587214 h 681104"/>
                  <a:gd name="connsiteX421" fmla="*/ 705380 w 1248763"/>
                  <a:gd name="connsiteY421" fmla="*/ 594620 h 681104"/>
                  <a:gd name="connsiteX422" fmla="*/ 700445 w 1248763"/>
                  <a:gd name="connsiteY422" fmla="*/ 602024 h 681104"/>
                  <a:gd name="connsiteX423" fmla="*/ 697975 w 1248763"/>
                  <a:gd name="connsiteY423" fmla="*/ 604493 h 681104"/>
                  <a:gd name="connsiteX424" fmla="*/ 695508 w 1248763"/>
                  <a:gd name="connsiteY424" fmla="*/ 606962 h 681104"/>
                  <a:gd name="connsiteX425" fmla="*/ 695508 w 1248763"/>
                  <a:gd name="connsiteY425" fmla="*/ 609431 h 681104"/>
                  <a:gd name="connsiteX426" fmla="*/ 690570 w 1248763"/>
                  <a:gd name="connsiteY426" fmla="*/ 616837 h 681104"/>
                  <a:gd name="connsiteX427" fmla="*/ 688100 w 1248763"/>
                  <a:gd name="connsiteY427" fmla="*/ 619304 h 681104"/>
                  <a:gd name="connsiteX428" fmla="*/ 685633 w 1248763"/>
                  <a:gd name="connsiteY428" fmla="*/ 621773 h 681104"/>
                  <a:gd name="connsiteX429" fmla="*/ 683166 w 1248763"/>
                  <a:gd name="connsiteY429" fmla="*/ 624241 h 681104"/>
                  <a:gd name="connsiteX430" fmla="*/ 678228 w 1248763"/>
                  <a:gd name="connsiteY430" fmla="*/ 631648 h 681104"/>
                  <a:gd name="connsiteX431" fmla="*/ 675758 w 1248763"/>
                  <a:gd name="connsiteY431" fmla="*/ 634116 h 681104"/>
                  <a:gd name="connsiteX432" fmla="*/ 673291 w 1248763"/>
                  <a:gd name="connsiteY432" fmla="*/ 639052 h 681104"/>
                  <a:gd name="connsiteX433" fmla="*/ 668353 w 1248763"/>
                  <a:gd name="connsiteY433" fmla="*/ 646355 h 681104"/>
                  <a:gd name="connsiteX434" fmla="*/ 663416 w 1248763"/>
                  <a:gd name="connsiteY434" fmla="*/ 651396 h 681104"/>
                  <a:gd name="connsiteX435" fmla="*/ 658478 w 1248763"/>
                  <a:gd name="connsiteY435" fmla="*/ 658699 h 681104"/>
                  <a:gd name="connsiteX436" fmla="*/ 656011 w 1248763"/>
                  <a:gd name="connsiteY436" fmla="*/ 663634 h 681104"/>
                  <a:gd name="connsiteX437" fmla="*/ 653541 w 1248763"/>
                  <a:gd name="connsiteY437" fmla="*/ 668676 h 681104"/>
                  <a:gd name="connsiteX438" fmla="*/ 651074 w 1248763"/>
                  <a:gd name="connsiteY438" fmla="*/ 671144 h 681104"/>
                  <a:gd name="connsiteX439" fmla="*/ 646136 w 1248763"/>
                  <a:gd name="connsiteY439" fmla="*/ 675978 h 681104"/>
                  <a:gd name="connsiteX440" fmla="*/ 643669 w 1248763"/>
                  <a:gd name="connsiteY440" fmla="*/ 678447 h 681104"/>
                  <a:gd name="connsiteX441" fmla="*/ 638732 w 1248763"/>
                  <a:gd name="connsiteY441" fmla="*/ 680914 h 681104"/>
                  <a:gd name="connsiteX442" fmla="*/ 636365 w 1248763"/>
                  <a:gd name="connsiteY442" fmla="*/ 678447 h 681104"/>
                  <a:gd name="connsiteX443" fmla="*/ 631428 w 1248763"/>
                  <a:gd name="connsiteY443" fmla="*/ 678447 h 681104"/>
                  <a:gd name="connsiteX444" fmla="*/ 626390 w 1248763"/>
                  <a:gd name="connsiteY444" fmla="*/ 675978 h 681104"/>
                  <a:gd name="connsiteX445" fmla="*/ 624023 w 1248763"/>
                  <a:gd name="connsiteY445" fmla="*/ 673611 h 681104"/>
                  <a:gd name="connsiteX446" fmla="*/ 619085 w 1248763"/>
                  <a:gd name="connsiteY446" fmla="*/ 671144 h 681104"/>
                  <a:gd name="connsiteX447" fmla="*/ 616515 w 1248763"/>
                  <a:gd name="connsiteY447" fmla="*/ 666103 h 681104"/>
                  <a:gd name="connsiteX448" fmla="*/ 611577 w 1248763"/>
                  <a:gd name="connsiteY448" fmla="*/ 661167 h 681104"/>
                  <a:gd name="connsiteX449" fmla="*/ 609211 w 1248763"/>
                  <a:gd name="connsiteY449" fmla="*/ 658699 h 681104"/>
                  <a:gd name="connsiteX450" fmla="*/ 604173 w 1248763"/>
                  <a:gd name="connsiteY450" fmla="*/ 653863 h 681104"/>
                  <a:gd name="connsiteX451" fmla="*/ 599339 w 1248763"/>
                  <a:gd name="connsiteY451" fmla="*/ 653863 h 681104"/>
                  <a:gd name="connsiteX452" fmla="*/ 589464 w 1248763"/>
                  <a:gd name="connsiteY452" fmla="*/ 648927 h 681104"/>
                  <a:gd name="connsiteX453" fmla="*/ 584526 w 1248763"/>
                  <a:gd name="connsiteY453" fmla="*/ 646355 h 681104"/>
                  <a:gd name="connsiteX454" fmla="*/ 579589 w 1248763"/>
                  <a:gd name="connsiteY454" fmla="*/ 639052 h 681104"/>
                  <a:gd name="connsiteX455" fmla="*/ 574651 w 1248763"/>
                  <a:gd name="connsiteY455" fmla="*/ 634116 h 681104"/>
                  <a:gd name="connsiteX456" fmla="*/ 567247 w 1248763"/>
                  <a:gd name="connsiteY456" fmla="*/ 631648 h 681104"/>
                  <a:gd name="connsiteX457" fmla="*/ 564780 w 1248763"/>
                  <a:gd name="connsiteY457" fmla="*/ 631648 h 681104"/>
                  <a:gd name="connsiteX458" fmla="*/ 557372 w 1248763"/>
                  <a:gd name="connsiteY458" fmla="*/ 634116 h 681104"/>
                  <a:gd name="connsiteX459" fmla="*/ 552434 w 1248763"/>
                  <a:gd name="connsiteY459" fmla="*/ 634116 h 681104"/>
                  <a:gd name="connsiteX460" fmla="*/ 547500 w 1248763"/>
                  <a:gd name="connsiteY460" fmla="*/ 636584 h 681104"/>
                  <a:gd name="connsiteX461" fmla="*/ 545030 w 1248763"/>
                  <a:gd name="connsiteY461" fmla="*/ 639052 h 681104"/>
                  <a:gd name="connsiteX462" fmla="*/ 542563 w 1248763"/>
                  <a:gd name="connsiteY462" fmla="*/ 641419 h 681104"/>
                  <a:gd name="connsiteX463" fmla="*/ 542563 w 1248763"/>
                  <a:gd name="connsiteY463" fmla="*/ 643886 h 681104"/>
                  <a:gd name="connsiteX464" fmla="*/ 537625 w 1248763"/>
                  <a:gd name="connsiteY464" fmla="*/ 646355 h 681104"/>
                  <a:gd name="connsiteX465" fmla="*/ 535155 w 1248763"/>
                  <a:gd name="connsiteY465" fmla="*/ 648927 h 681104"/>
                  <a:gd name="connsiteX466" fmla="*/ 530221 w 1248763"/>
                  <a:gd name="connsiteY466" fmla="*/ 646355 h 681104"/>
                  <a:gd name="connsiteX467" fmla="*/ 522813 w 1248763"/>
                  <a:gd name="connsiteY467" fmla="*/ 646355 h 681104"/>
                  <a:gd name="connsiteX468" fmla="*/ 517875 w 1248763"/>
                  <a:gd name="connsiteY468" fmla="*/ 648927 h 681104"/>
                  <a:gd name="connsiteX469" fmla="*/ 498129 w 1248763"/>
                  <a:gd name="connsiteY469" fmla="*/ 648927 h 681104"/>
                  <a:gd name="connsiteX470" fmla="*/ 493191 w 1248763"/>
                  <a:gd name="connsiteY470" fmla="*/ 651396 h 681104"/>
                  <a:gd name="connsiteX471" fmla="*/ 483316 w 1248763"/>
                  <a:gd name="connsiteY471" fmla="*/ 651396 h 681104"/>
                  <a:gd name="connsiteX472" fmla="*/ 475912 w 1248763"/>
                  <a:gd name="connsiteY472" fmla="*/ 653863 h 681104"/>
                  <a:gd name="connsiteX473" fmla="*/ 473444 w 1248763"/>
                  <a:gd name="connsiteY473" fmla="*/ 656332 h 681104"/>
                  <a:gd name="connsiteX474" fmla="*/ 470974 w 1248763"/>
                  <a:gd name="connsiteY474" fmla="*/ 656332 h 681104"/>
                  <a:gd name="connsiteX475" fmla="*/ 466037 w 1248763"/>
                  <a:gd name="connsiteY475" fmla="*/ 653863 h 681104"/>
                  <a:gd name="connsiteX476" fmla="*/ 463569 w 1248763"/>
                  <a:gd name="connsiteY476" fmla="*/ 653863 h 681104"/>
                  <a:gd name="connsiteX477" fmla="*/ 461099 w 1248763"/>
                  <a:gd name="connsiteY477" fmla="*/ 651396 h 681104"/>
                  <a:gd name="connsiteX478" fmla="*/ 458632 w 1248763"/>
                  <a:gd name="connsiteY478" fmla="*/ 651396 h 681104"/>
                  <a:gd name="connsiteX479" fmla="*/ 456165 w 1248763"/>
                  <a:gd name="connsiteY479" fmla="*/ 648927 h 681104"/>
                  <a:gd name="connsiteX480" fmla="*/ 456165 w 1248763"/>
                  <a:gd name="connsiteY480" fmla="*/ 646355 h 681104"/>
                  <a:gd name="connsiteX481" fmla="*/ 453695 w 1248763"/>
                  <a:gd name="connsiteY481" fmla="*/ 646355 h 681104"/>
                  <a:gd name="connsiteX482" fmla="*/ 451227 w 1248763"/>
                  <a:gd name="connsiteY482" fmla="*/ 643886 h 681104"/>
                  <a:gd name="connsiteX483" fmla="*/ 448757 w 1248763"/>
                  <a:gd name="connsiteY483" fmla="*/ 641419 h 681104"/>
                  <a:gd name="connsiteX484" fmla="*/ 443820 w 1248763"/>
                  <a:gd name="connsiteY484" fmla="*/ 636584 h 681104"/>
                  <a:gd name="connsiteX485" fmla="*/ 441352 w 1248763"/>
                  <a:gd name="connsiteY485" fmla="*/ 634116 h 681104"/>
                  <a:gd name="connsiteX486" fmla="*/ 438885 w 1248763"/>
                  <a:gd name="connsiteY486" fmla="*/ 634116 h 681104"/>
                  <a:gd name="connsiteX487" fmla="*/ 433948 w 1248763"/>
                  <a:gd name="connsiteY487" fmla="*/ 629179 h 681104"/>
                  <a:gd name="connsiteX488" fmla="*/ 431478 w 1248763"/>
                  <a:gd name="connsiteY488" fmla="*/ 626710 h 681104"/>
                  <a:gd name="connsiteX489" fmla="*/ 429010 w 1248763"/>
                  <a:gd name="connsiteY489" fmla="*/ 619304 h 681104"/>
                  <a:gd name="connsiteX490" fmla="*/ 426540 w 1248763"/>
                  <a:gd name="connsiteY490" fmla="*/ 616837 h 681104"/>
                  <a:gd name="connsiteX491" fmla="*/ 424073 w 1248763"/>
                  <a:gd name="connsiteY491" fmla="*/ 609431 h 681104"/>
                  <a:gd name="connsiteX492" fmla="*/ 424073 w 1248763"/>
                  <a:gd name="connsiteY492" fmla="*/ 606962 h 681104"/>
                  <a:gd name="connsiteX493" fmla="*/ 419135 w 1248763"/>
                  <a:gd name="connsiteY493" fmla="*/ 599556 h 681104"/>
                  <a:gd name="connsiteX494" fmla="*/ 416668 w 1248763"/>
                  <a:gd name="connsiteY494" fmla="*/ 594620 h 681104"/>
                  <a:gd name="connsiteX495" fmla="*/ 414198 w 1248763"/>
                  <a:gd name="connsiteY495" fmla="*/ 589682 h 681104"/>
                  <a:gd name="connsiteX496" fmla="*/ 414198 w 1248763"/>
                  <a:gd name="connsiteY496" fmla="*/ 587214 h 681104"/>
                  <a:gd name="connsiteX497" fmla="*/ 411731 w 1248763"/>
                  <a:gd name="connsiteY497" fmla="*/ 582276 h 681104"/>
                  <a:gd name="connsiteX498" fmla="*/ 409261 w 1248763"/>
                  <a:gd name="connsiteY498" fmla="*/ 577340 h 681104"/>
                  <a:gd name="connsiteX499" fmla="*/ 406793 w 1248763"/>
                  <a:gd name="connsiteY499" fmla="*/ 574872 h 681104"/>
                  <a:gd name="connsiteX500" fmla="*/ 404326 w 1248763"/>
                  <a:gd name="connsiteY500" fmla="*/ 569934 h 681104"/>
                  <a:gd name="connsiteX501" fmla="*/ 404326 w 1248763"/>
                  <a:gd name="connsiteY501" fmla="*/ 567465 h 681104"/>
                  <a:gd name="connsiteX502" fmla="*/ 401856 w 1248763"/>
                  <a:gd name="connsiteY502" fmla="*/ 564997 h 681104"/>
                  <a:gd name="connsiteX503" fmla="*/ 399389 w 1248763"/>
                  <a:gd name="connsiteY503" fmla="*/ 560061 h 681104"/>
                  <a:gd name="connsiteX504" fmla="*/ 396918 w 1248763"/>
                  <a:gd name="connsiteY504" fmla="*/ 560061 h 681104"/>
                  <a:gd name="connsiteX505" fmla="*/ 396918 w 1248763"/>
                  <a:gd name="connsiteY505" fmla="*/ 555123 h 681104"/>
                  <a:gd name="connsiteX506" fmla="*/ 394451 w 1248763"/>
                  <a:gd name="connsiteY506" fmla="*/ 552655 h 681104"/>
                  <a:gd name="connsiteX507" fmla="*/ 389514 w 1248763"/>
                  <a:gd name="connsiteY507" fmla="*/ 552655 h 681104"/>
                  <a:gd name="connsiteX508" fmla="*/ 389514 w 1248763"/>
                  <a:gd name="connsiteY508" fmla="*/ 555123 h 681104"/>
                  <a:gd name="connsiteX509" fmla="*/ 387047 w 1248763"/>
                  <a:gd name="connsiteY509" fmla="*/ 555123 h 681104"/>
                  <a:gd name="connsiteX510" fmla="*/ 387047 w 1248763"/>
                  <a:gd name="connsiteY510" fmla="*/ 557592 h 681104"/>
                  <a:gd name="connsiteX511" fmla="*/ 382109 w 1248763"/>
                  <a:gd name="connsiteY511" fmla="*/ 557592 h 681104"/>
                  <a:gd name="connsiteX512" fmla="*/ 379639 w 1248763"/>
                  <a:gd name="connsiteY512" fmla="*/ 555123 h 681104"/>
                  <a:gd name="connsiteX513" fmla="*/ 377172 w 1248763"/>
                  <a:gd name="connsiteY513" fmla="*/ 552655 h 681104"/>
                  <a:gd name="connsiteX514" fmla="*/ 372234 w 1248763"/>
                  <a:gd name="connsiteY514" fmla="*/ 552655 h 681104"/>
                  <a:gd name="connsiteX515" fmla="*/ 369764 w 1248763"/>
                  <a:gd name="connsiteY515" fmla="*/ 555123 h 681104"/>
                  <a:gd name="connsiteX516" fmla="*/ 357422 w 1248763"/>
                  <a:gd name="connsiteY516" fmla="*/ 555123 h 681104"/>
                  <a:gd name="connsiteX517" fmla="*/ 354955 w 1248763"/>
                  <a:gd name="connsiteY517" fmla="*/ 557592 h 681104"/>
                  <a:gd name="connsiteX518" fmla="*/ 354955 w 1248763"/>
                  <a:gd name="connsiteY518" fmla="*/ 560061 h 681104"/>
                  <a:gd name="connsiteX519" fmla="*/ 352484 w 1248763"/>
                  <a:gd name="connsiteY519" fmla="*/ 562529 h 681104"/>
                  <a:gd name="connsiteX520" fmla="*/ 350017 w 1248763"/>
                  <a:gd name="connsiteY520" fmla="*/ 564997 h 681104"/>
                  <a:gd name="connsiteX521" fmla="*/ 347550 w 1248763"/>
                  <a:gd name="connsiteY521" fmla="*/ 564997 h 681104"/>
                  <a:gd name="connsiteX522" fmla="*/ 345080 w 1248763"/>
                  <a:gd name="connsiteY522" fmla="*/ 560061 h 681104"/>
                  <a:gd name="connsiteX523" fmla="*/ 330271 w 1248763"/>
                  <a:gd name="connsiteY523" fmla="*/ 560061 h 681104"/>
                  <a:gd name="connsiteX524" fmla="*/ 330271 w 1248763"/>
                  <a:gd name="connsiteY524" fmla="*/ 562529 h 681104"/>
                  <a:gd name="connsiteX525" fmla="*/ 327800 w 1248763"/>
                  <a:gd name="connsiteY525" fmla="*/ 564997 h 681104"/>
                  <a:gd name="connsiteX526" fmla="*/ 320396 w 1248763"/>
                  <a:gd name="connsiteY526" fmla="*/ 564997 h 681104"/>
                  <a:gd name="connsiteX527" fmla="*/ 317925 w 1248763"/>
                  <a:gd name="connsiteY527" fmla="*/ 567465 h 681104"/>
                  <a:gd name="connsiteX528" fmla="*/ 310521 w 1248763"/>
                  <a:gd name="connsiteY528" fmla="*/ 564997 h 681104"/>
                  <a:gd name="connsiteX529" fmla="*/ 308054 w 1248763"/>
                  <a:gd name="connsiteY529" fmla="*/ 567465 h 681104"/>
                  <a:gd name="connsiteX530" fmla="*/ 308054 w 1248763"/>
                  <a:gd name="connsiteY530" fmla="*/ 569934 h 681104"/>
                  <a:gd name="connsiteX531" fmla="*/ 310521 w 1248763"/>
                  <a:gd name="connsiteY531" fmla="*/ 574872 h 681104"/>
                  <a:gd name="connsiteX532" fmla="*/ 308054 w 1248763"/>
                  <a:gd name="connsiteY532" fmla="*/ 577340 h 681104"/>
                  <a:gd name="connsiteX533" fmla="*/ 305583 w 1248763"/>
                  <a:gd name="connsiteY533" fmla="*/ 579809 h 681104"/>
                  <a:gd name="connsiteX534" fmla="*/ 300646 w 1248763"/>
                  <a:gd name="connsiteY534" fmla="*/ 582276 h 681104"/>
                  <a:gd name="connsiteX535" fmla="*/ 298179 w 1248763"/>
                  <a:gd name="connsiteY535" fmla="*/ 582276 h 681104"/>
                  <a:gd name="connsiteX536" fmla="*/ 293241 w 1248763"/>
                  <a:gd name="connsiteY536" fmla="*/ 584745 h 681104"/>
                  <a:gd name="connsiteX537" fmla="*/ 290774 w 1248763"/>
                  <a:gd name="connsiteY537" fmla="*/ 587214 h 681104"/>
                  <a:gd name="connsiteX538" fmla="*/ 285837 w 1248763"/>
                  <a:gd name="connsiteY538" fmla="*/ 587214 h 681104"/>
                  <a:gd name="connsiteX539" fmla="*/ 285837 w 1248763"/>
                  <a:gd name="connsiteY539" fmla="*/ 584745 h 681104"/>
                  <a:gd name="connsiteX540" fmla="*/ 278429 w 1248763"/>
                  <a:gd name="connsiteY540" fmla="*/ 579809 h 681104"/>
                  <a:gd name="connsiteX541" fmla="*/ 275962 w 1248763"/>
                  <a:gd name="connsiteY541" fmla="*/ 574872 h 681104"/>
                  <a:gd name="connsiteX542" fmla="*/ 271024 w 1248763"/>
                  <a:gd name="connsiteY542" fmla="*/ 572403 h 681104"/>
                  <a:gd name="connsiteX543" fmla="*/ 263620 w 1248763"/>
                  <a:gd name="connsiteY543" fmla="*/ 567465 h 681104"/>
                  <a:gd name="connsiteX544" fmla="*/ 258682 w 1248763"/>
                  <a:gd name="connsiteY544" fmla="*/ 567465 h 681104"/>
                  <a:gd name="connsiteX545" fmla="*/ 253745 w 1248763"/>
                  <a:gd name="connsiteY545" fmla="*/ 564997 h 681104"/>
                  <a:gd name="connsiteX546" fmla="*/ 251277 w 1248763"/>
                  <a:gd name="connsiteY546" fmla="*/ 562529 h 681104"/>
                  <a:gd name="connsiteX547" fmla="*/ 248807 w 1248763"/>
                  <a:gd name="connsiteY547" fmla="*/ 557592 h 681104"/>
                  <a:gd name="connsiteX548" fmla="*/ 248807 w 1248763"/>
                  <a:gd name="connsiteY548" fmla="*/ 537844 h 681104"/>
                  <a:gd name="connsiteX549" fmla="*/ 246340 w 1248763"/>
                  <a:gd name="connsiteY549" fmla="*/ 525502 h 681104"/>
                  <a:gd name="connsiteX550" fmla="*/ 248807 w 1248763"/>
                  <a:gd name="connsiteY550" fmla="*/ 515627 h 681104"/>
                  <a:gd name="connsiteX551" fmla="*/ 246340 w 1248763"/>
                  <a:gd name="connsiteY551" fmla="*/ 510689 h 681104"/>
                  <a:gd name="connsiteX552" fmla="*/ 246340 w 1248763"/>
                  <a:gd name="connsiteY552" fmla="*/ 495878 h 681104"/>
                  <a:gd name="connsiteX553" fmla="*/ 243870 w 1248763"/>
                  <a:gd name="connsiteY553" fmla="*/ 488474 h 681104"/>
                  <a:gd name="connsiteX554" fmla="*/ 243870 w 1248763"/>
                  <a:gd name="connsiteY554" fmla="*/ 483536 h 681104"/>
                  <a:gd name="connsiteX555" fmla="*/ 241403 w 1248763"/>
                  <a:gd name="connsiteY555" fmla="*/ 478599 h 681104"/>
                  <a:gd name="connsiteX556" fmla="*/ 239036 w 1248763"/>
                  <a:gd name="connsiteY556" fmla="*/ 468726 h 681104"/>
                  <a:gd name="connsiteX557" fmla="*/ 236569 w 1248763"/>
                  <a:gd name="connsiteY557" fmla="*/ 461319 h 681104"/>
                  <a:gd name="connsiteX558" fmla="*/ 236569 w 1248763"/>
                  <a:gd name="connsiteY558" fmla="*/ 436634 h 681104"/>
                  <a:gd name="connsiteX559" fmla="*/ 233998 w 1248763"/>
                  <a:gd name="connsiteY559" fmla="*/ 434166 h 681104"/>
                  <a:gd name="connsiteX560" fmla="*/ 233998 w 1248763"/>
                  <a:gd name="connsiteY560" fmla="*/ 431698 h 681104"/>
                  <a:gd name="connsiteX561" fmla="*/ 231631 w 1248763"/>
                  <a:gd name="connsiteY561" fmla="*/ 429229 h 681104"/>
                  <a:gd name="connsiteX562" fmla="*/ 226694 w 1248763"/>
                  <a:gd name="connsiteY562" fmla="*/ 424292 h 681104"/>
                  <a:gd name="connsiteX563" fmla="*/ 224123 w 1248763"/>
                  <a:gd name="connsiteY563" fmla="*/ 421823 h 681104"/>
                  <a:gd name="connsiteX564" fmla="*/ 224123 w 1248763"/>
                  <a:gd name="connsiteY564" fmla="*/ 404543 h 681104"/>
                  <a:gd name="connsiteX565" fmla="*/ 221756 w 1248763"/>
                  <a:gd name="connsiteY565" fmla="*/ 399606 h 681104"/>
                  <a:gd name="connsiteX566" fmla="*/ 219289 w 1248763"/>
                  <a:gd name="connsiteY566" fmla="*/ 397139 h 681104"/>
                  <a:gd name="connsiteX567" fmla="*/ 216718 w 1248763"/>
                  <a:gd name="connsiteY567" fmla="*/ 394670 h 681104"/>
                  <a:gd name="connsiteX568" fmla="*/ 214352 w 1248763"/>
                  <a:gd name="connsiteY568" fmla="*/ 392201 h 681104"/>
                  <a:gd name="connsiteX569" fmla="*/ 214352 w 1248763"/>
                  <a:gd name="connsiteY569" fmla="*/ 389732 h 681104"/>
                  <a:gd name="connsiteX570" fmla="*/ 209414 w 1248763"/>
                  <a:gd name="connsiteY570" fmla="*/ 384795 h 681104"/>
                  <a:gd name="connsiteX571" fmla="*/ 206843 w 1248763"/>
                  <a:gd name="connsiteY571" fmla="*/ 382326 h 681104"/>
                  <a:gd name="connsiteX572" fmla="*/ 201906 w 1248763"/>
                  <a:gd name="connsiteY572" fmla="*/ 379859 h 681104"/>
                  <a:gd name="connsiteX573" fmla="*/ 201906 w 1248763"/>
                  <a:gd name="connsiteY573" fmla="*/ 374922 h 681104"/>
                  <a:gd name="connsiteX574" fmla="*/ 199539 w 1248763"/>
                  <a:gd name="connsiteY574" fmla="*/ 369984 h 681104"/>
                  <a:gd name="connsiteX575" fmla="*/ 197072 w 1248763"/>
                  <a:gd name="connsiteY575" fmla="*/ 365047 h 681104"/>
                  <a:gd name="connsiteX576" fmla="*/ 194501 w 1248763"/>
                  <a:gd name="connsiteY576" fmla="*/ 360111 h 681104"/>
                  <a:gd name="connsiteX577" fmla="*/ 194501 w 1248763"/>
                  <a:gd name="connsiteY577" fmla="*/ 355173 h 681104"/>
                  <a:gd name="connsiteX578" fmla="*/ 192135 w 1248763"/>
                  <a:gd name="connsiteY578" fmla="*/ 345298 h 681104"/>
                  <a:gd name="connsiteX579" fmla="*/ 194501 w 1248763"/>
                  <a:gd name="connsiteY579" fmla="*/ 335425 h 681104"/>
                  <a:gd name="connsiteX580" fmla="*/ 194501 w 1248763"/>
                  <a:gd name="connsiteY580" fmla="*/ 330488 h 681104"/>
                  <a:gd name="connsiteX581" fmla="*/ 197072 w 1248763"/>
                  <a:gd name="connsiteY581" fmla="*/ 325552 h 681104"/>
                  <a:gd name="connsiteX582" fmla="*/ 199539 w 1248763"/>
                  <a:gd name="connsiteY582" fmla="*/ 323083 h 681104"/>
                  <a:gd name="connsiteX583" fmla="*/ 206843 w 1248763"/>
                  <a:gd name="connsiteY583" fmla="*/ 313208 h 681104"/>
                  <a:gd name="connsiteX584" fmla="*/ 206843 w 1248763"/>
                  <a:gd name="connsiteY584" fmla="*/ 298397 h 681104"/>
                  <a:gd name="connsiteX585" fmla="*/ 204477 w 1248763"/>
                  <a:gd name="connsiteY585" fmla="*/ 295928 h 681104"/>
                  <a:gd name="connsiteX586" fmla="*/ 204477 w 1248763"/>
                  <a:gd name="connsiteY586" fmla="*/ 290991 h 681104"/>
                  <a:gd name="connsiteX587" fmla="*/ 201906 w 1248763"/>
                  <a:gd name="connsiteY587" fmla="*/ 288524 h 681104"/>
                  <a:gd name="connsiteX588" fmla="*/ 199539 w 1248763"/>
                  <a:gd name="connsiteY588" fmla="*/ 286055 h 681104"/>
                  <a:gd name="connsiteX589" fmla="*/ 197072 w 1248763"/>
                  <a:gd name="connsiteY589" fmla="*/ 283586 h 681104"/>
                  <a:gd name="connsiteX590" fmla="*/ 187197 w 1248763"/>
                  <a:gd name="connsiteY590" fmla="*/ 281118 h 681104"/>
                  <a:gd name="connsiteX591" fmla="*/ 155108 w 1248763"/>
                  <a:gd name="connsiteY591" fmla="*/ 281118 h 681104"/>
                  <a:gd name="connsiteX592" fmla="*/ 150171 w 1248763"/>
                  <a:gd name="connsiteY592" fmla="*/ 278649 h 681104"/>
                  <a:gd name="connsiteX593" fmla="*/ 147701 w 1248763"/>
                  <a:gd name="connsiteY593" fmla="*/ 278649 h 681104"/>
                  <a:gd name="connsiteX594" fmla="*/ 142766 w 1248763"/>
                  <a:gd name="connsiteY594" fmla="*/ 271244 h 681104"/>
                  <a:gd name="connsiteX595" fmla="*/ 140296 w 1248763"/>
                  <a:gd name="connsiteY595" fmla="*/ 271244 h 681104"/>
                  <a:gd name="connsiteX596" fmla="*/ 135359 w 1248763"/>
                  <a:gd name="connsiteY596" fmla="*/ 268776 h 681104"/>
                  <a:gd name="connsiteX597" fmla="*/ 132891 w 1248763"/>
                  <a:gd name="connsiteY597" fmla="*/ 268776 h 681104"/>
                  <a:gd name="connsiteX598" fmla="*/ 127954 w 1248763"/>
                  <a:gd name="connsiteY598" fmla="*/ 271244 h 681104"/>
                  <a:gd name="connsiteX599" fmla="*/ 118079 w 1248763"/>
                  <a:gd name="connsiteY599" fmla="*/ 273711 h 681104"/>
                  <a:gd name="connsiteX600" fmla="*/ 115612 w 1248763"/>
                  <a:gd name="connsiteY600" fmla="*/ 273711 h 681104"/>
                  <a:gd name="connsiteX601" fmla="*/ 108204 w 1248763"/>
                  <a:gd name="connsiteY601" fmla="*/ 271244 h 681104"/>
                  <a:gd name="connsiteX602" fmla="*/ 100799 w 1248763"/>
                  <a:gd name="connsiteY602" fmla="*/ 271244 h 681104"/>
                  <a:gd name="connsiteX603" fmla="*/ 98332 w 1248763"/>
                  <a:gd name="connsiteY603" fmla="*/ 268776 h 681104"/>
                  <a:gd name="connsiteX604" fmla="*/ 81053 w 1248763"/>
                  <a:gd name="connsiteY604" fmla="*/ 268776 h 681104"/>
                  <a:gd name="connsiteX605" fmla="*/ 78582 w 1248763"/>
                  <a:gd name="connsiteY605" fmla="*/ 271244 h 681104"/>
                  <a:gd name="connsiteX606" fmla="*/ 73645 w 1248763"/>
                  <a:gd name="connsiteY606" fmla="*/ 271244 h 681104"/>
                  <a:gd name="connsiteX607" fmla="*/ 71178 w 1248763"/>
                  <a:gd name="connsiteY607" fmla="*/ 273711 h 681104"/>
                  <a:gd name="connsiteX608" fmla="*/ 71178 w 1248763"/>
                  <a:gd name="connsiteY608" fmla="*/ 278649 h 681104"/>
                  <a:gd name="connsiteX609" fmla="*/ 68711 w 1248763"/>
                  <a:gd name="connsiteY609" fmla="*/ 281118 h 681104"/>
                  <a:gd name="connsiteX610" fmla="*/ 68711 w 1248763"/>
                  <a:gd name="connsiteY610" fmla="*/ 283586 h 681104"/>
                  <a:gd name="connsiteX611" fmla="*/ 61303 w 1248763"/>
                  <a:gd name="connsiteY611" fmla="*/ 286055 h 681104"/>
                  <a:gd name="connsiteX612" fmla="*/ 56365 w 1248763"/>
                  <a:gd name="connsiteY612" fmla="*/ 288524 h 681104"/>
                  <a:gd name="connsiteX613" fmla="*/ 51431 w 1248763"/>
                  <a:gd name="connsiteY613" fmla="*/ 288524 h 681104"/>
                  <a:gd name="connsiteX614" fmla="*/ 48961 w 1248763"/>
                  <a:gd name="connsiteY614" fmla="*/ 286055 h 681104"/>
                  <a:gd name="connsiteX615" fmla="*/ 46494 w 1248763"/>
                  <a:gd name="connsiteY615" fmla="*/ 286055 h 681104"/>
                  <a:gd name="connsiteX616" fmla="*/ 46494 w 1248763"/>
                  <a:gd name="connsiteY616" fmla="*/ 283586 h 681104"/>
                  <a:gd name="connsiteX617" fmla="*/ 41556 w 1248763"/>
                  <a:gd name="connsiteY617" fmla="*/ 278649 h 681104"/>
                  <a:gd name="connsiteX618" fmla="*/ 39086 w 1248763"/>
                  <a:gd name="connsiteY618" fmla="*/ 276180 h 681104"/>
                  <a:gd name="connsiteX619" fmla="*/ 34148 w 1248763"/>
                  <a:gd name="connsiteY619" fmla="*/ 273711 h 681104"/>
                  <a:gd name="connsiteX620" fmla="*/ 31681 w 1248763"/>
                  <a:gd name="connsiteY620" fmla="*/ 271244 h 681104"/>
                  <a:gd name="connsiteX621" fmla="*/ 24277 w 1248763"/>
                  <a:gd name="connsiteY621" fmla="*/ 268776 h 681104"/>
                  <a:gd name="connsiteX622" fmla="*/ 19339 w 1248763"/>
                  <a:gd name="connsiteY622" fmla="*/ 266307 h 681104"/>
                  <a:gd name="connsiteX623" fmla="*/ 16869 w 1248763"/>
                  <a:gd name="connsiteY623" fmla="*/ 263838 h 681104"/>
                  <a:gd name="connsiteX624" fmla="*/ 14402 w 1248763"/>
                  <a:gd name="connsiteY624" fmla="*/ 261369 h 681104"/>
                  <a:gd name="connsiteX625" fmla="*/ 9464 w 1248763"/>
                  <a:gd name="connsiteY625" fmla="*/ 253965 h 681104"/>
                  <a:gd name="connsiteX626" fmla="*/ 6997 w 1248763"/>
                  <a:gd name="connsiteY626" fmla="*/ 251496 h 681104"/>
                  <a:gd name="connsiteX627" fmla="*/ 4527 w 1248763"/>
                  <a:gd name="connsiteY627" fmla="*/ 249027 h 681104"/>
                  <a:gd name="connsiteX628" fmla="*/ -411 w 1248763"/>
                  <a:gd name="connsiteY628" fmla="*/ 244090 h 681104"/>
                  <a:gd name="connsiteX629" fmla="*/ -411 w 1248763"/>
                  <a:gd name="connsiteY629" fmla="*/ 231748 h 681104"/>
                  <a:gd name="connsiteX630" fmla="*/ 6997 w 1248763"/>
                  <a:gd name="connsiteY630" fmla="*/ 211999 h 681104"/>
                  <a:gd name="connsiteX631" fmla="*/ 9464 w 1248763"/>
                  <a:gd name="connsiteY631" fmla="*/ 207062 h 681104"/>
                  <a:gd name="connsiteX632" fmla="*/ 14402 w 1248763"/>
                  <a:gd name="connsiteY632" fmla="*/ 202125 h 681104"/>
                  <a:gd name="connsiteX633" fmla="*/ 19339 w 1248763"/>
                  <a:gd name="connsiteY633" fmla="*/ 192251 h 681104"/>
                  <a:gd name="connsiteX634" fmla="*/ 19339 w 1248763"/>
                  <a:gd name="connsiteY634" fmla="*/ 182376 h 681104"/>
                  <a:gd name="connsiteX635" fmla="*/ 16869 w 1248763"/>
                  <a:gd name="connsiteY635" fmla="*/ 172606 h 681104"/>
                  <a:gd name="connsiteX636" fmla="*/ 14402 w 1248763"/>
                  <a:gd name="connsiteY636" fmla="*/ 162630 h 681104"/>
                  <a:gd name="connsiteX637" fmla="*/ 14402 w 1248763"/>
                  <a:gd name="connsiteY637" fmla="*/ 147817 h 681104"/>
                  <a:gd name="connsiteX638" fmla="*/ 6997 w 1248763"/>
                  <a:gd name="connsiteY638" fmla="*/ 133110 h 681104"/>
                  <a:gd name="connsiteX639" fmla="*/ 6997 w 1248763"/>
                  <a:gd name="connsiteY639" fmla="*/ 128172 h 681104"/>
                  <a:gd name="connsiteX640" fmla="*/ 4527 w 1248763"/>
                  <a:gd name="connsiteY640" fmla="*/ 120766 h 681104"/>
                  <a:gd name="connsiteX641" fmla="*/ 4527 w 1248763"/>
                  <a:gd name="connsiteY641" fmla="*/ 115830 h 681104"/>
                  <a:gd name="connsiteX642" fmla="*/ 4527 w 1248763"/>
                  <a:gd name="connsiteY642" fmla="*/ 115830 h 681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</a:cxnLst>
                <a:rect l="l" t="t" r="r" b="b"/>
                <a:pathLst>
                  <a:path w="1248763" h="681104">
                    <a:moveTo>
                      <a:pt x="4527" y="115830"/>
                    </a:moveTo>
                    <a:lnTo>
                      <a:pt x="11935" y="115830"/>
                    </a:lnTo>
                    <a:lnTo>
                      <a:pt x="16869" y="110893"/>
                    </a:lnTo>
                    <a:lnTo>
                      <a:pt x="24277" y="105955"/>
                    </a:lnTo>
                    <a:lnTo>
                      <a:pt x="31681" y="98551"/>
                    </a:lnTo>
                    <a:lnTo>
                      <a:pt x="39086" y="96082"/>
                    </a:lnTo>
                    <a:lnTo>
                      <a:pt x="48961" y="96082"/>
                    </a:lnTo>
                    <a:lnTo>
                      <a:pt x="66240" y="98551"/>
                    </a:lnTo>
                    <a:lnTo>
                      <a:pt x="80949" y="98551"/>
                    </a:lnTo>
                    <a:lnTo>
                      <a:pt x="90824" y="101018"/>
                    </a:lnTo>
                    <a:lnTo>
                      <a:pt x="95762" y="98551"/>
                    </a:lnTo>
                    <a:lnTo>
                      <a:pt x="100696" y="98551"/>
                    </a:lnTo>
                    <a:lnTo>
                      <a:pt x="105633" y="96082"/>
                    </a:lnTo>
                    <a:lnTo>
                      <a:pt x="113041" y="98551"/>
                    </a:lnTo>
                    <a:lnTo>
                      <a:pt x="122913" y="108424"/>
                    </a:lnTo>
                    <a:lnTo>
                      <a:pt x="125383" y="120766"/>
                    </a:lnTo>
                    <a:lnTo>
                      <a:pt x="127850" y="125704"/>
                    </a:lnTo>
                    <a:lnTo>
                      <a:pt x="130321" y="128172"/>
                    </a:lnTo>
                    <a:lnTo>
                      <a:pt x="132788" y="133110"/>
                    </a:lnTo>
                    <a:lnTo>
                      <a:pt x="135255" y="135579"/>
                    </a:lnTo>
                    <a:lnTo>
                      <a:pt x="137725" y="138046"/>
                    </a:lnTo>
                    <a:lnTo>
                      <a:pt x="142663" y="140515"/>
                    </a:lnTo>
                    <a:lnTo>
                      <a:pt x="147600" y="145452"/>
                    </a:lnTo>
                    <a:lnTo>
                      <a:pt x="152535" y="150389"/>
                    </a:lnTo>
                    <a:lnTo>
                      <a:pt x="157472" y="150389"/>
                    </a:lnTo>
                    <a:lnTo>
                      <a:pt x="159942" y="152858"/>
                    </a:lnTo>
                    <a:lnTo>
                      <a:pt x="162409" y="155325"/>
                    </a:lnTo>
                    <a:lnTo>
                      <a:pt x="167347" y="155325"/>
                    </a:lnTo>
                    <a:lnTo>
                      <a:pt x="172284" y="157794"/>
                    </a:lnTo>
                    <a:lnTo>
                      <a:pt x="174752" y="155325"/>
                    </a:lnTo>
                    <a:lnTo>
                      <a:pt x="187097" y="152858"/>
                    </a:lnTo>
                    <a:lnTo>
                      <a:pt x="199439" y="152858"/>
                    </a:lnTo>
                    <a:lnTo>
                      <a:pt x="201906" y="150389"/>
                    </a:lnTo>
                    <a:lnTo>
                      <a:pt x="209311" y="152858"/>
                    </a:lnTo>
                    <a:lnTo>
                      <a:pt x="219186" y="152858"/>
                    </a:lnTo>
                    <a:lnTo>
                      <a:pt x="221656" y="150389"/>
                    </a:lnTo>
                    <a:lnTo>
                      <a:pt x="224123" y="150389"/>
                    </a:lnTo>
                    <a:lnTo>
                      <a:pt x="231528" y="147921"/>
                    </a:lnTo>
                    <a:lnTo>
                      <a:pt x="236465" y="150389"/>
                    </a:lnTo>
                    <a:lnTo>
                      <a:pt x="266087" y="172606"/>
                    </a:lnTo>
                    <a:lnTo>
                      <a:pt x="268557" y="170138"/>
                    </a:lnTo>
                    <a:lnTo>
                      <a:pt x="268557" y="162732"/>
                    </a:lnTo>
                    <a:lnTo>
                      <a:pt x="271024" y="155325"/>
                    </a:lnTo>
                    <a:lnTo>
                      <a:pt x="271024" y="150389"/>
                    </a:lnTo>
                    <a:lnTo>
                      <a:pt x="273494" y="145452"/>
                    </a:lnTo>
                    <a:lnTo>
                      <a:pt x="275962" y="140515"/>
                    </a:lnTo>
                    <a:lnTo>
                      <a:pt x="275962" y="138046"/>
                    </a:lnTo>
                    <a:lnTo>
                      <a:pt x="278429" y="133110"/>
                    </a:lnTo>
                    <a:lnTo>
                      <a:pt x="280899" y="130641"/>
                    </a:lnTo>
                    <a:lnTo>
                      <a:pt x="280899" y="128172"/>
                    </a:lnTo>
                    <a:lnTo>
                      <a:pt x="283366" y="125704"/>
                    </a:lnTo>
                    <a:lnTo>
                      <a:pt x="290774" y="123235"/>
                    </a:lnTo>
                    <a:lnTo>
                      <a:pt x="293241" y="120766"/>
                    </a:lnTo>
                    <a:lnTo>
                      <a:pt x="298179" y="115830"/>
                    </a:lnTo>
                    <a:lnTo>
                      <a:pt x="303116" y="110893"/>
                    </a:lnTo>
                    <a:lnTo>
                      <a:pt x="305583" y="108424"/>
                    </a:lnTo>
                    <a:lnTo>
                      <a:pt x="312991" y="101018"/>
                    </a:lnTo>
                    <a:lnTo>
                      <a:pt x="315458" y="98551"/>
                    </a:lnTo>
                    <a:lnTo>
                      <a:pt x="322863" y="93613"/>
                    </a:lnTo>
                    <a:lnTo>
                      <a:pt x="325333" y="91145"/>
                    </a:lnTo>
                    <a:lnTo>
                      <a:pt x="330271" y="86207"/>
                    </a:lnTo>
                    <a:lnTo>
                      <a:pt x="330271" y="83738"/>
                    </a:lnTo>
                    <a:lnTo>
                      <a:pt x="332738" y="83738"/>
                    </a:lnTo>
                    <a:lnTo>
                      <a:pt x="332738" y="81271"/>
                    </a:lnTo>
                    <a:lnTo>
                      <a:pt x="330271" y="78803"/>
                    </a:lnTo>
                    <a:lnTo>
                      <a:pt x="330271" y="76334"/>
                    </a:lnTo>
                    <a:lnTo>
                      <a:pt x="327800" y="73865"/>
                    </a:lnTo>
                    <a:lnTo>
                      <a:pt x="322863" y="71396"/>
                    </a:lnTo>
                    <a:lnTo>
                      <a:pt x="317925" y="66459"/>
                    </a:lnTo>
                    <a:lnTo>
                      <a:pt x="315458" y="61523"/>
                    </a:lnTo>
                    <a:lnTo>
                      <a:pt x="312991" y="59054"/>
                    </a:lnTo>
                    <a:lnTo>
                      <a:pt x="310521" y="56585"/>
                    </a:lnTo>
                    <a:lnTo>
                      <a:pt x="308054" y="54117"/>
                    </a:lnTo>
                    <a:lnTo>
                      <a:pt x="308054" y="49179"/>
                    </a:lnTo>
                    <a:lnTo>
                      <a:pt x="305583" y="46711"/>
                    </a:lnTo>
                    <a:lnTo>
                      <a:pt x="305583" y="44243"/>
                    </a:lnTo>
                    <a:lnTo>
                      <a:pt x="303116" y="39306"/>
                    </a:lnTo>
                    <a:lnTo>
                      <a:pt x="300646" y="36837"/>
                    </a:lnTo>
                    <a:lnTo>
                      <a:pt x="298179" y="31900"/>
                    </a:lnTo>
                    <a:lnTo>
                      <a:pt x="293241" y="31900"/>
                    </a:lnTo>
                    <a:lnTo>
                      <a:pt x="293241" y="29431"/>
                    </a:lnTo>
                    <a:lnTo>
                      <a:pt x="295711" y="26964"/>
                    </a:lnTo>
                    <a:lnTo>
                      <a:pt x="295711" y="24495"/>
                    </a:lnTo>
                    <a:lnTo>
                      <a:pt x="300646" y="24495"/>
                    </a:lnTo>
                    <a:lnTo>
                      <a:pt x="308054" y="19558"/>
                    </a:lnTo>
                    <a:lnTo>
                      <a:pt x="312991" y="14620"/>
                    </a:lnTo>
                    <a:lnTo>
                      <a:pt x="320396" y="9684"/>
                    </a:lnTo>
                    <a:lnTo>
                      <a:pt x="325333" y="7216"/>
                    </a:lnTo>
                    <a:lnTo>
                      <a:pt x="330271" y="4747"/>
                    </a:lnTo>
                    <a:lnTo>
                      <a:pt x="332738" y="2278"/>
                    </a:lnTo>
                    <a:lnTo>
                      <a:pt x="337675" y="4747"/>
                    </a:lnTo>
                    <a:lnTo>
                      <a:pt x="342613" y="4747"/>
                    </a:lnTo>
                    <a:lnTo>
                      <a:pt x="345080" y="2278"/>
                    </a:lnTo>
                    <a:lnTo>
                      <a:pt x="347550" y="4747"/>
                    </a:lnTo>
                    <a:lnTo>
                      <a:pt x="350017" y="7216"/>
                    </a:lnTo>
                    <a:lnTo>
                      <a:pt x="357422" y="7216"/>
                    </a:lnTo>
                    <a:lnTo>
                      <a:pt x="364830" y="9684"/>
                    </a:lnTo>
                    <a:lnTo>
                      <a:pt x="367297" y="9684"/>
                    </a:lnTo>
                    <a:lnTo>
                      <a:pt x="372234" y="7216"/>
                    </a:lnTo>
                    <a:lnTo>
                      <a:pt x="379639" y="4747"/>
                    </a:lnTo>
                    <a:lnTo>
                      <a:pt x="389514" y="4747"/>
                    </a:lnTo>
                    <a:lnTo>
                      <a:pt x="389514" y="2278"/>
                    </a:lnTo>
                    <a:lnTo>
                      <a:pt x="391981" y="4747"/>
                    </a:lnTo>
                    <a:lnTo>
                      <a:pt x="399389" y="4747"/>
                    </a:lnTo>
                    <a:lnTo>
                      <a:pt x="404326" y="7216"/>
                    </a:lnTo>
                    <a:lnTo>
                      <a:pt x="406793" y="9684"/>
                    </a:lnTo>
                    <a:lnTo>
                      <a:pt x="409261" y="12151"/>
                    </a:lnTo>
                    <a:lnTo>
                      <a:pt x="411731" y="12151"/>
                    </a:lnTo>
                    <a:lnTo>
                      <a:pt x="416668" y="17089"/>
                    </a:lnTo>
                    <a:lnTo>
                      <a:pt x="424073" y="19558"/>
                    </a:lnTo>
                    <a:lnTo>
                      <a:pt x="429010" y="19558"/>
                    </a:lnTo>
                    <a:lnTo>
                      <a:pt x="433948" y="17089"/>
                    </a:lnTo>
                    <a:lnTo>
                      <a:pt x="441352" y="17089"/>
                    </a:lnTo>
                    <a:lnTo>
                      <a:pt x="443719" y="14620"/>
                    </a:lnTo>
                    <a:lnTo>
                      <a:pt x="448757" y="12151"/>
                    </a:lnTo>
                    <a:lnTo>
                      <a:pt x="451124" y="9684"/>
                    </a:lnTo>
                    <a:lnTo>
                      <a:pt x="458632" y="4747"/>
                    </a:lnTo>
                    <a:lnTo>
                      <a:pt x="460999" y="4747"/>
                    </a:lnTo>
                    <a:lnTo>
                      <a:pt x="466037" y="-191"/>
                    </a:lnTo>
                    <a:lnTo>
                      <a:pt x="470974" y="-191"/>
                    </a:lnTo>
                    <a:lnTo>
                      <a:pt x="473341" y="4747"/>
                    </a:lnTo>
                    <a:lnTo>
                      <a:pt x="475912" y="7216"/>
                    </a:lnTo>
                    <a:lnTo>
                      <a:pt x="493088" y="7216"/>
                    </a:lnTo>
                    <a:lnTo>
                      <a:pt x="507900" y="4747"/>
                    </a:lnTo>
                    <a:lnTo>
                      <a:pt x="510367" y="7216"/>
                    </a:lnTo>
                    <a:lnTo>
                      <a:pt x="512837" y="12151"/>
                    </a:lnTo>
                    <a:lnTo>
                      <a:pt x="515305" y="12151"/>
                    </a:lnTo>
                    <a:lnTo>
                      <a:pt x="520242" y="9684"/>
                    </a:lnTo>
                    <a:lnTo>
                      <a:pt x="525179" y="12151"/>
                    </a:lnTo>
                    <a:lnTo>
                      <a:pt x="525179" y="17089"/>
                    </a:lnTo>
                    <a:lnTo>
                      <a:pt x="527647" y="19558"/>
                    </a:lnTo>
                    <a:lnTo>
                      <a:pt x="532584" y="19558"/>
                    </a:lnTo>
                    <a:lnTo>
                      <a:pt x="537522" y="17089"/>
                    </a:lnTo>
                    <a:lnTo>
                      <a:pt x="547396" y="12151"/>
                    </a:lnTo>
                    <a:lnTo>
                      <a:pt x="554801" y="12151"/>
                    </a:lnTo>
                    <a:lnTo>
                      <a:pt x="557271" y="17089"/>
                    </a:lnTo>
                    <a:lnTo>
                      <a:pt x="559739" y="22026"/>
                    </a:lnTo>
                    <a:lnTo>
                      <a:pt x="564676" y="26964"/>
                    </a:lnTo>
                    <a:lnTo>
                      <a:pt x="574551" y="26964"/>
                    </a:lnTo>
                    <a:lnTo>
                      <a:pt x="577018" y="24495"/>
                    </a:lnTo>
                    <a:lnTo>
                      <a:pt x="581956" y="24495"/>
                    </a:lnTo>
                    <a:lnTo>
                      <a:pt x="584423" y="26964"/>
                    </a:lnTo>
                    <a:lnTo>
                      <a:pt x="586893" y="29431"/>
                    </a:lnTo>
                    <a:lnTo>
                      <a:pt x="589360" y="34368"/>
                    </a:lnTo>
                    <a:lnTo>
                      <a:pt x="589360" y="36837"/>
                    </a:lnTo>
                    <a:lnTo>
                      <a:pt x="591831" y="41775"/>
                    </a:lnTo>
                    <a:lnTo>
                      <a:pt x="594298" y="44243"/>
                    </a:lnTo>
                    <a:lnTo>
                      <a:pt x="596765" y="46711"/>
                    </a:lnTo>
                    <a:lnTo>
                      <a:pt x="599235" y="46711"/>
                    </a:lnTo>
                    <a:lnTo>
                      <a:pt x="604173" y="44243"/>
                    </a:lnTo>
                    <a:lnTo>
                      <a:pt x="609110" y="41775"/>
                    </a:lnTo>
                    <a:lnTo>
                      <a:pt x="616515" y="36837"/>
                    </a:lnTo>
                    <a:lnTo>
                      <a:pt x="621452" y="36837"/>
                    </a:lnTo>
                    <a:lnTo>
                      <a:pt x="626390" y="39306"/>
                    </a:lnTo>
                    <a:lnTo>
                      <a:pt x="631327" y="44243"/>
                    </a:lnTo>
                    <a:lnTo>
                      <a:pt x="631327" y="51648"/>
                    </a:lnTo>
                    <a:lnTo>
                      <a:pt x="633794" y="54117"/>
                    </a:lnTo>
                    <a:lnTo>
                      <a:pt x="633794" y="56585"/>
                    </a:lnTo>
                    <a:lnTo>
                      <a:pt x="636261" y="59054"/>
                    </a:lnTo>
                    <a:lnTo>
                      <a:pt x="660949" y="59054"/>
                    </a:lnTo>
                    <a:lnTo>
                      <a:pt x="665886" y="63992"/>
                    </a:lnTo>
                    <a:lnTo>
                      <a:pt x="673291" y="68928"/>
                    </a:lnTo>
                    <a:lnTo>
                      <a:pt x="675758" y="68928"/>
                    </a:lnTo>
                    <a:lnTo>
                      <a:pt x="680695" y="71396"/>
                    </a:lnTo>
                    <a:lnTo>
                      <a:pt x="690570" y="68928"/>
                    </a:lnTo>
                    <a:lnTo>
                      <a:pt x="695508" y="68928"/>
                    </a:lnTo>
                    <a:lnTo>
                      <a:pt x="700445" y="66459"/>
                    </a:lnTo>
                    <a:lnTo>
                      <a:pt x="705380" y="66459"/>
                    </a:lnTo>
                    <a:lnTo>
                      <a:pt x="712787" y="63992"/>
                    </a:lnTo>
                    <a:lnTo>
                      <a:pt x="717725" y="63992"/>
                    </a:lnTo>
                    <a:lnTo>
                      <a:pt x="725129" y="61523"/>
                    </a:lnTo>
                    <a:lnTo>
                      <a:pt x="727597" y="63992"/>
                    </a:lnTo>
                    <a:lnTo>
                      <a:pt x="727597" y="68928"/>
                    </a:lnTo>
                    <a:lnTo>
                      <a:pt x="730067" y="68928"/>
                    </a:lnTo>
                    <a:lnTo>
                      <a:pt x="735004" y="71396"/>
                    </a:lnTo>
                    <a:lnTo>
                      <a:pt x="737472" y="68928"/>
                    </a:lnTo>
                    <a:lnTo>
                      <a:pt x="739942" y="68928"/>
                    </a:lnTo>
                    <a:lnTo>
                      <a:pt x="739942" y="71396"/>
                    </a:lnTo>
                    <a:lnTo>
                      <a:pt x="742409" y="76334"/>
                    </a:lnTo>
                    <a:lnTo>
                      <a:pt x="742409" y="78803"/>
                    </a:lnTo>
                    <a:lnTo>
                      <a:pt x="744876" y="81271"/>
                    </a:lnTo>
                    <a:lnTo>
                      <a:pt x="747346" y="83738"/>
                    </a:lnTo>
                    <a:lnTo>
                      <a:pt x="754751" y="88676"/>
                    </a:lnTo>
                    <a:lnTo>
                      <a:pt x="757221" y="91145"/>
                    </a:lnTo>
                    <a:lnTo>
                      <a:pt x="769563" y="96082"/>
                    </a:lnTo>
                    <a:lnTo>
                      <a:pt x="776968" y="98551"/>
                    </a:lnTo>
                    <a:lnTo>
                      <a:pt x="781906" y="101018"/>
                    </a:lnTo>
                    <a:lnTo>
                      <a:pt x="784373" y="101018"/>
                    </a:lnTo>
                    <a:lnTo>
                      <a:pt x="791780" y="96082"/>
                    </a:lnTo>
                    <a:lnTo>
                      <a:pt x="791780" y="93613"/>
                    </a:lnTo>
                    <a:lnTo>
                      <a:pt x="801652" y="93613"/>
                    </a:lnTo>
                    <a:lnTo>
                      <a:pt x="804123" y="96082"/>
                    </a:lnTo>
                    <a:lnTo>
                      <a:pt x="809060" y="98551"/>
                    </a:lnTo>
                    <a:lnTo>
                      <a:pt x="813994" y="98551"/>
                    </a:lnTo>
                    <a:lnTo>
                      <a:pt x="813994" y="96082"/>
                    </a:lnTo>
                    <a:lnTo>
                      <a:pt x="818932" y="91145"/>
                    </a:lnTo>
                    <a:lnTo>
                      <a:pt x="823869" y="88676"/>
                    </a:lnTo>
                    <a:lnTo>
                      <a:pt x="826340" y="86207"/>
                    </a:lnTo>
                    <a:lnTo>
                      <a:pt x="828807" y="86207"/>
                    </a:lnTo>
                    <a:lnTo>
                      <a:pt x="836211" y="83738"/>
                    </a:lnTo>
                    <a:lnTo>
                      <a:pt x="843619" y="83738"/>
                    </a:lnTo>
                    <a:lnTo>
                      <a:pt x="848557" y="86207"/>
                    </a:lnTo>
                    <a:lnTo>
                      <a:pt x="853491" y="88676"/>
                    </a:lnTo>
                    <a:lnTo>
                      <a:pt x="865836" y="88676"/>
                    </a:lnTo>
                    <a:lnTo>
                      <a:pt x="873241" y="86207"/>
                    </a:lnTo>
                    <a:lnTo>
                      <a:pt x="878178" y="88676"/>
                    </a:lnTo>
                    <a:lnTo>
                      <a:pt x="885583" y="88676"/>
                    </a:lnTo>
                    <a:lnTo>
                      <a:pt x="888050" y="91145"/>
                    </a:lnTo>
                    <a:lnTo>
                      <a:pt x="890520" y="88676"/>
                    </a:lnTo>
                    <a:lnTo>
                      <a:pt x="895458" y="88676"/>
                    </a:lnTo>
                    <a:lnTo>
                      <a:pt x="897925" y="86207"/>
                    </a:lnTo>
                    <a:lnTo>
                      <a:pt x="900395" y="83738"/>
                    </a:lnTo>
                    <a:lnTo>
                      <a:pt x="905329" y="83738"/>
                    </a:lnTo>
                    <a:lnTo>
                      <a:pt x="907800" y="81271"/>
                    </a:lnTo>
                    <a:lnTo>
                      <a:pt x="910267" y="83738"/>
                    </a:lnTo>
                    <a:lnTo>
                      <a:pt x="915204" y="86207"/>
                    </a:lnTo>
                    <a:lnTo>
                      <a:pt x="915204" y="88676"/>
                    </a:lnTo>
                    <a:lnTo>
                      <a:pt x="925079" y="91145"/>
                    </a:lnTo>
                    <a:lnTo>
                      <a:pt x="937421" y="91145"/>
                    </a:lnTo>
                    <a:lnTo>
                      <a:pt x="939892" y="88676"/>
                    </a:lnTo>
                    <a:lnTo>
                      <a:pt x="942359" y="86207"/>
                    </a:lnTo>
                    <a:lnTo>
                      <a:pt x="944826" y="83738"/>
                    </a:lnTo>
                    <a:lnTo>
                      <a:pt x="949764" y="83738"/>
                    </a:lnTo>
                    <a:lnTo>
                      <a:pt x="952234" y="86207"/>
                    </a:lnTo>
                    <a:lnTo>
                      <a:pt x="954701" y="86207"/>
                    </a:lnTo>
                    <a:lnTo>
                      <a:pt x="957171" y="83738"/>
                    </a:lnTo>
                    <a:lnTo>
                      <a:pt x="962106" y="86207"/>
                    </a:lnTo>
                    <a:lnTo>
                      <a:pt x="971981" y="86207"/>
                    </a:lnTo>
                    <a:lnTo>
                      <a:pt x="971981" y="88676"/>
                    </a:lnTo>
                    <a:lnTo>
                      <a:pt x="976918" y="93613"/>
                    </a:lnTo>
                    <a:lnTo>
                      <a:pt x="981855" y="96082"/>
                    </a:lnTo>
                    <a:lnTo>
                      <a:pt x="986793" y="101018"/>
                    </a:lnTo>
                    <a:lnTo>
                      <a:pt x="989260" y="103487"/>
                    </a:lnTo>
                    <a:lnTo>
                      <a:pt x="989260" y="113362"/>
                    </a:lnTo>
                    <a:lnTo>
                      <a:pt x="986793" y="115830"/>
                    </a:lnTo>
                    <a:lnTo>
                      <a:pt x="986793" y="123235"/>
                    </a:lnTo>
                    <a:lnTo>
                      <a:pt x="989260" y="125704"/>
                    </a:lnTo>
                    <a:lnTo>
                      <a:pt x="991730" y="125704"/>
                    </a:lnTo>
                    <a:lnTo>
                      <a:pt x="994198" y="128172"/>
                    </a:lnTo>
                    <a:lnTo>
                      <a:pt x="994198" y="135579"/>
                    </a:lnTo>
                    <a:lnTo>
                      <a:pt x="996665" y="138046"/>
                    </a:lnTo>
                    <a:lnTo>
                      <a:pt x="996665" y="140515"/>
                    </a:lnTo>
                    <a:lnTo>
                      <a:pt x="999135" y="145452"/>
                    </a:lnTo>
                    <a:lnTo>
                      <a:pt x="999135" y="150389"/>
                    </a:lnTo>
                    <a:lnTo>
                      <a:pt x="1001602" y="152858"/>
                    </a:lnTo>
                    <a:lnTo>
                      <a:pt x="1004072" y="157794"/>
                    </a:lnTo>
                    <a:lnTo>
                      <a:pt x="1004072" y="165200"/>
                    </a:lnTo>
                    <a:lnTo>
                      <a:pt x="1006540" y="170138"/>
                    </a:lnTo>
                    <a:lnTo>
                      <a:pt x="1009010" y="177542"/>
                    </a:lnTo>
                    <a:lnTo>
                      <a:pt x="1011477" y="180011"/>
                    </a:lnTo>
                    <a:lnTo>
                      <a:pt x="1013944" y="182480"/>
                    </a:lnTo>
                    <a:lnTo>
                      <a:pt x="1016415" y="182480"/>
                    </a:lnTo>
                    <a:lnTo>
                      <a:pt x="1018882" y="184949"/>
                    </a:lnTo>
                    <a:lnTo>
                      <a:pt x="1018882" y="187417"/>
                    </a:lnTo>
                    <a:lnTo>
                      <a:pt x="1016415" y="189886"/>
                    </a:lnTo>
                    <a:lnTo>
                      <a:pt x="1023819" y="189886"/>
                    </a:lnTo>
                    <a:lnTo>
                      <a:pt x="1026289" y="192353"/>
                    </a:lnTo>
                    <a:lnTo>
                      <a:pt x="1026289" y="197291"/>
                    </a:lnTo>
                    <a:lnTo>
                      <a:pt x="1031224" y="199759"/>
                    </a:lnTo>
                    <a:lnTo>
                      <a:pt x="1043569" y="202228"/>
                    </a:lnTo>
                    <a:lnTo>
                      <a:pt x="1046036" y="204697"/>
                    </a:lnTo>
                    <a:lnTo>
                      <a:pt x="1050974" y="204697"/>
                    </a:lnTo>
                    <a:lnTo>
                      <a:pt x="1053441" y="207166"/>
                    </a:lnTo>
                    <a:lnTo>
                      <a:pt x="1055911" y="209634"/>
                    </a:lnTo>
                    <a:lnTo>
                      <a:pt x="1058378" y="212101"/>
                    </a:lnTo>
                    <a:lnTo>
                      <a:pt x="1063316" y="214570"/>
                    </a:lnTo>
                    <a:lnTo>
                      <a:pt x="1065786" y="214570"/>
                    </a:lnTo>
                    <a:lnTo>
                      <a:pt x="1065786" y="217039"/>
                    </a:lnTo>
                    <a:lnTo>
                      <a:pt x="1070720" y="221976"/>
                    </a:lnTo>
                    <a:lnTo>
                      <a:pt x="1078128" y="221976"/>
                    </a:lnTo>
                    <a:lnTo>
                      <a:pt x="1083066" y="224445"/>
                    </a:lnTo>
                    <a:lnTo>
                      <a:pt x="1085533" y="226914"/>
                    </a:lnTo>
                    <a:lnTo>
                      <a:pt x="1088000" y="229381"/>
                    </a:lnTo>
                    <a:lnTo>
                      <a:pt x="1090470" y="234216"/>
                    </a:lnTo>
                    <a:lnTo>
                      <a:pt x="1092937" y="239152"/>
                    </a:lnTo>
                    <a:lnTo>
                      <a:pt x="1095408" y="239152"/>
                    </a:lnTo>
                    <a:lnTo>
                      <a:pt x="1100345" y="246661"/>
                    </a:lnTo>
                    <a:lnTo>
                      <a:pt x="1102812" y="249129"/>
                    </a:lnTo>
                    <a:lnTo>
                      <a:pt x="1107646" y="251496"/>
                    </a:lnTo>
                    <a:lnTo>
                      <a:pt x="1112584" y="256432"/>
                    </a:lnTo>
                    <a:lnTo>
                      <a:pt x="1112584" y="258901"/>
                    </a:lnTo>
                    <a:lnTo>
                      <a:pt x="1117521" y="261473"/>
                    </a:lnTo>
                    <a:lnTo>
                      <a:pt x="1122459" y="266409"/>
                    </a:lnTo>
                    <a:lnTo>
                      <a:pt x="1125029" y="266409"/>
                    </a:lnTo>
                    <a:lnTo>
                      <a:pt x="1129863" y="273711"/>
                    </a:lnTo>
                    <a:lnTo>
                      <a:pt x="1134801" y="276180"/>
                    </a:lnTo>
                    <a:lnTo>
                      <a:pt x="1137371" y="278649"/>
                    </a:lnTo>
                    <a:lnTo>
                      <a:pt x="1142205" y="283586"/>
                    </a:lnTo>
                    <a:lnTo>
                      <a:pt x="1142205" y="288524"/>
                    </a:lnTo>
                    <a:lnTo>
                      <a:pt x="1147143" y="300866"/>
                    </a:lnTo>
                    <a:lnTo>
                      <a:pt x="1147143" y="305803"/>
                    </a:lnTo>
                    <a:lnTo>
                      <a:pt x="1149610" y="308272"/>
                    </a:lnTo>
                    <a:lnTo>
                      <a:pt x="1149610" y="313208"/>
                    </a:lnTo>
                    <a:lnTo>
                      <a:pt x="1152080" y="320614"/>
                    </a:lnTo>
                    <a:lnTo>
                      <a:pt x="1152080" y="323083"/>
                    </a:lnTo>
                    <a:lnTo>
                      <a:pt x="1154547" y="328019"/>
                    </a:lnTo>
                    <a:lnTo>
                      <a:pt x="1154547" y="332956"/>
                    </a:lnTo>
                    <a:lnTo>
                      <a:pt x="1157018" y="337894"/>
                    </a:lnTo>
                    <a:lnTo>
                      <a:pt x="1159485" y="337894"/>
                    </a:lnTo>
                    <a:lnTo>
                      <a:pt x="1164422" y="340362"/>
                    </a:lnTo>
                    <a:lnTo>
                      <a:pt x="1166889" y="340362"/>
                    </a:lnTo>
                    <a:lnTo>
                      <a:pt x="1171827" y="345298"/>
                    </a:lnTo>
                    <a:lnTo>
                      <a:pt x="1176764" y="347767"/>
                    </a:lnTo>
                    <a:lnTo>
                      <a:pt x="1181702" y="352705"/>
                    </a:lnTo>
                    <a:lnTo>
                      <a:pt x="1186639" y="355173"/>
                    </a:lnTo>
                    <a:lnTo>
                      <a:pt x="1189106" y="357642"/>
                    </a:lnTo>
                    <a:lnTo>
                      <a:pt x="1196514" y="362580"/>
                    </a:lnTo>
                    <a:lnTo>
                      <a:pt x="1201452" y="367515"/>
                    </a:lnTo>
                    <a:lnTo>
                      <a:pt x="1203919" y="369984"/>
                    </a:lnTo>
                    <a:lnTo>
                      <a:pt x="1206386" y="374922"/>
                    </a:lnTo>
                    <a:lnTo>
                      <a:pt x="1206386" y="377390"/>
                    </a:lnTo>
                    <a:lnTo>
                      <a:pt x="1211323" y="379859"/>
                    </a:lnTo>
                    <a:lnTo>
                      <a:pt x="1213794" y="382326"/>
                    </a:lnTo>
                    <a:lnTo>
                      <a:pt x="1216261" y="384795"/>
                    </a:lnTo>
                    <a:lnTo>
                      <a:pt x="1218731" y="387264"/>
                    </a:lnTo>
                    <a:lnTo>
                      <a:pt x="1221198" y="389732"/>
                    </a:lnTo>
                    <a:lnTo>
                      <a:pt x="1223666" y="394670"/>
                    </a:lnTo>
                    <a:lnTo>
                      <a:pt x="1226136" y="397139"/>
                    </a:lnTo>
                    <a:lnTo>
                      <a:pt x="1233540" y="402074"/>
                    </a:lnTo>
                    <a:lnTo>
                      <a:pt x="1236011" y="407012"/>
                    </a:lnTo>
                    <a:lnTo>
                      <a:pt x="1240945" y="409481"/>
                    </a:lnTo>
                    <a:lnTo>
                      <a:pt x="1243415" y="411949"/>
                    </a:lnTo>
                    <a:lnTo>
                      <a:pt x="1245883" y="414418"/>
                    </a:lnTo>
                    <a:lnTo>
                      <a:pt x="1248353" y="416887"/>
                    </a:lnTo>
                    <a:lnTo>
                      <a:pt x="1248353" y="436634"/>
                    </a:lnTo>
                    <a:lnTo>
                      <a:pt x="1245883" y="439102"/>
                    </a:lnTo>
                    <a:lnTo>
                      <a:pt x="1243415" y="441571"/>
                    </a:lnTo>
                    <a:lnTo>
                      <a:pt x="1240945" y="444040"/>
                    </a:lnTo>
                    <a:lnTo>
                      <a:pt x="1238478" y="446509"/>
                    </a:lnTo>
                    <a:lnTo>
                      <a:pt x="1236011" y="448977"/>
                    </a:lnTo>
                    <a:lnTo>
                      <a:pt x="1233540" y="451446"/>
                    </a:lnTo>
                    <a:lnTo>
                      <a:pt x="1231073" y="453915"/>
                    </a:lnTo>
                    <a:lnTo>
                      <a:pt x="1228603" y="458851"/>
                    </a:lnTo>
                    <a:lnTo>
                      <a:pt x="1226136" y="463788"/>
                    </a:lnTo>
                    <a:lnTo>
                      <a:pt x="1226136" y="466257"/>
                    </a:lnTo>
                    <a:lnTo>
                      <a:pt x="1223666" y="468726"/>
                    </a:lnTo>
                    <a:lnTo>
                      <a:pt x="1221198" y="468726"/>
                    </a:lnTo>
                    <a:lnTo>
                      <a:pt x="1218731" y="473661"/>
                    </a:lnTo>
                    <a:lnTo>
                      <a:pt x="1216261" y="476130"/>
                    </a:lnTo>
                    <a:lnTo>
                      <a:pt x="1216261" y="478599"/>
                    </a:lnTo>
                    <a:lnTo>
                      <a:pt x="1213794" y="481068"/>
                    </a:lnTo>
                    <a:lnTo>
                      <a:pt x="1211323" y="490941"/>
                    </a:lnTo>
                    <a:lnTo>
                      <a:pt x="1208856" y="495878"/>
                    </a:lnTo>
                    <a:lnTo>
                      <a:pt x="1203919" y="503285"/>
                    </a:lnTo>
                    <a:lnTo>
                      <a:pt x="1203919" y="510689"/>
                    </a:lnTo>
                    <a:lnTo>
                      <a:pt x="1201452" y="515627"/>
                    </a:lnTo>
                    <a:lnTo>
                      <a:pt x="1201452" y="520564"/>
                    </a:lnTo>
                    <a:lnTo>
                      <a:pt x="1198981" y="527969"/>
                    </a:lnTo>
                    <a:lnTo>
                      <a:pt x="1196514" y="537844"/>
                    </a:lnTo>
                    <a:lnTo>
                      <a:pt x="1196514" y="542781"/>
                    </a:lnTo>
                    <a:lnTo>
                      <a:pt x="1194044" y="552655"/>
                    </a:lnTo>
                    <a:lnTo>
                      <a:pt x="1191577" y="555123"/>
                    </a:lnTo>
                    <a:lnTo>
                      <a:pt x="1186639" y="562529"/>
                    </a:lnTo>
                    <a:lnTo>
                      <a:pt x="1181702" y="569934"/>
                    </a:lnTo>
                    <a:lnTo>
                      <a:pt x="1179235" y="577340"/>
                    </a:lnTo>
                    <a:lnTo>
                      <a:pt x="1174297" y="584745"/>
                    </a:lnTo>
                    <a:lnTo>
                      <a:pt x="1171827" y="587214"/>
                    </a:lnTo>
                    <a:lnTo>
                      <a:pt x="1169360" y="592151"/>
                    </a:lnTo>
                    <a:lnTo>
                      <a:pt x="1164422" y="597089"/>
                    </a:lnTo>
                    <a:lnTo>
                      <a:pt x="1157018" y="602024"/>
                    </a:lnTo>
                    <a:lnTo>
                      <a:pt x="1154547" y="604493"/>
                    </a:lnTo>
                    <a:lnTo>
                      <a:pt x="1147143" y="606962"/>
                    </a:lnTo>
                    <a:lnTo>
                      <a:pt x="1144676" y="609431"/>
                    </a:lnTo>
                    <a:lnTo>
                      <a:pt x="1139738" y="611899"/>
                    </a:lnTo>
                    <a:lnTo>
                      <a:pt x="1134801" y="611899"/>
                    </a:lnTo>
                    <a:lnTo>
                      <a:pt x="1125029" y="614368"/>
                    </a:lnTo>
                    <a:lnTo>
                      <a:pt x="1117521" y="614368"/>
                    </a:lnTo>
                    <a:lnTo>
                      <a:pt x="1115154" y="616837"/>
                    </a:lnTo>
                    <a:lnTo>
                      <a:pt x="1078025" y="616837"/>
                    </a:lnTo>
                    <a:lnTo>
                      <a:pt x="1073087" y="614368"/>
                    </a:lnTo>
                    <a:lnTo>
                      <a:pt x="1026289" y="614368"/>
                    </a:lnTo>
                    <a:lnTo>
                      <a:pt x="1018882" y="616837"/>
                    </a:lnTo>
                    <a:lnTo>
                      <a:pt x="1006540" y="616837"/>
                    </a:lnTo>
                    <a:lnTo>
                      <a:pt x="999135" y="614368"/>
                    </a:lnTo>
                    <a:lnTo>
                      <a:pt x="991730" y="611899"/>
                    </a:lnTo>
                    <a:lnTo>
                      <a:pt x="981855" y="609431"/>
                    </a:lnTo>
                    <a:lnTo>
                      <a:pt x="974451" y="606962"/>
                    </a:lnTo>
                    <a:lnTo>
                      <a:pt x="967043" y="604493"/>
                    </a:lnTo>
                    <a:lnTo>
                      <a:pt x="962106" y="604493"/>
                    </a:lnTo>
                    <a:lnTo>
                      <a:pt x="962106" y="602024"/>
                    </a:lnTo>
                    <a:lnTo>
                      <a:pt x="947296" y="602024"/>
                    </a:lnTo>
                    <a:lnTo>
                      <a:pt x="939892" y="604493"/>
                    </a:lnTo>
                    <a:lnTo>
                      <a:pt x="932484" y="604493"/>
                    </a:lnTo>
                    <a:lnTo>
                      <a:pt x="925079" y="606962"/>
                    </a:lnTo>
                    <a:lnTo>
                      <a:pt x="915204" y="606962"/>
                    </a:lnTo>
                    <a:lnTo>
                      <a:pt x="910267" y="604493"/>
                    </a:lnTo>
                    <a:lnTo>
                      <a:pt x="895458" y="604493"/>
                    </a:lnTo>
                    <a:lnTo>
                      <a:pt x="890520" y="602024"/>
                    </a:lnTo>
                    <a:lnTo>
                      <a:pt x="870770" y="602024"/>
                    </a:lnTo>
                    <a:lnTo>
                      <a:pt x="868303" y="604493"/>
                    </a:lnTo>
                    <a:lnTo>
                      <a:pt x="855961" y="604493"/>
                    </a:lnTo>
                    <a:lnTo>
                      <a:pt x="853491" y="602024"/>
                    </a:lnTo>
                    <a:lnTo>
                      <a:pt x="851024" y="602024"/>
                    </a:lnTo>
                    <a:lnTo>
                      <a:pt x="843619" y="599556"/>
                    </a:lnTo>
                    <a:lnTo>
                      <a:pt x="841149" y="599556"/>
                    </a:lnTo>
                    <a:lnTo>
                      <a:pt x="831274" y="597089"/>
                    </a:lnTo>
                    <a:lnTo>
                      <a:pt x="826340" y="594620"/>
                    </a:lnTo>
                    <a:lnTo>
                      <a:pt x="818932" y="592151"/>
                    </a:lnTo>
                    <a:lnTo>
                      <a:pt x="813994" y="592151"/>
                    </a:lnTo>
                    <a:lnTo>
                      <a:pt x="809060" y="589682"/>
                    </a:lnTo>
                    <a:lnTo>
                      <a:pt x="804123" y="589682"/>
                    </a:lnTo>
                    <a:lnTo>
                      <a:pt x="799185" y="587214"/>
                    </a:lnTo>
                    <a:lnTo>
                      <a:pt x="794248" y="584745"/>
                    </a:lnTo>
                    <a:lnTo>
                      <a:pt x="791780" y="582276"/>
                    </a:lnTo>
                    <a:lnTo>
                      <a:pt x="781906" y="577340"/>
                    </a:lnTo>
                    <a:lnTo>
                      <a:pt x="776968" y="572403"/>
                    </a:lnTo>
                    <a:lnTo>
                      <a:pt x="769563" y="564997"/>
                    </a:lnTo>
                    <a:lnTo>
                      <a:pt x="757221" y="557592"/>
                    </a:lnTo>
                    <a:lnTo>
                      <a:pt x="754751" y="555123"/>
                    </a:lnTo>
                    <a:lnTo>
                      <a:pt x="752284" y="552655"/>
                    </a:lnTo>
                    <a:lnTo>
                      <a:pt x="747346" y="552655"/>
                    </a:lnTo>
                    <a:lnTo>
                      <a:pt x="744876" y="555123"/>
                    </a:lnTo>
                    <a:lnTo>
                      <a:pt x="742409" y="555123"/>
                    </a:lnTo>
                    <a:lnTo>
                      <a:pt x="739942" y="557592"/>
                    </a:lnTo>
                    <a:lnTo>
                      <a:pt x="737472" y="562529"/>
                    </a:lnTo>
                    <a:lnTo>
                      <a:pt x="730067" y="569934"/>
                    </a:lnTo>
                    <a:lnTo>
                      <a:pt x="727597" y="572403"/>
                    </a:lnTo>
                    <a:lnTo>
                      <a:pt x="722659" y="574872"/>
                    </a:lnTo>
                    <a:lnTo>
                      <a:pt x="720192" y="577340"/>
                    </a:lnTo>
                    <a:lnTo>
                      <a:pt x="715254" y="584745"/>
                    </a:lnTo>
                    <a:lnTo>
                      <a:pt x="712787" y="587214"/>
                    </a:lnTo>
                    <a:lnTo>
                      <a:pt x="705380" y="594620"/>
                    </a:lnTo>
                    <a:lnTo>
                      <a:pt x="700445" y="602024"/>
                    </a:lnTo>
                    <a:lnTo>
                      <a:pt x="697975" y="604493"/>
                    </a:lnTo>
                    <a:lnTo>
                      <a:pt x="695508" y="606962"/>
                    </a:lnTo>
                    <a:lnTo>
                      <a:pt x="695508" y="609431"/>
                    </a:lnTo>
                    <a:lnTo>
                      <a:pt x="690570" y="616837"/>
                    </a:lnTo>
                    <a:lnTo>
                      <a:pt x="688100" y="619304"/>
                    </a:lnTo>
                    <a:lnTo>
                      <a:pt x="685633" y="621773"/>
                    </a:lnTo>
                    <a:lnTo>
                      <a:pt x="683166" y="624241"/>
                    </a:lnTo>
                    <a:lnTo>
                      <a:pt x="678228" y="631648"/>
                    </a:lnTo>
                    <a:lnTo>
                      <a:pt x="675758" y="634116"/>
                    </a:lnTo>
                    <a:lnTo>
                      <a:pt x="673291" y="639052"/>
                    </a:lnTo>
                    <a:lnTo>
                      <a:pt x="668353" y="646355"/>
                    </a:lnTo>
                    <a:lnTo>
                      <a:pt x="663416" y="651396"/>
                    </a:lnTo>
                    <a:lnTo>
                      <a:pt x="658478" y="658699"/>
                    </a:lnTo>
                    <a:lnTo>
                      <a:pt x="656011" y="663634"/>
                    </a:lnTo>
                    <a:lnTo>
                      <a:pt x="653541" y="668676"/>
                    </a:lnTo>
                    <a:lnTo>
                      <a:pt x="651074" y="671144"/>
                    </a:lnTo>
                    <a:lnTo>
                      <a:pt x="646136" y="675978"/>
                    </a:lnTo>
                    <a:lnTo>
                      <a:pt x="643669" y="678447"/>
                    </a:lnTo>
                    <a:lnTo>
                      <a:pt x="638732" y="680914"/>
                    </a:lnTo>
                    <a:lnTo>
                      <a:pt x="636365" y="678447"/>
                    </a:lnTo>
                    <a:lnTo>
                      <a:pt x="631428" y="678447"/>
                    </a:lnTo>
                    <a:lnTo>
                      <a:pt x="626390" y="675978"/>
                    </a:lnTo>
                    <a:lnTo>
                      <a:pt x="624023" y="673611"/>
                    </a:lnTo>
                    <a:lnTo>
                      <a:pt x="619085" y="671144"/>
                    </a:lnTo>
                    <a:lnTo>
                      <a:pt x="616515" y="666103"/>
                    </a:lnTo>
                    <a:lnTo>
                      <a:pt x="611577" y="661167"/>
                    </a:lnTo>
                    <a:lnTo>
                      <a:pt x="609211" y="658699"/>
                    </a:lnTo>
                    <a:lnTo>
                      <a:pt x="604173" y="653863"/>
                    </a:lnTo>
                    <a:lnTo>
                      <a:pt x="599339" y="653863"/>
                    </a:lnTo>
                    <a:lnTo>
                      <a:pt x="589464" y="648927"/>
                    </a:lnTo>
                    <a:lnTo>
                      <a:pt x="584526" y="646355"/>
                    </a:lnTo>
                    <a:lnTo>
                      <a:pt x="579589" y="639052"/>
                    </a:lnTo>
                    <a:lnTo>
                      <a:pt x="574651" y="634116"/>
                    </a:lnTo>
                    <a:lnTo>
                      <a:pt x="567247" y="631648"/>
                    </a:lnTo>
                    <a:lnTo>
                      <a:pt x="564780" y="631648"/>
                    </a:lnTo>
                    <a:lnTo>
                      <a:pt x="557372" y="634116"/>
                    </a:lnTo>
                    <a:lnTo>
                      <a:pt x="552434" y="634116"/>
                    </a:lnTo>
                    <a:lnTo>
                      <a:pt x="547500" y="636584"/>
                    </a:lnTo>
                    <a:lnTo>
                      <a:pt x="545030" y="639052"/>
                    </a:lnTo>
                    <a:lnTo>
                      <a:pt x="542563" y="641419"/>
                    </a:lnTo>
                    <a:lnTo>
                      <a:pt x="542563" y="643886"/>
                    </a:lnTo>
                    <a:lnTo>
                      <a:pt x="537625" y="646355"/>
                    </a:lnTo>
                    <a:lnTo>
                      <a:pt x="535155" y="648927"/>
                    </a:lnTo>
                    <a:lnTo>
                      <a:pt x="530221" y="646355"/>
                    </a:lnTo>
                    <a:lnTo>
                      <a:pt x="522813" y="646355"/>
                    </a:lnTo>
                    <a:lnTo>
                      <a:pt x="517875" y="648927"/>
                    </a:lnTo>
                    <a:lnTo>
                      <a:pt x="498129" y="648927"/>
                    </a:lnTo>
                    <a:lnTo>
                      <a:pt x="493191" y="651396"/>
                    </a:lnTo>
                    <a:lnTo>
                      <a:pt x="483316" y="651396"/>
                    </a:lnTo>
                    <a:lnTo>
                      <a:pt x="475912" y="653863"/>
                    </a:lnTo>
                    <a:lnTo>
                      <a:pt x="473444" y="656332"/>
                    </a:lnTo>
                    <a:lnTo>
                      <a:pt x="470974" y="656332"/>
                    </a:lnTo>
                    <a:lnTo>
                      <a:pt x="466037" y="653863"/>
                    </a:lnTo>
                    <a:lnTo>
                      <a:pt x="463569" y="653863"/>
                    </a:lnTo>
                    <a:lnTo>
                      <a:pt x="461099" y="651396"/>
                    </a:lnTo>
                    <a:lnTo>
                      <a:pt x="458632" y="651396"/>
                    </a:lnTo>
                    <a:lnTo>
                      <a:pt x="456165" y="648927"/>
                    </a:lnTo>
                    <a:lnTo>
                      <a:pt x="456165" y="646355"/>
                    </a:lnTo>
                    <a:lnTo>
                      <a:pt x="453695" y="646355"/>
                    </a:lnTo>
                    <a:lnTo>
                      <a:pt x="451227" y="643886"/>
                    </a:lnTo>
                    <a:lnTo>
                      <a:pt x="448757" y="641419"/>
                    </a:lnTo>
                    <a:lnTo>
                      <a:pt x="443820" y="636584"/>
                    </a:lnTo>
                    <a:lnTo>
                      <a:pt x="441352" y="634116"/>
                    </a:lnTo>
                    <a:lnTo>
                      <a:pt x="438885" y="634116"/>
                    </a:lnTo>
                    <a:lnTo>
                      <a:pt x="433948" y="629179"/>
                    </a:lnTo>
                    <a:lnTo>
                      <a:pt x="431478" y="626710"/>
                    </a:lnTo>
                    <a:lnTo>
                      <a:pt x="429010" y="619304"/>
                    </a:lnTo>
                    <a:lnTo>
                      <a:pt x="426540" y="616837"/>
                    </a:lnTo>
                    <a:lnTo>
                      <a:pt x="424073" y="609431"/>
                    </a:lnTo>
                    <a:lnTo>
                      <a:pt x="424073" y="606962"/>
                    </a:lnTo>
                    <a:lnTo>
                      <a:pt x="419135" y="599556"/>
                    </a:lnTo>
                    <a:lnTo>
                      <a:pt x="416668" y="594620"/>
                    </a:lnTo>
                    <a:lnTo>
                      <a:pt x="414198" y="589682"/>
                    </a:lnTo>
                    <a:lnTo>
                      <a:pt x="414198" y="587214"/>
                    </a:lnTo>
                    <a:lnTo>
                      <a:pt x="411731" y="582276"/>
                    </a:lnTo>
                    <a:lnTo>
                      <a:pt x="409261" y="577340"/>
                    </a:lnTo>
                    <a:lnTo>
                      <a:pt x="406793" y="574872"/>
                    </a:lnTo>
                    <a:lnTo>
                      <a:pt x="404326" y="569934"/>
                    </a:lnTo>
                    <a:lnTo>
                      <a:pt x="404326" y="567465"/>
                    </a:lnTo>
                    <a:lnTo>
                      <a:pt x="401856" y="564997"/>
                    </a:lnTo>
                    <a:lnTo>
                      <a:pt x="399389" y="560061"/>
                    </a:lnTo>
                    <a:lnTo>
                      <a:pt x="396918" y="560061"/>
                    </a:lnTo>
                    <a:lnTo>
                      <a:pt x="396918" y="555123"/>
                    </a:lnTo>
                    <a:lnTo>
                      <a:pt x="394451" y="552655"/>
                    </a:lnTo>
                    <a:lnTo>
                      <a:pt x="389514" y="552655"/>
                    </a:lnTo>
                    <a:lnTo>
                      <a:pt x="389514" y="555123"/>
                    </a:lnTo>
                    <a:lnTo>
                      <a:pt x="387047" y="555123"/>
                    </a:lnTo>
                    <a:lnTo>
                      <a:pt x="387047" y="557592"/>
                    </a:lnTo>
                    <a:lnTo>
                      <a:pt x="382109" y="557592"/>
                    </a:lnTo>
                    <a:lnTo>
                      <a:pt x="379639" y="555123"/>
                    </a:lnTo>
                    <a:lnTo>
                      <a:pt x="377172" y="552655"/>
                    </a:lnTo>
                    <a:lnTo>
                      <a:pt x="372234" y="552655"/>
                    </a:lnTo>
                    <a:lnTo>
                      <a:pt x="369764" y="555123"/>
                    </a:lnTo>
                    <a:lnTo>
                      <a:pt x="357422" y="555123"/>
                    </a:lnTo>
                    <a:lnTo>
                      <a:pt x="354955" y="557592"/>
                    </a:lnTo>
                    <a:lnTo>
                      <a:pt x="354955" y="560061"/>
                    </a:lnTo>
                    <a:lnTo>
                      <a:pt x="352484" y="562529"/>
                    </a:lnTo>
                    <a:lnTo>
                      <a:pt x="350017" y="564997"/>
                    </a:lnTo>
                    <a:lnTo>
                      <a:pt x="347550" y="564997"/>
                    </a:lnTo>
                    <a:lnTo>
                      <a:pt x="345080" y="560061"/>
                    </a:lnTo>
                    <a:lnTo>
                      <a:pt x="330271" y="560061"/>
                    </a:lnTo>
                    <a:lnTo>
                      <a:pt x="330271" y="562529"/>
                    </a:lnTo>
                    <a:lnTo>
                      <a:pt x="327800" y="564997"/>
                    </a:lnTo>
                    <a:lnTo>
                      <a:pt x="320396" y="564997"/>
                    </a:lnTo>
                    <a:lnTo>
                      <a:pt x="317925" y="567465"/>
                    </a:lnTo>
                    <a:lnTo>
                      <a:pt x="310521" y="564997"/>
                    </a:lnTo>
                    <a:lnTo>
                      <a:pt x="308054" y="567465"/>
                    </a:lnTo>
                    <a:lnTo>
                      <a:pt x="308054" y="569934"/>
                    </a:lnTo>
                    <a:lnTo>
                      <a:pt x="310521" y="574872"/>
                    </a:lnTo>
                    <a:lnTo>
                      <a:pt x="308054" y="577340"/>
                    </a:lnTo>
                    <a:lnTo>
                      <a:pt x="305583" y="579809"/>
                    </a:lnTo>
                    <a:lnTo>
                      <a:pt x="300646" y="582276"/>
                    </a:lnTo>
                    <a:lnTo>
                      <a:pt x="298179" y="582276"/>
                    </a:lnTo>
                    <a:lnTo>
                      <a:pt x="293241" y="584745"/>
                    </a:lnTo>
                    <a:lnTo>
                      <a:pt x="290774" y="587214"/>
                    </a:lnTo>
                    <a:lnTo>
                      <a:pt x="285837" y="587214"/>
                    </a:lnTo>
                    <a:lnTo>
                      <a:pt x="285837" y="584745"/>
                    </a:lnTo>
                    <a:lnTo>
                      <a:pt x="278429" y="579809"/>
                    </a:lnTo>
                    <a:lnTo>
                      <a:pt x="275962" y="574872"/>
                    </a:lnTo>
                    <a:lnTo>
                      <a:pt x="271024" y="572403"/>
                    </a:lnTo>
                    <a:lnTo>
                      <a:pt x="263620" y="567465"/>
                    </a:lnTo>
                    <a:lnTo>
                      <a:pt x="258682" y="567465"/>
                    </a:lnTo>
                    <a:lnTo>
                      <a:pt x="253745" y="564997"/>
                    </a:lnTo>
                    <a:lnTo>
                      <a:pt x="251277" y="562529"/>
                    </a:lnTo>
                    <a:lnTo>
                      <a:pt x="248807" y="557592"/>
                    </a:lnTo>
                    <a:lnTo>
                      <a:pt x="248807" y="537844"/>
                    </a:lnTo>
                    <a:lnTo>
                      <a:pt x="246340" y="525502"/>
                    </a:lnTo>
                    <a:lnTo>
                      <a:pt x="248807" y="515627"/>
                    </a:lnTo>
                    <a:lnTo>
                      <a:pt x="246340" y="510689"/>
                    </a:lnTo>
                    <a:lnTo>
                      <a:pt x="246340" y="495878"/>
                    </a:lnTo>
                    <a:lnTo>
                      <a:pt x="243870" y="488474"/>
                    </a:lnTo>
                    <a:lnTo>
                      <a:pt x="243870" y="483536"/>
                    </a:lnTo>
                    <a:lnTo>
                      <a:pt x="241403" y="478599"/>
                    </a:lnTo>
                    <a:lnTo>
                      <a:pt x="239036" y="468726"/>
                    </a:lnTo>
                    <a:lnTo>
                      <a:pt x="236569" y="461319"/>
                    </a:lnTo>
                    <a:lnTo>
                      <a:pt x="236569" y="436634"/>
                    </a:lnTo>
                    <a:lnTo>
                      <a:pt x="233998" y="434166"/>
                    </a:lnTo>
                    <a:lnTo>
                      <a:pt x="233998" y="431698"/>
                    </a:lnTo>
                    <a:lnTo>
                      <a:pt x="231631" y="429229"/>
                    </a:lnTo>
                    <a:lnTo>
                      <a:pt x="226694" y="424292"/>
                    </a:lnTo>
                    <a:lnTo>
                      <a:pt x="224123" y="421823"/>
                    </a:lnTo>
                    <a:lnTo>
                      <a:pt x="224123" y="404543"/>
                    </a:lnTo>
                    <a:lnTo>
                      <a:pt x="221756" y="399606"/>
                    </a:lnTo>
                    <a:lnTo>
                      <a:pt x="219289" y="397139"/>
                    </a:lnTo>
                    <a:lnTo>
                      <a:pt x="216718" y="394670"/>
                    </a:lnTo>
                    <a:lnTo>
                      <a:pt x="214352" y="392201"/>
                    </a:lnTo>
                    <a:lnTo>
                      <a:pt x="214352" y="389732"/>
                    </a:lnTo>
                    <a:lnTo>
                      <a:pt x="209414" y="384795"/>
                    </a:lnTo>
                    <a:lnTo>
                      <a:pt x="206843" y="382326"/>
                    </a:lnTo>
                    <a:lnTo>
                      <a:pt x="201906" y="379859"/>
                    </a:lnTo>
                    <a:lnTo>
                      <a:pt x="201906" y="374922"/>
                    </a:lnTo>
                    <a:lnTo>
                      <a:pt x="199539" y="369984"/>
                    </a:lnTo>
                    <a:lnTo>
                      <a:pt x="197072" y="365047"/>
                    </a:lnTo>
                    <a:lnTo>
                      <a:pt x="194501" y="360111"/>
                    </a:lnTo>
                    <a:lnTo>
                      <a:pt x="194501" y="355173"/>
                    </a:lnTo>
                    <a:lnTo>
                      <a:pt x="192135" y="345298"/>
                    </a:lnTo>
                    <a:lnTo>
                      <a:pt x="194501" y="335425"/>
                    </a:lnTo>
                    <a:lnTo>
                      <a:pt x="194501" y="330488"/>
                    </a:lnTo>
                    <a:lnTo>
                      <a:pt x="197072" y="325552"/>
                    </a:lnTo>
                    <a:lnTo>
                      <a:pt x="199539" y="323083"/>
                    </a:lnTo>
                    <a:lnTo>
                      <a:pt x="206843" y="313208"/>
                    </a:lnTo>
                    <a:lnTo>
                      <a:pt x="206843" y="298397"/>
                    </a:lnTo>
                    <a:lnTo>
                      <a:pt x="204477" y="295928"/>
                    </a:lnTo>
                    <a:lnTo>
                      <a:pt x="204477" y="290991"/>
                    </a:lnTo>
                    <a:lnTo>
                      <a:pt x="201906" y="288524"/>
                    </a:lnTo>
                    <a:lnTo>
                      <a:pt x="199539" y="286055"/>
                    </a:lnTo>
                    <a:lnTo>
                      <a:pt x="197072" y="283586"/>
                    </a:lnTo>
                    <a:lnTo>
                      <a:pt x="187197" y="281118"/>
                    </a:lnTo>
                    <a:lnTo>
                      <a:pt x="155108" y="281118"/>
                    </a:lnTo>
                    <a:lnTo>
                      <a:pt x="150171" y="278649"/>
                    </a:lnTo>
                    <a:lnTo>
                      <a:pt x="147701" y="278649"/>
                    </a:lnTo>
                    <a:lnTo>
                      <a:pt x="142766" y="271244"/>
                    </a:lnTo>
                    <a:lnTo>
                      <a:pt x="140296" y="271244"/>
                    </a:lnTo>
                    <a:lnTo>
                      <a:pt x="135359" y="268776"/>
                    </a:lnTo>
                    <a:lnTo>
                      <a:pt x="132891" y="268776"/>
                    </a:lnTo>
                    <a:lnTo>
                      <a:pt x="127954" y="271244"/>
                    </a:lnTo>
                    <a:lnTo>
                      <a:pt x="118079" y="273711"/>
                    </a:lnTo>
                    <a:lnTo>
                      <a:pt x="115612" y="273711"/>
                    </a:lnTo>
                    <a:lnTo>
                      <a:pt x="108204" y="271244"/>
                    </a:lnTo>
                    <a:lnTo>
                      <a:pt x="100799" y="271244"/>
                    </a:lnTo>
                    <a:lnTo>
                      <a:pt x="98332" y="268776"/>
                    </a:lnTo>
                    <a:lnTo>
                      <a:pt x="81053" y="268776"/>
                    </a:lnTo>
                    <a:lnTo>
                      <a:pt x="78582" y="271244"/>
                    </a:lnTo>
                    <a:lnTo>
                      <a:pt x="73645" y="271244"/>
                    </a:lnTo>
                    <a:lnTo>
                      <a:pt x="71178" y="273711"/>
                    </a:lnTo>
                    <a:lnTo>
                      <a:pt x="71178" y="278649"/>
                    </a:lnTo>
                    <a:lnTo>
                      <a:pt x="68711" y="281118"/>
                    </a:lnTo>
                    <a:lnTo>
                      <a:pt x="68711" y="283586"/>
                    </a:lnTo>
                    <a:lnTo>
                      <a:pt x="61303" y="286055"/>
                    </a:lnTo>
                    <a:lnTo>
                      <a:pt x="56365" y="288524"/>
                    </a:lnTo>
                    <a:lnTo>
                      <a:pt x="51431" y="288524"/>
                    </a:lnTo>
                    <a:lnTo>
                      <a:pt x="48961" y="286055"/>
                    </a:lnTo>
                    <a:lnTo>
                      <a:pt x="46494" y="286055"/>
                    </a:lnTo>
                    <a:lnTo>
                      <a:pt x="46494" y="283586"/>
                    </a:lnTo>
                    <a:lnTo>
                      <a:pt x="41556" y="278649"/>
                    </a:lnTo>
                    <a:lnTo>
                      <a:pt x="39086" y="276180"/>
                    </a:lnTo>
                    <a:lnTo>
                      <a:pt x="34148" y="273711"/>
                    </a:lnTo>
                    <a:lnTo>
                      <a:pt x="31681" y="271244"/>
                    </a:lnTo>
                    <a:lnTo>
                      <a:pt x="24277" y="268776"/>
                    </a:lnTo>
                    <a:lnTo>
                      <a:pt x="19339" y="266307"/>
                    </a:lnTo>
                    <a:lnTo>
                      <a:pt x="16869" y="263838"/>
                    </a:lnTo>
                    <a:lnTo>
                      <a:pt x="14402" y="261369"/>
                    </a:lnTo>
                    <a:lnTo>
                      <a:pt x="9464" y="253965"/>
                    </a:lnTo>
                    <a:lnTo>
                      <a:pt x="6997" y="251496"/>
                    </a:lnTo>
                    <a:lnTo>
                      <a:pt x="4527" y="249027"/>
                    </a:lnTo>
                    <a:lnTo>
                      <a:pt x="-411" y="244090"/>
                    </a:lnTo>
                    <a:lnTo>
                      <a:pt x="-411" y="231748"/>
                    </a:lnTo>
                    <a:lnTo>
                      <a:pt x="6997" y="211999"/>
                    </a:lnTo>
                    <a:lnTo>
                      <a:pt x="9464" y="207062"/>
                    </a:lnTo>
                    <a:lnTo>
                      <a:pt x="14402" y="202125"/>
                    </a:lnTo>
                    <a:lnTo>
                      <a:pt x="19339" y="192251"/>
                    </a:lnTo>
                    <a:lnTo>
                      <a:pt x="19339" y="182376"/>
                    </a:lnTo>
                    <a:lnTo>
                      <a:pt x="16869" y="172606"/>
                    </a:lnTo>
                    <a:lnTo>
                      <a:pt x="14402" y="162630"/>
                    </a:lnTo>
                    <a:lnTo>
                      <a:pt x="14402" y="147817"/>
                    </a:lnTo>
                    <a:lnTo>
                      <a:pt x="6997" y="133110"/>
                    </a:lnTo>
                    <a:lnTo>
                      <a:pt x="6997" y="128172"/>
                    </a:lnTo>
                    <a:lnTo>
                      <a:pt x="4527" y="120766"/>
                    </a:lnTo>
                    <a:lnTo>
                      <a:pt x="4527" y="115830"/>
                    </a:lnTo>
                    <a:lnTo>
                      <a:pt x="4527" y="115830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884" cap="sq">
                <a:solidFill>
                  <a:schemeClr val="bg1">
                    <a:lumMod val="50000"/>
                  </a:schemeClr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BF273036-F0BF-09C9-9CB2-B1A0D1CD030F}"/>
                  </a:ext>
                </a:extLst>
              </p:cNvPr>
              <p:cNvSpPr/>
              <p:nvPr/>
            </p:nvSpPr>
            <p:spPr>
              <a:xfrm>
                <a:off x="1877110" y="3460893"/>
                <a:ext cx="1177174" cy="1024230"/>
              </a:xfrm>
              <a:custGeom>
                <a:avLst/>
                <a:gdLst>
                  <a:gd name="connsiteX0" fmla="*/ 132788 w 1177174"/>
                  <a:gd name="connsiteY0" fmla="*/ 44243 h 1024230"/>
                  <a:gd name="connsiteX1" fmla="*/ 135255 w 1177174"/>
                  <a:gd name="connsiteY1" fmla="*/ 44243 h 1024230"/>
                  <a:gd name="connsiteX2" fmla="*/ 140192 w 1177174"/>
                  <a:gd name="connsiteY2" fmla="*/ 46712 h 1024230"/>
                  <a:gd name="connsiteX3" fmla="*/ 145130 w 1177174"/>
                  <a:gd name="connsiteY3" fmla="*/ 49181 h 1024230"/>
                  <a:gd name="connsiteX4" fmla="*/ 152535 w 1177174"/>
                  <a:gd name="connsiteY4" fmla="*/ 56585 h 1024230"/>
                  <a:gd name="connsiteX5" fmla="*/ 159939 w 1177174"/>
                  <a:gd name="connsiteY5" fmla="*/ 61523 h 1024230"/>
                  <a:gd name="connsiteX6" fmla="*/ 164877 w 1177174"/>
                  <a:gd name="connsiteY6" fmla="*/ 66460 h 1024230"/>
                  <a:gd name="connsiteX7" fmla="*/ 174752 w 1177174"/>
                  <a:gd name="connsiteY7" fmla="*/ 73865 h 1024230"/>
                  <a:gd name="connsiteX8" fmla="*/ 179689 w 1177174"/>
                  <a:gd name="connsiteY8" fmla="*/ 78803 h 1024230"/>
                  <a:gd name="connsiteX9" fmla="*/ 184626 w 1177174"/>
                  <a:gd name="connsiteY9" fmla="*/ 83740 h 1024230"/>
                  <a:gd name="connsiteX10" fmla="*/ 187094 w 1177174"/>
                  <a:gd name="connsiteY10" fmla="*/ 83740 h 1024230"/>
                  <a:gd name="connsiteX11" fmla="*/ 192031 w 1177174"/>
                  <a:gd name="connsiteY11" fmla="*/ 86209 h 1024230"/>
                  <a:gd name="connsiteX12" fmla="*/ 199436 w 1177174"/>
                  <a:gd name="connsiteY12" fmla="*/ 91145 h 1024230"/>
                  <a:gd name="connsiteX13" fmla="*/ 201906 w 1177174"/>
                  <a:gd name="connsiteY13" fmla="*/ 91145 h 1024230"/>
                  <a:gd name="connsiteX14" fmla="*/ 206843 w 1177174"/>
                  <a:gd name="connsiteY14" fmla="*/ 93613 h 1024230"/>
                  <a:gd name="connsiteX15" fmla="*/ 214248 w 1177174"/>
                  <a:gd name="connsiteY15" fmla="*/ 93613 h 1024230"/>
                  <a:gd name="connsiteX16" fmla="*/ 216715 w 1177174"/>
                  <a:gd name="connsiteY16" fmla="*/ 98551 h 1024230"/>
                  <a:gd name="connsiteX17" fmla="*/ 219186 w 1177174"/>
                  <a:gd name="connsiteY17" fmla="*/ 98551 h 1024230"/>
                  <a:gd name="connsiteX18" fmla="*/ 219186 w 1177174"/>
                  <a:gd name="connsiteY18" fmla="*/ 101020 h 1024230"/>
                  <a:gd name="connsiteX19" fmla="*/ 224123 w 1177174"/>
                  <a:gd name="connsiteY19" fmla="*/ 101020 h 1024230"/>
                  <a:gd name="connsiteX20" fmla="*/ 229057 w 1177174"/>
                  <a:gd name="connsiteY20" fmla="*/ 103488 h 1024230"/>
                  <a:gd name="connsiteX21" fmla="*/ 233995 w 1177174"/>
                  <a:gd name="connsiteY21" fmla="*/ 105957 h 1024230"/>
                  <a:gd name="connsiteX22" fmla="*/ 238932 w 1177174"/>
                  <a:gd name="connsiteY22" fmla="*/ 108424 h 1024230"/>
                  <a:gd name="connsiteX23" fmla="*/ 243870 w 1177174"/>
                  <a:gd name="connsiteY23" fmla="*/ 110893 h 1024230"/>
                  <a:gd name="connsiteX24" fmla="*/ 246337 w 1177174"/>
                  <a:gd name="connsiteY24" fmla="*/ 110893 h 1024230"/>
                  <a:gd name="connsiteX25" fmla="*/ 251274 w 1177174"/>
                  <a:gd name="connsiteY25" fmla="*/ 113362 h 1024230"/>
                  <a:gd name="connsiteX26" fmla="*/ 253745 w 1177174"/>
                  <a:gd name="connsiteY26" fmla="*/ 113362 h 1024230"/>
                  <a:gd name="connsiteX27" fmla="*/ 261149 w 1177174"/>
                  <a:gd name="connsiteY27" fmla="*/ 115830 h 1024230"/>
                  <a:gd name="connsiteX28" fmla="*/ 266087 w 1177174"/>
                  <a:gd name="connsiteY28" fmla="*/ 115830 h 1024230"/>
                  <a:gd name="connsiteX29" fmla="*/ 273491 w 1177174"/>
                  <a:gd name="connsiteY29" fmla="*/ 113362 h 1024230"/>
                  <a:gd name="connsiteX30" fmla="*/ 280896 w 1177174"/>
                  <a:gd name="connsiteY30" fmla="*/ 113362 h 1024230"/>
                  <a:gd name="connsiteX31" fmla="*/ 293241 w 1177174"/>
                  <a:gd name="connsiteY31" fmla="*/ 110893 h 1024230"/>
                  <a:gd name="connsiteX32" fmla="*/ 300646 w 1177174"/>
                  <a:gd name="connsiteY32" fmla="*/ 105957 h 1024230"/>
                  <a:gd name="connsiteX33" fmla="*/ 300646 w 1177174"/>
                  <a:gd name="connsiteY33" fmla="*/ 103488 h 1024230"/>
                  <a:gd name="connsiteX34" fmla="*/ 305583 w 1177174"/>
                  <a:gd name="connsiteY34" fmla="*/ 93613 h 1024230"/>
                  <a:gd name="connsiteX35" fmla="*/ 303113 w 1177174"/>
                  <a:gd name="connsiteY35" fmla="*/ 78803 h 1024230"/>
                  <a:gd name="connsiteX36" fmla="*/ 298179 w 1177174"/>
                  <a:gd name="connsiteY36" fmla="*/ 71398 h 1024230"/>
                  <a:gd name="connsiteX37" fmla="*/ 290771 w 1177174"/>
                  <a:gd name="connsiteY37" fmla="*/ 61523 h 1024230"/>
                  <a:gd name="connsiteX38" fmla="*/ 293241 w 1177174"/>
                  <a:gd name="connsiteY38" fmla="*/ 46712 h 1024230"/>
                  <a:gd name="connsiteX39" fmla="*/ 298179 w 1177174"/>
                  <a:gd name="connsiteY39" fmla="*/ 39306 h 1024230"/>
                  <a:gd name="connsiteX40" fmla="*/ 310521 w 1177174"/>
                  <a:gd name="connsiteY40" fmla="*/ 26964 h 1024230"/>
                  <a:gd name="connsiteX41" fmla="*/ 317925 w 1177174"/>
                  <a:gd name="connsiteY41" fmla="*/ 17090 h 1024230"/>
                  <a:gd name="connsiteX42" fmla="*/ 320393 w 1177174"/>
                  <a:gd name="connsiteY42" fmla="*/ 17090 h 1024230"/>
                  <a:gd name="connsiteX43" fmla="*/ 342610 w 1177174"/>
                  <a:gd name="connsiteY43" fmla="*/ 12153 h 1024230"/>
                  <a:gd name="connsiteX44" fmla="*/ 359889 w 1177174"/>
                  <a:gd name="connsiteY44" fmla="*/ 12153 h 1024230"/>
                  <a:gd name="connsiteX45" fmla="*/ 372131 w 1177174"/>
                  <a:gd name="connsiteY45" fmla="*/ 9684 h 1024230"/>
                  <a:gd name="connsiteX46" fmla="*/ 384473 w 1177174"/>
                  <a:gd name="connsiteY46" fmla="*/ 9684 h 1024230"/>
                  <a:gd name="connsiteX47" fmla="*/ 394448 w 1177174"/>
                  <a:gd name="connsiteY47" fmla="*/ 7216 h 1024230"/>
                  <a:gd name="connsiteX48" fmla="*/ 401752 w 1177174"/>
                  <a:gd name="connsiteY48" fmla="*/ 9684 h 1024230"/>
                  <a:gd name="connsiteX49" fmla="*/ 446186 w 1177174"/>
                  <a:gd name="connsiteY49" fmla="*/ 9684 h 1024230"/>
                  <a:gd name="connsiteX50" fmla="*/ 460996 w 1177174"/>
                  <a:gd name="connsiteY50" fmla="*/ 7216 h 1024230"/>
                  <a:gd name="connsiteX51" fmla="*/ 522709 w 1177174"/>
                  <a:gd name="connsiteY51" fmla="*/ 7216 h 1024230"/>
                  <a:gd name="connsiteX52" fmla="*/ 535051 w 1177174"/>
                  <a:gd name="connsiteY52" fmla="*/ 4747 h 1024230"/>
                  <a:gd name="connsiteX53" fmla="*/ 549864 w 1177174"/>
                  <a:gd name="connsiteY53" fmla="*/ 4747 h 1024230"/>
                  <a:gd name="connsiteX54" fmla="*/ 562206 w 1177174"/>
                  <a:gd name="connsiteY54" fmla="*/ 2278 h 1024230"/>
                  <a:gd name="connsiteX55" fmla="*/ 606640 w 1177174"/>
                  <a:gd name="connsiteY55" fmla="*/ 2278 h 1024230"/>
                  <a:gd name="connsiteX56" fmla="*/ 616512 w 1177174"/>
                  <a:gd name="connsiteY56" fmla="*/ -191 h 1024230"/>
                  <a:gd name="connsiteX57" fmla="*/ 626386 w 1177174"/>
                  <a:gd name="connsiteY57" fmla="*/ -191 h 1024230"/>
                  <a:gd name="connsiteX58" fmla="*/ 633791 w 1177174"/>
                  <a:gd name="connsiteY58" fmla="*/ 2278 h 1024230"/>
                  <a:gd name="connsiteX59" fmla="*/ 641199 w 1177174"/>
                  <a:gd name="connsiteY59" fmla="*/ 4747 h 1024230"/>
                  <a:gd name="connsiteX60" fmla="*/ 656008 w 1177174"/>
                  <a:gd name="connsiteY60" fmla="*/ 9684 h 1024230"/>
                  <a:gd name="connsiteX61" fmla="*/ 668353 w 1177174"/>
                  <a:gd name="connsiteY61" fmla="*/ 14622 h 1024230"/>
                  <a:gd name="connsiteX62" fmla="*/ 675758 w 1177174"/>
                  <a:gd name="connsiteY62" fmla="*/ 17090 h 1024230"/>
                  <a:gd name="connsiteX63" fmla="*/ 680695 w 1177174"/>
                  <a:gd name="connsiteY63" fmla="*/ 17090 h 1024230"/>
                  <a:gd name="connsiteX64" fmla="*/ 690567 w 1177174"/>
                  <a:gd name="connsiteY64" fmla="*/ 22026 h 1024230"/>
                  <a:gd name="connsiteX65" fmla="*/ 695505 w 1177174"/>
                  <a:gd name="connsiteY65" fmla="*/ 26964 h 1024230"/>
                  <a:gd name="connsiteX66" fmla="*/ 702912 w 1177174"/>
                  <a:gd name="connsiteY66" fmla="*/ 36837 h 1024230"/>
                  <a:gd name="connsiteX67" fmla="*/ 712784 w 1177174"/>
                  <a:gd name="connsiteY67" fmla="*/ 49181 h 1024230"/>
                  <a:gd name="connsiteX68" fmla="*/ 717722 w 1177174"/>
                  <a:gd name="connsiteY68" fmla="*/ 61523 h 1024230"/>
                  <a:gd name="connsiteX69" fmla="*/ 725126 w 1177174"/>
                  <a:gd name="connsiteY69" fmla="*/ 66460 h 1024230"/>
                  <a:gd name="connsiteX70" fmla="*/ 727597 w 1177174"/>
                  <a:gd name="connsiteY70" fmla="*/ 71398 h 1024230"/>
                  <a:gd name="connsiteX71" fmla="*/ 732534 w 1177174"/>
                  <a:gd name="connsiteY71" fmla="*/ 76334 h 1024230"/>
                  <a:gd name="connsiteX72" fmla="*/ 735001 w 1177174"/>
                  <a:gd name="connsiteY72" fmla="*/ 81271 h 1024230"/>
                  <a:gd name="connsiteX73" fmla="*/ 739939 w 1177174"/>
                  <a:gd name="connsiteY73" fmla="*/ 83740 h 1024230"/>
                  <a:gd name="connsiteX74" fmla="*/ 742406 w 1177174"/>
                  <a:gd name="connsiteY74" fmla="*/ 86209 h 1024230"/>
                  <a:gd name="connsiteX75" fmla="*/ 747343 w 1177174"/>
                  <a:gd name="connsiteY75" fmla="*/ 88677 h 1024230"/>
                  <a:gd name="connsiteX76" fmla="*/ 752281 w 1177174"/>
                  <a:gd name="connsiteY76" fmla="*/ 88677 h 1024230"/>
                  <a:gd name="connsiteX77" fmla="*/ 757218 w 1177174"/>
                  <a:gd name="connsiteY77" fmla="*/ 83740 h 1024230"/>
                  <a:gd name="connsiteX78" fmla="*/ 762156 w 1177174"/>
                  <a:gd name="connsiteY78" fmla="*/ 88677 h 1024230"/>
                  <a:gd name="connsiteX79" fmla="*/ 767093 w 1177174"/>
                  <a:gd name="connsiteY79" fmla="*/ 96082 h 1024230"/>
                  <a:gd name="connsiteX80" fmla="*/ 772031 w 1177174"/>
                  <a:gd name="connsiteY80" fmla="*/ 101020 h 1024230"/>
                  <a:gd name="connsiteX81" fmla="*/ 774498 w 1177174"/>
                  <a:gd name="connsiteY81" fmla="*/ 108424 h 1024230"/>
                  <a:gd name="connsiteX82" fmla="*/ 781902 w 1177174"/>
                  <a:gd name="connsiteY82" fmla="*/ 113362 h 1024230"/>
                  <a:gd name="connsiteX83" fmla="*/ 789310 w 1177174"/>
                  <a:gd name="connsiteY83" fmla="*/ 115830 h 1024230"/>
                  <a:gd name="connsiteX84" fmla="*/ 791777 w 1177174"/>
                  <a:gd name="connsiteY84" fmla="*/ 118299 h 1024230"/>
                  <a:gd name="connsiteX85" fmla="*/ 794248 w 1177174"/>
                  <a:gd name="connsiteY85" fmla="*/ 123237 h 1024230"/>
                  <a:gd name="connsiteX86" fmla="*/ 794248 w 1177174"/>
                  <a:gd name="connsiteY86" fmla="*/ 128172 h 1024230"/>
                  <a:gd name="connsiteX87" fmla="*/ 791777 w 1177174"/>
                  <a:gd name="connsiteY87" fmla="*/ 133110 h 1024230"/>
                  <a:gd name="connsiteX88" fmla="*/ 789310 w 1177174"/>
                  <a:gd name="connsiteY88" fmla="*/ 135579 h 1024230"/>
                  <a:gd name="connsiteX89" fmla="*/ 786840 w 1177174"/>
                  <a:gd name="connsiteY89" fmla="*/ 140516 h 1024230"/>
                  <a:gd name="connsiteX90" fmla="*/ 786840 w 1177174"/>
                  <a:gd name="connsiteY90" fmla="*/ 155327 h 1024230"/>
                  <a:gd name="connsiteX91" fmla="*/ 784373 w 1177174"/>
                  <a:gd name="connsiteY91" fmla="*/ 160264 h 1024230"/>
                  <a:gd name="connsiteX92" fmla="*/ 784373 w 1177174"/>
                  <a:gd name="connsiteY92" fmla="*/ 167669 h 1024230"/>
                  <a:gd name="connsiteX93" fmla="*/ 786840 w 1177174"/>
                  <a:gd name="connsiteY93" fmla="*/ 172606 h 1024230"/>
                  <a:gd name="connsiteX94" fmla="*/ 786840 w 1177174"/>
                  <a:gd name="connsiteY94" fmla="*/ 175075 h 1024230"/>
                  <a:gd name="connsiteX95" fmla="*/ 789310 w 1177174"/>
                  <a:gd name="connsiteY95" fmla="*/ 182480 h 1024230"/>
                  <a:gd name="connsiteX96" fmla="*/ 789310 w 1177174"/>
                  <a:gd name="connsiteY96" fmla="*/ 197292 h 1024230"/>
                  <a:gd name="connsiteX97" fmla="*/ 791777 w 1177174"/>
                  <a:gd name="connsiteY97" fmla="*/ 199759 h 1024230"/>
                  <a:gd name="connsiteX98" fmla="*/ 794248 w 1177174"/>
                  <a:gd name="connsiteY98" fmla="*/ 204697 h 1024230"/>
                  <a:gd name="connsiteX99" fmla="*/ 799182 w 1177174"/>
                  <a:gd name="connsiteY99" fmla="*/ 207166 h 1024230"/>
                  <a:gd name="connsiteX100" fmla="*/ 801652 w 1177174"/>
                  <a:gd name="connsiteY100" fmla="*/ 204697 h 1024230"/>
                  <a:gd name="connsiteX101" fmla="*/ 806590 w 1177174"/>
                  <a:gd name="connsiteY101" fmla="*/ 204697 h 1024230"/>
                  <a:gd name="connsiteX102" fmla="*/ 809057 w 1177174"/>
                  <a:gd name="connsiteY102" fmla="*/ 199759 h 1024230"/>
                  <a:gd name="connsiteX103" fmla="*/ 811527 w 1177174"/>
                  <a:gd name="connsiteY103" fmla="*/ 199759 h 1024230"/>
                  <a:gd name="connsiteX104" fmla="*/ 811527 w 1177174"/>
                  <a:gd name="connsiteY104" fmla="*/ 202228 h 1024230"/>
                  <a:gd name="connsiteX105" fmla="*/ 809057 w 1177174"/>
                  <a:gd name="connsiteY105" fmla="*/ 207166 h 1024230"/>
                  <a:gd name="connsiteX106" fmla="*/ 811527 w 1177174"/>
                  <a:gd name="connsiteY106" fmla="*/ 217040 h 1024230"/>
                  <a:gd name="connsiteX107" fmla="*/ 813994 w 1177174"/>
                  <a:gd name="connsiteY107" fmla="*/ 221976 h 1024230"/>
                  <a:gd name="connsiteX108" fmla="*/ 816461 w 1177174"/>
                  <a:gd name="connsiteY108" fmla="*/ 224445 h 1024230"/>
                  <a:gd name="connsiteX109" fmla="*/ 813994 w 1177174"/>
                  <a:gd name="connsiteY109" fmla="*/ 229383 h 1024230"/>
                  <a:gd name="connsiteX110" fmla="*/ 813994 w 1177174"/>
                  <a:gd name="connsiteY110" fmla="*/ 231851 h 1024230"/>
                  <a:gd name="connsiteX111" fmla="*/ 811527 w 1177174"/>
                  <a:gd name="connsiteY111" fmla="*/ 234320 h 1024230"/>
                  <a:gd name="connsiteX112" fmla="*/ 806590 w 1177174"/>
                  <a:gd name="connsiteY112" fmla="*/ 236787 h 1024230"/>
                  <a:gd name="connsiteX113" fmla="*/ 801652 w 1177174"/>
                  <a:gd name="connsiteY113" fmla="*/ 239256 h 1024230"/>
                  <a:gd name="connsiteX114" fmla="*/ 796715 w 1177174"/>
                  <a:gd name="connsiteY114" fmla="*/ 239256 h 1024230"/>
                  <a:gd name="connsiteX115" fmla="*/ 794248 w 1177174"/>
                  <a:gd name="connsiteY115" fmla="*/ 241725 h 1024230"/>
                  <a:gd name="connsiteX116" fmla="*/ 791777 w 1177174"/>
                  <a:gd name="connsiteY116" fmla="*/ 241725 h 1024230"/>
                  <a:gd name="connsiteX117" fmla="*/ 789310 w 1177174"/>
                  <a:gd name="connsiteY117" fmla="*/ 249131 h 1024230"/>
                  <a:gd name="connsiteX118" fmla="*/ 789310 w 1177174"/>
                  <a:gd name="connsiteY118" fmla="*/ 254067 h 1024230"/>
                  <a:gd name="connsiteX119" fmla="*/ 791777 w 1177174"/>
                  <a:gd name="connsiteY119" fmla="*/ 256535 h 1024230"/>
                  <a:gd name="connsiteX120" fmla="*/ 794248 w 1177174"/>
                  <a:gd name="connsiteY120" fmla="*/ 256535 h 1024230"/>
                  <a:gd name="connsiteX121" fmla="*/ 804119 w 1177174"/>
                  <a:gd name="connsiteY121" fmla="*/ 259004 h 1024230"/>
                  <a:gd name="connsiteX122" fmla="*/ 811527 w 1177174"/>
                  <a:gd name="connsiteY122" fmla="*/ 256535 h 1024230"/>
                  <a:gd name="connsiteX123" fmla="*/ 818932 w 1177174"/>
                  <a:gd name="connsiteY123" fmla="*/ 259004 h 1024230"/>
                  <a:gd name="connsiteX124" fmla="*/ 826336 w 1177174"/>
                  <a:gd name="connsiteY124" fmla="*/ 261473 h 1024230"/>
                  <a:gd name="connsiteX125" fmla="*/ 838678 w 1177174"/>
                  <a:gd name="connsiteY125" fmla="*/ 261473 h 1024230"/>
                  <a:gd name="connsiteX126" fmla="*/ 841149 w 1177174"/>
                  <a:gd name="connsiteY126" fmla="*/ 263942 h 1024230"/>
                  <a:gd name="connsiteX127" fmla="*/ 846086 w 1177174"/>
                  <a:gd name="connsiteY127" fmla="*/ 268879 h 1024230"/>
                  <a:gd name="connsiteX128" fmla="*/ 841149 w 1177174"/>
                  <a:gd name="connsiteY128" fmla="*/ 271348 h 1024230"/>
                  <a:gd name="connsiteX129" fmla="*/ 838678 w 1177174"/>
                  <a:gd name="connsiteY129" fmla="*/ 273815 h 1024230"/>
                  <a:gd name="connsiteX130" fmla="*/ 836211 w 1177174"/>
                  <a:gd name="connsiteY130" fmla="*/ 273815 h 1024230"/>
                  <a:gd name="connsiteX131" fmla="*/ 833741 w 1177174"/>
                  <a:gd name="connsiteY131" fmla="*/ 271348 h 1024230"/>
                  <a:gd name="connsiteX132" fmla="*/ 831274 w 1177174"/>
                  <a:gd name="connsiteY132" fmla="*/ 268879 h 1024230"/>
                  <a:gd name="connsiteX133" fmla="*/ 823869 w 1177174"/>
                  <a:gd name="connsiteY133" fmla="*/ 268879 h 1024230"/>
                  <a:gd name="connsiteX134" fmla="*/ 816461 w 1177174"/>
                  <a:gd name="connsiteY134" fmla="*/ 271348 h 1024230"/>
                  <a:gd name="connsiteX135" fmla="*/ 813994 w 1177174"/>
                  <a:gd name="connsiteY135" fmla="*/ 271348 h 1024230"/>
                  <a:gd name="connsiteX136" fmla="*/ 811527 w 1177174"/>
                  <a:gd name="connsiteY136" fmla="*/ 273815 h 1024230"/>
                  <a:gd name="connsiteX137" fmla="*/ 809057 w 1177174"/>
                  <a:gd name="connsiteY137" fmla="*/ 276284 h 1024230"/>
                  <a:gd name="connsiteX138" fmla="*/ 809057 w 1177174"/>
                  <a:gd name="connsiteY138" fmla="*/ 273815 h 1024230"/>
                  <a:gd name="connsiteX139" fmla="*/ 804119 w 1177174"/>
                  <a:gd name="connsiteY139" fmla="*/ 271348 h 1024230"/>
                  <a:gd name="connsiteX140" fmla="*/ 801652 w 1177174"/>
                  <a:gd name="connsiteY140" fmla="*/ 268879 h 1024230"/>
                  <a:gd name="connsiteX141" fmla="*/ 796715 w 1177174"/>
                  <a:gd name="connsiteY141" fmla="*/ 268879 h 1024230"/>
                  <a:gd name="connsiteX142" fmla="*/ 796715 w 1177174"/>
                  <a:gd name="connsiteY142" fmla="*/ 281221 h 1024230"/>
                  <a:gd name="connsiteX143" fmla="*/ 786840 w 1177174"/>
                  <a:gd name="connsiteY143" fmla="*/ 281221 h 1024230"/>
                  <a:gd name="connsiteX144" fmla="*/ 784373 w 1177174"/>
                  <a:gd name="connsiteY144" fmla="*/ 283690 h 1024230"/>
                  <a:gd name="connsiteX145" fmla="*/ 784373 w 1177174"/>
                  <a:gd name="connsiteY145" fmla="*/ 293563 h 1024230"/>
                  <a:gd name="connsiteX146" fmla="*/ 789310 w 1177174"/>
                  <a:gd name="connsiteY146" fmla="*/ 298501 h 1024230"/>
                  <a:gd name="connsiteX147" fmla="*/ 796715 w 1177174"/>
                  <a:gd name="connsiteY147" fmla="*/ 300970 h 1024230"/>
                  <a:gd name="connsiteX148" fmla="*/ 799182 w 1177174"/>
                  <a:gd name="connsiteY148" fmla="*/ 300970 h 1024230"/>
                  <a:gd name="connsiteX149" fmla="*/ 806590 w 1177174"/>
                  <a:gd name="connsiteY149" fmla="*/ 305907 h 1024230"/>
                  <a:gd name="connsiteX150" fmla="*/ 811527 w 1177174"/>
                  <a:gd name="connsiteY150" fmla="*/ 313312 h 1024230"/>
                  <a:gd name="connsiteX151" fmla="*/ 813994 w 1177174"/>
                  <a:gd name="connsiteY151" fmla="*/ 315780 h 1024230"/>
                  <a:gd name="connsiteX152" fmla="*/ 821399 w 1177174"/>
                  <a:gd name="connsiteY152" fmla="*/ 323187 h 1024230"/>
                  <a:gd name="connsiteX153" fmla="*/ 818932 w 1177174"/>
                  <a:gd name="connsiteY153" fmla="*/ 330591 h 1024230"/>
                  <a:gd name="connsiteX154" fmla="*/ 813994 w 1177174"/>
                  <a:gd name="connsiteY154" fmla="*/ 333060 h 1024230"/>
                  <a:gd name="connsiteX155" fmla="*/ 813994 w 1177174"/>
                  <a:gd name="connsiteY155" fmla="*/ 340466 h 1024230"/>
                  <a:gd name="connsiteX156" fmla="*/ 823869 w 1177174"/>
                  <a:gd name="connsiteY156" fmla="*/ 347871 h 1024230"/>
                  <a:gd name="connsiteX157" fmla="*/ 826336 w 1177174"/>
                  <a:gd name="connsiteY157" fmla="*/ 352808 h 1024230"/>
                  <a:gd name="connsiteX158" fmla="*/ 826336 w 1177174"/>
                  <a:gd name="connsiteY158" fmla="*/ 362682 h 1024230"/>
                  <a:gd name="connsiteX159" fmla="*/ 828807 w 1177174"/>
                  <a:gd name="connsiteY159" fmla="*/ 367619 h 1024230"/>
                  <a:gd name="connsiteX160" fmla="*/ 831274 w 1177174"/>
                  <a:gd name="connsiteY160" fmla="*/ 370088 h 1024230"/>
                  <a:gd name="connsiteX161" fmla="*/ 851024 w 1177174"/>
                  <a:gd name="connsiteY161" fmla="*/ 370088 h 1024230"/>
                  <a:gd name="connsiteX162" fmla="*/ 853491 w 1177174"/>
                  <a:gd name="connsiteY162" fmla="*/ 375025 h 1024230"/>
                  <a:gd name="connsiteX163" fmla="*/ 851024 w 1177174"/>
                  <a:gd name="connsiteY163" fmla="*/ 379963 h 1024230"/>
                  <a:gd name="connsiteX164" fmla="*/ 848553 w 1177174"/>
                  <a:gd name="connsiteY164" fmla="*/ 384899 h 1024230"/>
                  <a:gd name="connsiteX165" fmla="*/ 846086 w 1177174"/>
                  <a:gd name="connsiteY165" fmla="*/ 387367 h 1024230"/>
                  <a:gd name="connsiteX166" fmla="*/ 843616 w 1177174"/>
                  <a:gd name="connsiteY166" fmla="*/ 394773 h 1024230"/>
                  <a:gd name="connsiteX167" fmla="*/ 843616 w 1177174"/>
                  <a:gd name="connsiteY167" fmla="*/ 407012 h 1024230"/>
                  <a:gd name="connsiteX168" fmla="*/ 848553 w 1177174"/>
                  <a:gd name="connsiteY168" fmla="*/ 412053 h 1024230"/>
                  <a:gd name="connsiteX169" fmla="*/ 853491 w 1177174"/>
                  <a:gd name="connsiteY169" fmla="*/ 416989 h 1024230"/>
                  <a:gd name="connsiteX170" fmla="*/ 855958 w 1177174"/>
                  <a:gd name="connsiteY170" fmla="*/ 421824 h 1024230"/>
                  <a:gd name="connsiteX171" fmla="*/ 858428 w 1177174"/>
                  <a:gd name="connsiteY171" fmla="*/ 424293 h 1024230"/>
                  <a:gd name="connsiteX172" fmla="*/ 863366 w 1177174"/>
                  <a:gd name="connsiteY172" fmla="*/ 424293 h 1024230"/>
                  <a:gd name="connsiteX173" fmla="*/ 865833 w 1177174"/>
                  <a:gd name="connsiteY173" fmla="*/ 421824 h 1024230"/>
                  <a:gd name="connsiteX174" fmla="*/ 868303 w 1177174"/>
                  <a:gd name="connsiteY174" fmla="*/ 419458 h 1024230"/>
                  <a:gd name="connsiteX175" fmla="*/ 870770 w 1177174"/>
                  <a:gd name="connsiteY175" fmla="*/ 416989 h 1024230"/>
                  <a:gd name="connsiteX176" fmla="*/ 875708 w 1177174"/>
                  <a:gd name="connsiteY176" fmla="*/ 412053 h 1024230"/>
                  <a:gd name="connsiteX177" fmla="*/ 878175 w 1177174"/>
                  <a:gd name="connsiteY177" fmla="*/ 407012 h 1024230"/>
                  <a:gd name="connsiteX178" fmla="*/ 878175 w 1177174"/>
                  <a:gd name="connsiteY178" fmla="*/ 397242 h 1024230"/>
                  <a:gd name="connsiteX179" fmla="*/ 880645 w 1177174"/>
                  <a:gd name="connsiteY179" fmla="*/ 397242 h 1024230"/>
                  <a:gd name="connsiteX180" fmla="*/ 880645 w 1177174"/>
                  <a:gd name="connsiteY180" fmla="*/ 394773 h 1024230"/>
                  <a:gd name="connsiteX181" fmla="*/ 890517 w 1177174"/>
                  <a:gd name="connsiteY181" fmla="*/ 394773 h 1024230"/>
                  <a:gd name="connsiteX182" fmla="*/ 897925 w 1177174"/>
                  <a:gd name="connsiteY182" fmla="*/ 397242 h 1024230"/>
                  <a:gd name="connsiteX183" fmla="*/ 897925 w 1177174"/>
                  <a:gd name="connsiteY183" fmla="*/ 404545 h 1024230"/>
                  <a:gd name="connsiteX184" fmla="*/ 890517 w 1177174"/>
                  <a:gd name="connsiteY184" fmla="*/ 407012 h 1024230"/>
                  <a:gd name="connsiteX185" fmla="*/ 888050 w 1177174"/>
                  <a:gd name="connsiteY185" fmla="*/ 409481 h 1024230"/>
                  <a:gd name="connsiteX186" fmla="*/ 888050 w 1177174"/>
                  <a:gd name="connsiteY186" fmla="*/ 414522 h 1024230"/>
                  <a:gd name="connsiteX187" fmla="*/ 890517 w 1177174"/>
                  <a:gd name="connsiteY187" fmla="*/ 416989 h 1024230"/>
                  <a:gd name="connsiteX188" fmla="*/ 892987 w 1177174"/>
                  <a:gd name="connsiteY188" fmla="*/ 419458 h 1024230"/>
                  <a:gd name="connsiteX189" fmla="*/ 892987 w 1177174"/>
                  <a:gd name="connsiteY189" fmla="*/ 424293 h 1024230"/>
                  <a:gd name="connsiteX190" fmla="*/ 890517 w 1177174"/>
                  <a:gd name="connsiteY190" fmla="*/ 429229 h 1024230"/>
                  <a:gd name="connsiteX191" fmla="*/ 888050 w 1177174"/>
                  <a:gd name="connsiteY191" fmla="*/ 434270 h 1024230"/>
                  <a:gd name="connsiteX192" fmla="*/ 890517 w 1177174"/>
                  <a:gd name="connsiteY192" fmla="*/ 439104 h 1024230"/>
                  <a:gd name="connsiteX193" fmla="*/ 890517 w 1177174"/>
                  <a:gd name="connsiteY193" fmla="*/ 441573 h 1024230"/>
                  <a:gd name="connsiteX194" fmla="*/ 892987 w 1177174"/>
                  <a:gd name="connsiteY194" fmla="*/ 446509 h 1024230"/>
                  <a:gd name="connsiteX195" fmla="*/ 900392 w 1177174"/>
                  <a:gd name="connsiteY195" fmla="*/ 451446 h 1024230"/>
                  <a:gd name="connsiteX196" fmla="*/ 905329 w 1177174"/>
                  <a:gd name="connsiteY196" fmla="*/ 453915 h 1024230"/>
                  <a:gd name="connsiteX197" fmla="*/ 907797 w 1177174"/>
                  <a:gd name="connsiteY197" fmla="*/ 453915 h 1024230"/>
                  <a:gd name="connsiteX198" fmla="*/ 915204 w 1177174"/>
                  <a:gd name="connsiteY198" fmla="*/ 444040 h 1024230"/>
                  <a:gd name="connsiteX199" fmla="*/ 915204 w 1177174"/>
                  <a:gd name="connsiteY199" fmla="*/ 431698 h 1024230"/>
                  <a:gd name="connsiteX200" fmla="*/ 917672 w 1177174"/>
                  <a:gd name="connsiteY200" fmla="*/ 429229 h 1024230"/>
                  <a:gd name="connsiteX201" fmla="*/ 922609 w 1177174"/>
                  <a:gd name="connsiteY201" fmla="*/ 429229 h 1024230"/>
                  <a:gd name="connsiteX202" fmla="*/ 927547 w 1177174"/>
                  <a:gd name="connsiteY202" fmla="*/ 434166 h 1024230"/>
                  <a:gd name="connsiteX203" fmla="*/ 930014 w 1177174"/>
                  <a:gd name="connsiteY203" fmla="*/ 444040 h 1024230"/>
                  <a:gd name="connsiteX204" fmla="*/ 934951 w 1177174"/>
                  <a:gd name="connsiteY204" fmla="*/ 451446 h 1024230"/>
                  <a:gd name="connsiteX205" fmla="*/ 937421 w 1177174"/>
                  <a:gd name="connsiteY205" fmla="*/ 453915 h 1024230"/>
                  <a:gd name="connsiteX206" fmla="*/ 934951 w 1177174"/>
                  <a:gd name="connsiteY206" fmla="*/ 453915 h 1024230"/>
                  <a:gd name="connsiteX207" fmla="*/ 930014 w 1177174"/>
                  <a:gd name="connsiteY207" fmla="*/ 451446 h 1024230"/>
                  <a:gd name="connsiteX208" fmla="*/ 925076 w 1177174"/>
                  <a:gd name="connsiteY208" fmla="*/ 448977 h 1024230"/>
                  <a:gd name="connsiteX209" fmla="*/ 922609 w 1177174"/>
                  <a:gd name="connsiteY209" fmla="*/ 448977 h 1024230"/>
                  <a:gd name="connsiteX210" fmla="*/ 917672 w 1177174"/>
                  <a:gd name="connsiteY210" fmla="*/ 453915 h 1024230"/>
                  <a:gd name="connsiteX211" fmla="*/ 915204 w 1177174"/>
                  <a:gd name="connsiteY211" fmla="*/ 461321 h 1024230"/>
                  <a:gd name="connsiteX212" fmla="*/ 910267 w 1177174"/>
                  <a:gd name="connsiteY212" fmla="*/ 463788 h 1024230"/>
                  <a:gd name="connsiteX213" fmla="*/ 905329 w 1177174"/>
                  <a:gd name="connsiteY213" fmla="*/ 466257 h 1024230"/>
                  <a:gd name="connsiteX214" fmla="*/ 900392 w 1177174"/>
                  <a:gd name="connsiteY214" fmla="*/ 463788 h 1024230"/>
                  <a:gd name="connsiteX215" fmla="*/ 900392 w 1177174"/>
                  <a:gd name="connsiteY215" fmla="*/ 466257 h 1024230"/>
                  <a:gd name="connsiteX216" fmla="*/ 897925 w 1177174"/>
                  <a:gd name="connsiteY216" fmla="*/ 471194 h 1024230"/>
                  <a:gd name="connsiteX217" fmla="*/ 900392 w 1177174"/>
                  <a:gd name="connsiteY217" fmla="*/ 476132 h 1024230"/>
                  <a:gd name="connsiteX218" fmla="*/ 900392 w 1177174"/>
                  <a:gd name="connsiteY218" fmla="*/ 481068 h 1024230"/>
                  <a:gd name="connsiteX219" fmla="*/ 905329 w 1177174"/>
                  <a:gd name="connsiteY219" fmla="*/ 481068 h 1024230"/>
                  <a:gd name="connsiteX220" fmla="*/ 907797 w 1177174"/>
                  <a:gd name="connsiteY220" fmla="*/ 478600 h 1024230"/>
                  <a:gd name="connsiteX221" fmla="*/ 932484 w 1177174"/>
                  <a:gd name="connsiteY221" fmla="*/ 478600 h 1024230"/>
                  <a:gd name="connsiteX222" fmla="*/ 932484 w 1177174"/>
                  <a:gd name="connsiteY222" fmla="*/ 483536 h 1024230"/>
                  <a:gd name="connsiteX223" fmla="*/ 927547 w 1177174"/>
                  <a:gd name="connsiteY223" fmla="*/ 488474 h 1024230"/>
                  <a:gd name="connsiteX224" fmla="*/ 922609 w 1177174"/>
                  <a:gd name="connsiteY224" fmla="*/ 490943 h 1024230"/>
                  <a:gd name="connsiteX225" fmla="*/ 915204 w 1177174"/>
                  <a:gd name="connsiteY225" fmla="*/ 495880 h 1024230"/>
                  <a:gd name="connsiteX226" fmla="*/ 912734 w 1177174"/>
                  <a:gd name="connsiteY226" fmla="*/ 500816 h 1024230"/>
                  <a:gd name="connsiteX227" fmla="*/ 912734 w 1177174"/>
                  <a:gd name="connsiteY227" fmla="*/ 503285 h 1024230"/>
                  <a:gd name="connsiteX228" fmla="*/ 917672 w 1177174"/>
                  <a:gd name="connsiteY228" fmla="*/ 508222 h 1024230"/>
                  <a:gd name="connsiteX229" fmla="*/ 922609 w 1177174"/>
                  <a:gd name="connsiteY229" fmla="*/ 513160 h 1024230"/>
                  <a:gd name="connsiteX230" fmla="*/ 922609 w 1177174"/>
                  <a:gd name="connsiteY230" fmla="*/ 527970 h 1024230"/>
                  <a:gd name="connsiteX231" fmla="*/ 925076 w 1177174"/>
                  <a:gd name="connsiteY231" fmla="*/ 532908 h 1024230"/>
                  <a:gd name="connsiteX232" fmla="*/ 927547 w 1177174"/>
                  <a:gd name="connsiteY232" fmla="*/ 540312 h 1024230"/>
                  <a:gd name="connsiteX233" fmla="*/ 930014 w 1177174"/>
                  <a:gd name="connsiteY233" fmla="*/ 545250 h 1024230"/>
                  <a:gd name="connsiteX234" fmla="*/ 932484 w 1177174"/>
                  <a:gd name="connsiteY234" fmla="*/ 550187 h 1024230"/>
                  <a:gd name="connsiteX235" fmla="*/ 932484 w 1177174"/>
                  <a:gd name="connsiteY235" fmla="*/ 552655 h 1024230"/>
                  <a:gd name="connsiteX236" fmla="*/ 934951 w 1177174"/>
                  <a:gd name="connsiteY236" fmla="*/ 555123 h 1024230"/>
                  <a:gd name="connsiteX237" fmla="*/ 942356 w 1177174"/>
                  <a:gd name="connsiteY237" fmla="*/ 552655 h 1024230"/>
                  <a:gd name="connsiteX238" fmla="*/ 944826 w 1177174"/>
                  <a:gd name="connsiteY238" fmla="*/ 555123 h 1024230"/>
                  <a:gd name="connsiteX239" fmla="*/ 952231 w 1177174"/>
                  <a:gd name="connsiteY239" fmla="*/ 557592 h 1024230"/>
                  <a:gd name="connsiteX240" fmla="*/ 957168 w 1177174"/>
                  <a:gd name="connsiteY240" fmla="*/ 555123 h 1024230"/>
                  <a:gd name="connsiteX241" fmla="*/ 959638 w 1177174"/>
                  <a:gd name="connsiteY241" fmla="*/ 555123 h 1024230"/>
                  <a:gd name="connsiteX242" fmla="*/ 964573 w 1177174"/>
                  <a:gd name="connsiteY242" fmla="*/ 557592 h 1024230"/>
                  <a:gd name="connsiteX243" fmla="*/ 967043 w 1177174"/>
                  <a:gd name="connsiteY243" fmla="*/ 560061 h 1024230"/>
                  <a:gd name="connsiteX244" fmla="*/ 969510 w 1177174"/>
                  <a:gd name="connsiteY244" fmla="*/ 564998 h 1024230"/>
                  <a:gd name="connsiteX245" fmla="*/ 969510 w 1177174"/>
                  <a:gd name="connsiteY245" fmla="*/ 569936 h 1024230"/>
                  <a:gd name="connsiteX246" fmla="*/ 976918 w 1177174"/>
                  <a:gd name="connsiteY246" fmla="*/ 572403 h 1024230"/>
                  <a:gd name="connsiteX247" fmla="*/ 981852 w 1177174"/>
                  <a:gd name="connsiteY247" fmla="*/ 572403 h 1024230"/>
                  <a:gd name="connsiteX248" fmla="*/ 984323 w 1177174"/>
                  <a:gd name="connsiteY248" fmla="*/ 574872 h 1024230"/>
                  <a:gd name="connsiteX249" fmla="*/ 986790 w 1177174"/>
                  <a:gd name="connsiteY249" fmla="*/ 577340 h 1024230"/>
                  <a:gd name="connsiteX250" fmla="*/ 984323 w 1177174"/>
                  <a:gd name="connsiteY250" fmla="*/ 584747 h 1024230"/>
                  <a:gd name="connsiteX251" fmla="*/ 986790 w 1177174"/>
                  <a:gd name="connsiteY251" fmla="*/ 589682 h 1024230"/>
                  <a:gd name="connsiteX252" fmla="*/ 989260 w 1177174"/>
                  <a:gd name="connsiteY252" fmla="*/ 597089 h 1024230"/>
                  <a:gd name="connsiteX253" fmla="*/ 989260 w 1177174"/>
                  <a:gd name="connsiteY253" fmla="*/ 602026 h 1024230"/>
                  <a:gd name="connsiteX254" fmla="*/ 991727 w 1177174"/>
                  <a:gd name="connsiteY254" fmla="*/ 604495 h 1024230"/>
                  <a:gd name="connsiteX255" fmla="*/ 996665 w 1177174"/>
                  <a:gd name="connsiteY255" fmla="*/ 602026 h 1024230"/>
                  <a:gd name="connsiteX256" fmla="*/ 999132 w 1177174"/>
                  <a:gd name="connsiteY256" fmla="*/ 599557 h 1024230"/>
                  <a:gd name="connsiteX257" fmla="*/ 1001602 w 1177174"/>
                  <a:gd name="connsiteY257" fmla="*/ 592151 h 1024230"/>
                  <a:gd name="connsiteX258" fmla="*/ 1004069 w 1177174"/>
                  <a:gd name="connsiteY258" fmla="*/ 587215 h 1024230"/>
                  <a:gd name="connsiteX259" fmla="*/ 1009007 w 1177174"/>
                  <a:gd name="connsiteY259" fmla="*/ 579809 h 1024230"/>
                  <a:gd name="connsiteX260" fmla="*/ 1013944 w 1177174"/>
                  <a:gd name="connsiteY260" fmla="*/ 577340 h 1024230"/>
                  <a:gd name="connsiteX261" fmla="*/ 1018778 w 1177174"/>
                  <a:gd name="connsiteY261" fmla="*/ 574872 h 1024230"/>
                  <a:gd name="connsiteX262" fmla="*/ 1028653 w 1177174"/>
                  <a:gd name="connsiteY262" fmla="*/ 577340 h 1024230"/>
                  <a:gd name="connsiteX263" fmla="*/ 1031224 w 1177174"/>
                  <a:gd name="connsiteY263" fmla="*/ 582278 h 1024230"/>
                  <a:gd name="connsiteX264" fmla="*/ 1038628 w 1177174"/>
                  <a:gd name="connsiteY264" fmla="*/ 584747 h 1024230"/>
                  <a:gd name="connsiteX265" fmla="*/ 1043566 w 1177174"/>
                  <a:gd name="connsiteY265" fmla="*/ 587215 h 1024230"/>
                  <a:gd name="connsiteX266" fmla="*/ 1050870 w 1177174"/>
                  <a:gd name="connsiteY266" fmla="*/ 587215 h 1024230"/>
                  <a:gd name="connsiteX267" fmla="*/ 1055808 w 1177174"/>
                  <a:gd name="connsiteY267" fmla="*/ 584747 h 1024230"/>
                  <a:gd name="connsiteX268" fmla="*/ 1058275 w 1177174"/>
                  <a:gd name="connsiteY268" fmla="*/ 584747 h 1024230"/>
                  <a:gd name="connsiteX269" fmla="*/ 1063212 w 1177174"/>
                  <a:gd name="connsiteY269" fmla="*/ 587215 h 1024230"/>
                  <a:gd name="connsiteX270" fmla="*/ 1065679 w 1177174"/>
                  <a:gd name="connsiteY270" fmla="*/ 587215 h 1024230"/>
                  <a:gd name="connsiteX271" fmla="*/ 1075554 w 1177174"/>
                  <a:gd name="connsiteY271" fmla="*/ 594620 h 1024230"/>
                  <a:gd name="connsiteX272" fmla="*/ 1078021 w 1177174"/>
                  <a:gd name="connsiteY272" fmla="*/ 602026 h 1024230"/>
                  <a:gd name="connsiteX273" fmla="*/ 1075554 w 1177174"/>
                  <a:gd name="connsiteY273" fmla="*/ 614368 h 1024230"/>
                  <a:gd name="connsiteX274" fmla="*/ 1075554 w 1177174"/>
                  <a:gd name="connsiteY274" fmla="*/ 629179 h 1024230"/>
                  <a:gd name="connsiteX275" fmla="*/ 1078021 w 1177174"/>
                  <a:gd name="connsiteY275" fmla="*/ 634116 h 1024230"/>
                  <a:gd name="connsiteX276" fmla="*/ 1080492 w 1177174"/>
                  <a:gd name="connsiteY276" fmla="*/ 643990 h 1024230"/>
                  <a:gd name="connsiteX277" fmla="*/ 1080492 w 1177174"/>
                  <a:gd name="connsiteY277" fmla="*/ 648927 h 1024230"/>
                  <a:gd name="connsiteX278" fmla="*/ 1085429 w 1177174"/>
                  <a:gd name="connsiteY278" fmla="*/ 651396 h 1024230"/>
                  <a:gd name="connsiteX279" fmla="*/ 1090367 w 1177174"/>
                  <a:gd name="connsiteY279" fmla="*/ 651396 h 1024230"/>
                  <a:gd name="connsiteX280" fmla="*/ 1092834 w 1177174"/>
                  <a:gd name="connsiteY280" fmla="*/ 653865 h 1024230"/>
                  <a:gd name="connsiteX281" fmla="*/ 1095304 w 1177174"/>
                  <a:gd name="connsiteY281" fmla="*/ 656333 h 1024230"/>
                  <a:gd name="connsiteX282" fmla="*/ 1095304 w 1177174"/>
                  <a:gd name="connsiteY282" fmla="*/ 663738 h 1024230"/>
                  <a:gd name="connsiteX283" fmla="*/ 1097771 w 1177174"/>
                  <a:gd name="connsiteY283" fmla="*/ 666207 h 1024230"/>
                  <a:gd name="connsiteX284" fmla="*/ 1105176 w 1177174"/>
                  <a:gd name="connsiteY284" fmla="*/ 668676 h 1024230"/>
                  <a:gd name="connsiteX285" fmla="*/ 1107646 w 1177174"/>
                  <a:gd name="connsiteY285" fmla="*/ 673613 h 1024230"/>
                  <a:gd name="connsiteX286" fmla="*/ 1105176 w 1177174"/>
                  <a:gd name="connsiteY286" fmla="*/ 678550 h 1024230"/>
                  <a:gd name="connsiteX287" fmla="*/ 1102709 w 1177174"/>
                  <a:gd name="connsiteY287" fmla="*/ 683486 h 1024230"/>
                  <a:gd name="connsiteX288" fmla="*/ 1107646 w 1177174"/>
                  <a:gd name="connsiteY288" fmla="*/ 685955 h 1024230"/>
                  <a:gd name="connsiteX289" fmla="*/ 1110113 w 1177174"/>
                  <a:gd name="connsiteY289" fmla="*/ 683486 h 1024230"/>
                  <a:gd name="connsiteX290" fmla="*/ 1115051 w 1177174"/>
                  <a:gd name="connsiteY290" fmla="*/ 681018 h 1024230"/>
                  <a:gd name="connsiteX291" fmla="*/ 1119988 w 1177174"/>
                  <a:gd name="connsiteY291" fmla="*/ 678550 h 1024230"/>
                  <a:gd name="connsiteX292" fmla="*/ 1127393 w 1177174"/>
                  <a:gd name="connsiteY292" fmla="*/ 678550 h 1024230"/>
                  <a:gd name="connsiteX293" fmla="*/ 1129863 w 1177174"/>
                  <a:gd name="connsiteY293" fmla="*/ 676082 h 1024230"/>
                  <a:gd name="connsiteX294" fmla="*/ 1132330 w 1177174"/>
                  <a:gd name="connsiteY294" fmla="*/ 671144 h 1024230"/>
                  <a:gd name="connsiteX295" fmla="*/ 1134798 w 1177174"/>
                  <a:gd name="connsiteY295" fmla="*/ 666207 h 1024230"/>
                  <a:gd name="connsiteX296" fmla="*/ 1137268 w 1177174"/>
                  <a:gd name="connsiteY296" fmla="*/ 663738 h 1024230"/>
                  <a:gd name="connsiteX297" fmla="*/ 1144672 w 1177174"/>
                  <a:gd name="connsiteY297" fmla="*/ 663738 h 1024230"/>
                  <a:gd name="connsiteX298" fmla="*/ 1149610 w 1177174"/>
                  <a:gd name="connsiteY298" fmla="*/ 671144 h 1024230"/>
                  <a:gd name="connsiteX299" fmla="*/ 1157015 w 1177174"/>
                  <a:gd name="connsiteY299" fmla="*/ 678550 h 1024230"/>
                  <a:gd name="connsiteX300" fmla="*/ 1159485 w 1177174"/>
                  <a:gd name="connsiteY300" fmla="*/ 681018 h 1024230"/>
                  <a:gd name="connsiteX301" fmla="*/ 1171827 w 1177174"/>
                  <a:gd name="connsiteY301" fmla="*/ 683486 h 1024230"/>
                  <a:gd name="connsiteX302" fmla="*/ 1174294 w 1177174"/>
                  <a:gd name="connsiteY302" fmla="*/ 683486 h 1024230"/>
                  <a:gd name="connsiteX303" fmla="*/ 1176764 w 1177174"/>
                  <a:gd name="connsiteY303" fmla="*/ 690893 h 1024230"/>
                  <a:gd name="connsiteX304" fmla="*/ 1176764 w 1177174"/>
                  <a:gd name="connsiteY304" fmla="*/ 700766 h 1024230"/>
                  <a:gd name="connsiteX305" fmla="*/ 1171827 w 1177174"/>
                  <a:gd name="connsiteY305" fmla="*/ 708172 h 1024230"/>
                  <a:gd name="connsiteX306" fmla="*/ 1166889 w 1177174"/>
                  <a:gd name="connsiteY306" fmla="*/ 710641 h 1024230"/>
                  <a:gd name="connsiteX307" fmla="*/ 1164422 w 1177174"/>
                  <a:gd name="connsiteY307" fmla="*/ 713110 h 1024230"/>
                  <a:gd name="connsiteX308" fmla="*/ 1164422 w 1177174"/>
                  <a:gd name="connsiteY308" fmla="*/ 715577 h 1024230"/>
                  <a:gd name="connsiteX309" fmla="*/ 1166889 w 1177174"/>
                  <a:gd name="connsiteY309" fmla="*/ 722983 h 1024230"/>
                  <a:gd name="connsiteX310" fmla="*/ 1166889 w 1177174"/>
                  <a:gd name="connsiteY310" fmla="*/ 727920 h 1024230"/>
                  <a:gd name="connsiteX311" fmla="*/ 1171827 w 1177174"/>
                  <a:gd name="connsiteY311" fmla="*/ 735325 h 1024230"/>
                  <a:gd name="connsiteX312" fmla="*/ 1171827 w 1177174"/>
                  <a:gd name="connsiteY312" fmla="*/ 740262 h 1024230"/>
                  <a:gd name="connsiteX313" fmla="*/ 1169357 w 1177174"/>
                  <a:gd name="connsiteY313" fmla="*/ 745200 h 1024230"/>
                  <a:gd name="connsiteX314" fmla="*/ 1166889 w 1177174"/>
                  <a:gd name="connsiteY314" fmla="*/ 747669 h 1024230"/>
                  <a:gd name="connsiteX315" fmla="*/ 1164422 w 1177174"/>
                  <a:gd name="connsiteY315" fmla="*/ 752605 h 1024230"/>
                  <a:gd name="connsiteX316" fmla="*/ 1164422 w 1177174"/>
                  <a:gd name="connsiteY316" fmla="*/ 755073 h 1024230"/>
                  <a:gd name="connsiteX317" fmla="*/ 1166889 w 1177174"/>
                  <a:gd name="connsiteY317" fmla="*/ 757542 h 1024230"/>
                  <a:gd name="connsiteX318" fmla="*/ 1169357 w 1177174"/>
                  <a:gd name="connsiteY318" fmla="*/ 757542 h 1024230"/>
                  <a:gd name="connsiteX319" fmla="*/ 1166889 w 1177174"/>
                  <a:gd name="connsiteY319" fmla="*/ 760011 h 1024230"/>
                  <a:gd name="connsiteX320" fmla="*/ 1166889 w 1177174"/>
                  <a:gd name="connsiteY320" fmla="*/ 762479 h 1024230"/>
                  <a:gd name="connsiteX321" fmla="*/ 1161952 w 1177174"/>
                  <a:gd name="connsiteY321" fmla="*/ 762479 h 1024230"/>
                  <a:gd name="connsiteX322" fmla="*/ 1157015 w 1177174"/>
                  <a:gd name="connsiteY322" fmla="*/ 767417 h 1024230"/>
                  <a:gd name="connsiteX323" fmla="*/ 1157015 w 1177174"/>
                  <a:gd name="connsiteY323" fmla="*/ 769886 h 1024230"/>
                  <a:gd name="connsiteX324" fmla="*/ 1154547 w 1177174"/>
                  <a:gd name="connsiteY324" fmla="*/ 772353 h 1024230"/>
                  <a:gd name="connsiteX325" fmla="*/ 1149610 w 1177174"/>
                  <a:gd name="connsiteY325" fmla="*/ 774720 h 1024230"/>
                  <a:gd name="connsiteX326" fmla="*/ 1134798 w 1177174"/>
                  <a:gd name="connsiteY326" fmla="*/ 774720 h 1024230"/>
                  <a:gd name="connsiteX327" fmla="*/ 1134798 w 1177174"/>
                  <a:gd name="connsiteY327" fmla="*/ 777188 h 1024230"/>
                  <a:gd name="connsiteX328" fmla="*/ 1132330 w 1177174"/>
                  <a:gd name="connsiteY328" fmla="*/ 779655 h 1024230"/>
                  <a:gd name="connsiteX329" fmla="*/ 1127393 w 1177174"/>
                  <a:gd name="connsiteY329" fmla="*/ 782124 h 1024230"/>
                  <a:gd name="connsiteX330" fmla="*/ 1124926 w 1177174"/>
                  <a:gd name="connsiteY330" fmla="*/ 782124 h 1024230"/>
                  <a:gd name="connsiteX331" fmla="*/ 1122455 w 1177174"/>
                  <a:gd name="connsiteY331" fmla="*/ 784696 h 1024230"/>
                  <a:gd name="connsiteX332" fmla="*/ 1115051 w 1177174"/>
                  <a:gd name="connsiteY332" fmla="*/ 787165 h 1024230"/>
                  <a:gd name="connsiteX333" fmla="*/ 1110113 w 1177174"/>
                  <a:gd name="connsiteY333" fmla="*/ 789632 h 1024230"/>
                  <a:gd name="connsiteX334" fmla="*/ 1105176 w 1177174"/>
                  <a:gd name="connsiteY334" fmla="*/ 794468 h 1024230"/>
                  <a:gd name="connsiteX335" fmla="*/ 1100238 w 1177174"/>
                  <a:gd name="connsiteY335" fmla="*/ 799404 h 1024230"/>
                  <a:gd name="connsiteX336" fmla="*/ 1095304 w 1177174"/>
                  <a:gd name="connsiteY336" fmla="*/ 804445 h 1024230"/>
                  <a:gd name="connsiteX337" fmla="*/ 1090367 w 1177174"/>
                  <a:gd name="connsiteY337" fmla="*/ 809279 h 1024230"/>
                  <a:gd name="connsiteX338" fmla="*/ 1085429 w 1177174"/>
                  <a:gd name="connsiteY338" fmla="*/ 814216 h 1024230"/>
                  <a:gd name="connsiteX339" fmla="*/ 1080492 w 1177174"/>
                  <a:gd name="connsiteY339" fmla="*/ 821621 h 1024230"/>
                  <a:gd name="connsiteX340" fmla="*/ 1075554 w 1177174"/>
                  <a:gd name="connsiteY340" fmla="*/ 829027 h 1024230"/>
                  <a:gd name="connsiteX341" fmla="*/ 1068150 w 1177174"/>
                  <a:gd name="connsiteY341" fmla="*/ 833963 h 1024230"/>
                  <a:gd name="connsiteX342" fmla="*/ 1060742 w 1177174"/>
                  <a:gd name="connsiteY342" fmla="*/ 836432 h 1024230"/>
                  <a:gd name="connsiteX343" fmla="*/ 1050870 w 1177174"/>
                  <a:gd name="connsiteY343" fmla="*/ 838900 h 1024230"/>
                  <a:gd name="connsiteX344" fmla="*/ 1045933 w 1177174"/>
                  <a:gd name="connsiteY344" fmla="*/ 841369 h 1024230"/>
                  <a:gd name="connsiteX345" fmla="*/ 1040995 w 1177174"/>
                  <a:gd name="connsiteY345" fmla="*/ 846306 h 1024230"/>
                  <a:gd name="connsiteX346" fmla="*/ 1040995 w 1177174"/>
                  <a:gd name="connsiteY346" fmla="*/ 848775 h 1024230"/>
                  <a:gd name="connsiteX347" fmla="*/ 1038628 w 1177174"/>
                  <a:gd name="connsiteY347" fmla="*/ 851242 h 1024230"/>
                  <a:gd name="connsiteX348" fmla="*/ 1036161 w 1177174"/>
                  <a:gd name="connsiteY348" fmla="*/ 856180 h 1024230"/>
                  <a:gd name="connsiteX349" fmla="*/ 1028653 w 1177174"/>
                  <a:gd name="connsiteY349" fmla="*/ 861117 h 1024230"/>
                  <a:gd name="connsiteX350" fmla="*/ 1023716 w 1177174"/>
                  <a:gd name="connsiteY350" fmla="*/ 868523 h 1024230"/>
                  <a:gd name="connsiteX351" fmla="*/ 1018778 w 1177174"/>
                  <a:gd name="connsiteY351" fmla="*/ 873459 h 1024230"/>
                  <a:gd name="connsiteX352" fmla="*/ 1011477 w 1177174"/>
                  <a:gd name="connsiteY352" fmla="*/ 878397 h 1024230"/>
                  <a:gd name="connsiteX353" fmla="*/ 1004069 w 1177174"/>
                  <a:gd name="connsiteY353" fmla="*/ 883334 h 1024230"/>
                  <a:gd name="connsiteX354" fmla="*/ 996665 w 1177174"/>
                  <a:gd name="connsiteY354" fmla="*/ 888270 h 1024230"/>
                  <a:gd name="connsiteX355" fmla="*/ 989260 w 1177174"/>
                  <a:gd name="connsiteY355" fmla="*/ 893208 h 1024230"/>
                  <a:gd name="connsiteX356" fmla="*/ 979385 w 1177174"/>
                  <a:gd name="connsiteY356" fmla="*/ 900614 h 1024230"/>
                  <a:gd name="connsiteX357" fmla="*/ 971981 w 1177174"/>
                  <a:gd name="connsiteY357" fmla="*/ 905550 h 1024230"/>
                  <a:gd name="connsiteX358" fmla="*/ 969510 w 1177174"/>
                  <a:gd name="connsiteY358" fmla="*/ 908018 h 1024230"/>
                  <a:gd name="connsiteX359" fmla="*/ 967043 w 1177174"/>
                  <a:gd name="connsiteY359" fmla="*/ 912956 h 1024230"/>
                  <a:gd name="connsiteX360" fmla="*/ 964573 w 1177174"/>
                  <a:gd name="connsiteY360" fmla="*/ 917893 h 1024230"/>
                  <a:gd name="connsiteX361" fmla="*/ 962106 w 1177174"/>
                  <a:gd name="connsiteY361" fmla="*/ 922831 h 1024230"/>
                  <a:gd name="connsiteX362" fmla="*/ 959638 w 1177174"/>
                  <a:gd name="connsiteY362" fmla="*/ 932704 h 1024230"/>
                  <a:gd name="connsiteX363" fmla="*/ 957168 w 1177174"/>
                  <a:gd name="connsiteY363" fmla="*/ 937642 h 1024230"/>
                  <a:gd name="connsiteX364" fmla="*/ 957168 w 1177174"/>
                  <a:gd name="connsiteY364" fmla="*/ 942578 h 1024230"/>
                  <a:gd name="connsiteX365" fmla="*/ 954701 w 1177174"/>
                  <a:gd name="connsiteY365" fmla="*/ 947515 h 1024230"/>
                  <a:gd name="connsiteX366" fmla="*/ 952231 w 1177174"/>
                  <a:gd name="connsiteY366" fmla="*/ 949984 h 1024230"/>
                  <a:gd name="connsiteX367" fmla="*/ 952231 w 1177174"/>
                  <a:gd name="connsiteY367" fmla="*/ 952453 h 1024230"/>
                  <a:gd name="connsiteX368" fmla="*/ 939889 w 1177174"/>
                  <a:gd name="connsiteY368" fmla="*/ 952453 h 1024230"/>
                  <a:gd name="connsiteX369" fmla="*/ 937421 w 1177174"/>
                  <a:gd name="connsiteY369" fmla="*/ 954921 h 1024230"/>
                  <a:gd name="connsiteX370" fmla="*/ 932484 w 1177174"/>
                  <a:gd name="connsiteY370" fmla="*/ 957390 h 1024230"/>
                  <a:gd name="connsiteX371" fmla="*/ 930014 w 1177174"/>
                  <a:gd name="connsiteY371" fmla="*/ 964795 h 1024230"/>
                  <a:gd name="connsiteX372" fmla="*/ 930014 w 1177174"/>
                  <a:gd name="connsiteY372" fmla="*/ 982074 h 1024230"/>
                  <a:gd name="connsiteX373" fmla="*/ 925076 w 1177174"/>
                  <a:gd name="connsiteY373" fmla="*/ 994418 h 1024230"/>
                  <a:gd name="connsiteX374" fmla="*/ 920142 w 1177174"/>
                  <a:gd name="connsiteY374" fmla="*/ 1001822 h 1024230"/>
                  <a:gd name="connsiteX375" fmla="*/ 915204 w 1177174"/>
                  <a:gd name="connsiteY375" fmla="*/ 1009229 h 1024230"/>
                  <a:gd name="connsiteX376" fmla="*/ 910267 w 1177174"/>
                  <a:gd name="connsiteY376" fmla="*/ 1014166 h 1024230"/>
                  <a:gd name="connsiteX377" fmla="*/ 902862 w 1177174"/>
                  <a:gd name="connsiteY377" fmla="*/ 1014166 h 1024230"/>
                  <a:gd name="connsiteX378" fmla="*/ 897925 w 1177174"/>
                  <a:gd name="connsiteY378" fmla="*/ 1016633 h 1024230"/>
                  <a:gd name="connsiteX379" fmla="*/ 890517 w 1177174"/>
                  <a:gd name="connsiteY379" fmla="*/ 1019102 h 1024230"/>
                  <a:gd name="connsiteX380" fmla="*/ 885583 w 1177174"/>
                  <a:gd name="connsiteY380" fmla="*/ 1019102 h 1024230"/>
                  <a:gd name="connsiteX381" fmla="*/ 868303 w 1177174"/>
                  <a:gd name="connsiteY381" fmla="*/ 1024039 h 1024230"/>
                  <a:gd name="connsiteX382" fmla="*/ 855958 w 1177174"/>
                  <a:gd name="connsiteY382" fmla="*/ 1021571 h 1024230"/>
                  <a:gd name="connsiteX383" fmla="*/ 851024 w 1177174"/>
                  <a:gd name="connsiteY383" fmla="*/ 1019102 h 1024230"/>
                  <a:gd name="connsiteX384" fmla="*/ 843616 w 1177174"/>
                  <a:gd name="connsiteY384" fmla="*/ 1016633 h 1024230"/>
                  <a:gd name="connsiteX385" fmla="*/ 841149 w 1177174"/>
                  <a:gd name="connsiteY385" fmla="*/ 1011697 h 1024230"/>
                  <a:gd name="connsiteX386" fmla="*/ 838678 w 1177174"/>
                  <a:gd name="connsiteY386" fmla="*/ 1006760 h 1024230"/>
                  <a:gd name="connsiteX387" fmla="*/ 836211 w 1177174"/>
                  <a:gd name="connsiteY387" fmla="*/ 999354 h 1024230"/>
                  <a:gd name="connsiteX388" fmla="*/ 831274 w 1177174"/>
                  <a:gd name="connsiteY388" fmla="*/ 991949 h 1024230"/>
                  <a:gd name="connsiteX389" fmla="*/ 826336 w 1177174"/>
                  <a:gd name="connsiteY389" fmla="*/ 987012 h 1024230"/>
                  <a:gd name="connsiteX390" fmla="*/ 821399 w 1177174"/>
                  <a:gd name="connsiteY390" fmla="*/ 982074 h 1024230"/>
                  <a:gd name="connsiteX391" fmla="*/ 823869 w 1177174"/>
                  <a:gd name="connsiteY391" fmla="*/ 974670 h 1024230"/>
                  <a:gd name="connsiteX392" fmla="*/ 828807 w 1177174"/>
                  <a:gd name="connsiteY392" fmla="*/ 967263 h 1024230"/>
                  <a:gd name="connsiteX393" fmla="*/ 828807 w 1177174"/>
                  <a:gd name="connsiteY393" fmla="*/ 962326 h 1024230"/>
                  <a:gd name="connsiteX394" fmla="*/ 821399 w 1177174"/>
                  <a:gd name="connsiteY394" fmla="*/ 964795 h 1024230"/>
                  <a:gd name="connsiteX395" fmla="*/ 811527 w 1177174"/>
                  <a:gd name="connsiteY395" fmla="*/ 964795 h 1024230"/>
                  <a:gd name="connsiteX396" fmla="*/ 806590 w 1177174"/>
                  <a:gd name="connsiteY396" fmla="*/ 962326 h 1024230"/>
                  <a:gd name="connsiteX397" fmla="*/ 801652 w 1177174"/>
                  <a:gd name="connsiteY397" fmla="*/ 964795 h 1024230"/>
                  <a:gd name="connsiteX398" fmla="*/ 794248 w 1177174"/>
                  <a:gd name="connsiteY398" fmla="*/ 959857 h 1024230"/>
                  <a:gd name="connsiteX399" fmla="*/ 789310 w 1177174"/>
                  <a:gd name="connsiteY399" fmla="*/ 959857 h 1024230"/>
                  <a:gd name="connsiteX400" fmla="*/ 784373 w 1177174"/>
                  <a:gd name="connsiteY400" fmla="*/ 967263 h 1024230"/>
                  <a:gd name="connsiteX401" fmla="*/ 774498 w 1177174"/>
                  <a:gd name="connsiteY401" fmla="*/ 967263 h 1024230"/>
                  <a:gd name="connsiteX402" fmla="*/ 767093 w 1177174"/>
                  <a:gd name="connsiteY402" fmla="*/ 959857 h 1024230"/>
                  <a:gd name="connsiteX403" fmla="*/ 764623 w 1177174"/>
                  <a:gd name="connsiteY403" fmla="*/ 957390 h 1024230"/>
                  <a:gd name="connsiteX404" fmla="*/ 757218 w 1177174"/>
                  <a:gd name="connsiteY404" fmla="*/ 952453 h 1024230"/>
                  <a:gd name="connsiteX405" fmla="*/ 752281 w 1177174"/>
                  <a:gd name="connsiteY405" fmla="*/ 952453 h 1024230"/>
                  <a:gd name="connsiteX406" fmla="*/ 744876 w 1177174"/>
                  <a:gd name="connsiteY406" fmla="*/ 957390 h 1024230"/>
                  <a:gd name="connsiteX407" fmla="*/ 735001 w 1177174"/>
                  <a:gd name="connsiteY407" fmla="*/ 962326 h 1024230"/>
                  <a:gd name="connsiteX408" fmla="*/ 725126 w 1177174"/>
                  <a:gd name="connsiteY408" fmla="*/ 967263 h 1024230"/>
                  <a:gd name="connsiteX409" fmla="*/ 720192 w 1177174"/>
                  <a:gd name="connsiteY409" fmla="*/ 972201 h 1024230"/>
                  <a:gd name="connsiteX410" fmla="*/ 712784 w 1177174"/>
                  <a:gd name="connsiteY410" fmla="*/ 972201 h 1024230"/>
                  <a:gd name="connsiteX411" fmla="*/ 710317 w 1177174"/>
                  <a:gd name="connsiteY411" fmla="*/ 969732 h 1024230"/>
                  <a:gd name="connsiteX412" fmla="*/ 702912 w 1177174"/>
                  <a:gd name="connsiteY412" fmla="*/ 962326 h 1024230"/>
                  <a:gd name="connsiteX413" fmla="*/ 697975 w 1177174"/>
                  <a:gd name="connsiteY413" fmla="*/ 959857 h 1024230"/>
                  <a:gd name="connsiteX414" fmla="*/ 690567 w 1177174"/>
                  <a:gd name="connsiteY414" fmla="*/ 959857 h 1024230"/>
                  <a:gd name="connsiteX415" fmla="*/ 680695 w 1177174"/>
                  <a:gd name="connsiteY415" fmla="*/ 954921 h 1024230"/>
                  <a:gd name="connsiteX416" fmla="*/ 673288 w 1177174"/>
                  <a:gd name="connsiteY416" fmla="*/ 949984 h 1024230"/>
                  <a:gd name="connsiteX417" fmla="*/ 638729 w 1177174"/>
                  <a:gd name="connsiteY417" fmla="*/ 949984 h 1024230"/>
                  <a:gd name="connsiteX418" fmla="*/ 631324 w 1177174"/>
                  <a:gd name="connsiteY418" fmla="*/ 957390 h 1024230"/>
                  <a:gd name="connsiteX419" fmla="*/ 623919 w 1177174"/>
                  <a:gd name="connsiteY419" fmla="*/ 962326 h 1024230"/>
                  <a:gd name="connsiteX420" fmla="*/ 621553 w 1177174"/>
                  <a:gd name="connsiteY420" fmla="*/ 964795 h 1024230"/>
                  <a:gd name="connsiteX421" fmla="*/ 614044 w 1177174"/>
                  <a:gd name="connsiteY421" fmla="*/ 967263 h 1024230"/>
                  <a:gd name="connsiteX422" fmla="*/ 611678 w 1177174"/>
                  <a:gd name="connsiteY422" fmla="*/ 972201 h 1024230"/>
                  <a:gd name="connsiteX423" fmla="*/ 606640 w 1177174"/>
                  <a:gd name="connsiteY423" fmla="*/ 974670 h 1024230"/>
                  <a:gd name="connsiteX424" fmla="*/ 604273 w 1177174"/>
                  <a:gd name="connsiteY424" fmla="*/ 974670 h 1024230"/>
                  <a:gd name="connsiteX425" fmla="*/ 601702 w 1177174"/>
                  <a:gd name="connsiteY425" fmla="*/ 972201 h 1024230"/>
                  <a:gd name="connsiteX426" fmla="*/ 596868 w 1177174"/>
                  <a:gd name="connsiteY426" fmla="*/ 974670 h 1024230"/>
                  <a:gd name="connsiteX427" fmla="*/ 591931 w 1177174"/>
                  <a:gd name="connsiteY427" fmla="*/ 977138 h 1024230"/>
                  <a:gd name="connsiteX428" fmla="*/ 579589 w 1177174"/>
                  <a:gd name="connsiteY428" fmla="*/ 977138 h 1024230"/>
                  <a:gd name="connsiteX429" fmla="*/ 574651 w 1177174"/>
                  <a:gd name="connsiteY429" fmla="*/ 979605 h 1024230"/>
                  <a:gd name="connsiteX430" fmla="*/ 567247 w 1177174"/>
                  <a:gd name="connsiteY430" fmla="*/ 979605 h 1024230"/>
                  <a:gd name="connsiteX431" fmla="*/ 567247 w 1177174"/>
                  <a:gd name="connsiteY431" fmla="*/ 964795 h 1024230"/>
                  <a:gd name="connsiteX432" fmla="*/ 569714 w 1177174"/>
                  <a:gd name="connsiteY432" fmla="*/ 959857 h 1024230"/>
                  <a:gd name="connsiteX433" fmla="*/ 567247 w 1177174"/>
                  <a:gd name="connsiteY433" fmla="*/ 952453 h 1024230"/>
                  <a:gd name="connsiteX434" fmla="*/ 567247 w 1177174"/>
                  <a:gd name="connsiteY434" fmla="*/ 942578 h 1024230"/>
                  <a:gd name="connsiteX435" fmla="*/ 564776 w 1177174"/>
                  <a:gd name="connsiteY435" fmla="*/ 937642 h 1024230"/>
                  <a:gd name="connsiteX436" fmla="*/ 564776 w 1177174"/>
                  <a:gd name="connsiteY436" fmla="*/ 927767 h 1024230"/>
                  <a:gd name="connsiteX437" fmla="*/ 562309 w 1177174"/>
                  <a:gd name="connsiteY437" fmla="*/ 922831 h 1024230"/>
                  <a:gd name="connsiteX438" fmla="*/ 559839 w 1177174"/>
                  <a:gd name="connsiteY438" fmla="*/ 917893 h 1024230"/>
                  <a:gd name="connsiteX439" fmla="*/ 554902 w 1177174"/>
                  <a:gd name="connsiteY439" fmla="*/ 912956 h 1024230"/>
                  <a:gd name="connsiteX440" fmla="*/ 552434 w 1177174"/>
                  <a:gd name="connsiteY440" fmla="*/ 905550 h 1024230"/>
                  <a:gd name="connsiteX441" fmla="*/ 547497 w 1177174"/>
                  <a:gd name="connsiteY441" fmla="*/ 898145 h 1024230"/>
                  <a:gd name="connsiteX442" fmla="*/ 545030 w 1177174"/>
                  <a:gd name="connsiteY442" fmla="*/ 893208 h 1024230"/>
                  <a:gd name="connsiteX443" fmla="*/ 542559 w 1177174"/>
                  <a:gd name="connsiteY443" fmla="*/ 888270 h 1024230"/>
                  <a:gd name="connsiteX444" fmla="*/ 542559 w 1177174"/>
                  <a:gd name="connsiteY444" fmla="*/ 878397 h 1024230"/>
                  <a:gd name="connsiteX445" fmla="*/ 545030 w 1177174"/>
                  <a:gd name="connsiteY445" fmla="*/ 870991 h 1024230"/>
                  <a:gd name="connsiteX446" fmla="*/ 547497 w 1177174"/>
                  <a:gd name="connsiteY446" fmla="*/ 866055 h 1024230"/>
                  <a:gd name="connsiteX447" fmla="*/ 552434 w 1177174"/>
                  <a:gd name="connsiteY447" fmla="*/ 861117 h 1024230"/>
                  <a:gd name="connsiteX448" fmla="*/ 557372 w 1177174"/>
                  <a:gd name="connsiteY448" fmla="*/ 858649 h 1024230"/>
                  <a:gd name="connsiteX449" fmla="*/ 562309 w 1177174"/>
                  <a:gd name="connsiteY449" fmla="*/ 856180 h 1024230"/>
                  <a:gd name="connsiteX450" fmla="*/ 567247 w 1177174"/>
                  <a:gd name="connsiteY450" fmla="*/ 853711 h 1024230"/>
                  <a:gd name="connsiteX451" fmla="*/ 574651 w 1177174"/>
                  <a:gd name="connsiteY451" fmla="*/ 851242 h 1024230"/>
                  <a:gd name="connsiteX452" fmla="*/ 582056 w 1177174"/>
                  <a:gd name="connsiteY452" fmla="*/ 846306 h 1024230"/>
                  <a:gd name="connsiteX453" fmla="*/ 589461 w 1177174"/>
                  <a:gd name="connsiteY453" fmla="*/ 843838 h 1024230"/>
                  <a:gd name="connsiteX454" fmla="*/ 594398 w 1177174"/>
                  <a:gd name="connsiteY454" fmla="*/ 838900 h 1024230"/>
                  <a:gd name="connsiteX455" fmla="*/ 596868 w 1177174"/>
                  <a:gd name="connsiteY455" fmla="*/ 836432 h 1024230"/>
                  <a:gd name="connsiteX456" fmla="*/ 599336 w 1177174"/>
                  <a:gd name="connsiteY456" fmla="*/ 831496 h 1024230"/>
                  <a:gd name="connsiteX457" fmla="*/ 601702 w 1177174"/>
                  <a:gd name="connsiteY457" fmla="*/ 826558 h 1024230"/>
                  <a:gd name="connsiteX458" fmla="*/ 596868 w 1177174"/>
                  <a:gd name="connsiteY458" fmla="*/ 821621 h 1024230"/>
                  <a:gd name="connsiteX459" fmla="*/ 586993 w 1177174"/>
                  <a:gd name="connsiteY459" fmla="*/ 814216 h 1024230"/>
                  <a:gd name="connsiteX460" fmla="*/ 579589 w 1177174"/>
                  <a:gd name="connsiteY460" fmla="*/ 809279 h 1024230"/>
                  <a:gd name="connsiteX461" fmla="*/ 579589 w 1177174"/>
                  <a:gd name="connsiteY461" fmla="*/ 806810 h 1024230"/>
                  <a:gd name="connsiteX462" fmla="*/ 574651 w 1177174"/>
                  <a:gd name="connsiteY462" fmla="*/ 806810 h 1024230"/>
                  <a:gd name="connsiteX463" fmla="*/ 567247 w 1177174"/>
                  <a:gd name="connsiteY463" fmla="*/ 804445 h 1024230"/>
                  <a:gd name="connsiteX464" fmla="*/ 562309 w 1177174"/>
                  <a:gd name="connsiteY464" fmla="*/ 806810 h 1024230"/>
                  <a:gd name="connsiteX465" fmla="*/ 547497 w 1177174"/>
                  <a:gd name="connsiteY465" fmla="*/ 804445 h 1024230"/>
                  <a:gd name="connsiteX466" fmla="*/ 542559 w 1177174"/>
                  <a:gd name="connsiteY466" fmla="*/ 804445 h 1024230"/>
                  <a:gd name="connsiteX467" fmla="*/ 540092 w 1177174"/>
                  <a:gd name="connsiteY467" fmla="*/ 801976 h 1024230"/>
                  <a:gd name="connsiteX468" fmla="*/ 532688 w 1177174"/>
                  <a:gd name="connsiteY468" fmla="*/ 794468 h 1024230"/>
                  <a:gd name="connsiteX469" fmla="*/ 527750 w 1177174"/>
                  <a:gd name="connsiteY469" fmla="*/ 789632 h 1024230"/>
                  <a:gd name="connsiteX470" fmla="*/ 525280 w 1177174"/>
                  <a:gd name="connsiteY470" fmla="*/ 789632 h 1024230"/>
                  <a:gd name="connsiteX471" fmla="*/ 517875 w 1177174"/>
                  <a:gd name="connsiteY471" fmla="*/ 782124 h 1024230"/>
                  <a:gd name="connsiteX472" fmla="*/ 510471 w 1177174"/>
                  <a:gd name="connsiteY472" fmla="*/ 782124 h 1024230"/>
                  <a:gd name="connsiteX473" fmla="*/ 510471 w 1177174"/>
                  <a:gd name="connsiteY473" fmla="*/ 779655 h 1024230"/>
                  <a:gd name="connsiteX474" fmla="*/ 508000 w 1177174"/>
                  <a:gd name="connsiteY474" fmla="*/ 774720 h 1024230"/>
                  <a:gd name="connsiteX475" fmla="*/ 505533 w 1177174"/>
                  <a:gd name="connsiteY475" fmla="*/ 767417 h 1024230"/>
                  <a:gd name="connsiteX476" fmla="*/ 505533 w 1177174"/>
                  <a:gd name="connsiteY476" fmla="*/ 764845 h 1024230"/>
                  <a:gd name="connsiteX477" fmla="*/ 498125 w 1177174"/>
                  <a:gd name="connsiteY477" fmla="*/ 762479 h 1024230"/>
                  <a:gd name="connsiteX478" fmla="*/ 495658 w 1177174"/>
                  <a:gd name="connsiteY478" fmla="*/ 764845 h 1024230"/>
                  <a:gd name="connsiteX479" fmla="*/ 493191 w 1177174"/>
                  <a:gd name="connsiteY479" fmla="*/ 767417 h 1024230"/>
                  <a:gd name="connsiteX480" fmla="*/ 490721 w 1177174"/>
                  <a:gd name="connsiteY480" fmla="*/ 772353 h 1024230"/>
                  <a:gd name="connsiteX481" fmla="*/ 490721 w 1177174"/>
                  <a:gd name="connsiteY481" fmla="*/ 774720 h 1024230"/>
                  <a:gd name="connsiteX482" fmla="*/ 485783 w 1177174"/>
                  <a:gd name="connsiteY482" fmla="*/ 769886 h 1024230"/>
                  <a:gd name="connsiteX483" fmla="*/ 483316 w 1177174"/>
                  <a:gd name="connsiteY483" fmla="*/ 767417 h 1024230"/>
                  <a:gd name="connsiteX484" fmla="*/ 480846 w 1177174"/>
                  <a:gd name="connsiteY484" fmla="*/ 760011 h 1024230"/>
                  <a:gd name="connsiteX485" fmla="*/ 475912 w 1177174"/>
                  <a:gd name="connsiteY485" fmla="*/ 757542 h 1024230"/>
                  <a:gd name="connsiteX486" fmla="*/ 473441 w 1177174"/>
                  <a:gd name="connsiteY486" fmla="*/ 755073 h 1024230"/>
                  <a:gd name="connsiteX487" fmla="*/ 466037 w 1177174"/>
                  <a:gd name="connsiteY487" fmla="*/ 750137 h 1024230"/>
                  <a:gd name="connsiteX488" fmla="*/ 461099 w 1177174"/>
                  <a:gd name="connsiteY488" fmla="*/ 745200 h 1024230"/>
                  <a:gd name="connsiteX489" fmla="*/ 458632 w 1177174"/>
                  <a:gd name="connsiteY489" fmla="*/ 740262 h 1024230"/>
                  <a:gd name="connsiteX490" fmla="*/ 451224 w 1177174"/>
                  <a:gd name="connsiteY490" fmla="*/ 740262 h 1024230"/>
                  <a:gd name="connsiteX491" fmla="*/ 448757 w 1177174"/>
                  <a:gd name="connsiteY491" fmla="*/ 745200 h 1024230"/>
                  <a:gd name="connsiteX492" fmla="*/ 446287 w 1177174"/>
                  <a:gd name="connsiteY492" fmla="*/ 745200 h 1024230"/>
                  <a:gd name="connsiteX493" fmla="*/ 441352 w 1177174"/>
                  <a:gd name="connsiteY493" fmla="*/ 740262 h 1024230"/>
                  <a:gd name="connsiteX494" fmla="*/ 436415 w 1177174"/>
                  <a:gd name="connsiteY494" fmla="*/ 730389 h 1024230"/>
                  <a:gd name="connsiteX495" fmla="*/ 429007 w 1177174"/>
                  <a:gd name="connsiteY495" fmla="*/ 722983 h 1024230"/>
                  <a:gd name="connsiteX496" fmla="*/ 429007 w 1177174"/>
                  <a:gd name="connsiteY496" fmla="*/ 720514 h 1024230"/>
                  <a:gd name="connsiteX497" fmla="*/ 426540 w 1177174"/>
                  <a:gd name="connsiteY497" fmla="*/ 713110 h 1024230"/>
                  <a:gd name="connsiteX498" fmla="*/ 424073 w 1177174"/>
                  <a:gd name="connsiteY498" fmla="*/ 705703 h 1024230"/>
                  <a:gd name="connsiteX499" fmla="*/ 416665 w 1177174"/>
                  <a:gd name="connsiteY499" fmla="*/ 700766 h 1024230"/>
                  <a:gd name="connsiteX500" fmla="*/ 409261 w 1177174"/>
                  <a:gd name="connsiteY500" fmla="*/ 698297 h 1024230"/>
                  <a:gd name="connsiteX501" fmla="*/ 406793 w 1177174"/>
                  <a:gd name="connsiteY501" fmla="*/ 695830 h 1024230"/>
                  <a:gd name="connsiteX502" fmla="*/ 401856 w 1177174"/>
                  <a:gd name="connsiteY502" fmla="*/ 690893 h 1024230"/>
                  <a:gd name="connsiteX503" fmla="*/ 396918 w 1177174"/>
                  <a:gd name="connsiteY503" fmla="*/ 690893 h 1024230"/>
                  <a:gd name="connsiteX504" fmla="*/ 391981 w 1177174"/>
                  <a:gd name="connsiteY504" fmla="*/ 693361 h 1024230"/>
                  <a:gd name="connsiteX505" fmla="*/ 387044 w 1177174"/>
                  <a:gd name="connsiteY505" fmla="*/ 690893 h 1024230"/>
                  <a:gd name="connsiteX506" fmla="*/ 382106 w 1177174"/>
                  <a:gd name="connsiteY506" fmla="*/ 693361 h 1024230"/>
                  <a:gd name="connsiteX507" fmla="*/ 379639 w 1177174"/>
                  <a:gd name="connsiteY507" fmla="*/ 700766 h 1024230"/>
                  <a:gd name="connsiteX508" fmla="*/ 377169 w 1177174"/>
                  <a:gd name="connsiteY508" fmla="*/ 703235 h 1024230"/>
                  <a:gd name="connsiteX509" fmla="*/ 372231 w 1177174"/>
                  <a:gd name="connsiteY509" fmla="*/ 703235 h 1024230"/>
                  <a:gd name="connsiteX510" fmla="*/ 367297 w 1177174"/>
                  <a:gd name="connsiteY510" fmla="*/ 700766 h 1024230"/>
                  <a:gd name="connsiteX511" fmla="*/ 359889 w 1177174"/>
                  <a:gd name="connsiteY511" fmla="*/ 700766 h 1024230"/>
                  <a:gd name="connsiteX512" fmla="*/ 359889 w 1177174"/>
                  <a:gd name="connsiteY512" fmla="*/ 703235 h 1024230"/>
                  <a:gd name="connsiteX513" fmla="*/ 354952 w 1177174"/>
                  <a:gd name="connsiteY513" fmla="*/ 705703 h 1024230"/>
                  <a:gd name="connsiteX514" fmla="*/ 352484 w 1177174"/>
                  <a:gd name="connsiteY514" fmla="*/ 705703 h 1024230"/>
                  <a:gd name="connsiteX515" fmla="*/ 347547 w 1177174"/>
                  <a:gd name="connsiteY515" fmla="*/ 703235 h 1024230"/>
                  <a:gd name="connsiteX516" fmla="*/ 347547 w 1177174"/>
                  <a:gd name="connsiteY516" fmla="*/ 700766 h 1024230"/>
                  <a:gd name="connsiteX517" fmla="*/ 342610 w 1177174"/>
                  <a:gd name="connsiteY517" fmla="*/ 695830 h 1024230"/>
                  <a:gd name="connsiteX518" fmla="*/ 340142 w 1177174"/>
                  <a:gd name="connsiteY518" fmla="*/ 693361 h 1024230"/>
                  <a:gd name="connsiteX519" fmla="*/ 335205 w 1177174"/>
                  <a:gd name="connsiteY519" fmla="*/ 690893 h 1024230"/>
                  <a:gd name="connsiteX520" fmla="*/ 317925 w 1177174"/>
                  <a:gd name="connsiteY520" fmla="*/ 690893 h 1024230"/>
                  <a:gd name="connsiteX521" fmla="*/ 312988 w 1177174"/>
                  <a:gd name="connsiteY521" fmla="*/ 688424 h 1024230"/>
                  <a:gd name="connsiteX522" fmla="*/ 305583 w 1177174"/>
                  <a:gd name="connsiteY522" fmla="*/ 685955 h 1024230"/>
                  <a:gd name="connsiteX523" fmla="*/ 298179 w 1177174"/>
                  <a:gd name="connsiteY523" fmla="*/ 685955 h 1024230"/>
                  <a:gd name="connsiteX524" fmla="*/ 295708 w 1177174"/>
                  <a:gd name="connsiteY524" fmla="*/ 688424 h 1024230"/>
                  <a:gd name="connsiteX525" fmla="*/ 290771 w 1177174"/>
                  <a:gd name="connsiteY525" fmla="*/ 690893 h 1024230"/>
                  <a:gd name="connsiteX526" fmla="*/ 285833 w 1177174"/>
                  <a:gd name="connsiteY526" fmla="*/ 690893 h 1024230"/>
                  <a:gd name="connsiteX527" fmla="*/ 283366 w 1177174"/>
                  <a:gd name="connsiteY527" fmla="*/ 688424 h 1024230"/>
                  <a:gd name="connsiteX528" fmla="*/ 280896 w 1177174"/>
                  <a:gd name="connsiteY528" fmla="*/ 688424 h 1024230"/>
                  <a:gd name="connsiteX529" fmla="*/ 275962 w 1177174"/>
                  <a:gd name="connsiteY529" fmla="*/ 683486 h 1024230"/>
                  <a:gd name="connsiteX530" fmla="*/ 273491 w 1177174"/>
                  <a:gd name="connsiteY530" fmla="*/ 676082 h 1024230"/>
                  <a:gd name="connsiteX531" fmla="*/ 271024 w 1177174"/>
                  <a:gd name="connsiteY531" fmla="*/ 668676 h 1024230"/>
                  <a:gd name="connsiteX532" fmla="*/ 263616 w 1177174"/>
                  <a:gd name="connsiteY532" fmla="*/ 666207 h 1024230"/>
                  <a:gd name="connsiteX533" fmla="*/ 256212 w 1177174"/>
                  <a:gd name="connsiteY533" fmla="*/ 663738 h 1024230"/>
                  <a:gd name="connsiteX534" fmla="*/ 253745 w 1177174"/>
                  <a:gd name="connsiteY534" fmla="*/ 661269 h 1024230"/>
                  <a:gd name="connsiteX535" fmla="*/ 253745 w 1177174"/>
                  <a:gd name="connsiteY535" fmla="*/ 653865 h 1024230"/>
                  <a:gd name="connsiteX536" fmla="*/ 256212 w 1177174"/>
                  <a:gd name="connsiteY536" fmla="*/ 648927 h 1024230"/>
                  <a:gd name="connsiteX537" fmla="*/ 256212 w 1177174"/>
                  <a:gd name="connsiteY537" fmla="*/ 646459 h 1024230"/>
                  <a:gd name="connsiteX538" fmla="*/ 246337 w 1177174"/>
                  <a:gd name="connsiteY538" fmla="*/ 643990 h 1024230"/>
                  <a:gd name="connsiteX539" fmla="*/ 238932 w 1177174"/>
                  <a:gd name="connsiteY539" fmla="*/ 643990 h 1024230"/>
                  <a:gd name="connsiteX540" fmla="*/ 231528 w 1177174"/>
                  <a:gd name="connsiteY540" fmla="*/ 641523 h 1024230"/>
                  <a:gd name="connsiteX541" fmla="*/ 229057 w 1177174"/>
                  <a:gd name="connsiteY541" fmla="*/ 639054 h 1024230"/>
                  <a:gd name="connsiteX542" fmla="*/ 226590 w 1177174"/>
                  <a:gd name="connsiteY542" fmla="*/ 639054 h 1024230"/>
                  <a:gd name="connsiteX543" fmla="*/ 219186 w 1177174"/>
                  <a:gd name="connsiteY543" fmla="*/ 636585 h 1024230"/>
                  <a:gd name="connsiteX544" fmla="*/ 211881 w 1177174"/>
                  <a:gd name="connsiteY544" fmla="*/ 631648 h 1024230"/>
                  <a:gd name="connsiteX545" fmla="*/ 209311 w 1177174"/>
                  <a:gd name="connsiteY545" fmla="*/ 629179 h 1024230"/>
                  <a:gd name="connsiteX546" fmla="*/ 204373 w 1177174"/>
                  <a:gd name="connsiteY546" fmla="*/ 626710 h 1024230"/>
                  <a:gd name="connsiteX547" fmla="*/ 199539 w 1177174"/>
                  <a:gd name="connsiteY547" fmla="*/ 624243 h 1024230"/>
                  <a:gd name="connsiteX548" fmla="*/ 194602 w 1177174"/>
                  <a:gd name="connsiteY548" fmla="*/ 621774 h 1024230"/>
                  <a:gd name="connsiteX549" fmla="*/ 189664 w 1177174"/>
                  <a:gd name="connsiteY549" fmla="*/ 616837 h 1024230"/>
                  <a:gd name="connsiteX550" fmla="*/ 184727 w 1177174"/>
                  <a:gd name="connsiteY550" fmla="*/ 611899 h 1024230"/>
                  <a:gd name="connsiteX551" fmla="*/ 182260 w 1177174"/>
                  <a:gd name="connsiteY551" fmla="*/ 606962 h 1024230"/>
                  <a:gd name="connsiteX552" fmla="*/ 182260 w 1177174"/>
                  <a:gd name="connsiteY552" fmla="*/ 572403 h 1024230"/>
                  <a:gd name="connsiteX553" fmla="*/ 179793 w 1177174"/>
                  <a:gd name="connsiteY553" fmla="*/ 567467 h 1024230"/>
                  <a:gd name="connsiteX554" fmla="*/ 179793 w 1177174"/>
                  <a:gd name="connsiteY554" fmla="*/ 564998 h 1024230"/>
                  <a:gd name="connsiteX555" fmla="*/ 177322 w 1177174"/>
                  <a:gd name="connsiteY555" fmla="*/ 557592 h 1024230"/>
                  <a:gd name="connsiteX556" fmla="*/ 174855 w 1177174"/>
                  <a:gd name="connsiteY556" fmla="*/ 555123 h 1024230"/>
                  <a:gd name="connsiteX557" fmla="*/ 177322 w 1177174"/>
                  <a:gd name="connsiteY557" fmla="*/ 550187 h 1024230"/>
                  <a:gd name="connsiteX558" fmla="*/ 177322 w 1177174"/>
                  <a:gd name="connsiteY558" fmla="*/ 542781 h 1024230"/>
                  <a:gd name="connsiteX559" fmla="*/ 169918 w 1177174"/>
                  <a:gd name="connsiteY559" fmla="*/ 542781 h 1024230"/>
                  <a:gd name="connsiteX560" fmla="*/ 160043 w 1177174"/>
                  <a:gd name="connsiteY560" fmla="*/ 545250 h 1024230"/>
                  <a:gd name="connsiteX561" fmla="*/ 155105 w 1177174"/>
                  <a:gd name="connsiteY561" fmla="*/ 537844 h 1024230"/>
                  <a:gd name="connsiteX562" fmla="*/ 155105 w 1177174"/>
                  <a:gd name="connsiteY562" fmla="*/ 532908 h 1024230"/>
                  <a:gd name="connsiteX563" fmla="*/ 157576 w 1177174"/>
                  <a:gd name="connsiteY563" fmla="*/ 523033 h 1024230"/>
                  <a:gd name="connsiteX564" fmla="*/ 157576 w 1177174"/>
                  <a:gd name="connsiteY564" fmla="*/ 518095 h 1024230"/>
                  <a:gd name="connsiteX565" fmla="*/ 152638 w 1177174"/>
                  <a:gd name="connsiteY565" fmla="*/ 510691 h 1024230"/>
                  <a:gd name="connsiteX566" fmla="*/ 152638 w 1177174"/>
                  <a:gd name="connsiteY566" fmla="*/ 508222 h 1024230"/>
                  <a:gd name="connsiteX567" fmla="*/ 150168 w 1177174"/>
                  <a:gd name="connsiteY567" fmla="*/ 503285 h 1024230"/>
                  <a:gd name="connsiteX568" fmla="*/ 150168 w 1177174"/>
                  <a:gd name="connsiteY568" fmla="*/ 498347 h 1024230"/>
                  <a:gd name="connsiteX569" fmla="*/ 162513 w 1177174"/>
                  <a:gd name="connsiteY569" fmla="*/ 498347 h 1024230"/>
                  <a:gd name="connsiteX570" fmla="*/ 169918 w 1177174"/>
                  <a:gd name="connsiteY570" fmla="*/ 493411 h 1024230"/>
                  <a:gd name="connsiteX571" fmla="*/ 174855 w 1177174"/>
                  <a:gd name="connsiteY571" fmla="*/ 493411 h 1024230"/>
                  <a:gd name="connsiteX572" fmla="*/ 179793 w 1177174"/>
                  <a:gd name="connsiteY572" fmla="*/ 490943 h 1024230"/>
                  <a:gd name="connsiteX573" fmla="*/ 179793 w 1177174"/>
                  <a:gd name="connsiteY573" fmla="*/ 486005 h 1024230"/>
                  <a:gd name="connsiteX574" fmla="*/ 177322 w 1177174"/>
                  <a:gd name="connsiteY574" fmla="*/ 481068 h 1024230"/>
                  <a:gd name="connsiteX575" fmla="*/ 174855 w 1177174"/>
                  <a:gd name="connsiteY575" fmla="*/ 478600 h 1024230"/>
                  <a:gd name="connsiteX576" fmla="*/ 174855 w 1177174"/>
                  <a:gd name="connsiteY576" fmla="*/ 473663 h 1024230"/>
                  <a:gd name="connsiteX577" fmla="*/ 177322 w 1177174"/>
                  <a:gd name="connsiteY577" fmla="*/ 471194 h 1024230"/>
                  <a:gd name="connsiteX578" fmla="*/ 184727 w 1177174"/>
                  <a:gd name="connsiteY578" fmla="*/ 466257 h 1024230"/>
                  <a:gd name="connsiteX579" fmla="*/ 192135 w 1177174"/>
                  <a:gd name="connsiteY579" fmla="*/ 463788 h 1024230"/>
                  <a:gd name="connsiteX580" fmla="*/ 194602 w 1177174"/>
                  <a:gd name="connsiteY580" fmla="*/ 456383 h 1024230"/>
                  <a:gd name="connsiteX581" fmla="*/ 197072 w 1177174"/>
                  <a:gd name="connsiteY581" fmla="*/ 448977 h 1024230"/>
                  <a:gd name="connsiteX582" fmla="*/ 197072 w 1177174"/>
                  <a:gd name="connsiteY582" fmla="*/ 441573 h 1024230"/>
                  <a:gd name="connsiteX583" fmla="*/ 194602 w 1177174"/>
                  <a:gd name="connsiteY583" fmla="*/ 431698 h 1024230"/>
                  <a:gd name="connsiteX584" fmla="*/ 194602 w 1177174"/>
                  <a:gd name="connsiteY584" fmla="*/ 426760 h 1024230"/>
                  <a:gd name="connsiteX585" fmla="*/ 189664 w 1177174"/>
                  <a:gd name="connsiteY585" fmla="*/ 414418 h 1024230"/>
                  <a:gd name="connsiteX586" fmla="*/ 182260 w 1177174"/>
                  <a:gd name="connsiteY586" fmla="*/ 411949 h 1024230"/>
                  <a:gd name="connsiteX587" fmla="*/ 167447 w 1177174"/>
                  <a:gd name="connsiteY587" fmla="*/ 407012 h 1024230"/>
                  <a:gd name="connsiteX588" fmla="*/ 162513 w 1177174"/>
                  <a:gd name="connsiteY588" fmla="*/ 404545 h 1024230"/>
                  <a:gd name="connsiteX589" fmla="*/ 157576 w 1177174"/>
                  <a:gd name="connsiteY589" fmla="*/ 399607 h 1024230"/>
                  <a:gd name="connsiteX590" fmla="*/ 150168 w 1177174"/>
                  <a:gd name="connsiteY590" fmla="*/ 389732 h 1024230"/>
                  <a:gd name="connsiteX591" fmla="*/ 145230 w 1177174"/>
                  <a:gd name="connsiteY591" fmla="*/ 384797 h 1024230"/>
                  <a:gd name="connsiteX592" fmla="*/ 140296 w 1177174"/>
                  <a:gd name="connsiteY592" fmla="*/ 382430 h 1024230"/>
                  <a:gd name="connsiteX593" fmla="*/ 137826 w 1177174"/>
                  <a:gd name="connsiteY593" fmla="*/ 379963 h 1024230"/>
                  <a:gd name="connsiteX594" fmla="*/ 130421 w 1177174"/>
                  <a:gd name="connsiteY594" fmla="*/ 365150 h 1024230"/>
                  <a:gd name="connsiteX595" fmla="*/ 125484 w 1177174"/>
                  <a:gd name="connsiteY595" fmla="*/ 360214 h 1024230"/>
                  <a:gd name="connsiteX596" fmla="*/ 120546 w 1177174"/>
                  <a:gd name="connsiteY596" fmla="*/ 355173 h 1024230"/>
                  <a:gd name="connsiteX597" fmla="*/ 115609 w 1177174"/>
                  <a:gd name="connsiteY597" fmla="*/ 350339 h 1024230"/>
                  <a:gd name="connsiteX598" fmla="*/ 110671 w 1177174"/>
                  <a:gd name="connsiteY598" fmla="*/ 340466 h 1024230"/>
                  <a:gd name="connsiteX599" fmla="*/ 103267 w 1177174"/>
                  <a:gd name="connsiteY599" fmla="*/ 335529 h 1024230"/>
                  <a:gd name="connsiteX600" fmla="*/ 95862 w 1177174"/>
                  <a:gd name="connsiteY600" fmla="*/ 330591 h 1024230"/>
                  <a:gd name="connsiteX601" fmla="*/ 88457 w 1177174"/>
                  <a:gd name="connsiteY601" fmla="*/ 328122 h 1024230"/>
                  <a:gd name="connsiteX602" fmla="*/ 83520 w 1177174"/>
                  <a:gd name="connsiteY602" fmla="*/ 325655 h 1024230"/>
                  <a:gd name="connsiteX603" fmla="*/ 68708 w 1177174"/>
                  <a:gd name="connsiteY603" fmla="*/ 323187 h 1024230"/>
                  <a:gd name="connsiteX604" fmla="*/ 61303 w 1177174"/>
                  <a:gd name="connsiteY604" fmla="*/ 325655 h 1024230"/>
                  <a:gd name="connsiteX605" fmla="*/ 39086 w 1177174"/>
                  <a:gd name="connsiteY605" fmla="*/ 325655 h 1024230"/>
                  <a:gd name="connsiteX606" fmla="*/ 29211 w 1177174"/>
                  <a:gd name="connsiteY606" fmla="*/ 323187 h 1024230"/>
                  <a:gd name="connsiteX607" fmla="*/ 24274 w 1177174"/>
                  <a:gd name="connsiteY607" fmla="*/ 320718 h 1024230"/>
                  <a:gd name="connsiteX608" fmla="*/ 16869 w 1177174"/>
                  <a:gd name="connsiteY608" fmla="*/ 315780 h 1024230"/>
                  <a:gd name="connsiteX609" fmla="*/ 9464 w 1177174"/>
                  <a:gd name="connsiteY609" fmla="*/ 310843 h 1024230"/>
                  <a:gd name="connsiteX610" fmla="*/ 6994 w 1177174"/>
                  <a:gd name="connsiteY610" fmla="*/ 308374 h 1024230"/>
                  <a:gd name="connsiteX611" fmla="*/ 2057 w 1177174"/>
                  <a:gd name="connsiteY611" fmla="*/ 308374 h 1024230"/>
                  <a:gd name="connsiteX612" fmla="*/ 2057 w 1177174"/>
                  <a:gd name="connsiteY612" fmla="*/ 298501 h 1024230"/>
                  <a:gd name="connsiteX613" fmla="*/ -411 w 1177174"/>
                  <a:gd name="connsiteY613" fmla="*/ 286159 h 1024230"/>
                  <a:gd name="connsiteX614" fmla="*/ 2057 w 1177174"/>
                  <a:gd name="connsiteY614" fmla="*/ 276284 h 1024230"/>
                  <a:gd name="connsiteX615" fmla="*/ 2057 w 1177174"/>
                  <a:gd name="connsiteY615" fmla="*/ 246662 h 1024230"/>
                  <a:gd name="connsiteX616" fmla="*/ 4527 w 1177174"/>
                  <a:gd name="connsiteY616" fmla="*/ 236787 h 1024230"/>
                  <a:gd name="connsiteX617" fmla="*/ 4527 w 1177174"/>
                  <a:gd name="connsiteY617" fmla="*/ 214572 h 1024230"/>
                  <a:gd name="connsiteX618" fmla="*/ 6994 w 1177174"/>
                  <a:gd name="connsiteY618" fmla="*/ 209634 h 1024230"/>
                  <a:gd name="connsiteX619" fmla="*/ 6994 w 1177174"/>
                  <a:gd name="connsiteY619" fmla="*/ 204697 h 1024230"/>
                  <a:gd name="connsiteX620" fmla="*/ 11931 w 1177174"/>
                  <a:gd name="connsiteY620" fmla="*/ 192355 h 1024230"/>
                  <a:gd name="connsiteX621" fmla="*/ 14402 w 1177174"/>
                  <a:gd name="connsiteY621" fmla="*/ 184949 h 1024230"/>
                  <a:gd name="connsiteX622" fmla="*/ 16869 w 1177174"/>
                  <a:gd name="connsiteY622" fmla="*/ 180013 h 1024230"/>
                  <a:gd name="connsiteX623" fmla="*/ 19336 w 1177174"/>
                  <a:gd name="connsiteY623" fmla="*/ 175075 h 1024230"/>
                  <a:gd name="connsiteX624" fmla="*/ 19336 w 1177174"/>
                  <a:gd name="connsiteY624" fmla="*/ 172606 h 1024230"/>
                  <a:gd name="connsiteX625" fmla="*/ 26744 w 1177174"/>
                  <a:gd name="connsiteY625" fmla="*/ 165200 h 1024230"/>
                  <a:gd name="connsiteX626" fmla="*/ 31681 w 1177174"/>
                  <a:gd name="connsiteY626" fmla="*/ 157796 h 1024230"/>
                  <a:gd name="connsiteX627" fmla="*/ 34148 w 1177174"/>
                  <a:gd name="connsiteY627" fmla="*/ 150389 h 1024230"/>
                  <a:gd name="connsiteX628" fmla="*/ 39086 w 1177174"/>
                  <a:gd name="connsiteY628" fmla="*/ 142985 h 1024230"/>
                  <a:gd name="connsiteX629" fmla="*/ 44023 w 1177174"/>
                  <a:gd name="connsiteY629" fmla="*/ 133110 h 1024230"/>
                  <a:gd name="connsiteX630" fmla="*/ 48961 w 1177174"/>
                  <a:gd name="connsiteY630" fmla="*/ 123237 h 1024230"/>
                  <a:gd name="connsiteX631" fmla="*/ 58833 w 1177174"/>
                  <a:gd name="connsiteY631" fmla="*/ 103488 h 1024230"/>
                  <a:gd name="connsiteX632" fmla="*/ 63770 w 1177174"/>
                  <a:gd name="connsiteY632" fmla="*/ 91145 h 1024230"/>
                  <a:gd name="connsiteX633" fmla="*/ 68708 w 1177174"/>
                  <a:gd name="connsiteY633" fmla="*/ 83740 h 1024230"/>
                  <a:gd name="connsiteX634" fmla="*/ 71178 w 1177174"/>
                  <a:gd name="connsiteY634" fmla="*/ 78803 h 1024230"/>
                  <a:gd name="connsiteX635" fmla="*/ 78582 w 1177174"/>
                  <a:gd name="connsiteY635" fmla="*/ 73865 h 1024230"/>
                  <a:gd name="connsiteX636" fmla="*/ 83520 w 1177174"/>
                  <a:gd name="connsiteY636" fmla="*/ 68929 h 1024230"/>
                  <a:gd name="connsiteX637" fmla="*/ 90925 w 1177174"/>
                  <a:gd name="connsiteY637" fmla="*/ 63992 h 1024230"/>
                  <a:gd name="connsiteX638" fmla="*/ 98329 w 1177174"/>
                  <a:gd name="connsiteY638" fmla="*/ 61523 h 1024230"/>
                  <a:gd name="connsiteX639" fmla="*/ 105737 w 1177174"/>
                  <a:gd name="connsiteY639" fmla="*/ 56585 h 1024230"/>
                  <a:gd name="connsiteX640" fmla="*/ 110671 w 1177174"/>
                  <a:gd name="connsiteY640" fmla="*/ 51650 h 1024230"/>
                  <a:gd name="connsiteX641" fmla="*/ 115609 w 1177174"/>
                  <a:gd name="connsiteY641" fmla="*/ 49181 h 1024230"/>
                  <a:gd name="connsiteX642" fmla="*/ 123016 w 1177174"/>
                  <a:gd name="connsiteY642" fmla="*/ 44243 h 1024230"/>
                  <a:gd name="connsiteX643" fmla="*/ 132888 w 1177174"/>
                  <a:gd name="connsiteY643" fmla="*/ 44243 h 102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</a:cxnLst>
                <a:rect l="l" t="t" r="r" b="b"/>
                <a:pathLst>
                  <a:path w="1177174" h="1024230">
                    <a:moveTo>
                      <a:pt x="132788" y="44243"/>
                    </a:moveTo>
                    <a:lnTo>
                      <a:pt x="135255" y="44243"/>
                    </a:lnTo>
                    <a:lnTo>
                      <a:pt x="140192" y="46712"/>
                    </a:lnTo>
                    <a:lnTo>
                      <a:pt x="145130" y="49181"/>
                    </a:lnTo>
                    <a:lnTo>
                      <a:pt x="152535" y="56585"/>
                    </a:lnTo>
                    <a:lnTo>
                      <a:pt x="159939" y="61523"/>
                    </a:lnTo>
                    <a:lnTo>
                      <a:pt x="164877" y="66460"/>
                    </a:lnTo>
                    <a:lnTo>
                      <a:pt x="174752" y="73865"/>
                    </a:lnTo>
                    <a:lnTo>
                      <a:pt x="179689" y="78803"/>
                    </a:lnTo>
                    <a:lnTo>
                      <a:pt x="184626" y="83740"/>
                    </a:lnTo>
                    <a:lnTo>
                      <a:pt x="187094" y="83740"/>
                    </a:lnTo>
                    <a:lnTo>
                      <a:pt x="192031" y="86209"/>
                    </a:lnTo>
                    <a:lnTo>
                      <a:pt x="199436" y="91145"/>
                    </a:lnTo>
                    <a:lnTo>
                      <a:pt x="201906" y="91145"/>
                    </a:lnTo>
                    <a:lnTo>
                      <a:pt x="206843" y="93613"/>
                    </a:lnTo>
                    <a:lnTo>
                      <a:pt x="214248" y="93613"/>
                    </a:lnTo>
                    <a:lnTo>
                      <a:pt x="216715" y="98551"/>
                    </a:lnTo>
                    <a:lnTo>
                      <a:pt x="219186" y="98551"/>
                    </a:lnTo>
                    <a:lnTo>
                      <a:pt x="219186" y="101020"/>
                    </a:lnTo>
                    <a:lnTo>
                      <a:pt x="224123" y="101020"/>
                    </a:lnTo>
                    <a:lnTo>
                      <a:pt x="229057" y="103488"/>
                    </a:lnTo>
                    <a:lnTo>
                      <a:pt x="233995" y="105957"/>
                    </a:lnTo>
                    <a:lnTo>
                      <a:pt x="238932" y="108424"/>
                    </a:lnTo>
                    <a:lnTo>
                      <a:pt x="243870" y="110893"/>
                    </a:lnTo>
                    <a:lnTo>
                      <a:pt x="246337" y="110893"/>
                    </a:lnTo>
                    <a:lnTo>
                      <a:pt x="251274" y="113362"/>
                    </a:lnTo>
                    <a:lnTo>
                      <a:pt x="253745" y="113362"/>
                    </a:lnTo>
                    <a:lnTo>
                      <a:pt x="261149" y="115830"/>
                    </a:lnTo>
                    <a:lnTo>
                      <a:pt x="266087" y="115830"/>
                    </a:lnTo>
                    <a:lnTo>
                      <a:pt x="273491" y="113362"/>
                    </a:lnTo>
                    <a:lnTo>
                      <a:pt x="280896" y="113362"/>
                    </a:lnTo>
                    <a:lnTo>
                      <a:pt x="293241" y="110893"/>
                    </a:lnTo>
                    <a:lnTo>
                      <a:pt x="300646" y="105957"/>
                    </a:lnTo>
                    <a:lnTo>
                      <a:pt x="300646" y="103488"/>
                    </a:lnTo>
                    <a:lnTo>
                      <a:pt x="305583" y="93613"/>
                    </a:lnTo>
                    <a:lnTo>
                      <a:pt x="303113" y="78803"/>
                    </a:lnTo>
                    <a:lnTo>
                      <a:pt x="298179" y="71398"/>
                    </a:lnTo>
                    <a:lnTo>
                      <a:pt x="290771" y="61523"/>
                    </a:lnTo>
                    <a:lnTo>
                      <a:pt x="293241" y="46712"/>
                    </a:lnTo>
                    <a:lnTo>
                      <a:pt x="298179" y="39306"/>
                    </a:lnTo>
                    <a:lnTo>
                      <a:pt x="310521" y="26964"/>
                    </a:lnTo>
                    <a:lnTo>
                      <a:pt x="317925" y="17090"/>
                    </a:lnTo>
                    <a:lnTo>
                      <a:pt x="320393" y="17090"/>
                    </a:lnTo>
                    <a:lnTo>
                      <a:pt x="342610" y="12153"/>
                    </a:lnTo>
                    <a:lnTo>
                      <a:pt x="359889" y="12153"/>
                    </a:lnTo>
                    <a:lnTo>
                      <a:pt x="372131" y="9684"/>
                    </a:lnTo>
                    <a:lnTo>
                      <a:pt x="384473" y="9684"/>
                    </a:lnTo>
                    <a:lnTo>
                      <a:pt x="394448" y="7216"/>
                    </a:lnTo>
                    <a:lnTo>
                      <a:pt x="401752" y="9684"/>
                    </a:lnTo>
                    <a:lnTo>
                      <a:pt x="446186" y="9684"/>
                    </a:lnTo>
                    <a:lnTo>
                      <a:pt x="460996" y="7216"/>
                    </a:lnTo>
                    <a:lnTo>
                      <a:pt x="522709" y="7216"/>
                    </a:lnTo>
                    <a:lnTo>
                      <a:pt x="535051" y="4747"/>
                    </a:lnTo>
                    <a:lnTo>
                      <a:pt x="549864" y="4747"/>
                    </a:lnTo>
                    <a:lnTo>
                      <a:pt x="562206" y="2278"/>
                    </a:lnTo>
                    <a:lnTo>
                      <a:pt x="606640" y="2278"/>
                    </a:lnTo>
                    <a:lnTo>
                      <a:pt x="616512" y="-191"/>
                    </a:lnTo>
                    <a:lnTo>
                      <a:pt x="626386" y="-191"/>
                    </a:lnTo>
                    <a:lnTo>
                      <a:pt x="633791" y="2278"/>
                    </a:lnTo>
                    <a:lnTo>
                      <a:pt x="641199" y="4747"/>
                    </a:lnTo>
                    <a:lnTo>
                      <a:pt x="656008" y="9684"/>
                    </a:lnTo>
                    <a:lnTo>
                      <a:pt x="668353" y="14622"/>
                    </a:lnTo>
                    <a:lnTo>
                      <a:pt x="675758" y="17090"/>
                    </a:lnTo>
                    <a:lnTo>
                      <a:pt x="680695" y="17090"/>
                    </a:lnTo>
                    <a:lnTo>
                      <a:pt x="690567" y="22026"/>
                    </a:lnTo>
                    <a:lnTo>
                      <a:pt x="695505" y="26964"/>
                    </a:lnTo>
                    <a:lnTo>
                      <a:pt x="702912" y="36837"/>
                    </a:lnTo>
                    <a:lnTo>
                      <a:pt x="712784" y="49181"/>
                    </a:lnTo>
                    <a:lnTo>
                      <a:pt x="717722" y="61523"/>
                    </a:lnTo>
                    <a:lnTo>
                      <a:pt x="725126" y="66460"/>
                    </a:lnTo>
                    <a:lnTo>
                      <a:pt x="727597" y="71398"/>
                    </a:lnTo>
                    <a:lnTo>
                      <a:pt x="732534" y="76334"/>
                    </a:lnTo>
                    <a:lnTo>
                      <a:pt x="735001" y="81271"/>
                    </a:lnTo>
                    <a:lnTo>
                      <a:pt x="739939" y="83740"/>
                    </a:lnTo>
                    <a:lnTo>
                      <a:pt x="742406" y="86209"/>
                    </a:lnTo>
                    <a:lnTo>
                      <a:pt x="747343" y="88677"/>
                    </a:lnTo>
                    <a:lnTo>
                      <a:pt x="752281" y="88677"/>
                    </a:lnTo>
                    <a:lnTo>
                      <a:pt x="757218" y="83740"/>
                    </a:lnTo>
                    <a:lnTo>
                      <a:pt x="762156" y="88677"/>
                    </a:lnTo>
                    <a:lnTo>
                      <a:pt x="767093" y="96082"/>
                    </a:lnTo>
                    <a:lnTo>
                      <a:pt x="772031" y="101020"/>
                    </a:lnTo>
                    <a:lnTo>
                      <a:pt x="774498" y="108424"/>
                    </a:lnTo>
                    <a:lnTo>
                      <a:pt x="781902" y="113362"/>
                    </a:lnTo>
                    <a:lnTo>
                      <a:pt x="789310" y="115830"/>
                    </a:lnTo>
                    <a:lnTo>
                      <a:pt x="791777" y="118299"/>
                    </a:lnTo>
                    <a:lnTo>
                      <a:pt x="794248" y="123237"/>
                    </a:lnTo>
                    <a:lnTo>
                      <a:pt x="794248" y="128172"/>
                    </a:lnTo>
                    <a:lnTo>
                      <a:pt x="791777" y="133110"/>
                    </a:lnTo>
                    <a:lnTo>
                      <a:pt x="789310" y="135579"/>
                    </a:lnTo>
                    <a:lnTo>
                      <a:pt x="786840" y="140516"/>
                    </a:lnTo>
                    <a:lnTo>
                      <a:pt x="786840" y="155327"/>
                    </a:lnTo>
                    <a:lnTo>
                      <a:pt x="784373" y="160264"/>
                    </a:lnTo>
                    <a:lnTo>
                      <a:pt x="784373" y="167669"/>
                    </a:lnTo>
                    <a:lnTo>
                      <a:pt x="786840" y="172606"/>
                    </a:lnTo>
                    <a:lnTo>
                      <a:pt x="786840" y="175075"/>
                    </a:lnTo>
                    <a:lnTo>
                      <a:pt x="789310" y="182480"/>
                    </a:lnTo>
                    <a:lnTo>
                      <a:pt x="789310" y="197292"/>
                    </a:lnTo>
                    <a:lnTo>
                      <a:pt x="791777" y="199759"/>
                    </a:lnTo>
                    <a:lnTo>
                      <a:pt x="794248" y="204697"/>
                    </a:lnTo>
                    <a:lnTo>
                      <a:pt x="799182" y="207166"/>
                    </a:lnTo>
                    <a:lnTo>
                      <a:pt x="801652" y="204697"/>
                    </a:lnTo>
                    <a:lnTo>
                      <a:pt x="806590" y="204697"/>
                    </a:lnTo>
                    <a:lnTo>
                      <a:pt x="809057" y="199759"/>
                    </a:lnTo>
                    <a:lnTo>
                      <a:pt x="811527" y="199759"/>
                    </a:lnTo>
                    <a:lnTo>
                      <a:pt x="811527" y="202228"/>
                    </a:lnTo>
                    <a:lnTo>
                      <a:pt x="809057" y="207166"/>
                    </a:lnTo>
                    <a:lnTo>
                      <a:pt x="811527" y="217040"/>
                    </a:lnTo>
                    <a:lnTo>
                      <a:pt x="813994" y="221976"/>
                    </a:lnTo>
                    <a:lnTo>
                      <a:pt x="816461" y="224445"/>
                    </a:lnTo>
                    <a:lnTo>
                      <a:pt x="813994" y="229383"/>
                    </a:lnTo>
                    <a:lnTo>
                      <a:pt x="813994" y="231851"/>
                    </a:lnTo>
                    <a:lnTo>
                      <a:pt x="811527" y="234320"/>
                    </a:lnTo>
                    <a:lnTo>
                      <a:pt x="806590" y="236787"/>
                    </a:lnTo>
                    <a:lnTo>
                      <a:pt x="801652" y="239256"/>
                    </a:lnTo>
                    <a:lnTo>
                      <a:pt x="796715" y="239256"/>
                    </a:lnTo>
                    <a:lnTo>
                      <a:pt x="794248" y="241725"/>
                    </a:lnTo>
                    <a:lnTo>
                      <a:pt x="791777" y="241725"/>
                    </a:lnTo>
                    <a:lnTo>
                      <a:pt x="789310" y="249131"/>
                    </a:lnTo>
                    <a:lnTo>
                      <a:pt x="789310" y="254067"/>
                    </a:lnTo>
                    <a:lnTo>
                      <a:pt x="791777" y="256535"/>
                    </a:lnTo>
                    <a:lnTo>
                      <a:pt x="794248" y="256535"/>
                    </a:lnTo>
                    <a:lnTo>
                      <a:pt x="804119" y="259004"/>
                    </a:lnTo>
                    <a:lnTo>
                      <a:pt x="811527" y="256535"/>
                    </a:lnTo>
                    <a:lnTo>
                      <a:pt x="818932" y="259004"/>
                    </a:lnTo>
                    <a:lnTo>
                      <a:pt x="826336" y="261473"/>
                    </a:lnTo>
                    <a:lnTo>
                      <a:pt x="838678" y="261473"/>
                    </a:lnTo>
                    <a:lnTo>
                      <a:pt x="841149" y="263942"/>
                    </a:lnTo>
                    <a:lnTo>
                      <a:pt x="846086" y="268879"/>
                    </a:lnTo>
                    <a:lnTo>
                      <a:pt x="841149" y="271348"/>
                    </a:lnTo>
                    <a:lnTo>
                      <a:pt x="838678" y="273815"/>
                    </a:lnTo>
                    <a:lnTo>
                      <a:pt x="836211" y="273815"/>
                    </a:lnTo>
                    <a:lnTo>
                      <a:pt x="833741" y="271348"/>
                    </a:lnTo>
                    <a:lnTo>
                      <a:pt x="831274" y="268879"/>
                    </a:lnTo>
                    <a:lnTo>
                      <a:pt x="823869" y="268879"/>
                    </a:lnTo>
                    <a:lnTo>
                      <a:pt x="816461" y="271348"/>
                    </a:lnTo>
                    <a:lnTo>
                      <a:pt x="813994" y="271348"/>
                    </a:lnTo>
                    <a:lnTo>
                      <a:pt x="811527" y="273815"/>
                    </a:lnTo>
                    <a:lnTo>
                      <a:pt x="809057" y="276284"/>
                    </a:lnTo>
                    <a:lnTo>
                      <a:pt x="809057" y="273815"/>
                    </a:lnTo>
                    <a:lnTo>
                      <a:pt x="804119" y="271348"/>
                    </a:lnTo>
                    <a:lnTo>
                      <a:pt x="801652" y="268879"/>
                    </a:lnTo>
                    <a:lnTo>
                      <a:pt x="796715" y="268879"/>
                    </a:lnTo>
                    <a:lnTo>
                      <a:pt x="796715" y="281221"/>
                    </a:lnTo>
                    <a:lnTo>
                      <a:pt x="786840" y="281221"/>
                    </a:lnTo>
                    <a:lnTo>
                      <a:pt x="784373" y="283690"/>
                    </a:lnTo>
                    <a:lnTo>
                      <a:pt x="784373" y="293563"/>
                    </a:lnTo>
                    <a:lnTo>
                      <a:pt x="789310" y="298501"/>
                    </a:lnTo>
                    <a:lnTo>
                      <a:pt x="796715" y="300970"/>
                    </a:lnTo>
                    <a:lnTo>
                      <a:pt x="799182" y="300970"/>
                    </a:lnTo>
                    <a:lnTo>
                      <a:pt x="806590" y="305907"/>
                    </a:lnTo>
                    <a:lnTo>
                      <a:pt x="811527" y="313312"/>
                    </a:lnTo>
                    <a:lnTo>
                      <a:pt x="813994" y="315780"/>
                    </a:lnTo>
                    <a:lnTo>
                      <a:pt x="821399" y="323187"/>
                    </a:lnTo>
                    <a:lnTo>
                      <a:pt x="818932" y="330591"/>
                    </a:lnTo>
                    <a:lnTo>
                      <a:pt x="813994" y="333060"/>
                    </a:lnTo>
                    <a:lnTo>
                      <a:pt x="813994" y="340466"/>
                    </a:lnTo>
                    <a:lnTo>
                      <a:pt x="823869" y="347871"/>
                    </a:lnTo>
                    <a:lnTo>
                      <a:pt x="826336" y="352808"/>
                    </a:lnTo>
                    <a:lnTo>
                      <a:pt x="826336" y="362682"/>
                    </a:lnTo>
                    <a:lnTo>
                      <a:pt x="828807" y="367619"/>
                    </a:lnTo>
                    <a:lnTo>
                      <a:pt x="831274" y="370088"/>
                    </a:lnTo>
                    <a:lnTo>
                      <a:pt x="851024" y="370088"/>
                    </a:lnTo>
                    <a:lnTo>
                      <a:pt x="853491" y="375025"/>
                    </a:lnTo>
                    <a:lnTo>
                      <a:pt x="851024" y="379963"/>
                    </a:lnTo>
                    <a:lnTo>
                      <a:pt x="848553" y="384899"/>
                    </a:lnTo>
                    <a:lnTo>
                      <a:pt x="846086" y="387367"/>
                    </a:lnTo>
                    <a:lnTo>
                      <a:pt x="843616" y="394773"/>
                    </a:lnTo>
                    <a:lnTo>
                      <a:pt x="843616" y="407012"/>
                    </a:lnTo>
                    <a:lnTo>
                      <a:pt x="848553" y="412053"/>
                    </a:lnTo>
                    <a:lnTo>
                      <a:pt x="853491" y="416989"/>
                    </a:lnTo>
                    <a:lnTo>
                      <a:pt x="855958" y="421824"/>
                    </a:lnTo>
                    <a:lnTo>
                      <a:pt x="858428" y="424293"/>
                    </a:lnTo>
                    <a:lnTo>
                      <a:pt x="863366" y="424293"/>
                    </a:lnTo>
                    <a:lnTo>
                      <a:pt x="865833" y="421824"/>
                    </a:lnTo>
                    <a:lnTo>
                      <a:pt x="868303" y="419458"/>
                    </a:lnTo>
                    <a:lnTo>
                      <a:pt x="870770" y="416989"/>
                    </a:lnTo>
                    <a:lnTo>
                      <a:pt x="875708" y="412053"/>
                    </a:lnTo>
                    <a:lnTo>
                      <a:pt x="878175" y="407012"/>
                    </a:lnTo>
                    <a:lnTo>
                      <a:pt x="878175" y="397242"/>
                    </a:lnTo>
                    <a:lnTo>
                      <a:pt x="880645" y="397242"/>
                    </a:lnTo>
                    <a:lnTo>
                      <a:pt x="880645" y="394773"/>
                    </a:lnTo>
                    <a:lnTo>
                      <a:pt x="890517" y="394773"/>
                    </a:lnTo>
                    <a:lnTo>
                      <a:pt x="897925" y="397242"/>
                    </a:lnTo>
                    <a:lnTo>
                      <a:pt x="897925" y="404545"/>
                    </a:lnTo>
                    <a:lnTo>
                      <a:pt x="890517" y="407012"/>
                    </a:lnTo>
                    <a:lnTo>
                      <a:pt x="888050" y="409481"/>
                    </a:lnTo>
                    <a:lnTo>
                      <a:pt x="888050" y="414522"/>
                    </a:lnTo>
                    <a:lnTo>
                      <a:pt x="890517" y="416989"/>
                    </a:lnTo>
                    <a:lnTo>
                      <a:pt x="892987" y="419458"/>
                    </a:lnTo>
                    <a:lnTo>
                      <a:pt x="892987" y="424293"/>
                    </a:lnTo>
                    <a:lnTo>
                      <a:pt x="890517" y="429229"/>
                    </a:lnTo>
                    <a:lnTo>
                      <a:pt x="888050" y="434270"/>
                    </a:lnTo>
                    <a:lnTo>
                      <a:pt x="890517" y="439104"/>
                    </a:lnTo>
                    <a:lnTo>
                      <a:pt x="890517" y="441573"/>
                    </a:lnTo>
                    <a:lnTo>
                      <a:pt x="892987" y="446509"/>
                    </a:lnTo>
                    <a:lnTo>
                      <a:pt x="900392" y="451446"/>
                    </a:lnTo>
                    <a:lnTo>
                      <a:pt x="905329" y="453915"/>
                    </a:lnTo>
                    <a:lnTo>
                      <a:pt x="907797" y="453915"/>
                    </a:lnTo>
                    <a:lnTo>
                      <a:pt x="915204" y="444040"/>
                    </a:lnTo>
                    <a:lnTo>
                      <a:pt x="915204" y="431698"/>
                    </a:lnTo>
                    <a:lnTo>
                      <a:pt x="917672" y="429229"/>
                    </a:lnTo>
                    <a:lnTo>
                      <a:pt x="922609" y="429229"/>
                    </a:lnTo>
                    <a:lnTo>
                      <a:pt x="927547" y="434166"/>
                    </a:lnTo>
                    <a:lnTo>
                      <a:pt x="930014" y="444040"/>
                    </a:lnTo>
                    <a:lnTo>
                      <a:pt x="934951" y="451446"/>
                    </a:lnTo>
                    <a:lnTo>
                      <a:pt x="937421" y="453915"/>
                    </a:lnTo>
                    <a:lnTo>
                      <a:pt x="934951" y="453915"/>
                    </a:lnTo>
                    <a:lnTo>
                      <a:pt x="930014" y="451446"/>
                    </a:lnTo>
                    <a:lnTo>
                      <a:pt x="925076" y="448977"/>
                    </a:lnTo>
                    <a:lnTo>
                      <a:pt x="922609" y="448977"/>
                    </a:lnTo>
                    <a:lnTo>
                      <a:pt x="917672" y="453915"/>
                    </a:lnTo>
                    <a:lnTo>
                      <a:pt x="915204" y="461321"/>
                    </a:lnTo>
                    <a:lnTo>
                      <a:pt x="910267" y="463788"/>
                    </a:lnTo>
                    <a:lnTo>
                      <a:pt x="905329" y="466257"/>
                    </a:lnTo>
                    <a:lnTo>
                      <a:pt x="900392" y="463788"/>
                    </a:lnTo>
                    <a:lnTo>
                      <a:pt x="900392" y="466257"/>
                    </a:lnTo>
                    <a:lnTo>
                      <a:pt x="897925" y="471194"/>
                    </a:lnTo>
                    <a:lnTo>
                      <a:pt x="900392" y="476132"/>
                    </a:lnTo>
                    <a:lnTo>
                      <a:pt x="900392" y="481068"/>
                    </a:lnTo>
                    <a:lnTo>
                      <a:pt x="905329" y="481068"/>
                    </a:lnTo>
                    <a:lnTo>
                      <a:pt x="907797" y="478600"/>
                    </a:lnTo>
                    <a:lnTo>
                      <a:pt x="932484" y="478600"/>
                    </a:lnTo>
                    <a:lnTo>
                      <a:pt x="932484" y="483536"/>
                    </a:lnTo>
                    <a:lnTo>
                      <a:pt x="927547" y="488474"/>
                    </a:lnTo>
                    <a:lnTo>
                      <a:pt x="922609" y="490943"/>
                    </a:lnTo>
                    <a:lnTo>
                      <a:pt x="915204" y="495880"/>
                    </a:lnTo>
                    <a:lnTo>
                      <a:pt x="912734" y="500816"/>
                    </a:lnTo>
                    <a:lnTo>
                      <a:pt x="912734" y="503285"/>
                    </a:lnTo>
                    <a:lnTo>
                      <a:pt x="917672" y="508222"/>
                    </a:lnTo>
                    <a:lnTo>
                      <a:pt x="922609" y="513160"/>
                    </a:lnTo>
                    <a:lnTo>
                      <a:pt x="922609" y="527970"/>
                    </a:lnTo>
                    <a:lnTo>
                      <a:pt x="925076" y="532908"/>
                    </a:lnTo>
                    <a:lnTo>
                      <a:pt x="927547" y="540312"/>
                    </a:lnTo>
                    <a:lnTo>
                      <a:pt x="930014" y="545250"/>
                    </a:lnTo>
                    <a:lnTo>
                      <a:pt x="932484" y="550187"/>
                    </a:lnTo>
                    <a:lnTo>
                      <a:pt x="932484" y="552655"/>
                    </a:lnTo>
                    <a:lnTo>
                      <a:pt x="934951" y="555123"/>
                    </a:lnTo>
                    <a:lnTo>
                      <a:pt x="942356" y="552655"/>
                    </a:lnTo>
                    <a:lnTo>
                      <a:pt x="944826" y="555123"/>
                    </a:lnTo>
                    <a:lnTo>
                      <a:pt x="952231" y="557592"/>
                    </a:lnTo>
                    <a:lnTo>
                      <a:pt x="957168" y="555123"/>
                    </a:lnTo>
                    <a:lnTo>
                      <a:pt x="959638" y="555123"/>
                    </a:lnTo>
                    <a:lnTo>
                      <a:pt x="964573" y="557592"/>
                    </a:lnTo>
                    <a:lnTo>
                      <a:pt x="967043" y="560061"/>
                    </a:lnTo>
                    <a:lnTo>
                      <a:pt x="969510" y="564998"/>
                    </a:lnTo>
                    <a:lnTo>
                      <a:pt x="969510" y="569936"/>
                    </a:lnTo>
                    <a:lnTo>
                      <a:pt x="976918" y="572403"/>
                    </a:lnTo>
                    <a:lnTo>
                      <a:pt x="981852" y="572403"/>
                    </a:lnTo>
                    <a:lnTo>
                      <a:pt x="984323" y="574872"/>
                    </a:lnTo>
                    <a:lnTo>
                      <a:pt x="986790" y="577340"/>
                    </a:lnTo>
                    <a:lnTo>
                      <a:pt x="984323" y="584747"/>
                    </a:lnTo>
                    <a:lnTo>
                      <a:pt x="986790" y="589682"/>
                    </a:lnTo>
                    <a:lnTo>
                      <a:pt x="989260" y="597089"/>
                    </a:lnTo>
                    <a:lnTo>
                      <a:pt x="989260" y="602026"/>
                    </a:lnTo>
                    <a:lnTo>
                      <a:pt x="991727" y="604495"/>
                    </a:lnTo>
                    <a:lnTo>
                      <a:pt x="996665" y="602026"/>
                    </a:lnTo>
                    <a:lnTo>
                      <a:pt x="999132" y="599557"/>
                    </a:lnTo>
                    <a:lnTo>
                      <a:pt x="1001602" y="592151"/>
                    </a:lnTo>
                    <a:lnTo>
                      <a:pt x="1004069" y="587215"/>
                    </a:lnTo>
                    <a:lnTo>
                      <a:pt x="1009007" y="579809"/>
                    </a:lnTo>
                    <a:lnTo>
                      <a:pt x="1013944" y="577340"/>
                    </a:lnTo>
                    <a:lnTo>
                      <a:pt x="1018778" y="574872"/>
                    </a:lnTo>
                    <a:lnTo>
                      <a:pt x="1028653" y="577340"/>
                    </a:lnTo>
                    <a:lnTo>
                      <a:pt x="1031224" y="582278"/>
                    </a:lnTo>
                    <a:lnTo>
                      <a:pt x="1038628" y="584747"/>
                    </a:lnTo>
                    <a:lnTo>
                      <a:pt x="1043566" y="587215"/>
                    </a:lnTo>
                    <a:lnTo>
                      <a:pt x="1050870" y="587215"/>
                    </a:lnTo>
                    <a:lnTo>
                      <a:pt x="1055808" y="584747"/>
                    </a:lnTo>
                    <a:lnTo>
                      <a:pt x="1058275" y="584747"/>
                    </a:lnTo>
                    <a:lnTo>
                      <a:pt x="1063212" y="587215"/>
                    </a:lnTo>
                    <a:lnTo>
                      <a:pt x="1065679" y="587215"/>
                    </a:lnTo>
                    <a:lnTo>
                      <a:pt x="1075554" y="594620"/>
                    </a:lnTo>
                    <a:lnTo>
                      <a:pt x="1078021" y="602026"/>
                    </a:lnTo>
                    <a:lnTo>
                      <a:pt x="1075554" y="614368"/>
                    </a:lnTo>
                    <a:lnTo>
                      <a:pt x="1075554" y="629179"/>
                    </a:lnTo>
                    <a:lnTo>
                      <a:pt x="1078021" y="634116"/>
                    </a:lnTo>
                    <a:lnTo>
                      <a:pt x="1080492" y="643990"/>
                    </a:lnTo>
                    <a:lnTo>
                      <a:pt x="1080492" y="648927"/>
                    </a:lnTo>
                    <a:lnTo>
                      <a:pt x="1085429" y="651396"/>
                    </a:lnTo>
                    <a:lnTo>
                      <a:pt x="1090367" y="651396"/>
                    </a:lnTo>
                    <a:lnTo>
                      <a:pt x="1092834" y="653865"/>
                    </a:lnTo>
                    <a:lnTo>
                      <a:pt x="1095304" y="656333"/>
                    </a:lnTo>
                    <a:lnTo>
                      <a:pt x="1095304" y="663738"/>
                    </a:lnTo>
                    <a:lnTo>
                      <a:pt x="1097771" y="666207"/>
                    </a:lnTo>
                    <a:lnTo>
                      <a:pt x="1105176" y="668676"/>
                    </a:lnTo>
                    <a:lnTo>
                      <a:pt x="1107646" y="673613"/>
                    </a:lnTo>
                    <a:lnTo>
                      <a:pt x="1105176" y="678550"/>
                    </a:lnTo>
                    <a:lnTo>
                      <a:pt x="1102709" y="683486"/>
                    </a:lnTo>
                    <a:lnTo>
                      <a:pt x="1107646" y="685955"/>
                    </a:lnTo>
                    <a:lnTo>
                      <a:pt x="1110113" y="683486"/>
                    </a:lnTo>
                    <a:lnTo>
                      <a:pt x="1115051" y="681018"/>
                    </a:lnTo>
                    <a:lnTo>
                      <a:pt x="1119988" y="678550"/>
                    </a:lnTo>
                    <a:lnTo>
                      <a:pt x="1127393" y="678550"/>
                    </a:lnTo>
                    <a:lnTo>
                      <a:pt x="1129863" y="676082"/>
                    </a:lnTo>
                    <a:lnTo>
                      <a:pt x="1132330" y="671144"/>
                    </a:lnTo>
                    <a:lnTo>
                      <a:pt x="1134798" y="666207"/>
                    </a:lnTo>
                    <a:lnTo>
                      <a:pt x="1137268" y="663738"/>
                    </a:lnTo>
                    <a:lnTo>
                      <a:pt x="1144672" y="663738"/>
                    </a:lnTo>
                    <a:lnTo>
                      <a:pt x="1149610" y="671144"/>
                    </a:lnTo>
                    <a:lnTo>
                      <a:pt x="1157015" y="678550"/>
                    </a:lnTo>
                    <a:lnTo>
                      <a:pt x="1159485" y="681018"/>
                    </a:lnTo>
                    <a:lnTo>
                      <a:pt x="1171827" y="683486"/>
                    </a:lnTo>
                    <a:lnTo>
                      <a:pt x="1174294" y="683486"/>
                    </a:lnTo>
                    <a:lnTo>
                      <a:pt x="1176764" y="690893"/>
                    </a:lnTo>
                    <a:lnTo>
                      <a:pt x="1176764" y="700766"/>
                    </a:lnTo>
                    <a:lnTo>
                      <a:pt x="1171827" y="708172"/>
                    </a:lnTo>
                    <a:lnTo>
                      <a:pt x="1166889" y="710641"/>
                    </a:lnTo>
                    <a:lnTo>
                      <a:pt x="1164422" y="713110"/>
                    </a:lnTo>
                    <a:lnTo>
                      <a:pt x="1164422" y="715577"/>
                    </a:lnTo>
                    <a:lnTo>
                      <a:pt x="1166889" y="722983"/>
                    </a:lnTo>
                    <a:lnTo>
                      <a:pt x="1166889" y="727920"/>
                    </a:lnTo>
                    <a:lnTo>
                      <a:pt x="1171827" y="735325"/>
                    </a:lnTo>
                    <a:lnTo>
                      <a:pt x="1171827" y="740262"/>
                    </a:lnTo>
                    <a:lnTo>
                      <a:pt x="1169357" y="745200"/>
                    </a:lnTo>
                    <a:lnTo>
                      <a:pt x="1166889" y="747669"/>
                    </a:lnTo>
                    <a:lnTo>
                      <a:pt x="1164422" y="752605"/>
                    </a:lnTo>
                    <a:lnTo>
                      <a:pt x="1164422" y="755073"/>
                    </a:lnTo>
                    <a:lnTo>
                      <a:pt x="1166889" y="757542"/>
                    </a:lnTo>
                    <a:lnTo>
                      <a:pt x="1169357" y="757542"/>
                    </a:lnTo>
                    <a:lnTo>
                      <a:pt x="1166889" y="760011"/>
                    </a:lnTo>
                    <a:lnTo>
                      <a:pt x="1166889" y="762479"/>
                    </a:lnTo>
                    <a:lnTo>
                      <a:pt x="1161952" y="762479"/>
                    </a:lnTo>
                    <a:lnTo>
                      <a:pt x="1157015" y="767417"/>
                    </a:lnTo>
                    <a:lnTo>
                      <a:pt x="1157015" y="769886"/>
                    </a:lnTo>
                    <a:lnTo>
                      <a:pt x="1154547" y="772353"/>
                    </a:lnTo>
                    <a:lnTo>
                      <a:pt x="1149610" y="774720"/>
                    </a:lnTo>
                    <a:lnTo>
                      <a:pt x="1134798" y="774720"/>
                    </a:lnTo>
                    <a:lnTo>
                      <a:pt x="1134798" y="777188"/>
                    </a:lnTo>
                    <a:lnTo>
                      <a:pt x="1132330" y="779655"/>
                    </a:lnTo>
                    <a:lnTo>
                      <a:pt x="1127393" y="782124"/>
                    </a:lnTo>
                    <a:lnTo>
                      <a:pt x="1124926" y="782124"/>
                    </a:lnTo>
                    <a:lnTo>
                      <a:pt x="1122455" y="784696"/>
                    </a:lnTo>
                    <a:lnTo>
                      <a:pt x="1115051" y="787165"/>
                    </a:lnTo>
                    <a:lnTo>
                      <a:pt x="1110113" y="789632"/>
                    </a:lnTo>
                    <a:lnTo>
                      <a:pt x="1105176" y="794468"/>
                    </a:lnTo>
                    <a:lnTo>
                      <a:pt x="1100238" y="799404"/>
                    </a:lnTo>
                    <a:lnTo>
                      <a:pt x="1095304" y="804445"/>
                    </a:lnTo>
                    <a:lnTo>
                      <a:pt x="1090367" y="809279"/>
                    </a:lnTo>
                    <a:lnTo>
                      <a:pt x="1085429" y="814216"/>
                    </a:lnTo>
                    <a:lnTo>
                      <a:pt x="1080492" y="821621"/>
                    </a:lnTo>
                    <a:lnTo>
                      <a:pt x="1075554" y="829027"/>
                    </a:lnTo>
                    <a:lnTo>
                      <a:pt x="1068150" y="833963"/>
                    </a:lnTo>
                    <a:lnTo>
                      <a:pt x="1060742" y="836432"/>
                    </a:lnTo>
                    <a:lnTo>
                      <a:pt x="1050870" y="838900"/>
                    </a:lnTo>
                    <a:lnTo>
                      <a:pt x="1045933" y="841369"/>
                    </a:lnTo>
                    <a:lnTo>
                      <a:pt x="1040995" y="846306"/>
                    </a:lnTo>
                    <a:lnTo>
                      <a:pt x="1040995" y="848775"/>
                    </a:lnTo>
                    <a:lnTo>
                      <a:pt x="1038628" y="851242"/>
                    </a:lnTo>
                    <a:lnTo>
                      <a:pt x="1036161" y="856180"/>
                    </a:lnTo>
                    <a:lnTo>
                      <a:pt x="1028653" y="861117"/>
                    </a:lnTo>
                    <a:lnTo>
                      <a:pt x="1023716" y="868523"/>
                    </a:lnTo>
                    <a:lnTo>
                      <a:pt x="1018778" y="873459"/>
                    </a:lnTo>
                    <a:lnTo>
                      <a:pt x="1011477" y="878397"/>
                    </a:lnTo>
                    <a:lnTo>
                      <a:pt x="1004069" y="883334"/>
                    </a:lnTo>
                    <a:lnTo>
                      <a:pt x="996665" y="888270"/>
                    </a:lnTo>
                    <a:lnTo>
                      <a:pt x="989260" y="893208"/>
                    </a:lnTo>
                    <a:lnTo>
                      <a:pt x="979385" y="900614"/>
                    </a:lnTo>
                    <a:lnTo>
                      <a:pt x="971981" y="905550"/>
                    </a:lnTo>
                    <a:lnTo>
                      <a:pt x="969510" y="908018"/>
                    </a:lnTo>
                    <a:lnTo>
                      <a:pt x="967043" y="912956"/>
                    </a:lnTo>
                    <a:lnTo>
                      <a:pt x="964573" y="917893"/>
                    </a:lnTo>
                    <a:lnTo>
                      <a:pt x="962106" y="922831"/>
                    </a:lnTo>
                    <a:lnTo>
                      <a:pt x="959638" y="932704"/>
                    </a:lnTo>
                    <a:lnTo>
                      <a:pt x="957168" y="937642"/>
                    </a:lnTo>
                    <a:lnTo>
                      <a:pt x="957168" y="942578"/>
                    </a:lnTo>
                    <a:lnTo>
                      <a:pt x="954701" y="947515"/>
                    </a:lnTo>
                    <a:lnTo>
                      <a:pt x="952231" y="949984"/>
                    </a:lnTo>
                    <a:lnTo>
                      <a:pt x="952231" y="952453"/>
                    </a:lnTo>
                    <a:lnTo>
                      <a:pt x="939889" y="952453"/>
                    </a:lnTo>
                    <a:lnTo>
                      <a:pt x="937421" y="954921"/>
                    </a:lnTo>
                    <a:lnTo>
                      <a:pt x="932484" y="957390"/>
                    </a:lnTo>
                    <a:lnTo>
                      <a:pt x="930014" y="964795"/>
                    </a:lnTo>
                    <a:lnTo>
                      <a:pt x="930014" y="982074"/>
                    </a:lnTo>
                    <a:lnTo>
                      <a:pt x="925076" y="994418"/>
                    </a:lnTo>
                    <a:lnTo>
                      <a:pt x="920142" y="1001822"/>
                    </a:lnTo>
                    <a:lnTo>
                      <a:pt x="915204" y="1009229"/>
                    </a:lnTo>
                    <a:lnTo>
                      <a:pt x="910267" y="1014166"/>
                    </a:lnTo>
                    <a:lnTo>
                      <a:pt x="902862" y="1014166"/>
                    </a:lnTo>
                    <a:lnTo>
                      <a:pt x="897925" y="1016633"/>
                    </a:lnTo>
                    <a:lnTo>
                      <a:pt x="890517" y="1019102"/>
                    </a:lnTo>
                    <a:lnTo>
                      <a:pt x="885583" y="1019102"/>
                    </a:lnTo>
                    <a:lnTo>
                      <a:pt x="868303" y="1024039"/>
                    </a:lnTo>
                    <a:lnTo>
                      <a:pt x="855958" y="1021571"/>
                    </a:lnTo>
                    <a:lnTo>
                      <a:pt x="851024" y="1019102"/>
                    </a:lnTo>
                    <a:lnTo>
                      <a:pt x="843616" y="1016633"/>
                    </a:lnTo>
                    <a:lnTo>
                      <a:pt x="841149" y="1011697"/>
                    </a:lnTo>
                    <a:lnTo>
                      <a:pt x="838678" y="1006760"/>
                    </a:lnTo>
                    <a:lnTo>
                      <a:pt x="836211" y="999354"/>
                    </a:lnTo>
                    <a:lnTo>
                      <a:pt x="831274" y="991949"/>
                    </a:lnTo>
                    <a:lnTo>
                      <a:pt x="826336" y="987012"/>
                    </a:lnTo>
                    <a:lnTo>
                      <a:pt x="821399" y="982074"/>
                    </a:lnTo>
                    <a:lnTo>
                      <a:pt x="823869" y="974670"/>
                    </a:lnTo>
                    <a:lnTo>
                      <a:pt x="828807" y="967263"/>
                    </a:lnTo>
                    <a:lnTo>
                      <a:pt x="828807" y="962326"/>
                    </a:lnTo>
                    <a:lnTo>
                      <a:pt x="821399" y="964795"/>
                    </a:lnTo>
                    <a:lnTo>
                      <a:pt x="811527" y="964795"/>
                    </a:lnTo>
                    <a:lnTo>
                      <a:pt x="806590" y="962326"/>
                    </a:lnTo>
                    <a:lnTo>
                      <a:pt x="801652" y="964795"/>
                    </a:lnTo>
                    <a:lnTo>
                      <a:pt x="794248" y="959857"/>
                    </a:lnTo>
                    <a:lnTo>
                      <a:pt x="789310" y="959857"/>
                    </a:lnTo>
                    <a:lnTo>
                      <a:pt x="784373" y="967263"/>
                    </a:lnTo>
                    <a:lnTo>
                      <a:pt x="774498" y="967263"/>
                    </a:lnTo>
                    <a:lnTo>
                      <a:pt x="767093" y="959857"/>
                    </a:lnTo>
                    <a:lnTo>
                      <a:pt x="764623" y="957390"/>
                    </a:lnTo>
                    <a:lnTo>
                      <a:pt x="757218" y="952453"/>
                    </a:lnTo>
                    <a:lnTo>
                      <a:pt x="752281" y="952453"/>
                    </a:lnTo>
                    <a:lnTo>
                      <a:pt x="744876" y="957390"/>
                    </a:lnTo>
                    <a:lnTo>
                      <a:pt x="735001" y="962326"/>
                    </a:lnTo>
                    <a:lnTo>
                      <a:pt x="725126" y="967263"/>
                    </a:lnTo>
                    <a:lnTo>
                      <a:pt x="720192" y="972201"/>
                    </a:lnTo>
                    <a:lnTo>
                      <a:pt x="712784" y="972201"/>
                    </a:lnTo>
                    <a:lnTo>
                      <a:pt x="710317" y="969732"/>
                    </a:lnTo>
                    <a:lnTo>
                      <a:pt x="702912" y="962326"/>
                    </a:lnTo>
                    <a:lnTo>
                      <a:pt x="697975" y="959857"/>
                    </a:lnTo>
                    <a:lnTo>
                      <a:pt x="690567" y="959857"/>
                    </a:lnTo>
                    <a:lnTo>
                      <a:pt x="680695" y="954921"/>
                    </a:lnTo>
                    <a:lnTo>
                      <a:pt x="673288" y="949984"/>
                    </a:lnTo>
                    <a:lnTo>
                      <a:pt x="638729" y="949984"/>
                    </a:lnTo>
                    <a:lnTo>
                      <a:pt x="631324" y="957390"/>
                    </a:lnTo>
                    <a:lnTo>
                      <a:pt x="623919" y="962326"/>
                    </a:lnTo>
                    <a:lnTo>
                      <a:pt x="621553" y="964795"/>
                    </a:lnTo>
                    <a:lnTo>
                      <a:pt x="614044" y="967263"/>
                    </a:lnTo>
                    <a:lnTo>
                      <a:pt x="611678" y="972201"/>
                    </a:lnTo>
                    <a:lnTo>
                      <a:pt x="606640" y="974670"/>
                    </a:lnTo>
                    <a:lnTo>
                      <a:pt x="604273" y="974670"/>
                    </a:lnTo>
                    <a:lnTo>
                      <a:pt x="601702" y="972201"/>
                    </a:lnTo>
                    <a:lnTo>
                      <a:pt x="596868" y="974670"/>
                    </a:lnTo>
                    <a:lnTo>
                      <a:pt x="591931" y="977138"/>
                    </a:lnTo>
                    <a:lnTo>
                      <a:pt x="579589" y="977138"/>
                    </a:lnTo>
                    <a:lnTo>
                      <a:pt x="574651" y="979605"/>
                    </a:lnTo>
                    <a:lnTo>
                      <a:pt x="567247" y="979605"/>
                    </a:lnTo>
                    <a:lnTo>
                      <a:pt x="567247" y="964795"/>
                    </a:lnTo>
                    <a:lnTo>
                      <a:pt x="569714" y="959857"/>
                    </a:lnTo>
                    <a:lnTo>
                      <a:pt x="567247" y="952453"/>
                    </a:lnTo>
                    <a:lnTo>
                      <a:pt x="567247" y="942578"/>
                    </a:lnTo>
                    <a:lnTo>
                      <a:pt x="564776" y="937642"/>
                    </a:lnTo>
                    <a:lnTo>
                      <a:pt x="564776" y="927767"/>
                    </a:lnTo>
                    <a:lnTo>
                      <a:pt x="562309" y="922831"/>
                    </a:lnTo>
                    <a:lnTo>
                      <a:pt x="559839" y="917893"/>
                    </a:lnTo>
                    <a:lnTo>
                      <a:pt x="554902" y="912956"/>
                    </a:lnTo>
                    <a:lnTo>
                      <a:pt x="552434" y="905550"/>
                    </a:lnTo>
                    <a:lnTo>
                      <a:pt x="547497" y="898145"/>
                    </a:lnTo>
                    <a:lnTo>
                      <a:pt x="545030" y="893208"/>
                    </a:lnTo>
                    <a:lnTo>
                      <a:pt x="542559" y="888270"/>
                    </a:lnTo>
                    <a:lnTo>
                      <a:pt x="542559" y="878397"/>
                    </a:lnTo>
                    <a:lnTo>
                      <a:pt x="545030" y="870991"/>
                    </a:lnTo>
                    <a:lnTo>
                      <a:pt x="547497" y="866055"/>
                    </a:lnTo>
                    <a:lnTo>
                      <a:pt x="552434" y="861117"/>
                    </a:lnTo>
                    <a:lnTo>
                      <a:pt x="557372" y="858649"/>
                    </a:lnTo>
                    <a:lnTo>
                      <a:pt x="562309" y="856180"/>
                    </a:lnTo>
                    <a:lnTo>
                      <a:pt x="567247" y="853711"/>
                    </a:lnTo>
                    <a:lnTo>
                      <a:pt x="574651" y="851242"/>
                    </a:lnTo>
                    <a:lnTo>
                      <a:pt x="582056" y="846306"/>
                    </a:lnTo>
                    <a:lnTo>
                      <a:pt x="589461" y="843838"/>
                    </a:lnTo>
                    <a:lnTo>
                      <a:pt x="594398" y="838900"/>
                    </a:lnTo>
                    <a:lnTo>
                      <a:pt x="596868" y="836432"/>
                    </a:lnTo>
                    <a:lnTo>
                      <a:pt x="599336" y="831496"/>
                    </a:lnTo>
                    <a:lnTo>
                      <a:pt x="601702" y="826558"/>
                    </a:lnTo>
                    <a:lnTo>
                      <a:pt x="596868" y="821621"/>
                    </a:lnTo>
                    <a:lnTo>
                      <a:pt x="586993" y="814216"/>
                    </a:lnTo>
                    <a:lnTo>
                      <a:pt x="579589" y="809279"/>
                    </a:lnTo>
                    <a:lnTo>
                      <a:pt x="579589" y="806810"/>
                    </a:lnTo>
                    <a:lnTo>
                      <a:pt x="574651" y="806810"/>
                    </a:lnTo>
                    <a:lnTo>
                      <a:pt x="567247" y="804445"/>
                    </a:lnTo>
                    <a:lnTo>
                      <a:pt x="562309" y="806810"/>
                    </a:lnTo>
                    <a:lnTo>
                      <a:pt x="547497" y="804445"/>
                    </a:lnTo>
                    <a:lnTo>
                      <a:pt x="542559" y="804445"/>
                    </a:lnTo>
                    <a:lnTo>
                      <a:pt x="540092" y="801976"/>
                    </a:lnTo>
                    <a:lnTo>
                      <a:pt x="532688" y="794468"/>
                    </a:lnTo>
                    <a:lnTo>
                      <a:pt x="527750" y="789632"/>
                    </a:lnTo>
                    <a:lnTo>
                      <a:pt x="525280" y="789632"/>
                    </a:lnTo>
                    <a:lnTo>
                      <a:pt x="517875" y="782124"/>
                    </a:lnTo>
                    <a:lnTo>
                      <a:pt x="510471" y="782124"/>
                    </a:lnTo>
                    <a:lnTo>
                      <a:pt x="510471" y="779655"/>
                    </a:lnTo>
                    <a:lnTo>
                      <a:pt x="508000" y="774720"/>
                    </a:lnTo>
                    <a:lnTo>
                      <a:pt x="505533" y="767417"/>
                    </a:lnTo>
                    <a:lnTo>
                      <a:pt x="505533" y="764845"/>
                    </a:lnTo>
                    <a:lnTo>
                      <a:pt x="498125" y="762479"/>
                    </a:lnTo>
                    <a:lnTo>
                      <a:pt x="495658" y="764845"/>
                    </a:lnTo>
                    <a:lnTo>
                      <a:pt x="493191" y="767417"/>
                    </a:lnTo>
                    <a:lnTo>
                      <a:pt x="490721" y="772353"/>
                    </a:lnTo>
                    <a:lnTo>
                      <a:pt x="490721" y="774720"/>
                    </a:lnTo>
                    <a:lnTo>
                      <a:pt x="485783" y="769886"/>
                    </a:lnTo>
                    <a:lnTo>
                      <a:pt x="483316" y="767417"/>
                    </a:lnTo>
                    <a:lnTo>
                      <a:pt x="480846" y="760011"/>
                    </a:lnTo>
                    <a:lnTo>
                      <a:pt x="475912" y="757542"/>
                    </a:lnTo>
                    <a:lnTo>
                      <a:pt x="473441" y="755073"/>
                    </a:lnTo>
                    <a:lnTo>
                      <a:pt x="466037" y="750137"/>
                    </a:lnTo>
                    <a:lnTo>
                      <a:pt x="461099" y="745200"/>
                    </a:lnTo>
                    <a:lnTo>
                      <a:pt x="458632" y="740262"/>
                    </a:lnTo>
                    <a:lnTo>
                      <a:pt x="451224" y="740262"/>
                    </a:lnTo>
                    <a:lnTo>
                      <a:pt x="448757" y="745200"/>
                    </a:lnTo>
                    <a:lnTo>
                      <a:pt x="446287" y="745200"/>
                    </a:lnTo>
                    <a:lnTo>
                      <a:pt x="441352" y="740262"/>
                    </a:lnTo>
                    <a:lnTo>
                      <a:pt x="436415" y="730389"/>
                    </a:lnTo>
                    <a:lnTo>
                      <a:pt x="429007" y="722983"/>
                    </a:lnTo>
                    <a:lnTo>
                      <a:pt x="429007" y="720514"/>
                    </a:lnTo>
                    <a:lnTo>
                      <a:pt x="426540" y="713110"/>
                    </a:lnTo>
                    <a:lnTo>
                      <a:pt x="424073" y="705703"/>
                    </a:lnTo>
                    <a:lnTo>
                      <a:pt x="416665" y="700766"/>
                    </a:lnTo>
                    <a:lnTo>
                      <a:pt x="409261" y="698297"/>
                    </a:lnTo>
                    <a:lnTo>
                      <a:pt x="406793" y="695830"/>
                    </a:lnTo>
                    <a:lnTo>
                      <a:pt x="401856" y="690893"/>
                    </a:lnTo>
                    <a:lnTo>
                      <a:pt x="396918" y="690893"/>
                    </a:lnTo>
                    <a:lnTo>
                      <a:pt x="391981" y="693361"/>
                    </a:lnTo>
                    <a:lnTo>
                      <a:pt x="387044" y="690893"/>
                    </a:lnTo>
                    <a:lnTo>
                      <a:pt x="382106" y="693361"/>
                    </a:lnTo>
                    <a:lnTo>
                      <a:pt x="379639" y="700766"/>
                    </a:lnTo>
                    <a:lnTo>
                      <a:pt x="377169" y="703235"/>
                    </a:lnTo>
                    <a:lnTo>
                      <a:pt x="372231" y="703235"/>
                    </a:lnTo>
                    <a:lnTo>
                      <a:pt x="367297" y="700766"/>
                    </a:lnTo>
                    <a:lnTo>
                      <a:pt x="359889" y="700766"/>
                    </a:lnTo>
                    <a:lnTo>
                      <a:pt x="359889" y="703235"/>
                    </a:lnTo>
                    <a:lnTo>
                      <a:pt x="354952" y="705703"/>
                    </a:lnTo>
                    <a:lnTo>
                      <a:pt x="352484" y="705703"/>
                    </a:lnTo>
                    <a:lnTo>
                      <a:pt x="347547" y="703235"/>
                    </a:lnTo>
                    <a:lnTo>
                      <a:pt x="347547" y="700766"/>
                    </a:lnTo>
                    <a:lnTo>
                      <a:pt x="342610" y="695830"/>
                    </a:lnTo>
                    <a:lnTo>
                      <a:pt x="340142" y="693361"/>
                    </a:lnTo>
                    <a:lnTo>
                      <a:pt x="335205" y="690893"/>
                    </a:lnTo>
                    <a:lnTo>
                      <a:pt x="317925" y="690893"/>
                    </a:lnTo>
                    <a:lnTo>
                      <a:pt x="312988" y="688424"/>
                    </a:lnTo>
                    <a:lnTo>
                      <a:pt x="305583" y="685955"/>
                    </a:lnTo>
                    <a:lnTo>
                      <a:pt x="298179" y="685955"/>
                    </a:lnTo>
                    <a:lnTo>
                      <a:pt x="295708" y="688424"/>
                    </a:lnTo>
                    <a:lnTo>
                      <a:pt x="290771" y="690893"/>
                    </a:lnTo>
                    <a:lnTo>
                      <a:pt x="285833" y="690893"/>
                    </a:lnTo>
                    <a:lnTo>
                      <a:pt x="283366" y="688424"/>
                    </a:lnTo>
                    <a:lnTo>
                      <a:pt x="280896" y="688424"/>
                    </a:lnTo>
                    <a:lnTo>
                      <a:pt x="275962" y="683486"/>
                    </a:lnTo>
                    <a:lnTo>
                      <a:pt x="273491" y="676082"/>
                    </a:lnTo>
                    <a:lnTo>
                      <a:pt x="271024" y="668676"/>
                    </a:lnTo>
                    <a:lnTo>
                      <a:pt x="263616" y="666207"/>
                    </a:lnTo>
                    <a:lnTo>
                      <a:pt x="256212" y="663738"/>
                    </a:lnTo>
                    <a:lnTo>
                      <a:pt x="253745" y="661269"/>
                    </a:lnTo>
                    <a:lnTo>
                      <a:pt x="253745" y="653865"/>
                    </a:lnTo>
                    <a:lnTo>
                      <a:pt x="256212" y="648927"/>
                    </a:lnTo>
                    <a:lnTo>
                      <a:pt x="256212" y="646459"/>
                    </a:lnTo>
                    <a:lnTo>
                      <a:pt x="246337" y="643990"/>
                    </a:lnTo>
                    <a:lnTo>
                      <a:pt x="238932" y="643990"/>
                    </a:lnTo>
                    <a:lnTo>
                      <a:pt x="231528" y="641523"/>
                    </a:lnTo>
                    <a:lnTo>
                      <a:pt x="229057" y="639054"/>
                    </a:lnTo>
                    <a:lnTo>
                      <a:pt x="226590" y="639054"/>
                    </a:lnTo>
                    <a:lnTo>
                      <a:pt x="219186" y="636585"/>
                    </a:lnTo>
                    <a:lnTo>
                      <a:pt x="211881" y="631648"/>
                    </a:lnTo>
                    <a:lnTo>
                      <a:pt x="209311" y="629179"/>
                    </a:lnTo>
                    <a:lnTo>
                      <a:pt x="204373" y="626710"/>
                    </a:lnTo>
                    <a:lnTo>
                      <a:pt x="199539" y="624243"/>
                    </a:lnTo>
                    <a:lnTo>
                      <a:pt x="194602" y="621774"/>
                    </a:lnTo>
                    <a:lnTo>
                      <a:pt x="189664" y="616837"/>
                    </a:lnTo>
                    <a:lnTo>
                      <a:pt x="184727" y="611899"/>
                    </a:lnTo>
                    <a:lnTo>
                      <a:pt x="182260" y="606962"/>
                    </a:lnTo>
                    <a:lnTo>
                      <a:pt x="182260" y="572403"/>
                    </a:lnTo>
                    <a:lnTo>
                      <a:pt x="179793" y="567467"/>
                    </a:lnTo>
                    <a:lnTo>
                      <a:pt x="179793" y="564998"/>
                    </a:lnTo>
                    <a:lnTo>
                      <a:pt x="177322" y="557592"/>
                    </a:lnTo>
                    <a:lnTo>
                      <a:pt x="174855" y="555123"/>
                    </a:lnTo>
                    <a:lnTo>
                      <a:pt x="177322" y="550187"/>
                    </a:lnTo>
                    <a:lnTo>
                      <a:pt x="177322" y="542781"/>
                    </a:lnTo>
                    <a:lnTo>
                      <a:pt x="169918" y="542781"/>
                    </a:lnTo>
                    <a:lnTo>
                      <a:pt x="160043" y="545250"/>
                    </a:lnTo>
                    <a:lnTo>
                      <a:pt x="155105" y="537844"/>
                    </a:lnTo>
                    <a:lnTo>
                      <a:pt x="155105" y="532908"/>
                    </a:lnTo>
                    <a:lnTo>
                      <a:pt x="157576" y="523033"/>
                    </a:lnTo>
                    <a:lnTo>
                      <a:pt x="157576" y="518095"/>
                    </a:lnTo>
                    <a:lnTo>
                      <a:pt x="152638" y="510691"/>
                    </a:lnTo>
                    <a:lnTo>
                      <a:pt x="152638" y="508222"/>
                    </a:lnTo>
                    <a:lnTo>
                      <a:pt x="150168" y="503285"/>
                    </a:lnTo>
                    <a:lnTo>
                      <a:pt x="150168" y="498347"/>
                    </a:lnTo>
                    <a:lnTo>
                      <a:pt x="162513" y="498347"/>
                    </a:lnTo>
                    <a:lnTo>
                      <a:pt x="169918" y="493411"/>
                    </a:lnTo>
                    <a:lnTo>
                      <a:pt x="174855" y="493411"/>
                    </a:lnTo>
                    <a:lnTo>
                      <a:pt x="179793" y="490943"/>
                    </a:lnTo>
                    <a:lnTo>
                      <a:pt x="179793" y="486005"/>
                    </a:lnTo>
                    <a:lnTo>
                      <a:pt x="177322" y="481068"/>
                    </a:lnTo>
                    <a:lnTo>
                      <a:pt x="174855" y="478600"/>
                    </a:lnTo>
                    <a:lnTo>
                      <a:pt x="174855" y="473663"/>
                    </a:lnTo>
                    <a:lnTo>
                      <a:pt x="177322" y="471194"/>
                    </a:lnTo>
                    <a:lnTo>
                      <a:pt x="184727" y="466257"/>
                    </a:lnTo>
                    <a:lnTo>
                      <a:pt x="192135" y="463788"/>
                    </a:lnTo>
                    <a:lnTo>
                      <a:pt x="194602" y="456383"/>
                    </a:lnTo>
                    <a:lnTo>
                      <a:pt x="197072" y="448977"/>
                    </a:lnTo>
                    <a:lnTo>
                      <a:pt x="197072" y="441573"/>
                    </a:lnTo>
                    <a:lnTo>
                      <a:pt x="194602" y="431698"/>
                    </a:lnTo>
                    <a:lnTo>
                      <a:pt x="194602" y="426760"/>
                    </a:lnTo>
                    <a:lnTo>
                      <a:pt x="189664" y="414418"/>
                    </a:lnTo>
                    <a:lnTo>
                      <a:pt x="182260" y="411949"/>
                    </a:lnTo>
                    <a:lnTo>
                      <a:pt x="167447" y="407012"/>
                    </a:lnTo>
                    <a:lnTo>
                      <a:pt x="162513" y="404545"/>
                    </a:lnTo>
                    <a:lnTo>
                      <a:pt x="157576" y="399607"/>
                    </a:lnTo>
                    <a:lnTo>
                      <a:pt x="150168" y="389732"/>
                    </a:lnTo>
                    <a:lnTo>
                      <a:pt x="145230" y="384797"/>
                    </a:lnTo>
                    <a:lnTo>
                      <a:pt x="140296" y="382430"/>
                    </a:lnTo>
                    <a:lnTo>
                      <a:pt x="137826" y="379963"/>
                    </a:lnTo>
                    <a:lnTo>
                      <a:pt x="130421" y="365150"/>
                    </a:lnTo>
                    <a:lnTo>
                      <a:pt x="125484" y="360214"/>
                    </a:lnTo>
                    <a:lnTo>
                      <a:pt x="120546" y="355173"/>
                    </a:lnTo>
                    <a:lnTo>
                      <a:pt x="115609" y="350339"/>
                    </a:lnTo>
                    <a:lnTo>
                      <a:pt x="110671" y="340466"/>
                    </a:lnTo>
                    <a:lnTo>
                      <a:pt x="103267" y="335529"/>
                    </a:lnTo>
                    <a:lnTo>
                      <a:pt x="95862" y="330591"/>
                    </a:lnTo>
                    <a:lnTo>
                      <a:pt x="88457" y="328122"/>
                    </a:lnTo>
                    <a:lnTo>
                      <a:pt x="83520" y="325655"/>
                    </a:lnTo>
                    <a:lnTo>
                      <a:pt x="68708" y="323187"/>
                    </a:lnTo>
                    <a:lnTo>
                      <a:pt x="61303" y="325655"/>
                    </a:lnTo>
                    <a:lnTo>
                      <a:pt x="39086" y="325655"/>
                    </a:lnTo>
                    <a:lnTo>
                      <a:pt x="29211" y="323187"/>
                    </a:lnTo>
                    <a:lnTo>
                      <a:pt x="24274" y="320718"/>
                    </a:lnTo>
                    <a:lnTo>
                      <a:pt x="16869" y="315780"/>
                    </a:lnTo>
                    <a:lnTo>
                      <a:pt x="9464" y="310843"/>
                    </a:lnTo>
                    <a:lnTo>
                      <a:pt x="6994" y="308374"/>
                    </a:lnTo>
                    <a:lnTo>
                      <a:pt x="2057" y="308374"/>
                    </a:lnTo>
                    <a:lnTo>
                      <a:pt x="2057" y="298501"/>
                    </a:lnTo>
                    <a:lnTo>
                      <a:pt x="-411" y="286159"/>
                    </a:lnTo>
                    <a:lnTo>
                      <a:pt x="2057" y="276284"/>
                    </a:lnTo>
                    <a:lnTo>
                      <a:pt x="2057" y="246662"/>
                    </a:lnTo>
                    <a:lnTo>
                      <a:pt x="4527" y="236787"/>
                    </a:lnTo>
                    <a:lnTo>
                      <a:pt x="4527" y="214572"/>
                    </a:lnTo>
                    <a:lnTo>
                      <a:pt x="6994" y="209634"/>
                    </a:lnTo>
                    <a:lnTo>
                      <a:pt x="6994" y="204697"/>
                    </a:lnTo>
                    <a:lnTo>
                      <a:pt x="11931" y="192355"/>
                    </a:lnTo>
                    <a:lnTo>
                      <a:pt x="14402" y="184949"/>
                    </a:lnTo>
                    <a:lnTo>
                      <a:pt x="16869" y="180013"/>
                    </a:lnTo>
                    <a:lnTo>
                      <a:pt x="19336" y="175075"/>
                    </a:lnTo>
                    <a:lnTo>
                      <a:pt x="19336" y="172606"/>
                    </a:lnTo>
                    <a:lnTo>
                      <a:pt x="26744" y="165200"/>
                    </a:lnTo>
                    <a:lnTo>
                      <a:pt x="31681" y="157796"/>
                    </a:lnTo>
                    <a:lnTo>
                      <a:pt x="34148" y="150389"/>
                    </a:lnTo>
                    <a:lnTo>
                      <a:pt x="39086" y="142985"/>
                    </a:lnTo>
                    <a:lnTo>
                      <a:pt x="44023" y="133110"/>
                    </a:lnTo>
                    <a:lnTo>
                      <a:pt x="48961" y="123237"/>
                    </a:lnTo>
                    <a:lnTo>
                      <a:pt x="58833" y="103488"/>
                    </a:lnTo>
                    <a:lnTo>
                      <a:pt x="63770" y="91145"/>
                    </a:lnTo>
                    <a:lnTo>
                      <a:pt x="68708" y="83740"/>
                    </a:lnTo>
                    <a:lnTo>
                      <a:pt x="71178" y="78803"/>
                    </a:lnTo>
                    <a:lnTo>
                      <a:pt x="78582" y="73865"/>
                    </a:lnTo>
                    <a:lnTo>
                      <a:pt x="83520" y="68929"/>
                    </a:lnTo>
                    <a:lnTo>
                      <a:pt x="90925" y="63992"/>
                    </a:lnTo>
                    <a:lnTo>
                      <a:pt x="98329" y="61523"/>
                    </a:lnTo>
                    <a:lnTo>
                      <a:pt x="105737" y="56585"/>
                    </a:lnTo>
                    <a:lnTo>
                      <a:pt x="110671" y="51650"/>
                    </a:lnTo>
                    <a:lnTo>
                      <a:pt x="115609" y="49181"/>
                    </a:lnTo>
                    <a:lnTo>
                      <a:pt x="123016" y="44243"/>
                    </a:lnTo>
                    <a:lnTo>
                      <a:pt x="132888" y="4424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884" cap="sq">
                <a:solidFill>
                  <a:schemeClr val="bg1">
                    <a:lumMod val="50000"/>
                  </a:schemeClr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FFF76D2B-A824-42A7-01CF-201E313867E9}"/>
                  </a:ext>
                </a:extLst>
              </p:cNvPr>
              <p:cNvSpPr/>
              <p:nvPr/>
            </p:nvSpPr>
            <p:spPr>
              <a:xfrm>
                <a:off x="1622854" y="3769356"/>
                <a:ext cx="856368" cy="1846039"/>
              </a:xfrm>
              <a:custGeom>
                <a:avLst/>
                <a:gdLst>
                  <a:gd name="connsiteX0" fmla="*/ 11931 w 856368"/>
                  <a:gd name="connsiteY0" fmla="*/ 1149932 h 1846039"/>
                  <a:gd name="connsiteX1" fmla="*/ 9461 w 856368"/>
                  <a:gd name="connsiteY1" fmla="*/ 1142528 h 1846039"/>
                  <a:gd name="connsiteX2" fmla="*/ 9461 w 856368"/>
                  <a:gd name="connsiteY2" fmla="*/ 1100562 h 1846039"/>
                  <a:gd name="connsiteX3" fmla="*/ 6994 w 856368"/>
                  <a:gd name="connsiteY3" fmla="*/ 1085751 h 1846039"/>
                  <a:gd name="connsiteX4" fmla="*/ 2057 w 856368"/>
                  <a:gd name="connsiteY4" fmla="*/ 1070941 h 1846039"/>
                  <a:gd name="connsiteX5" fmla="*/ -411 w 856368"/>
                  <a:gd name="connsiteY5" fmla="*/ 1053661 h 1846039"/>
                  <a:gd name="connsiteX6" fmla="*/ -411 w 856368"/>
                  <a:gd name="connsiteY6" fmla="*/ 1019102 h 1846039"/>
                  <a:gd name="connsiteX7" fmla="*/ 2057 w 856368"/>
                  <a:gd name="connsiteY7" fmla="*/ 1004291 h 1846039"/>
                  <a:gd name="connsiteX8" fmla="*/ 4524 w 856368"/>
                  <a:gd name="connsiteY8" fmla="*/ 989479 h 1846039"/>
                  <a:gd name="connsiteX9" fmla="*/ 6994 w 856368"/>
                  <a:gd name="connsiteY9" fmla="*/ 974668 h 1846039"/>
                  <a:gd name="connsiteX10" fmla="*/ 9461 w 856368"/>
                  <a:gd name="connsiteY10" fmla="*/ 962326 h 1846039"/>
                  <a:gd name="connsiteX11" fmla="*/ 11931 w 856368"/>
                  <a:gd name="connsiteY11" fmla="*/ 949984 h 1846039"/>
                  <a:gd name="connsiteX12" fmla="*/ 14399 w 856368"/>
                  <a:gd name="connsiteY12" fmla="*/ 940109 h 1846039"/>
                  <a:gd name="connsiteX13" fmla="*/ 14399 w 856368"/>
                  <a:gd name="connsiteY13" fmla="*/ 932703 h 1846039"/>
                  <a:gd name="connsiteX14" fmla="*/ 16869 w 856368"/>
                  <a:gd name="connsiteY14" fmla="*/ 925298 h 1846039"/>
                  <a:gd name="connsiteX15" fmla="*/ 19336 w 856368"/>
                  <a:gd name="connsiteY15" fmla="*/ 915423 h 1846039"/>
                  <a:gd name="connsiteX16" fmla="*/ 19336 w 856368"/>
                  <a:gd name="connsiteY16" fmla="*/ 903081 h 1846039"/>
                  <a:gd name="connsiteX17" fmla="*/ 21803 w 856368"/>
                  <a:gd name="connsiteY17" fmla="*/ 898144 h 1846039"/>
                  <a:gd name="connsiteX18" fmla="*/ 24274 w 856368"/>
                  <a:gd name="connsiteY18" fmla="*/ 893208 h 1846039"/>
                  <a:gd name="connsiteX19" fmla="*/ 29211 w 856368"/>
                  <a:gd name="connsiteY19" fmla="*/ 890739 h 1846039"/>
                  <a:gd name="connsiteX20" fmla="*/ 34148 w 856368"/>
                  <a:gd name="connsiteY20" fmla="*/ 885801 h 1846039"/>
                  <a:gd name="connsiteX21" fmla="*/ 34148 w 856368"/>
                  <a:gd name="connsiteY21" fmla="*/ 866157 h 1846039"/>
                  <a:gd name="connsiteX22" fmla="*/ 36616 w 856368"/>
                  <a:gd name="connsiteY22" fmla="*/ 856180 h 1846039"/>
                  <a:gd name="connsiteX23" fmla="*/ 39083 w 856368"/>
                  <a:gd name="connsiteY23" fmla="*/ 846408 h 1846039"/>
                  <a:gd name="connsiteX24" fmla="*/ 39083 w 856368"/>
                  <a:gd name="connsiteY24" fmla="*/ 836534 h 1846039"/>
                  <a:gd name="connsiteX25" fmla="*/ 41553 w 856368"/>
                  <a:gd name="connsiteY25" fmla="*/ 824088 h 1846039"/>
                  <a:gd name="connsiteX26" fmla="*/ 39083 w 856368"/>
                  <a:gd name="connsiteY26" fmla="*/ 816785 h 1846039"/>
                  <a:gd name="connsiteX27" fmla="*/ 41553 w 856368"/>
                  <a:gd name="connsiteY27" fmla="*/ 809277 h 1846039"/>
                  <a:gd name="connsiteX28" fmla="*/ 44020 w 856368"/>
                  <a:gd name="connsiteY28" fmla="*/ 804341 h 1846039"/>
                  <a:gd name="connsiteX29" fmla="*/ 46491 w 856368"/>
                  <a:gd name="connsiteY29" fmla="*/ 797037 h 1846039"/>
                  <a:gd name="connsiteX30" fmla="*/ 51428 w 856368"/>
                  <a:gd name="connsiteY30" fmla="*/ 787060 h 1846039"/>
                  <a:gd name="connsiteX31" fmla="*/ 56362 w 856368"/>
                  <a:gd name="connsiteY31" fmla="*/ 774822 h 1846039"/>
                  <a:gd name="connsiteX32" fmla="*/ 61300 w 856368"/>
                  <a:gd name="connsiteY32" fmla="*/ 762478 h 1846039"/>
                  <a:gd name="connsiteX33" fmla="*/ 66237 w 856368"/>
                  <a:gd name="connsiteY33" fmla="*/ 747565 h 1846039"/>
                  <a:gd name="connsiteX34" fmla="*/ 68708 w 856368"/>
                  <a:gd name="connsiteY34" fmla="*/ 732856 h 1846039"/>
                  <a:gd name="connsiteX35" fmla="*/ 68708 w 856368"/>
                  <a:gd name="connsiteY35" fmla="*/ 710639 h 1846039"/>
                  <a:gd name="connsiteX36" fmla="*/ 71175 w 856368"/>
                  <a:gd name="connsiteY36" fmla="*/ 703235 h 1846039"/>
                  <a:gd name="connsiteX37" fmla="*/ 71175 w 856368"/>
                  <a:gd name="connsiteY37" fmla="*/ 693360 h 1846039"/>
                  <a:gd name="connsiteX38" fmla="*/ 73642 w 856368"/>
                  <a:gd name="connsiteY38" fmla="*/ 681018 h 1846039"/>
                  <a:gd name="connsiteX39" fmla="*/ 73642 w 856368"/>
                  <a:gd name="connsiteY39" fmla="*/ 666207 h 1846039"/>
                  <a:gd name="connsiteX40" fmla="*/ 76112 w 856368"/>
                  <a:gd name="connsiteY40" fmla="*/ 651394 h 1846039"/>
                  <a:gd name="connsiteX41" fmla="*/ 81050 w 856368"/>
                  <a:gd name="connsiteY41" fmla="*/ 641521 h 1846039"/>
                  <a:gd name="connsiteX42" fmla="*/ 83517 w 856368"/>
                  <a:gd name="connsiteY42" fmla="*/ 631648 h 1846039"/>
                  <a:gd name="connsiteX43" fmla="*/ 85987 w 856368"/>
                  <a:gd name="connsiteY43" fmla="*/ 619304 h 1846039"/>
                  <a:gd name="connsiteX44" fmla="*/ 88454 w 856368"/>
                  <a:gd name="connsiteY44" fmla="*/ 606962 h 1846039"/>
                  <a:gd name="connsiteX45" fmla="*/ 88454 w 856368"/>
                  <a:gd name="connsiteY45" fmla="*/ 547717 h 1846039"/>
                  <a:gd name="connsiteX46" fmla="*/ 90921 w 856368"/>
                  <a:gd name="connsiteY46" fmla="*/ 540312 h 1846039"/>
                  <a:gd name="connsiteX47" fmla="*/ 90921 w 856368"/>
                  <a:gd name="connsiteY47" fmla="*/ 537844 h 1846039"/>
                  <a:gd name="connsiteX48" fmla="*/ 93392 w 856368"/>
                  <a:gd name="connsiteY48" fmla="*/ 527969 h 1846039"/>
                  <a:gd name="connsiteX49" fmla="*/ 95859 w 856368"/>
                  <a:gd name="connsiteY49" fmla="*/ 523033 h 1846039"/>
                  <a:gd name="connsiteX50" fmla="*/ 98329 w 856368"/>
                  <a:gd name="connsiteY50" fmla="*/ 518095 h 1846039"/>
                  <a:gd name="connsiteX51" fmla="*/ 103267 w 856368"/>
                  <a:gd name="connsiteY51" fmla="*/ 510689 h 1846039"/>
                  <a:gd name="connsiteX52" fmla="*/ 105734 w 856368"/>
                  <a:gd name="connsiteY52" fmla="*/ 508221 h 1846039"/>
                  <a:gd name="connsiteX53" fmla="*/ 108204 w 856368"/>
                  <a:gd name="connsiteY53" fmla="*/ 505753 h 1846039"/>
                  <a:gd name="connsiteX54" fmla="*/ 105734 w 856368"/>
                  <a:gd name="connsiteY54" fmla="*/ 503285 h 1846039"/>
                  <a:gd name="connsiteX55" fmla="*/ 115609 w 856368"/>
                  <a:gd name="connsiteY55" fmla="*/ 486005 h 1846039"/>
                  <a:gd name="connsiteX56" fmla="*/ 120546 w 856368"/>
                  <a:gd name="connsiteY56" fmla="*/ 473661 h 1846039"/>
                  <a:gd name="connsiteX57" fmla="*/ 132888 w 856368"/>
                  <a:gd name="connsiteY57" fmla="*/ 453913 h 1846039"/>
                  <a:gd name="connsiteX58" fmla="*/ 145230 w 856368"/>
                  <a:gd name="connsiteY58" fmla="*/ 439102 h 1846039"/>
                  <a:gd name="connsiteX59" fmla="*/ 145230 w 856368"/>
                  <a:gd name="connsiteY59" fmla="*/ 407012 h 1846039"/>
                  <a:gd name="connsiteX60" fmla="*/ 142763 w 856368"/>
                  <a:gd name="connsiteY60" fmla="*/ 394670 h 1846039"/>
                  <a:gd name="connsiteX61" fmla="*/ 142763 w 856368"/>
                  <a:gd name="connsiteY61" fmla="*/ 377390 h 1846039"/>
                  <a:gd name="connsiteX62" fmla="*/ 145230 w 856368"/>
                  <a:gd name="connsiteY62" fmla="*/ 365047 h 1846039"/>
                  <a:gd name="connsiteX63" fmla="*/ 147698 w 856368"/>
                  <a:gd name="connsiteY63" fmla="*/ 352705 h 1846039"/>
                  <a:gd name="connsiteX64" fmla="*/ 150168 w 856368"/>
                  <a:gd name="connsiteY64" fmla="*/ 332956 h 1846039"/>
                  <a:gd name="connsiteX65" fmla="*/ 152635 w 856368"/>
                  <a:gd name="connsiteY65" fmla="*/ 320614 h 1846039"/>
                  <a:gd name="connsiteX66" fmla="*/ 152635 w 856368"/>
                  <a:gd name="connsiteY66" fmla="*/ 290991 h 1846039"/>
                  <a:gd name="connsiteX67" fmla="*/ 155105 w 856368"/>
                  <a:gd name="connsiteY67" fmla="*/ 273711 h 1846039"/>
                  <a:gd name="connsiteX68" fmla="*/ 157572 w 856368"/>
                  <a:gd name="connsiteY68" fmla="*/ 261369 h 1846039"/>
                  <a:gd name="connsiteX69" fmla="*/ 157572 w 856368"/>
                  <a:gd name="connsiteY69" fmla="*/ 253963 h 1846039"/>
                  <a:gd name="connsiteX70" fmla="*/ 160043 w 856368"/>
                  <a:gd name="connsiteY70" fmla="*/ 244192 h 1846039"/>
                  <a:gd name="connsiteX71" fmla="*/ 160043 w 856368"/>
                  <a:gd name="connsiteY71" fmla="*/ 239256 h 1846039"/>
                  <a:gd name="connsiteX72" fmla="*/ 164977 w 856368"/>
                  <a:gd name="connsiteY72" fmla="*/ 229381 h 1846039"/>
                  <a:gd name="connsiteX73" fmla="*/ 167447 w 856368"/>
                  <a:gd name="connsiteY73" fmla="*/ 216935 h 1846039"/>
                  <a:gd name="connsiteX74" fmla="*/ 169915 w 856368"/>
                  <a:gd name="connsiteY74" fmla="*/ 211999 h 1846039"/>
                  <a:gd name="connsiteX75" fmla="*/ 172385 w 856368"/>
                  <a:gd name="connsiteY75" fmla="*/ 204697 h 1846039"/>
                  <a:gd name="connsiteX76" fmla="*/ 172385 w 856368"/>
                  <a:gd name="connsiteY76" fmla="*/ 187417 h 1846039"/>
                  <a:gd name="connsiteX77" fmla="*/ 174852 w 856368"/>
                  <a:gd name="connsiteY77" fmla="*/ 180011 h 1846039"/>
                  <a:gd name="connsiteX78" fmla="*/ 177322 w 856368"/>
                  <a:gd name="connsiteY78" fmla="*/ 162732 h 1846039"/>
                  <a:gd name="connsiteX79" fmla="*/ 182257 w 856368"/>
                  <a:gd name="connsiteY79" fmla="*/ 152858 h 1846039"/>
                  <a:gd name="connsiteX80" fmla="*/ 187194 w 856368"/>
                  <a:gd name="connsiteY80" fmla="*/ 142983 h 1846039"/>
                  <a:gd name="connsiteX81" fmla="*/ 189664 w 856368"/>
                  <a:gd name="connsiteY81" fmla="*/ 138046 h 1846039"/>
                  <a:gd name="connsiteX82" fmla="*/ 194602 w 856368"/>
                  <a:gd name="connsiteY82" fmla="*/ 128172 h 1846039"/>
                  <a:gd name="connsiteX83" fmla="*/ 199436 w 856368"/>
                  <a:gd name="connsiteY83" fmla="*/ 118298 h 1846039"/>
                  <a:gd name="connsiteX84" fmla="*/ 204474 w 856368"/>
                  <a:gd name="connsiteY84" fmla="*/ 113362 h 1846039"/>
                  <a:gd name="connsiteX85" fmla="*/ 209411 w 856368"/>
                  <a:gd name="connsiteY85" fmla="*/ 105955 h 1846039"/>
                  <a:gd name="connsiteX86" fmla="*/ 214349 w 856368"/>
                  <a:gd name="connsiteY86" fmla="*/ 101018 h 1846039"/>
                  <a:gd name="connsiteX87" fmla="*/ 219286 w 856368"/>
                  <a:gd name="connsiteY87" fmla="*/ 93613 h 1846039"/>
                  <a:gd name="connsiteX88" fmla="*/ 226691 w 856368"/>
                  <a:gd name="connsiteY88" fmla="*/ 83738 h 1846039"/>
                  <a:gd name="connsiteX89" fmla="*/ 236566 w 856368"/>
                  <a:gd name="connsiteY89" fmla="*/ 66459 h 1846039"/>
                  <a:gd name="connsiteX90" fmla="*/ 243870 w 856368"/>
                  <a:gd name="connsiteY90" fmla="*/ 56585 h 1846039"/>
                  <a:gd name="connsiteX91" fmla="*/ 248804 w 856368"/>
                  <a:gd name="connsiteY91" fmla="*/ 46711 h 1846039"/>
                  <a:gd name="connsiteX92" fmla="*/ 251274 w 856368"/>
                  <a:gd name="connsiteY92" fmla="*/ 36837 h 1846039"/>
                  <a:gd name="connsiteX93" fmla="*/ 253741 w 856368"/>
                  <a:gd name="connsiteY93" fmla="*/ 22026 h 1846039"/>
                  <a:gd name="connsiteX94" fmla="*/ 256212 w 856368"/>
                  <a:gd name="connsiteY94" fmla="*/ 12151 h 1846039"/>
                  <a:gd name="connsiteX95" fmla="*/ 256212 w 856368"/>
                  <a:gd name="connsiteY95" fmla="*/ -191 h 1846039"/>
                  <a:gd name="connsiteX96" fmla="*/ 261149 w 856368"/>
                  <a:gd name="connsiteY96" fmla="*/ -191 h 1846039"/>
                  <a:gd name="connsiteX97" fmla="*/ 263616 w 856368"/>
                  <a:gd name="connsiteY97" fmla="*/ 2278 h 1846039"/>
                  <a:gd name="connsiteX98" fmla="*/ 271021 w 856368"/>
                  <a:gd name="connsiteY98" fmla="*/ 7216 h 1846039"/>
                  <a:gd name="connsiteX99" fmla="*/ 278429 w 856368"/>
                  <a:gd name="connsiteY99" fmla="*/ 12151 h 1846039"/>
                  <a:gd name="connsiteX100" fmla="*/ 283363 w 856368"/>
                  <a:gd name="connsiteY100" fmla="*/ 14620 h 1846039"/>
                  <a:gd name="connsiteX101" fmla="*/ 293238 w 856368"/>
                  <a:gd name="connsiteY101" fmla="*/ 17089 h 1846039"/>
                  <a:gd name="connsiteX102" fmla="*/ 315455 w 856368"/>
                  <a:gd name="connsiteY102" fmla="*/ 17089 h 1846039"/>
                  <a:gd name="connsiteX103" fmla="*/ 322860 w 856368"/>
                  <a:gd name="connsiteY103" fmla="*/ 14620 h 1846039"/>
                  <a:gd name="connsiteX104" fmla="*/ 337672 w 856368"/>
                  <a:gd name="connsiteY104" fmla="*/ 17089 h 1846039"/>
                  <a:gd name="connsiteX105" fmla="*/ 342610 w 856368"/>
                  <a:gd name="connsiteY105" fmla="*/ 19558 h 1846039"/>
                  <a:gd name="connsiteX106" fmla="*/ 350014 w 856368"/>
                  <a:gd name="connsiteY106" fmla="*/ 22026 h 1846039"/>
                  <a:gd name="connsiteX107" fmla="*/ 357419 w 856368"/>
                  <a:gd name="connsiteY107" fmla="*/ 26962 h 1846039"/>
                  <a:gd name="connsiteX108" fmla="*/ 364827 w 856368"/>
                  <a:gd name="connsiteY108" fmla="*/ 31900 h 1846039"/>
                  <a:gd name="connsiteX109" fmla="*/ 369764 w 856368"/>
                  <a:gd name="connsiteY109" fmla="*/ 41775 h 1846039"/>
                  <a:gd name="connsiteX110" fmla="*/ 374698 w 856368"/>
                  <a:gd name="connsiteY110" fmla="*/ 46711 h 1846039"/>
                  <a:gd name="connsiteX111" fmla="*/ 379636 w 856368"/>
                  <a:gd name="connsiteY111" fmla="*/ 51648 h 1846039"/>
                  <a:gd name="connsiteX112" fmla="*/ 384573 w 856368"/>
                  <a:gd name="connsiteY112" fmla="*/ 56585 h 1846039"/>
                  <a:gd name="connsiteX113" fmla="*/ 391978 w 856368"/>
                  <a:gd name="connsiteY113" fmla="*/ 71396 h 1846039"/>
                  <a:gd name="connsiteX114" fmla="*/ 394448 w 856368"/>
                  <a:gd name="connsiteY114" fmla="*/ 73865 h 1846039"/>
                  <a:gd name="connsiteX115" fmla="*/ 399386 w 856368"/>
                  <a:gd name="connsiteY115" fmla="*/ 76334 h 1846039"/>
                  <a:gd name="connsiteX116" fmla="*/ 404323 w 856368"/>
                  <a:gd name="connsiteY116" fmla="*/ 81270 h 1846039"/>
                  <a:gd name="connsiteX117" fmla="*/ 411728 w 856368"/>
                  <a:gd name="connsiteY117" fmla="*/ 91145 h 1846039"/>
                  <a:gd name="connsiteX118" fmla="*/ 416665 w 856368"/>
                  <a:gd name="connsiteY118" fmla="*/ 96082 h 1846039"/>
                  <a:gd name="connsiteX119" fmla="*/ 421603 w 856368"/>
                  <a:gd name="connsiteY119" fmla="*/ 98549 h 1846039"/>
                  <a:gd name="connsiteX120" fmla="*/ 436412 w 856368"/>
                  <a:gd name="connsiteY120" fmla="*/ 103487 h 1846039"/>
                  <a:gd name="connsiteX121" fmla="*/ 443817 w 856368"/>
                  <a:gd name="connsiteY121" fmla="*/ 105955 h 1846039"/>
                  <a:gd name="connsiteX122" fmla="*/ 448754 w 856368"/>
                  <a:gd name="connsiteY122" fmla="*/ 118298 h 1846039"/>
                  <a:gd name="connsiteX123" fmla="*/ 448754 w 856368"/>
                  <a:gd name="connsiteY123" fmla="*/ 123235 h 1846039"/>
                  <a:gd name="connsiteX124" fmla="*/ 451224 w 856368"/>
                  <a:gd name="connsiteY124" fmla="*/ 133110 h 1846039"/>
                  <a:gd name="connsiteX125" fmla="*/ 451224 w 856368"/>
                  <a:gd name="connsiteY125" fmla="*/ 140515 h 1846039"/>
                  <a:gd name="connsiteX126" fmla="*/ 448754 w 856368"/>
                  <a:gd name="connsiteY126" fmla="*/ 147921 h 1846039"/>
                  <a:gd name="connsiteX127" fmla="*/ 446287 w 856368"/>
                  <a:gd name="connsiteY127" fmla="*/ 155325 h 1846039"/>
                  <a:gd name="connsiteX128" fmla="*/ 438882 w 856368"/>
                  <a:gd name="connsiteY128" fmla="*/ 157794 h 1846039"/>
                  <a:gd name="connsiteX129" fmla="*/ 431474 w 856368"/>
                  <a:gd name="connsiteY129" fmla="*/ 162732 h 1846039"/>
                  <a:gd name="connsiteX130" fmla="*/ 429007 w 856368"/>
                  <a:gd name="connsiteY130" fmla="*/ 165200 h 1846039"/>
                  <a:gd name="connsiteX131" fmla="*/ 429007 w 856368"/>
                  <a:gd name="connsiteY131" fmla="*/ 170138 h 1846039"/>
                  <a:gd name="connsiteX132" fmla="*/ 431474 w 856368"/>
                  <a:gd name="connsiteY132" fmla="*/ 172605 h 1846039"/>
                  <a:gd name="connsiteX133" fmla="*/ 433945 w 856368"/>
                  <a:gd name="connsiteY133" fmla="*/ 177440 h 1846039"/>
                  <a:gd name="connsiteX134" fmla="*/ 433945 w 856368"/>
                  <a:gd name="connsiteY134" fmla="*/ 182376 h 1846039"/>
                  <a:gd name="connsiteX135" fmla="*/ 429007 w 856368"/>
                  <a:gd name="connsiteY135" fmla="*/ 184949 h 1846039"/>
                  <a:gd name="connsiteX136" fmla="*/ 424070 w 856368"/>
                  <a:gd name="connsiteY136" fmla="*/ 184949 h 1846039"/>
                  <a:gd name="connsiteX137" fmla="*/ 416665 w 856368"/>
                  <a:gd name="connsiteY137" fmla="*/ 189884 h 1846039"/>
                  <a:gd name="connsiteX138" fmla="*/ 404323 w 856368"/>
                  <a:gd name="connsiteY138" fmla="*/ 189884 h 1846039"/>
                  <a:gd name="connsiteX139" fmla="*/ 404323 w 856368"/>
                  <a:gd name="connsiteY139" fmla="*/ 194720 h 1846039"/>
                  <a:gd name="connsiteX140" fmla="*/ 406790 w 856368"/>
                  <a:gd name="connsiteY140" fmla="*/ 199656 h 1846039"/>
                  <a:gd name="connsiteX141" fmla="*/ 406790 w 856368"/>
                  <a:gd name="connsiteY141" fmla="*/ 202125 h 1846039"/>
                  <a:gd name="connsiteX142" fmla="*/ 411728 w 856368"/>
                  <a:gd name="connsiteY142" fmla="*/ 209531 h 1846039"/>
                  <a:gd name="connsiteX143" fmla="*/ 411728 w 856368"/>
                  <a:gd name="connsiteY143" fmla="*/ 214468 h 1846039"/>
                  <a:gd name="connsiteX144" fmla="*/ 409257 w 856368"/>
                  <a:gd name="connsiteY144" fmla="*/ 224342 h 1846039"/>
                  <a:gd name="connsiteX145" fmla="*/ 409257 w 856368"/>
                  <a:gd name="connsiteY145" fmla="*/ 229279 h 1846039"/>
                  <a:gd name="connsiteX146" fmla="*/ 414195 w 856368"/>
                  <a:gd name="connsiteY146" fmla="*/ 236684 h 1846039"/>
                  <a:gd name="connsiteX147" fmla="*/ 424070 w 856368"/>
                  <a:gd name="connsiteY147" fmla="*/ 234215 h 1846039"/>
                  <a:gd name="connsiteX148" fmla="*/ 431474 w 856368"/>
                  <a:gd name="connsiteY148" fmla="*/ 234215 h 1846039"/>
                  <a:gd name="connsiteX149" fmla="*/ 431474 w 856368"/>
                  <a:gd name="connsiteY149" fmla="*/ 241621 h 1846039"/>
                  <a:gd name="connsiteX150" fmla="*/ 429007 w 856368"/>
                  <a:gd name="connsiteY150" fmla="*/ 246559 h 1846039"/>
                  <a:gd name="connsiteX151" fmla="*/ 431474 w 856368"/>
                  <a:gd name="connsiteY151" fmla="*/ 249027 h 1846039"/>
                  <a:gd name="connsiteX152" fmla="*/ 433945 w 856368"/>
                  <a:gd name="connsiteY152" fmla="*/ 256432 h 1846039"/>
                  <a:gd name="connsiteX153" fmla="*/ 433945 w 856368"/>
                  <a:gd name="connsiteY153" fmla="*/ 258901 h 1846039"/>
                  <a:gd name="connsiteX154" fmla="*/ 436412 w 856368"/>
                  <a:gd name="connsiteY154" fmla="*/ 263838 h 1846039"/>
                  <a:gd name="connsiteX155" fmla="*/ 436412 w 856368"/>
                  <a:gd name="connsiteY155" fmla="*/ 298397 h 1846039"/>
                  <a:gd name="connsiteX156" fmla="*/ 438882 w 856368"/>
                  <a:gd name="connsiteY156" fmla="*/ 303335 h 1846039"/>
                  <a:gd name="connsiteX157" fmla="*/ 443817 w 856368"/>
                  <a:gd name="connsiteY157" fmla="*/ 308271 h 1846039"/>
                  <a:gd name="connsiteX158" fmla="*/ 448754 w 856368"/>
                  <a:gd name="connsiteY158" fmla="*/ 313208 h 1846039"/>
                  <a:gd name="connsiteX159" fmla="*/ 453691 w 856368"/>
                  <a:gd name="connsiteY159" fmla="*/ 315677 h 1846039"/>
                  <a:gd name="connsiteX160" fmla="*/ 458629 w 856368"/>
                  <a:gd name="connsiteY160" fmla="*/ 318145 h 1846039"/>
                  <a:gd name="connsiteX161" fmla="*/ 463566 w 856368"/>
                  <a:gd name="connsiteY161" fmla="*/ 320614 h 1846039"/>
                  <a:gd name="connsiteX162" fmla="*/ 466034 w 856368"/>
                  <a:gd name="connsiteY162" fmla="*/ 323083 h 1846039"/>
                  <a:gd name="connsiteX163" fmla="*/ 473441 w 856368"/>
                  <a:gd name="connsiteY163" fmla="*/ 328019 h 1846039"/>
                  <a:gd name="connsiteX164" fmla="*/ 480846 w 856368"/>
                  <a:gd name="connsiteY164" fmla="*/ 330488 h 1846039"/>
                  <a:gd name="connsiteX165" fmla="*/ 483313 w 856368"/>
                  <a:gd name="connsiteY165" fmla="*/ 330488 h 1846039"/>
                  <a:gd name="connsiteX166" fmla="*/ 485783 w 856368"/>
                  <a:gd name="connsiteY166" fmla="*/ 332956 h 1846039"/>
                  <a:gd name="connsiteX167" fmla="*/ 493188 w 856368"/>
                  <a:gd name="connsiteY167" fmla="*/ 335425 h 1846039"/>
                  <a:gd name="connsiteX168" fmla="*/ 500593 w 856368"/>
                  <a:gd name="connsiteY168" fmla="*/ 335425 h 1846039"/>
                  <a:gd name="connsiteX169" fmla="*/ 510468 w 856368"/>
                  <a:gd name="connsiteY169" fmla="*/ 337894 h 1846039"/>
                  <a:gd name="connsiteX170" fmla="*/ 510468 w 856368"/>
                  <a:gd name="connsiteY170" fmla="*/ 340362 h 1846039"/>
                  <a:gd name="connsiteX171" fmla="*/ 508000 w 856368"/>
                  <a:gd name="connsiteY171" fmla="*/ 345298 h 1846039"/>
                  <a:gd name="connsiteX172" fmla="*/ 508000 w 856368"/>
                  <a:gd name="connsiteY172" fmla="*/ 352705 h 1846039"/>
                  <a:gd name="connsiteX173" fmla="*/ 510468 w 856368"/>
                  <a:gd name="connsiteY173" fmla="*/ 355173 h 1846039"/>
                  <a:gd name="connsiteX174" fmla="*/ 517872 w 856368"/>
                  <a:gd name="connsiteY174" fmla="*/ 357642 h 1846039"/>
                  <a:gd name="connsiteX175" fmla="*/ 525280 w 856368"/>
                  <a:gd name="connsiteY175" fmla="*/ 360111 h 1846039"/>
                  <a:gd name="connsiteX176" fmla="*/ 527747 w 856368"/>
                  <a:gd name="connsiteY176" fmla="*/ 367515 h 1846039"/>
                  <a:gd name="connsiteX177" fmla="*/ 530217 w 856368"/>
                  <a:gd name="connsiteY177" fmla="*/ 374922 h 1846039"/>
                  <a:gd name="connsiteX178" fmla="*/ 535152 w 856368"/>
                  <a:gd name="connsiteY178" fmla="*/ 379857 h 1846039"/>
                  <a:gd name="connsiteX179" fmla="*/ 537622 w 856368"/>
                  <a:gd name="connsiteY179" fmla="*/ 379857 h 1846039"/>
                  <a:gd name="connsiteX180" fmla="*/ 540089 w 856368"/>
                  <a:gd name="connsiteY180" fmla="*/ 382326 h 1846039"/>
                  <a:gd name="connsiteX181" fmla="*/ 545027 w 856368"/>
                  <a:gd name="connsiteY181" fmla="*/ 382326 h 1846039"/>
                  <a:gd name="connsiteX182" fmla="*/ 549964 w 856368"/>
                  <a:gd name="connsiteY182" fmla="*/ 379857 h 1846039"/>
                  <a:gd name="connsiteX183" fmla="*/ 552434 w 856368"/>
                  <a:gd name="connsiteY183" fmla="*/ 377390 h 1846039"/>
                  <a:gd name="connsiteX184" fmla="*/ 559839 w 856368"/>
                  <a:gd name="connsiteY184" fmla="*/ 377390 h 1846039"/>
                  <a:gd name="connsiteX185" fmla="*/ 567244 w 856368"/>
                  <a:gd name="connsiteY185" fmla="*/ 379857 h 1846039"/>
                  <a:gd name="connsiteX186" fmla="*/ 572181 w 856368"/>
                  <a:gd name="connsiteY186" fmla="*/ 382326 h 1846039"/>
                  <a:gd name="connsiteX187" fmla="*/ 589461 w 856368"/>
                  <a:gd name="connsiteY187" fmla="*/ 382326 h 1846039"/>
                  <a:gd name="connsiteX188" fmla="*/ 594295 w 856368"/>
                  <a:gd name="connsiteY188" fmla="*/ 384795 h 1846039"/>
                  <a:gd name="connsiteX189" fmla="*/ 596865 w 856368"/>
                  <a:gd name="connsiteY189" fmla="*/ 387264 h 1846039"/>
                  <a:gd name="connsiteX190" fmla="*/ 601803 w 856368"/>
                  <a:gd name="connsiteY190" fmla="*/ 392201 h 1846039"/>
                  <a:gd name="connsiteX191" fmla="*/ 601803 w 856368"/>
                  <a:gd name="connsiteY191" fmla="*/ 394670 h 1846039"/>
                  <a:gd name="connsiteX192" fmla="*/ 606637 w 856368"/>
                  <a:gd name="connsiteY192" fmla="*/ 397139 h 1846039"/>
                  <a:gd name="connsiteX193" fmla="*/ 609107 w 856368"/>
                  <a:gd name="connsiteY193" fmla="*/ 397139 h 1846039"/>
                  <a:gd name="connsiteX194" fmla="*/ 614044 w 856368"/>
                  <a:gd name="connsiteY194" fmla="*/ 394670 h 1846039"/>
                  <a:gd name="connsiteX195" fmla="*/ 614044 w 856368"/>
                  <a:gd name="connsiteY195" fmla="*/ 392201 h 1846039"/>
                  <a:gd name="connsiteX196" fmla="*/ 621449 w 856368"/>
                  <a:gd name="connsiteY196" fmla="*/ 392201 h 1846039"/>
                  <a:gd name="connsiteX197" fmla="*/ 626386 w 856368"/>
                  <a:gd name="connsiteY197" fmla="*/ 394670 h 1846039"/>
                  <a:gd name="connsiteX198" fmla="*/ 631324 w 856368"/>
                  <a:gd name="connsiteY198" fmla="*/ 394670 h 1846039"/>
                  <a:gd name="connsiteX199" fmla="*/ 633791 w 856368"/>
                  <a:gd name="connsiteY199" fmla="*/ 392201 h 1846039"/>
                  <a:gd name="connsiteX200" fmla="*/ 636258 w 856368"/>
                  <a:gd name="connsiteY200" fmla="*/ 384795 h 1846039"/>
                  <a:gd name="connsiteX201" fmla="*/ 641196 w 856368"/>
                  <a:gd name="connsiteY201" fmla="*/ 382326 h 1846039"/>
                  <a:gd name="connsiteX202" fmla="*/ 646133 w 856368"/>
                  <a:gd name="connsiteY202" fmla="*/ 384795 h 1846039"/>
                  <a:gd name="connsiteX203" fmla="*/ 651071 w 856368"/>
                  <a:gd name="connsiteY203" fmla="*/ 382326 h 1846039"/>
                  <a:gd name="connsiteX204" fmla="*/ 656008 w 856368"/>
                  <a:gd name="connsiteY204" fmla="*/ 382326 h 1846039"/>
                  <a:gd name="connsiteX205" fmla="*/ 660946 w 856368"/>
                  <a:gd name="connsiteY205" fmla="*/ 387264 h 1846039"/>
                  <a:gd name="connsiteX206" fmla="*/ 663413 w 856368"/>
                  <a:gd name="connsiteY206" fmla="*/ 389732 h 1846039"/>
                  <a:gd name="connsiteX207" fmla="*/ 670817 w 856368"/>
                  <a:gd name="connsiteY207" fmla="*/ 392201 h 1846039"/>
                  <a:gd name="connsiteX208" fmla="*/ 678225 w 856368"/>
                  <a:gd name="connsiteY208" fmla="*/ 397139 h 1846039"/>
                  <a:gd name="connsiteX209" fmla="*/ 680692 w 856368"/>
                  <a:gd name="connsiteY209" fmla="*/ 404543 h 1846039"/>
                  <a:gd name="connsiteX210" fmla="*/ 683163 w 856368"/>
                  <a:gd name="connsiteY210" fmla="*/ 411949 h 1846039"/>
                  <a:gd name="connsiteX211" fmla="*/ 683163 w 856368"/>
                  <a:gd name="connsiteY211" fmla="*/ 414418 h 1846039"/>
                  <a:gd name="connsiteX212" fmla="*/ 690567 w 856368"/>
                  <a:gd name="connsiteY212" fmla="*/ 421823 h 1846039"/>
                  <a:gd name="connsiteX213" fmla="*/ 695505 w 856368"/>
                  <a:gd name="connsiteY213" fmla="*/ 431698 h 1846039"/>
                  <a:gd name="connsiteX214" fmla="*/ 700442 w 856368"/>
                  <a:gd name="connsiteY214" fmla="*/ 436634 h 1846039"/>
                  <a:gd name="connsiteX215" fmla="*/ 702909 w 856368"/>
                  <a:gd name="connsiteY215" fmla="*/ 436634 h 1846039"/>
                  <a:gd name="connsiteX216" fmla="*/ 705380 w 856368"/>
                  <a:gd name="connsiteY216" fmla="*/ 431698 h 1846039"/>
                  <a:gd name="connsiteX217" fmla="*/ 712784 w 856368"/>
                  <a:gd name="connsiteY217" fmla="*/ 431698 h 1846039"/>
                  <a:gd name="connsiteX218" fmla="*/ 715251 w 856368"/>
                  <a:gd name="connsiteY218" fmla="*/ 436634 h 1846039"/>
                  <a:gd name="connsiteX219" fmla="*/ 720189 w 856368"/>
                  <a:gd name="connsiteY219" fmla="*/ 441571 h 1846039"/>
                  <a:gd name="connsiteX220" fmla="*/ 727593 w 856368"/>
                  <a:gd name="connsiteY220" fmla="*/ 446509 h 1846039"/>
                  <a:gd name="connsiteX221" fmla="*/ 730064 w 856368"/>
                  <a:gd name="connsiteY221" fmla="*/ 448977 h 1846039"/>
                  <a:gd name="connsiteX222" fmla="*/ 735001 w 856368"/>
                  <a:gd name="connsiteY222" fmla="*/ 451446 h 1846039"/>
                  <a:gd name="connsiteX223" fmla="*/ 737468 w 856368"/>
                  <a:gd name="connsiteY223" fmla="*/ 458851 h 1846039"/>
                  <a:gd name="connsiteX224" fmla="*/ 739939 w 856368"/>
                  <a:gd name="connsiteY224" fmla="*/ 461319 h 1846039"/>
                  <a:gd name="connsiteX225" fmla="*/ 744873 w 856368"/>
                  <a:gd name="connsiteY225" fmla="*/ 466257 h 1846039"/>
                  <a:gd name="connsiteX226" fmla="*/ 744873 w 856368"/>
                  <a:gd name="connsiteY226" fmla="*/ 463788 h 1846039"/>
                  <a:gd name="connsiteX227" fmla="*/ 747343 w 856368"/>
                  <a:gd name="connsiteY227" fmla="*/ 458851 h 1846039"/>
                  <a:gd name="connsiteX228" fmla="*/ 749810 w 856368"/>
                  <a:gd name="connsiteY228" fmla="*/ 456382 h 1846039"/>
                  <a:gd name="connsiteX229" fmla="*/ 752281 w 856368"/>
                  <a:gd name="connsiteY229" fmla="*/ 453913 h 1846039"/>
                  <a:gd name="connsiteX230" fmla="*/ 759685 w 856368"/>
                  <a:gd name="connsiteY230" fmla="*/ 456382 h 1846039"/>
                  <a:gd name="connsiteX231" fmla="*/ 759685 w 856368"/>
                  <a:gd name="connsiteY231" fmla="*/ 458851 h 1846039"/>
                  <a:gd name="connsiteX232" fmla="*/ 762153 w 856368"/>
                  <a:gd name="connsiteY232" fmla="*/ 466257 h 1846039"/>
                  <a:gd name="connsiteX233" fmla="*/ 764623 w 856368"/>
                  <a:gd name="connsiteY233" fmla="*/ 471193 h 1846039"/>
                  <a:gd name="connsiteX234" fmla="*/ 764623 w 856368"/>
                  <a:gd name="connsiteY234" fmla="*/ 473661 h 1846039"/>
                  <a:gd name="connsiteX235" fmla="*/ 772027 w 856368"/>
                  <a:gd name="connsiteY235" fmla="*/ 473661 h 1846039"/>
                  <a:gd name="connsiteX236" fmla="*/ 779432 w 856368"/>
                  <a:gd name="connsiteY236" fmla="*/ 481068 h 1846039"/>
                  <a:gd name="connsiteX237" fmla="*/ 781902 w 856368"/>
                  <a:gd name="connsiteY237" fmla="*/ 481068 h 1846039"/>
                  <a:gd name="connsiteX238" fmla="*/ 786840 w 856368"/>
                  <a:gd name="connsiteY238" fmla="*/ 486005 h 1846039"/>
                  <a:gd name="connsiteX239" fmla="*/ 794244 w 856368"/>
                  <a:gd name="connsiteY239" fmla="*/ 493410 h 1846039"/>
                  <a:gd name="connsiteX240" fmla="*/ 796715 w 856368"/>
                  <a:gd name="connsiteY240" fmla="*/ 495878 h 1846039"/>
                  <a:gd name="connsiteX241" fmla="*/ 801649 w 856368"/>
                  <a:gd name="connsiteY241" fmla="*/ 495878 h 1846039"/>
                  <a:gd name="connsiteX242" fmla="*/ 816461 w 856368"/>
                  <a:gd name="connsiteY242" fmla="*/ 498347 h 1846039"/>
                  <a:gd name="connsiteX243" fmla="*/ 821399 w 856368"/>
                  <a:gd name="connsiteY243" fmla="*/ 495878 h 1846039"/>
                  <a:gd name="connsiteX244" fmla="*/ 828804 w 856368"/>
                  <a:gd name="connsiteY244" fmla="*/ 498347 h 1846039"/>
                  <a:gd name="connsiteX245" fmla="*/ 833741 w 856368"/>
                  <a:gd name="connsiteY245" fmla="*/ 498347 h 1846039"/>
                  <a:gd name="connsiteX246" fmla="*/ 833741 w 856368"/>
                  <a:gd name="connsiteY246" fmla="*/ 500816 h 1846039"/>
                  <a:gd name="connsiteX247" fmla="*/ 841146 w 856368"/>
                  <a:gd name="connsiteY247" fmla="*/ 505753 h 1846039"/>
                  <a:gd name="connsiteX248" fmla="*/ 851021 w 856368"/>
                  <a:gd name="connsiteY248" fmla="*/ 513158 h 1846039"/>
                  <a:gd name="connsiteX249" fmla="*/ 855958 w 856368"/>
                  <a:gd name="connsiteY249" fmla="*/ 518095 h 1846039"/>
                  <a:gd name="connsiteX250" fmla="*/ 853488 w 856368"/>
                  <a:gd name="connsiteY250" fmla="*/ 523033 h 1846039"/>
                  <a:gd name="connsiteX251" fmla="*/ 851021 w 856368"/>
                  <a:gd name="connsiteY251" fmla="*/ 527969 h 1846039"/>
                  <a:gd name="connsiteX252" fmla="*/ 848553 w 856368"/>
                  <a:gd name="connsiteY252" fmla="*/ 530438 h 1846039"/>
                  <a:gd name="connsiteX253" fmla="*/ 843616 w 856368"/>
                  <a:gd name="connsiteY253" fmla="*/ 535375 h 1846039"/>
                  <a:gd name="connsiteX254" fmla="*/ 836208 w 856368"/>
                  <a:gd name="connsiteY254" fmla="*/ 537844 h 1846039"/>
                  <a:gd name="connsiteX255" fmla="*/ 828804 w 856368"/>
                  <a:gd name="connsiteY255" fmla="*/ 542780 h 1846039"/>
                  <a:gd name="connsiteX256" fmla="*/ 821399 w 856368"/>
                  <a:gd name="connsiteY256" fmla="*/ 545248 h 1846039"/>
                  <a:gd name="connsiteX257" fmla="*/ 816461 w 856368"/>
                  <a:gd name="connsiteY257" fmla="*/ 547717 h 1846039"/>
                  <a:gd name="connsiteX258" fmla="*/ 811524 w 856368"/>
                  <a:gd name="connsiteY258" fmla="*/ 550186 h 1846039"/>
                  <a:gd name="connsiteX259" fmla="*/ 806587 w 856368"/>
                  <a:gd name="connsiteY259" fmla="*/ 552655 h 1846039"/>
                  <a:gd name="connsiteX260" fmla="*/ 801649 w 856368"/>
                  <a:gd name="connsiteY260" fmla="*/ 557592 h 1846039"/>
                  <a:gd name="connsiteX261" fmla="*/ 799182 w 856368"/>
                  <a:gd name="connsiteY261" fmla="*/ 562528 h 1846039"/>
                  <a:gd name="connsiteX262" fmla="*/ 796715 w 856368"/>
                  <a:gd name="connsiteY262" fmla="*/ 569934 h 1846039"/>
                  <a:gd name="connsiteX263" fmla="*/ 796715 w 856368"/>
                  <a:gd name="connsiteY263" fmla="*/ 579807 h 1846039"/>
                  <a:gd name="connsiteX264" fmla="*/ 799182 w 856368"/>
                  <a:gd name="connsiteY264" fmla="*/ 584643 h 1846039"/>
                  <a:gd name="connsiteX265" fmla="*/ 801649 w 856368"/>
                  <a:gd name="connsiteY265" fmla="*/ 589579 h 1846039"/>
                  <a:gd name="connsiteX266" fmla="*/ 806587 w 856368"/>
                  <a:gd name="connsiteY266" fmla="*/ 597087 h 1846039"/>
                  <a:gd name="connsiteX267" fmla="*/ 809057 w 856368"/>
                  <a:gd name="connsiteY267" fmla="*/ 604391 h 1846039"/>
                  <a:gd name="connsiteX268" fmla="*/ 813994 w 856368"/>
                  <a:gd name="connsiteY268" fmla="*/ 609327 h 1846039"/>
                  <a:gd name="connsiteX269" fmla="*/ 816461 w 856368"/>
                  <a:gd name="connsiteY269" fmla="*/ 614368 h 1846039"/>
                  <a:gd name="connsiteX270" fmla="*/ 818929 w 856368"/>
                  <a:gd name="connsiteY270" fmla="*/ 619202 h 1846039"/>
                  <a:gd name="connsiteX271" fmla="*/ 818929 w 856368"/>
                  <a:gd name="connsiteY271" fmla="*/ 629075 h 1846039"/>
                  <a:gd name="connsiteX272" fmla="*/ 821399 w 856368"/>
                  <a:gd name="connsiteY272" fmla="*/ 634013 h 1846039"/>
                  <a:gd name="connsiteX273" fmla="*/ 821399 w 856368"/>
                  <a:gd name="connsiteY273" fmla="*/ 643886 h 1846039"/>
                  <a:gd name="connsiteX274" fmla="*/ 823866 w 856368"/>
                  <a:gd name="connsiteY274" fmla="*/ 651292 h 1846039"/>
                  <a:gd name="connsiteX275" fmla="*/ 821399 w 856368"/>
                  <a:gd name="connsiteY275" fmla="*/ 656230 h 1846039"/>
                  <a:gd name="connsiteX276" fmla="*/ 821399 w 856368"/>
                  <a:gd name="connsiteY276" fmla="*/ 671041 h 1846039"/>
                  <a:gd name="connsiteX277" fmla="*/ 816461 w 856368"/>
                  <a:gd name="connsiteY277" fmla="*/ 671041 h 1846039"/>
                  <a:gd name="connsiteX278" fmla="*/ 813994 w 856368"/>
                  <a:gd name="connsiteY278" fmla="*/ 675978 h 1846039"/>
                  <a:gd name="connsiteX279" fmla="*/ 809057 w 856368"/>
                  <a:gd name="connsiteY279" fmla="*/ 678445 h 1846039"/>
                  <a:gd name="connsiteX280" fmla="*/ 806587 w 856368"/>
                  <a:gd name="connsiteY280" fmla="*/ 678445 h 1846039"/>
                  <a:gd name="connsiteX281" fmla="*/ 801649 w 856368"/>
                  <a:gd name="connsiteY281" fmla="*/ 680914 h 1846039"/>
                  <a:gd name="connsiteX282" fmla="*/ 799182 w 856368"/>
                  <a:gd name="connsiteY282" fmla="*/ 685851 h 1846039"/>
                  <a:gd name="connsiteX283" fmla="*/ 796715 w 856368"/>
                  <a:gd name="connsiteY283" fmla="*/ 690789 h 1846039"/>
                  <a:gd name="connsiteX284" fmla="*/ 786840 w 856368"/>
                  <a:gd name="connsiteY284" fmla="*/ 693258 h 1846039"/>
                  <a:gd name="connsiteX285" fmla="*/ 779432 w 856368"/>
                  <a:gd name="connsiteY285" fmla="*/ 693258 h 1846039"/>
                  <a:gd name="connsiteX286" fmla="*/ 774498 w 856368"/>
                  <a:gd name="connsiteY286" fmla="*/ 690789 h 1846039"/>
                  <a:gd name="connsiteX287" fmla="*/ 774498 w 856368"/>
                  <a:gd name="connsiteY287" fmla="*/ 680914 h 1846039"/>
                  <a:gd name="connsiteX288" fmla="*/ 772027 w 856368"/>
                  <a:gd name="connsiteY288" fmla="*/ 678445 h 1846039"/>
                  <a:gd name="connsiteX289" fmla="*/ 764623 w 856368"/>
                  <a:gd name="connsiteY289" fmla="*/ 683383 h 1846039"/>
                  <a:gd name="connsiteX290" fmla="*/ 759685 w 856368"/>
                  <a:gd name="connsiteY290" fmla="*/ 685851 h 1846039"/>
                  <a:gd name="connsiteX291" fmla="*/ 754748 w 856368"/>
                  <a:gd name="connsiteY291" fmla="*/ 690789 h 1846039"/>
                  <a:gd name="connsiteX292" fmla="*/ 754748 w 856368"/>
                  <a:gd name="connsiteY292" fmla="*/ 695726 h 1846039"/>
                  <a:gd name="connsiteX293" fmla="*/ 752281 w 856368"/>
                  <a:gd name="connsiteY293" fmla="*/ 700662 h 1846039"/>
                  <a:gd name="connsiteX294" fmla="*/ 744873 w 856368"/>
                  <a:gd name="connsiteY294" fmla="*/ 700662 h 1846039"/>
                  <a:gd name="connsiteX295" fmla="*/ 742406 w 856368"/>
                  <a:gd name="connsiteY295" fmla="*/ 698194 h 1846039"/>
                  <a:gd name="connsiteX296" fmla="*/ 742406 w 856368"/>
                  <a:gd name="connsiteY296" fmla="*/ 695726 h 1846039"/>
                  <a:gd name="connsiteX297" fmla="*/ 739939 w 856368"/>
                  <a:gd name="connsiteY297" fmla="*/ 693258 h 1846039"/>
                  <a:gd name="connsiteX298" fmla="*/ 735001 w 856368"/>
                  <a:gd name="connsiteY298" fmla="*/ 693258 h 1846039"/>
                  <a:gd name="connsiteX299" fmla="*/ 735001 w 856368"/>
                  <a:gd name="connsiteY299" fmla="*/ 695726 h 1846039"/>
                  <a:gd name="connsiteX300" fmla="*/ 730064 w 856368"/>
                  <a:gd name="connsiteY300" fmla="*/ 698194 h 1846039"/>
                  <a:gd name="connsiteX301" fmla="*/ 720189 w 856368"/>
                  <a:gd name="connsiteY301" fmla="*/ 698194 h 1846039"/>
                  <a:gd name="connsiteX302" fmla="*/ 720189 w 856368"/>
                  <a:gd name="connsiteY302" fmla="*/ 700662 h 1846039"/>
                  <a:gd name="connsiteX303" fmla="*/ 722659 w 856368"/>
                  <a:gd name="connsiteY303" fmla="*/ 703131 h 1846039"/>
                  <a:gd name="connsiteX304" fmla="*/ 725126 w 856368"/>
                  <a:gd name="connsiteY304" fmla="*/ 708069 h 1846039"/>
                  <a:gd name="connsiteX305" fmla="*/ 722659 w 856368"/>
                  <a:gd name="connsiteY305" fmla="*/ 710537 h 1846039"/>
                  <a:gd name="connsiteX306" fmla="*/ 712784 w 856368"/>
                  <a:gd name="connsiteY306" fmla="*/ 710537 h 1846039"/>
                  <a:gd name="connsiteX307" fmla="*/ 712784 w 856368"/>
                  <a:gd name="connsiteY307" fmla="*/ 715473 h 1846039"/>
                  <a:gd name="connsiteX308" fmla="*/ 710314 w 856368"/>
                  <a:gd name="connsiteY308" fmla="*/ 720411 h 1846039"/>
                  <a:gd name="connsiteX309" fmla="*/ 707847 w 856368"/>
                  <a:gd name="connsiteY309" fmla="*/ 725348 h 1846039"/>
                  <a:gd name="connsiteX310" fmla="*/ 707847 w 856368"/>
                  <a:gd name="connsiteY310" fmla="*/ 727817 h 1846039"/>
                  <a:gd name="connsiteX311" fmla="*/ 705380 w 856368"/>
                  <a:gd name="connsiteY311" fmla="*/ 727817 h 1846039"/>
                  <a:gd name="connsiteX312" fmla="*/ 700442 w 856368"/>
                  <a:gd name="connsiteY312" fmla="*/ 732753 h 1846039"/>
                  <a:gd name="connsiteX313" fmla="*/ 700442 w 856368"/>
                  <a:gd name="connsiteY313" fmla="*/ 745096 h 1846039"/>
                  <a:gd name="connsiteX314" fmla="*/ 702909 w 856368"/>
                  <a:gd name="connsiteY314" fmla="*/ 752501 h 1846039"/>
                  <a:gd name="connsiteX315" fmla="*/ 702909 w 856368"/>
                  <a:gd name="connsiteY315" fmla="*/ 772249 h 1846039"/>
                  <a:gd name="connsiteX316" fmla="*/ 707847 w 856368"/>
                  <a:gd name="connsiteY316" fmla="*/ 777187 h 1846039"/>
                  <a:gd name="connsiteX317" fmla="*/ 707847 w 856368"/>
                  <a:gd name="connsiteY317" fmla="*/ 779655 h 1846039"/>
                  <a:gd name="connsiteX318" fmla="*/ 710314 w 856368"/>
                  <a:gd name="connsiteY318" fmla="*/ 784593 h 1846039"/>
                  <a:gd name="connsiteX319" fmla="*/ 707847 w 856368"/>
                  <a:gd name="connsiteY319" fmla="*/ 787060 h 1846039"/>
                  <a:gd name="connsiteX320" fmla="*/ 705380 w 856368"/>
                  <a:gd name="connsiteY320" fmla="*/ 789529 h 1846039"/>
                  <a:gd name="connsiteX321" fmla="*/ 695505 w 856368"/>
                  <a:gd name="connsiteY321" fmla="*/ 796935 h 1846039"/>
                  <a:gd name="connsiteX322" fmla="*/ 690567 w 856368"/>
                  <a:gd name="connsiteY322" fmla="*/ 801872 h 1846039"/>
                  <a:gd name="connsiteX323" fmla="*/ 685630 w 856368"/>
                  <a:gd name="connsiteY323" fmla="*/ 804341 h 1846039"/>
                  <a:gd name="connsiteX324" fmla="*/ 680692 w 856368"/>
                  <a:gd name="connsiteY324" fmla="*/ 809277 h 1846039"/>
                  <a:gd name="connsiteX325" fmla="*/ 680692 w 856368"/>
                  <a:gd name="connsiteY325" fmla="*/ 811746 h 1846039"/>
                  <a:gd name="connsiteX326" fmla="*/ 678225 w 856368"/>
                  <a:gd name="connsiteY326" fmla="*/ 811746 h 1846039"/>
                  <a:gd name="connsiteX327" fmla="*/ 675755 w 856368"/>
                  <a:gd name="connsiteY327" fmla="*/ 809277 h 1846039"/>
                  <a:gd name="connsiteX328" fmla="*/ 673288 w 856368"/>
                  <a:gd name="connsiteY328" fmla="*/ 806808 h 1846039"/>
                  <a:gd name="connsiteX329" fmla="*/ 670817 w 856368"/>
                  <a:gd name="connsiteY329" fmla="*/ 801872 h 1846039"/>
                  <a:gd name="connsiteX330" fmla="*/ 670817 w 856368"/>
                  <a:gd name="connsiteY330" fmla="*/ 799404 h 1846039"/>
                  <a:gd name="connsiteX331" fmla="*/ 665883 w 856368"/>
                  <a:gd name="connsiteY331" fmla="*/ 799404 h 1846039"/>
                  <a:gd name="connsiteX332" fmla="*/ 663413 w 856368"/>
                  <a:gd name="connsiteY332" fmla="*/ 801872 h 1846039"/>
                  <a:gd name="connsiteX333" fmla="*/ 660946 w 856368"/>
                  <a:gd name="connsiteY333" fmla="*/ 804341 h 1846039"/>
                  <a:gd name="connsiteX334" fmla="*/ 660946 w 856368"/>
                  <a:gd name="connsiteY334" fmla="*/ 809277 h 1846039"/>
                  <a:gd name="connsiteX335" fmla="*/ 663413 w 856368"/>
                  <a:gd name="connsiteY335" fmla="*/ 816683 h 1846039"/>
                  <a:gd name="connsiteX336" fmla="*/ 665883 w 856368"/>
                  <a:gd name="connsiteY336" fmla="*/ 819152 h 1846039"/>
                  <a:gd name="connsiteX337" fmla="*/ 665883 w 856368"/>
                  <a:gd name="connsiteY337" fmla="*/ 831494 h 1846039"/>
                  <a:gd name="connsiteX338" fmla="*/ 660946 w 856368"/>
                  <a:gd name="connsiteY338" fmla="*/ 833963 h 1846039"/>
                  <a:gd name="connsiteX339" fmla="*/ 656008 w 856368"/>
                  <a:gd name="connsiteY339" fmla="*/ 831494 h 1846039"/>
                  <a:gd name="connsiteX340" fmla="*/ 651071 w 856368"/>
                  <a:gd name="connsiteY340" fmla="*/ 829025 h 1846039"/>
                  <a:gd name="connsiteX341" fmla="*/ 648603 w 856368"/>
                  <a:gd name="connsiteY341" fmla="*/ 826557 h 1846039"/>
                  <a:gd name="connsiteX342" fmla="*/ 646133 w 856368"/>
                  <a:gd name="connsiteY342" fmla="*/ 829025 h 1846039"/>
                  <a:gd name="connsiteX343" fmla="*/ 643666 w 856368"/>
                  <a:gd name="connsiteY343" fmla="*/ 836432 h 1846039"/>
                  <a:gd name="connsiteX344" fmla="*/ 641196 w 856368"/>
                  <a:gd name="connsiteY344" fmla="*/ 838900 h 1846039"/>
                  <a:gd name="connsiteX345" fmla="*/ 638729 w 856368"/>
                  <a:gd name="connsiteY345" fmla="*/ 841367 h 1846039"/>
                  <a:gd name="connsiteX346" fmla="*/ 636258 w 856368"/>
                  <a:gd name="connsiteY346" fmla="*/ 838900 h 1846039"/>
                  <a:gd name="connsiteX347" fmla="*/ 633791 w 856368"/>
                  <a:gd name="connsiteY347" fmla="*/ 833963 h 1846039"/>
                  <a:gd name="connsiteX348" fmla="*/ 631324 w 856368"/>
                  <a:gd name="connsiteY348" fmla="*/ 829025 h 1846039"/>
                  <a:gd name="connsiteX349" fmla="*/ 626386 w 856368"/>
                  <a:gd name="connsiteY349" fmla="*/ 829025 h 1846039"/>
                  <a:gd name="connsiteX350" fmla="*/ 621449 w 856368"/>
                  <a:gd name="connsiteY350" fmla="*/ 838900 h 1846039"/>
                  <a:gd name="connsiteX351" fmla="*/ 621449 w 856368"/>
                  <a:gd name="connsiteY351" fmla="*/ 843836 h 1846039"/>
                  <a:gd name="connsiteX352" fmla="*/ 618979 w 856368"/>
                  <a:gd name="connsiteY352" fmla="*/ 846305 h 1846039"/>
                  <a:gd name="connsiteX353" fmla="*/ 614044 w 856368"/>
                  <a:gd name="connsiteY353" fmla="*/ 846305 h 1846039"/>
                  <a:gd name="connsiteX354" fmla="*/ 611574 w 856368"/>
                  <a:gd name="connsiteY354" fmla="*/ 848774 h 1846039"/>
                  <a:gd name="connsiteX355" fmla="*/ 609107 w 856368"/>
                  <a:gd name="connsiteY355" fmla="*/ 848774 h 1846039"/>
                  <a:gd name="connsiteX356" fmla="*/ 604169 w 856368"/>
                  <a:gd name="connsiteY356" fmla="*/ 846305 h 1846039"/>
                  <a:gd name="connsiteX357" fmla="*/ 601803 w 856368"/>
                  <a:gd name="connsiteY357" fmla="*/ 843836 h 1846039"/>
                  <a:gd name="connsiteX358" fmla="*/ 596865 w 856368"/>
                  <a:gd name="connsiteY358" fmla="*/ 846305 h 1846039"/>
                  <a:gd name="connsiteX359" fmla="*/ 594295 w 856368"/>
                  <a:gd name="connsiteY359" fmla="*/ 848774 h 1846039"/>
                  <a:gd name="connsiteX360" fmla="*/ 594295 w 856368"/>
                  <a:gd name="connsiteY360" fmla="*/ 851242 h 1846039"/>
                  <a:gd name="connsiteX361" fmla="*/ 589461 w 856368"/>
                  <a:gd name="connsiteY361" fmla="*/ 853711 h 1846039"/>
                  <a:gd name="connsiteX362" fmla="*/ 567244 w 856368"/>
                  <a:gd name="connsiteY362" fmla="*/ 853711 h 1846039"/>
                  <a:gd name="connsiteX363" fmla="*/ 559839 w 856368"/>
                  <a:gd name="connsiteY363" fmla="*/ 856180 h 1846039"/>
                  <a:gd name="connsiteX364" fmla="*/ 552434 w 856368"/>
                  <a:gd name="connsiteY364" fmla="*/ 858649 h 1846039"/>
                  <a:gd name="connsiteX365" fmla="*/ 547497 w 856368"/>
                  <a:gd name="connsiteY365" fmla="*/ 861116 h 1846039"/>
                  <a:gd name="connsiteX366" fmla="*/ 542559 w 856368"/>
                  <a:gd name="connsiteY366" fmla="*/ 861116 h 1846039"/>
                  <a:gd name="connsiteX367" fmla="*/ 537622 w 856368"/>
                  <a:gd name="connsiteY367" fmla="*/ 863584 h 1846039"/>
                  <a:gd name="connsiteX368" fmla="*/ 527747 w 856368"/>
                  <a:gd name="connsiteY368" fmla="*/ 868522 h 1846039"/>
                  <a:gd name="connsiteX369" fmla="*/ 520342 w 856368"/>
                  <a:gd name="connsiteY369" fmla="*/ 875928 h 1846039"/>
                  <a:gd name="connsiteX370" fmla="*/ 512938 w 856368"/>
                  <a:gd name="connsiteY370" fmla="*/ 883333 h 1846039"/>
                  <a:gd name="connsiteX371" fmla="*/ 510468 w 856368"/>
                  <a:gd name="connsiteY371" fmla="*/ 885801 h 1846039"/>
                  <a:gd name="connsiteX372" fmla="*/ 503063 w 856368"/>
                  <a:gd name="connsiteY372" fmla="*/ 885801 h 1846039"/>
                  <a:gd name="connsiteX373" fmla="*/ 495658 w 856368"/>
                  <a:gd name="connsiteY373" fmla="*/ 880864 h 1846039"/>
                  <a:gd name="connsiteX374" fmla="*/ 488251 w 856368"/>
                  <a:gd name="connsiteY374" fmla="*/ 878395 h 1846039"/>
                  <a:gd name="connsiteX375" fmla="*/ 480846 w 856368"/>
                  <a:gd name="connsiteY375" fmla="*/ 875928 h 1846039"/>
                  <a:gd name="connsiteX376" fmla="*/ 475908 w 856368"/>
                  <a:gd name="connsiteY376" fmla="*/ 873459 h 1846039"/>
                  <a:gd name="connsiteX377" fmla="*/ 468504 w 856368"/>
                  <a:gd name="connsiteY377" fmla="*/ 870991 h 1846039"/>
                  <a:gd name="connsiteX378" fmla="*/ 461099 w 856368"/>
                  <a:gd name="connsiteY378" fmla="*/ 866053 h 1846039"/>
                  <a:gd name="connsiteX379" fmla="*/ 458629 w 856368"/>
                  <a:gd name="connsiteY379" fmla="*/ 863584 h 1846039"/>
                  <a:gd name="connsiteX380" fmla="*/ 451224 w 856368"/>
                  <a:gd name="connsiteY380" fmla="*/ 858649 h 1846039"/>
                  <a:gd name="connsiteX381" fmla="*/ 438882 w 856368"/>
                  <a:gd name="connsiteY381" fmla="*/ 856180 h 1846039"/>
                  <a:gd name="connsiteX382" fmla="*/ 426537 w 856368"/>
                  <a:gd name="connsiteY382" fmla="*/ 858649 h 1846039"/>
                  <a:gd name="connsiteX383" fmla="*/ 414195 w 856368"/>
                  <a:gd name="connsiteY383" fmla="*/ 856180 h 1846039"/>
                  <a:gd name="connsiteX384" fmla="*/ 401853 w 856368"/>
                  <a:gd name="connsiteY384" fmla="*/ 856180 h 1846039"/>
                  <a:gd name="connsiteX385" fmla="*/ 401853 w 856368"/>
                  <a:gd name="connsiteY385" fmla="*/ 866053 h 1846039"/>
                  <a:gd name="connsiteX386" fmla="*/ 404323 w 856368"/>
                  <a:gd name="connsiteY386" fmla="*/ 870991 h 1846039"/>
                  <a:gd name="connsiteX387" fmla="*/ 404323 w 856368"/>
                  <a:gd name="connsiteY387" fmla="*/ 888270 h 1846039"/>
                  <a:gd name="connsiteX388" fmla="*/ 406790 w 856368"/>
                  <a:gd name="connsiteY388" fmla="*/ 893208 h 1846039"/>
                  <a:gd name="connsiteX389" fmla="*/ 409257 w 856368"/>
                  <a:gd name="connsiteY389" fmla="*/ 905550 h 1846039"/>
                  <a:gd name="connsiteX390" fmla="*/ 411728 w 856368"/>
                  <a:gd name="connsiteY390" fmla="*/ 912956 h 1846039"/>
                  <a:gd name="connsiteX391" fmla="*/ 416665 w 856368"/>
                  <a:gd name="connsiteY391" fmla="*/ 922829 h 1846039"/>
                  <a:gd name="connsiteX392" fmla="*/ 421603 w 856368"/>
                  <a:gd name="connsiteY392" fmla="*/ 932703 h 1846039"/>
                  <a:gd name="connsiteX393" fmla="*/ 424070 w 856368"/>
                  <a:gd name="connsiteY393" fmla="*/ 940109 h 1846039"/>
                  <a:gd name="connsiteX394" fmla="*/ 426537 w 856368"/>
                  <a:gd name="connsiteY394" fmla="*/ 947515 h 1846039"/>
                  <a:gd name="connsiteX395" fmla="*/ 426537 w 856368"/>
                  <a:gd name="connsiteY395" fmla="*/ 949984 h 1846039"/>
                  <a:gd name="connsiteX396" fmla="*/ 421603 w 856368"/>
                  <a:gd name="connsiteY396" fmla="*/ 957388 h 1846039"/>
                  <a:gd name="connsiteX397" fmla="*/ 419132 w 856368"/>
                  <a:gd name="connsiteY397" fmla="*/ 962326 h 1846039"/>
                  <a:gd name="connsiteX398" fmla="*/ 416665 w 856368"/>
                  <a:gd name="connsiteY398" fmla="*/ 967263 h 1846039"/>
                  <a:gd name="connsiteX399" fmla="*/ 419132 w 856368"/>
                  <a:gd name="connsiteY399" fmla="*/ 969730 h 1846039"/>
                  <a:gd name="connsiteX400" fmla="*/ 421603 w 856368"/>
                  <a:gd name="connsiteY400" fmla="*/ 972199 h 1846039"/>
                  <a:gd name="connsiteX401" fmla="*/ 431474 w 856368"/>
                  <a:gd name="connsiteY401" fmla="*/ 972199 h 1846039"/>
                  <a:gd name="connsiteX402" fmla="*/ 443817 w 856368"/>
                  <a:gd name="connsiteY402" fmla="*/ 974668 h 1846039"/>
                  <a:gd name="connsiteX403" fmla="*/ 451224 w 856368"/>
                  <a:gd name="connsiteY403" fmla="*/ 977137 h 1846039"/>
                  <a:gd name="connsiteX404" fmla="*/ 456162 w 856368"/>
                  <a:gd name="connsiteY404" fmla="*/ 977137 h 1846039"/>
                  <a:gd name="connsiteX405" fmla="*/ 461099 w 856368"/>
                  <a:gd name="connsiteY405" fmla="*/ 979605 h 1846039"/>
                  <a:gd name="connsiteX406" fmla="*/ 468504 w 856368"/>
                  <a:gd name="connsiteY406" fmla="*/ 982074 h 1846039"/>
                  <a:gd name="connsiteX407" fmla="*/ 478379 w 856368"/>
                  <a:gd name="connsiteY407" fmla="*/ 982074 h 1846039"/>
                  <a:gd name="connsiteX408" fmla="*/ 488251 w 856368"/>
                  <a:gd name="connsiteY408" fmla="*/ 984543 h 1846039"/>
                  <a:gd name="connsiteX409" fmla="*/ 498125 w 856368"/>
                  <a:gd name="connsiteY409" fmla="*/ 984543 h 1846039"/>
                  <a:gd name="connsiteX410" fmla="*/ 500492 w 856368"/>
                  <a:gd name="connsiteY410" fmla="*/ 987010 h 1846039"/>
                  <a:gd name="connsiteX411" fmla="*/ 502959 w 856368"/>
                  <a:gd name="connsiteY411" fmla="*/ 989479 h 1846039"/>
                  <a:gd name="connsiteX412" fmla="*/ 507897 w 856368"/>
                  <a:gd name="connsiteY412" fmla="*/ 999354 h 1846039"/>
                  <a:gd name="connsiteX413" fmla="*/ 510468 w 856368"/>
                  <a:gd name="connsiteY413" fmla="*/ 1004291 h 1846039"/>
                  <a:gd name="connsiteX414" fmla="*/ 510468 w 856368"/>
                  <a:gd name="connsiteY414" fmla="*/ 1016633 h 1846039"/>
                  <a:gd name="connsiteX415" fmla="*/ 512834 w 856368"/>
                  <a:gd name="connsiteY415" fmla="*/ 1021571 h 1846039"/>
                  <a:gd name="connsiteX416" fmla="*/ 515405 w 856368"/>
                  <a:gd name="connsiteY416" fmla="*/ 1024038 h 1846039"/>
                  <a:gd name="connsiteX417" fmla="*/ 517772 w 856368"/>
                  <a:gd name="connsiteY417" fmla="*/ 1026507 h 1846039"/>
                  <a:gd name="connsiteX418" fmla="*/ 520342 w 856368"/>
                  <a:gd name="connsiteY418" fmla="*/ 1033913 h 1846039"/>
                  <a:gd name="connsiteX419" fmla="*/ 530114 w 856368"/>
                  <a:gd name="connsiteY419" fmla="*/ 1038850 h 1846039"/>
                  <a:gd name="connsiteX420" fmla="*/ 539989 w 856368"/>
                  <a:gd name="connsiteY420" fmla="*/ 1048724 h 1846039"/>
                  <a:gd name="connsiteX421" fmla="*/ 542456 w 856368"/>
                  <a:gd name="connsiteY421" fmla="*/ 1051192 h 1846039"/>
                  <a:gd name="connsiteX422" fmla="*/ 544923 w 856368"/>
                  <a:gd name="connsiteY422" fmla="*/ 1053661 h 1846039"/>
                  <a:gd name="connsiteX423" fmla="*/ 537518 w 856368"/>
                  <a:gd name="connsiteY423" fmla="*/ 1056130 h 1846039"/>
                  <a:gd name="connsiteX424" fmla="*/ 532581 w 856368"/>
                  <a:gd name="connsiteY424" fmla="*/ 1058599 h 1846039"/>
                  <a:gd name="connsiteX425" fmla="*/ 530114 w 856368"/>
                  <a:gd name="connsiteY425" fmla="*/ 1058599 h 1846039"/>
                  <a:gd name="connsiteX426" fmla="*/ 522709 w 856368"/>
                  <a:gd name="connsiteY426" fmla="*/ 1056130 h 1846039"/>
                  <a:gd name="connsiteX427" fmla="*/ 515405 w 856368"/>
                  <a:gd name="connsiteY427" fmla="*/ 1056130 h 1846039"/>
                  <a:gd name="connsiteX428" fmla="*/ 512834 w 856368"/>
                  <a:gd name="connsiteY428" fmla="*/ 1053661 h 1846039"/>
                  <a:gd name="connsiteX429" fmla="*/ 510468 w 856368"/>
                  <a:gd name="connsiteY429" fmla="*/ 1051192 h 1846039"/>
                  <a:gd name="connsiteX430" fmla="*/ 507897 w 856368"/>
                  <a:gd name="connsiteY430" fmla="*/ 1053661 h 1846039"/>
                  <a:gd name="connsiteX431" fmla="*/ 502959 w 856368"/>
                  <a:gd name="connsiteY431" fmla="*/ 1053661 h 1846039"/>
                  <a:gd name="connsiteX432" fmla="*/ 498125 w 856368"/>
                  <a:gd name="connsiteY432" fmla="*/ 1051192 h 1846039"/>
                  <a:gd name="connsiteX433" fmla="*/ 495555 w 856368"/>
                  <a:gd name="connsiteY433" fmla="*/ 1053661 h 1846039"/>
                  <a:gd name="connsiteX434" fmla="*/ 490617 w 856368"/>
                  <a:gd name="connsiteY434" fmla="*/ 1056130 h 1846039"/>
                  <a:gd name="connsiteX435" fmla="*/ 485680 w 856368"/>
                  <a:gd name="connsiteY435" fmla="*/ 1058599 h 1846039"/>
                  <a:gd name="connsiteX436" fmla="*/ 478379 w 856368"/>
                  <a:gd name="connsiteY436" fmla="*/ 1063534 h 1846039"/>
                  <a:gd name="connsiteX437" fmla="*/ 473441 w 856368"/>
                  <a:gd name="connsiteY437" fmla="*/ 1068472 h 1846039"/>
                  <a:gd name="connsiteX438" fmla="*/ 466034 w 856368"/>
                  <a:gd name="connsiteY438" fmla="*/ 1073409 h 1846039"/>
                  <a:gd name="connsiteX439" fmla="*/ 461099 w 856368"/>
                  <a:gd name="connsiteY439" fmla="*/ 1073409 h 1846039"/>
                  <a:gd name="connsiteX440" fmla="*/ 461099 w 856368"/>
                  <a:gd name="connsiteY440" fmla="*/ 1075878 h 1846039"/>
                  <a:gd name="connsiteX441" fmla="*/ 458629 w 856368"/>
                  <a:gd name="connsiteY441" fmla="*/ 1078345 h 1846039"/>
                  <a:gd name="connsiteX442" fmla="*/ 458629 w 856368"/>
                  <a:gd name="connsiteY442" fmla="*/ 1080814 h 1846039"/>
                  <a:gd name="connsiteX443" fmla="*/ 463566 w 856368"/>
                  <a:gd name="connsiteY443" fmla="*/ 1080814 h 1846039"/>
                  <a:gd name="connsiteX444" fmla="*/ 466034 w 856368"/>
                  <a:gd name="connsiteY444" fmla="*/ 1085751 h 1846039"/>
                  <a:gd name="connsiteX445" fmla="*/ 468504 w 856368"/>
                  <a:gd name="connsiteY445" fmla="*/ 1088220 h 1846039"/>
                  <a:gd name="connsiteX446" fmla="*/ 470971 w 856368"/>
                  <a:gd name="connsiteY446" fmla="*/ 1093158 h 1846039"/>
                  <a:gd name="connsiteX447" fmla="*/ 470971 w 856368"/>
                  <a:gd name="connsiteY447" fmla="*/ 1095625 h 1846039"/>
                  <a:gd name="connsiteX448" fmla="*/ 473441 w 856368"/>
                  <a:gd name="connsiteY448" fmla="*/ 1098094 h 1846039"/>
                  <a:gd name="connsiteX449" fmla="*/ 473441 w 856368"/>
                  <a:gd name="connsiteY449" fmla="*/ 1103031 h 1846039"/>
                  <a:gd name="connsiteX450" fmla="*/ 475908 w 856368"/>
                  <a:gd name="connsiteY450" fmla="*/ 1105500 h 1846039"/>
                  <a:gd name="connsiteX451" fmla="*/ 478379 w 856368"/>
                  <a:gd name="connsiteY451" fmla="*/ 1107968 h 1846039"/>
                  <a:gd name="connsiteX452" fmla="*/ 480846 w 856368"/>
                  <a:gd name="connsiteY452" fmla="*/ 1110437 h 1846039"/>
                  <a:gd name="connsiteX453" fmla="*/ 483213 w 856368"/>
                  <a:gd name="connsiteY453" fmla="*/ 1115373 h 1846039"/>
                  <a:gd name="connsiteX454" fmla="*/ 488251 w 856368"/>
                  <a:gd name="connsiteY454" fmla="*/ 1120209 h 1846039"/>
                  <a:gd name="connsiteX455" fmla="*/ 493188 w 856368"/>
                  <a:gd name="connsiteY455" fmla="*/ 1122676 h 1846039"/>
                  <a:gd name="connsiteX456" fmla="*/ 495555 w 856368"/>
                  <a:gd name="connsiteY456" fmla="*/ 1125144 h 1846039"/>
                  <a:gd name="connsiteX457" fmla="*/ 495555 w 856368"/>
                  <a:gd name="connsiteY457" fmla="*/ 1127717 h 1846039"/>
                  <a:gd name="connsiteX458" fmla="*/ 498125 w 856368"/>
                  <a:gd name="connsiteY458" fmla="*/ 1130185 h 1846039"/>
                  <a:gd name="connsiteX459" fmla="*/ 498125 w 856368"/>
                  <a:gd name="connsiteY459" fmla="*/ 1132653 h 1846039"/>
                  <a:gd name="connsiteX460" fmla="*/ 495555 w 856368"/>
                  <a:gd name="connsiteY460" fmla="*/ 1132653 h 1846039"/>
                  <a:gd name="connsiteX461" fmla="*/ 495555 w 856368"/>
                  <a:gd name="connsiteY461" fmla="*/ 1135121 h 1846039"/>
                  <a:gd name="connsiteX462" fmla="*/ 490617 w 856368"/>
                  <a:gd name="connsiteY462" fmla="*/ 1139955 h 1846039"/>
                  <a:gd name="connsiteX463" fmla="*/ 488251 w 856368"/>
                  <a:gd name="connsiteY463" fmla="*/ 1142424 h 1846039"/>
                  <a:gd name="connsiteX464" fmla="*/ 480846 w 856368"/>
                  <a:gd name="connsiteY464" fmla="*/ 1147465 h 1846039"/>
                  <a:gd name="connsiteX465" fmla="*/ 478379 w 856368"/>
                  <a:gd name="connsiteY465" fmla="*/ 1149932 h 1846039"/>
                  <a:gd name="connsiteX466" fmla="*/ 470971 w 856368"/>
                  <a:gd name="connsiteY466" fmla="*/ 1157236 h 1846039"/>
                  <a:gd name="connsiteX467" fmla="*/ 468504 w 856368"/>
                  <a:gd name="connsiteY467" fmla="*/ 1159704 h 1846039"/>
                  <a:gd name="connsiteX468" fmla="*/ 463566 w 856368"/>
                  <a:gd name="connsiteY468" fmla="*/ 1164641 h 1846039"/>
                  <a:gd name="connsiteX469" fmla="*/ 458629 w 856368"/>
                  <a:gd name="connsiteY469" fmla="*/ 1169578 h 1846039"/>
                  <a:gd name="connsiteX470" fmla="*/ 456162 w 856368"/>
                  <a:gd name="connsiteY470" fmla="*/ 1172047 h 1846039"/>
                  <a:gd name="connsiteX471" fmla="*/ 448754 w 856368"/>
                  <a:gd name="connsiteY471" fmla="*/ 1174516 h 1846039"/>
                  <a:gd name="connsiteX472" fmla="*/ 446287 w 856368"/>
                  <a:gd name="connsiteY472" fmla="*/ 1176983 h 1846039"/>
                  <a:gd name="connsiteX473" fmla="*/ 446287 w 856368"/>
                  <a:gd name="connsiteY473" fmla="*/ 1179452 h 1846039"/>
                  <a:gd name="connsiteX474" fmla="*/ 443817 w 856368"/>
                  <a:gd name="connsiteY474" fmla="*/ 1181921 h 1846039"/>
                  <a:gd name="connsiteX475" fmla="*/ 441349 w 856368"/>
                  <a:gd name="connsiteY475" fmla="*/ 1186858 h 1846039"/>
                  <a:gd name="connsiteX476" fmla="*/ 441349 w 856368"/>
                  <a:gd name="connsiteY476" fmla="*/ 1189327 h 1846039"/>
                  <a:gd name="connsiteX477" fmla="*/ 438882 w 856368"/>
                  <a:gd name="connsiteY477" fmla="*/ 1194264 h 1846039"/>
                  <a:gd name="connsiteX478" fmla="*/ 436412 w 856368"/>
                  <a:gd name="connsiteY478" fmla="*/ 1199200 h 1846039"/>
                  <a:gd name="connsiteX479" fmla="*/ 436412 w 856368"/>
                  <a:gd name="connsiteY479" fmla="*/ 1204138 h 1846039"/>
                  <a:gd name="connsiteX480" fmla="*/ 433945 w 856368"/>
                  <a:gd name="connsiteY480" fmla="*/ 1211544 h 1846039"/>
                  <a:gd name="connsiteX481" fmla="*/ 433945 w 856368"/>
                  <a:gd name="connsiteY481" fmla="*/ 1218948 h 1846039"/>
                  <a:gd name="connsiteX482" fmla="*/ 431474 w 856368"/>
                  <a:gd name="connsiteY482" fmla="*/ 1221417 h 1846039"/>
                  <a:gd name="connsiteX483" fmla="*/ 401853 w 856368"/>
                  <a:gd name="connsiteY483" fmla="*/ 1199200 h 1846039"/>
                  <a:gd name="connsiteX484" fmla="*/ 396915 w 856368"/>
                  <a:gd name="connsiteY484" fmla="*/ 1196731 h 1846039"/>
                  <a:gd name="connsiteX485" fmla="*/ 389511 w 856368"/>
                  <a:gd name="connsiteY485" fmla="*/ 1199200 h 1846039"/>
                  <a:gd name="connsiteX486" fmla="*/ 387044 w 856368"/>
                  <a:gd name="connsiteY486" fmla="*/ 1199200 h 1846039"/>
                  <a:gd name="connsiteX487" fmla="*/ 384573 w 856368"/>
                  <a:gd name="connsiteY487" fmla="*/ 1201669 h 1846039"/>
                  <a:gd name="connsiteX488" fmla="*/ 374698 w 856368"/>
                  <a:gd name="connsiteY488" fmla="*/ 1201669 h 1846039"/>
                  <a:gd name="connsiteX489" fmla="*/ 367294 w 856368"/>
                  <a:gd name="connsiteY489" fmla="*/ 1199200 h 1846039"/>
                  <a:gd name="connsiteX490" fmla="*/ 364827 w 856368"/>
                  <a:gd name="connsiteY490" fmla="*/ 1201669 h 1846039"/>
                  <a:gd name="connsiteX491" fmla="*/ 352484 w 856368"/>
                  <a:gd name="connsiteY491" fmla="*/ 1201669 h 1846039"/>
                  <a:gd name="connsiteX492" fmla="*/ 340139 w 856368"/>
                  <a:gd name="connsiteY492" fmla="*/ 1204138 h 1846039"/>
                  <a:gd name="connsiteX493" fmla="*/ 337672 w 856368"/>
                  <a:gd name="connsiteY493" fmla="*/ 1206606 h 1846039"/>
                  <a:gd name="connsiteX494" fmla="*/ 332735 w 856368"/>
                  <a:gd name="connsiteY494" fmla="*/ 1204138 h 1846039"/>
                  <a:gd name="connsiteX495" fmla="*/ 327797 w 856368"/>
                  <a:gd name="connsiteY495" fmla="*/ 1204138 h 1846039"/>
                  <a:gd name="connsiteX496" fmla="*/ 325330 w 856368"/>
                  <a:gd name="connsiteY496" fmla="*/ 1201669 h 1846039"/>
                  <a:gd name="connsiteX497" fmla="*/ 322860 w 856368"/>
                  <a:gd name="connsiteY497" fmla="*/ 1199200 h 1846039"/>
                  <a:gd name="connsiteX498" fmla="*/ 317922 w 856368"/>
                  <a:gd name="connsiteY498" fmla="*/ 1199200 h 1846039"/>
                  <a:gd name="connsiteX499" fmla="*/ 312988 w 856368"/>
                  <a:gd name="connsiteY499" fmla="*/ 1194264 h 1846039"/>
                  <a:gd name="connsiteX500" fmla="*/ 308050 w 856368"/>
                  <a:gd name="connsiteY500" fmla="*/ 1189327 h 1846039"/>
                  <a:gd name="connsiteX501" fmla="*/ 303113 w 856368"/>
                  <a:gd name="connsiteY501" fmla="*/ 1186858 h 1846039"/>
                  <a:gd name="connsiteX502" fmla="*/ 300643 w 856368"/>
                  <a:gd name="connsiteY502" fmla="*/ 1184389 h 1846039"/>
                  <a:gd name="connsiteX503" fmla="*/ 298176 w 856368"/>
                  <a:gd name="connsiteY503" fmla="*/ 1181921 h 1846039"/>
                  <a:gd name="connsiteX504" fmla="*/ 295708 w 856368"/>
                  <a:gd name="connsiteY504" fmla="*/ 1176983 h 1846039"/>
                  <a:gd name="connsiteX505" fmla="*/ 293238 w 856368"/>
                  <a:gd name="connsiteY505" fmla="*/ 1174516 h 1846039"/>
                  <a:gd name="connsiteX506" fmla="*/ 290771 w 856368"/>
                  <a:gd name="connsiteY506" fmla="*/ 1169578 h 1846039"/>
                  <a:gd name="connsiteX507" fmla="*/ 288301 w 856368"/>
                  <a:gd name="connsiteY507" fmla="*/ 1157236 h 1846039"/>
                  <a:gd name="connsiteX508" fmla="*/ 278429 w 856368"/>
                  <a:gd name="connsiteY508" fmla="*/ 1147465 h 1846039"/>
                  <a:gd name="connsiteX509" fmla="*/ 271021 w 856368"/>
                  <a:gd name="connsiteY509" fmla="*/ 1144996 h 1846039"/>
                  <a:gd name="connsiteX510" fmla="*/ 266084 w 856368"/>
                  <a:gd name="connsiteY510" fmla="*/ 1147465 h 1846039"/>
                  <a:gd name="connsiteX511" fmla="*/ 261149 w 856368"/>
                  <a:gd name="connsiteY511" fmla="*/ 1147465 h 1846039"/>
                  <a:gd name="connsiteX512" fmla="*/ 256212 w 856368"/>
                  <a:gd name="connsiteY512" fmla="*/ 1149932 h 1846039"/>
                  <a:gd name="connsiteX513" fmla="*/ 246337 w 856368"/>
                  <a:gd name="connsiteY513" fmla="*/ 1147465 h 1846039"/>
                  <a:gd name="connsiteX514" fmla="*/ 231524 w 856368"/>
                  <a:gd name="connsiteY514" fmla="*/ 1147465 h 1846039"/>
                  <a:gd name="connsiteX515" fmla="*/ 214245 w 856368"/>
                  <a:gd name="connsiteY515" fmla="*/ 1144996 h 1846039"/>
                  <a:gd name="connsiteX516" fmla="*/ 204373 w 856368"/>
                  <a:gd name="connsiteY516" fmla="*/ 1144996 h 1846039"/>
                  <a:gd name="connsiteX517" fmla="*/ 196965 w 856368"/>
                  <a:gd name="connsiteY517" fmla="*/ 1147465 h 1846039"/>
                  <a:gd name="connsiteX518" fmla="*/ 189561 w 856368"/>
                  <a:gd name="connsiteY518" fmla="*/ 1154768 h 1846039"/>
                  <a:gd name="connsiteX519" fmla="*/ 182156 w 856368"/>
                  <a:gd name="connsiteY519" fmla="*/ 1159704 h 1846039"/>
                  <a:gd name="connsiteX520" fmla="*/ 177219 w 856368"/>
                  <a:gd name="connsiteY520" fmla="*/ 1164641 h 1846039"/>
                  <a:gd name="connsiteX521" fmla="*/ 169814 w 856368"/>
                  <a:gd name="connsiteY521" fmla="*/ 1164641 h 1846039"/>
                  <a:gd name="connsiteX522" fmla="*/ 169814 w 856368"/>
                  <a:gd name="connsiteY522" fmla="*/ 1169578 h 1846039"/>
                  <a:gd name="connsiteX523" fmla="*/ 172281 w 856368"/>
                  <a:gd name="connsiteY523" fmla="*/ 1176983 h 1846039"/>
                  <a:gd name="connsiteX524" fmla="*/ 172281 w 856368"/>
                  <a:gd name="connsiteY524" fmla="*/ 1181921 h 1846039"/>
                  <a:gd name="connsiteX525" fmla="*/ 179686 w 856368"/>
                  <a:gd name="connsiteY525" fmla="*/ 1196731 h 1846039"/>
                  <a:gd name="connsiteX526" fmla="*/ 179686 w 856368"/>
                  <a:gd name="connsiteY526" fmla="*/ 1211544 h 1846039"/>
                  <a:gd name="connsiteX527" fmla="*/ 182156 w 856368"/>
                  <a:gd name="connsiteY527" fmla="*/ 1221417 h 1846039"/>
                  <a:gd name="connsiteX528" fmla="*/ 184623 w 856368"/>
                  <a:gd name="connsiteY528" fmla="*/ 1231290 h 1846039"/>
                  <a:gd name="connsiteX529" fmla="*/ 184623 w 856368"/>
                  <a:gd name="connsiteY529" fmla="*/ 1241165 h 1846039"/>
                  <a:gd name="connsiteX530" fmla="*/ 179686 w 856368"/>
                  <a:gd name="connsiteY530" fmla="*/ 1251039 h 1846039"/>
                  <a:gd name="connsiteX531" fmla="*/ 174748 w 856368"/>
                  <a:gd name="connsiteY531" fmla="*/ 1255976 h 1846039"/>
                  <a:gd name="connsiteX532" fmla="*/ 172281 w 856368"/>
                  <a:gd name="connsiteY532" fmla="*/ 1260914 h 1846039"/>
                  <a:gd name="connsiteX533" fmla="*/ 164877 w 856368"/>
                  <a:gd name="connsiteY533" fmla="*/ 1280662 h 1846039"/>
                  <a:gd name="connsiteX534" fmla="*/ 164877 w 856368"/>
                  <a:gd name="connsiteY534" fmla="*/ 1293004 h 1846039"/>
                  <a:gd name="connsiteX535" fmla="*/ 169814 w 856368"/>
                  <a:gd name="connsiteY535" fmla="*/ 1297942 h 1846039"/>
                  <a:gd name="connsiteX536" fmla="*/ 172281 w 856368"/>
                  <a:gd name="connsiteY536" fmla="*/ 1300410 h 1846039"/>
                  <a:gd name="connsiteX537" fmla="*/ 174748 w 856368"/>
                  <a:gd name="connsiteY537" fmla="*/ 1302879 h 1846039"/>
                  <a:gd name="connsiteX538" fmla="*/ 179686 w 856368"/>
                  <a:gd name="connsiteY538" fmla="*/ 1310284 h 1846039"/>
                  <a:gd name="connsiteX539" fmla="*/ 182156 w 856368"/>
                  <a:gd name="connsiteY539" fmla="*/ 1312752 h 1846039"/>
                  <a:gd name="connsiteX540" fmla="*/ 184623 w 856368"/>
                  <a:gd name="connsiteY540" fmla="*/ 1315221 h 1846039"/>
                  <a:gd name="connsiteX541" fmla="*/ 189561 w 856368"/>
                  <a:gd name="connsiteY541" fmla="*/ 1317690 h 1846039"/>
                  <a:gd name="connsiteX542" fmla="*/ 196965 w 856368"/>
                  <a:gd name="connsiteY542" fmla="*/ 1320159 h 1846039"/>
                  <a:gd name="connsiteX543" fmla="*/ 199436 w 856368"/>
                  <a:gd name="connsiteY543" fmla="*/ 1322626 h 1846039"/>
                  <a:gd name="connsiteX544" fmla="*/ 204373 w 856368"/>
                  <a:gd name="connsiteY544" fmla="*/ 1325094 h 1846039"/>
                  <a:gd name="connsiteX545" fmla="*/ 206840 w 856368"/>
                  <a:gd name="connsiteY545" fmla="*/ 1327563 h 1846039"/>
                  <a:gd name="connsiteX546" fmla="*/ 211778 w 856368"/>
                  <a:gd name="connsiteY546" fmla="*/ 1332501 h 1846039"/>
                  <a:gd name="connsiteX547" fmla="*/ 211778 w 856368"/>
                  <a:gd name="connsiteY547" fmla="*/ 1334969 h 1846039"/>
                  <a:gd name="connsiteX548" fmla="*/ 214245 w 856368"/>
                  <a:gd name="connsiteY548" fmla="*/ 1334969 h 1846039"/>
                  <a:gd name="connsiteX549" fmla="*/ 216715 w 856368"/>
                  <a:gd name="connsiteY549" fmla="*/ 1337438 h 1846039"/>
                  <a:gd name="connsiteX550" fmla="*/ 221653 w 856368"/>
                  <a:gd name="connsiteY550" fmla="*/ 1337438 h 1846039"/>
                  <a:gd name="connsiteX551" fmla="*/ 226587 w 856368"/>
                  <a:gd name="connsiteY551" fmla="*/ 1334969 h 1846039"/>
                  <a:gd name="connsiteX552" fmla="*/ 233995 w 856368"/>
                  <a:gd name="connsiteY552" fmla="*/ 1332501 h 1846039"/>
                  <a:gd name="connsiteX553" fmla="*/ 233995 w 856368"/>
                  <a:gd name="connsiteY553" fmla="*/ 1330032 h 1846039"/>
                  <a:gd name="connsiteX554" fmla="*/ 236462 w 856368"/>
                  <a:gd name="connsiteY554" fmla="*/ 1327563 h 1846039"/>
                  <a:gd name="connsiteX555" fmla="*/ 236462 w 856368"/>
                  <a:gd name="connsiteY555" fmla="*/ 1322626 h 1846039"/>
                  <a:gd name="connsiteX556" fmla="*/ 238932 w 856368"/>
                  <a:gd name="connsiteY556" fmla="*/ 1320159 h 1846039"/>
                  <a:gd name="connsiteX557" fmla="*/ 243870 w 856368"/>
                  <a:gd name="connsiteY557" fmla="*/ 1320159 h 1846039"/>
                  <a:gd name="connsiteX558" fmla="*/ 246337 w 856368"/>
                  <a:gd name="connsiteY558" fmla="*/ 1317690 h 1846039"/>
                  <a:gd name="connsiteX559" fmla="*/ 263616 w 856368"/>
                  <a:gd name="connsiteY559" fmla="*/ 1317690 h 1846039"/>
                  <a:gd name="connsiteX560" fmla="*/ 266084 w 856368"/>
                  <a:gd name="connsiteY560" fmla="*/ 1320159 h 1846039"/>
                  <a:gd name="connsiteX561" fmla="*/ 273491 w 856368"/>
                  <a:gd name="connsiteY561" fmla="*/ 1320159 h 1846039"/>
                  <a:gd name="connsiteX562" fmla="*/ 280896 w 856368"/>
                  <a:gd name="connsiteY562" fmla="*/ 1322626 h 1846039"/>
                  <a:gd name="connsiteX563" fmla="*/ 283363 w 856368"/>
                  <a:gd name="connsiteY563" fmla="*/ 1322626 h 1846039"/>
                  <a:gd name="connsiteX564" fmla="*/ 293238 w 856368"/>
                  <a:gd name="connsiteY564" fmla="*/ 1320159 h 1846039"/>
                  <a:gd name="connsiteX565" fmla="*/ 298176 w 856368"/>
                  <a:gd name="connsiteY565" fmla="*/ 1317690 h 1846039"/>
                  <a:gd name="connsiteX566" fmla="*/ 300643 w 856368"/>
                  <a:gd name="connsiteY566" fmla="*/ 1317690 h 1846039"/>
                  <a:gd name="connsiteX567" fmla="*/ 305580 w 856368"/>
                  <a:gd name="connsiteY567" fmla="*/ 1320159 h 1846039"/>
                  <a:gd name="connsiteX568" fmla="*/ 308050 w 856368"/>
                  <a:gd name="connsiteY568" fmla="*/ 1320159 h 1846039"/>
                  <a:gd name="connsiteX569" fmla="*/ 312988 w 856368"/>
                  <a:gd name="connsiteY569" fmla="*/ 1327563 h 1846039"/>
                  <a:gd name="connsiteX570" fmla="*/ 315455 w 856368"/>
                  <a:gd name="connsiteY570" fmla="*/ 1327563 h 1846039"/>
                  <a:gd name="connsiteX571" fmla="*/ 320393 w 856368"/>
                  <a:gd name="connsiteY571" fmla="*/ 1330032 h 1846039"/>
                  <a:gd name="connsiteX572" fmla="*/ 352484 w 856368"/>
                  <a:gd name="connsiteY572" fmla="*/ 1330032 h 1846039"/>
                  <a:gd name="connsiteX573" fmla="*/ 362356 w 856368"/>
                  <a:gd name="connsiteY573" fmla="*/ 1332501 h 1846039"/>
                  <a:gd name="connsiteX574" fmla="*/ 364827 w 856368"/>
                  <a:gd name="connsiteY574" fmla="*/ 1334969 h 1846039"/>
                  <a:gd name="connsiteX575" fmla="*/ 367294 w 856368"/>
                  <a:gd name="connsiteY575" fmla="*/ 1337438 h 1846039"/>
                  <a:gd name="connsiteX576" fmla="*/ 369764 w 856368"/>
                  <a:gd name="connsiteY576" fmla="*/ 1339905 h 1846039"/>
                  <a:gd name="connsiteX577" fmla="*/ 369764 w 856368"/>
                  <a:gd name="connsiteY577" fmla="*/ 1344843 h 1846039"/>
                  <a:gd name="connsiteX578" fmla="*/ 372231 w 856368"/>
                  <a:gd name="connsiteY578" fmla="*/ 1347311 h 1846039"/>
                  <a:gd name="connsiteX579" fmla="*/ 372231 w 856368"/>
                  <a:gd name="connsiteY579" fmla="*/ 1362122 h 1846039"/>
                  <a:gd name="connsiteX580" fmla="*/ 364827 w 856368"/>
                  <a:gd name="connsiteY580" fmla="*/ 1371997 h 1846039"/>
                  <a:gd name="connsiteX581" fmla="*/ 362356 w 856368"/>
                  <a:gd name="connsiteY581" fmla="*/ 1374466 h 1846039"/>
                  <a:gd name="connsiteX582" fmla="*/ 359889 w 856368"/>
                  <a:gd name="connsiteY582" fmla="*/ 1379402 h 1846039"/>
                  <a:gd name="connsiteX583" fmla="*/ 359889 w 856368"/>
                  <a:gd name="connsiteY583" fmla="*/ 1384339 h 1846039"/>
                  <a:gd name="connsiteX584" fmla="*/ 357419 w 856368"/>
                  <a:gd name="connsiteY584" fmla="*/ 1394213 h 1846039"/>
                  <a:gd name="connsiteX585" fmla="*/ 359889 w 856368"/>
                  <a:gd name="connsiteY585" fmla="*/ 1404088 h 1846039"/>
                  <a:gd name="connsiteX586" fmla="*/ 359889 w 856368"/>
                  <a:gd name="connsiteY586" fmla="*/ 1409025 h 1846039"/>
                  <a:gd name="connsiteX587" fmla="*/ 362356 w 856368"/>
                  <a:gd name="connsiteY587" fmla="*/ 1413961 h 1846039"/>
                  <a:gd name="connsiteX588" fmla="*/ 364827 w 856368"/>
                  <a:gd name="connsiteY588" fmla="*/ 1418898 h 1846039"/>
                  <a:gd name="connsiteX589" fmla="*/ 367294 w 856368"/>
                  <a:gd name="connsiteY589" fmla="*/ 1423836 h 1846039"/>
                  <a:gd name="connsiteX590" fmla="*/ 367294 w 856368"/>
                  <a:gd name="connsiteY590" fmla="*/ 1428773 h 1846039"/>
                  <a:gd name="connsiteX591" fmla="*/ 372231 w 856368"/>
                  <a:gd name="connsiteY591" fmla="*/ 1431240 h 1846039"/>
                  <a:gd name="connsiteX592" fmla="*/ 374698 w 856368"/>
                  <a:gd name="connsiteY592" fmla="*/ 1433709 h 1846039"/>
                  <a:gd name="connsiteX593" fmla="*/ 379636 w 856368"/>
                  <a:gd name="connsiteY593" fmla="*/ 1438647 h 1846039"/>
                  <a:gd name="connsiteX594" fmla="*/ 379636 w 856368"/>
                  <a:gd name="connsiteY594" fmla="*/ 1441115 h 1846039"/>
                  <a:gd name="connsiteX595" fmla="*/ 382106 w 856368"/>
                  <a:gd name="connsiteY595" fmla="*/ 1443584 h 1846039"/>
                  <a:gd name="connsiteX596" fmla="*/ 384573 w 856368"/>
                  <a:gd name="connsiteY596" fmla="*/ 1446053 h 1846039"/>
                  <a:gd name="connsiteX597" fmla="*/ 387044 w 856368"/>
                  <a:gd name="connsiteY597" fmla="*/ 1448520 h 1846039"/>
                  <a:gd name="connsiteX598" fmla="*/ 389511 w 856368"/>
                  <a:gd name="connsiteY598" fmla="*/ 1453457 h 1846039"/>
                  <a:gd name="connsiteX599" fmla="*/ 389511 w 856368"/>
                  <a:gd name="connsiteY599" fmla="*/ 1470737 h 1846039"/>
                  <a:gd name="connsiteX600" fmla="*/ 391978 w 856368"/>
                  <a:gd name="connsiteY600" fmla="*/ 1473206 h 1846039"/>
                  <a:gd name="connsiteX601" fmla="*/ 396915 w 856368"/>
                  <a:gd name="connsiteY601" fmla="*/ 1478143 h 1846039"/>
                  <a:gd name="connsiteX602" fmla="*/ 399386 w 856368"/>
                  <a:gd name="connsiteY602" fmla="*/ 1480612 h 1846039"/>
                  <a:gd name="connsiteX603" fmla="*/ 399386 w 856368"/>
                  <a:gd name="connsiteY603" fmla="*/ 1483081 h 1846039"/>
                  <a:gd name="connsiteX604" fmla="*/ 401853 w 856368"/>
                  <a:gd name="connsiteY604" fmla="*/ 1485548 h 1846039"/>
                  <a:gd name="connsiteX605" fmla="*/ 401853 w 856368"/>
                  <a:gd name="connsiteY605" fmla="*/ 1510234 h 1846039"/>
                  <a:gd name="connsiteX606" fmla="*/ 404323 w 856368"/>
                  <a:gd name="connsiteY606" fmla="*/ 1517640 h 1846039"/>
                  <a:gd name="connsiteX607" fmla="*/ 406790 w 856368"/>
                  <a:gd name="connsiteY607" fmla="*/ 1527411 h 1846039"/>
                  <a:gd name="connsiteX608" fmla="*/ 409257 w 856368"/>
                  <a:gd name="connsiteY608" fmla="*/ 1532347 h 1846039"/>
                  <a:gd name="connsiteX609" fmla="*/ 409257 w 856368"/>
                  <a:gd name="connsiteY609" fmla="*/ 1537388 h 1846039"/>
                  <a:gd name="connsiteX610" fmla="*/ 411728 w 856368"/>
                  <a:gd name="connsiteY610" fmla="*/ 1544691 h 1846039"/>
                  <a:gd name="connsiteX611" fmla="*/ 411728 w 856368"/>
                  <a:gd name="connsiteY611" fmla="*/ 1559604 h 1846039"/>
                  <a:gd name="connsiteX612" fmla="*/ 414195 w 856368"/>
                  <a:gd name="connsiteY612" fmla="*/ 1564439 h 1846039"/>
                  <a:gd name="connsiteX613" fmla="*/ 411728 w 856368"/>
                  <a:gd name="connsiteY613" fmla="*/ 1574312 h 1846039"/>
                  <a:gd name="connsiteX614" fmla="*/ 414195 w 856368"/>
                  <a:gd name="connsiteY614" fmla="*/ 1586654 h 1846039"/>
                  <a:gd name="connsiteX615" fmla="*/ 414195 w 856368"/>
                  <a:gd name="connsiteY615" fmla="*/ 1606403 h 1846039"/>
                  <a:gd name="connsiteX616" fmla="*/ 416665 w 856368"/>
                  <a:gd name="connsiteY616" fmla="*/ 1611340 h 1846039"/>
                  <a:gd name="connsiteX617" fmla="*/ 419132 w 856368"/>
                  <a:gd name="connsiteY617" fmla="*/ 1613809 h 1846039"/>
                  <a:gd name="connsiteX618" fmla="*/ 424070 w 856368"/>
                  <a:gd name="connsiteY618" fmla="*/ 1616278 h 1846039"/>
                  <a:gd name="connsiteX619" fmla="*/ 429007 w 856368"/>
                  <a:gd name="connsiteY619" fmla="*/ 1616278 h 1846039"/>
                  <a:gd name="connsiteX620" fmla="*/ 436412 w 856368"/>
                  <a:gd name="connsiteY620" fmla="*/ 1621213 h 1846039"/>
                  <a:gd name="connsiteX621" fmla="*/ 441349 w 856368"/>
                  <a:gd name="connsiteY621" fmla="*/ 1623682 h 1846039"/>
                  <a:gd name="connsiteX622" fmla="*/ 443817 w 856368"/>
                  <a:gd name="connsiteY622" fmla="*/ 1628620 h 1846039"/>
                  <a:gd name="connsiteX623" fmla="*/ 451224 w 856368"/>
                  <a:gd name="connsiteY623" fmla="*/ 1633557 h 1846039"/>
                  <a:gd name="connsiteX624" fmla="*/ 451224 w 856368"/>
                  <a:gd name="connsiteY624" fmla="*/ 1636026 h 1846039"/>
                  <a:gd name="connsiteX625" fmla="*/ 456162 w 856368"/>
                  <a:gd name="connsiteY625" fmla="*/ 1636026 h 1846039"/>
                  <a:gd name="connsiteX626" fmla="*/ 458629 w 856368"/>
                  <a:gd name="connsiteY626" fmla="*/ 1633557 h 1846039"/>
                  <a:gd name="connsiteX627" fmla="*/ 463566 w 856368"/>
                  <a:gd name="connsiteY627" fmla="*/ 1631088 h 1846039"/>
                  <a:gd name="connsiteX628" fmla="*/ 466034 w 856368"/>
                  <a:gd name="connsiteY628" fmla="*/ 1631088 h 1846039"/>
                  <a:gd name="connsiteX629" fmla="*/ 470971 w 856368"/>
                  <a:gd name="connsiteY629" fmla="*/ 1628620 h 1846039"/>
                  <a:gd name="connsiteX630" fmla="*/ 473441 w 856368"/>
                  <a:gd name="connsiteY630" fmla="*/ 1626151 h 1846039"/>
                  <a:gd name="connsiteX631" fmla="*/ 475908 w 856368"/>
                  <a:gd name="connsiteY631" fmla="*/ 1623682 h 1846039"/>
                  <a:gd name="connsiteX632" fmla="*/ 473441 w 856368"/>
                  <a:gd name="connsiteY632" fmla="*/ 1618746 h 1846039"/>
                  <a:gd name="connsiteX633" fmla="*/ 473441 w 856368"/>
                  <a:gd name="connsiteY633" fmla="*/ 1616278 h 1846039"/>
                  <a:gd name="connsiteX634" fmla="*/ 475908 w 856368"/>
                  <a:gd name="connsiteY634" fmla="*/ 1613809 h 1846039"/>
                  <a:gd name="connsiteX635" fmla="*/ 483213 w 856368"/>
                  <a:gd name="connsiteY635" fmla="*/ 1616278 h 1846039"/>
                  <a:gd name="connsiteX636" fmla="*/ 485680 w 856368"/>
                  <a:gd name="connsiteY636" fmla="*/ 1613809 h 1846039"/>
                  <a:gd name="connsiteX637" fmla="*/ 493188 w 856368"/>
                  <a:gd name="connsiteY637" fmla="*/ 1613809 h 1846039"/>
                  <a:gd name="connsiteX638" fmla="*/ 495555 w 856368"/>
                  <a:gd name="connsiteY638" fmla="*/ 1611340 h 1846039"/>
                  <a:gd name="connsiteX639" fmla="*/ 495555 w 856368"/>
                  <a:gd name="connsiteY639" fmla="*/ 1608871 h 1846039"/>
                  <a:gd name="connsiteX640" fmla="*/ 510468 w 856368"/>
                  <a:gd name="connsiteY640" fmla="*/ 1608871 h 1846039"/>
                  <a:gd name="connsiteX641" fmla="*/ 512834 w 856368"/>
                  <a:gd name="connsiteY641" fmla="*/ 1613809 h 1846039"/>
                  <a:gd name="connsiteX642" fmla="*/ 515405 w 856368"/>
                  <a:gd name="connsiteY642" fmla="*/ 1613809 h 1846039"/>
                  <a:gd name="connsiteX643" fmla="*/ 517772 w 856368"/>
                  <a:gd name="connsiteY643" fmla="*/ 1611340 h 1846039"/>
                  <a:gd name="connsiteX644" fmla="*/ 520342 w 856368"/>
                  <a:gd name="connsiteY644" fmla="*/ 1608871 h 1846039"/>
                  <a:gd name="connsiteX645" fmla="*/ 520342 w 856368"/>
                  <a:gd name="connsiteY645" fmla="*/ 1606403 h 1846039"/>
                  <a:gd name="connsiteX646" fmla="*/ 522709 w 856368"/>
                  <a:gd name="connsiteY646" fmla="*/ 1603934 h 1846039"/>
                  <a:gd name="connsiteX647" fmla="*/ 535051 w 856368"/>
                  <a:gd name="connsiteY647" fmla="*/ 1603934 h 1846039"/>
                  <a:gd name="connsiteX648" fmla="*/ 537518 w 856368"/>
                  <a:gd name="connsiteY648" fmla="*/ 1601467 h 1846039"/>
                  <a:gd name="connsiteX649" fmla="*/ 542456 w 856368"/>
                  <a:gd name="connsiteY649" fmla="*/ 1601467 h 1846039"/>
                  <a:gd name="connsiteX650" fmla="*/ 544923 w 856368"/>
                  <a:gd name="connsiteY650" fmla="*/ 1603934 h 1846039"/>
                  <a:gd name="connsiteX651" fmla="*/ 547393 w 856368"/>
                  <a:gd name="connsiteY651" fmla="*/ 1606403 h 1846039"/>
                  <a:gd name="connsiteX652" fmla="*/ 552331 w 856368"/>
                  <a:gd name="connsiteY652" fmla="*/ 1606403 h 1846039"/>
                  <a:gd name="connsiteX653" fmla="*/ 552331 w 856368"/>
                  <a:gd name="connsiteY653" fmla="*/ 1603934 h 1846039"/>
                  <a:gd name="connsiteX654" fmla="*/ 554798 w 856368"/>
                  <a:gd name="connsiteY654" fmla="*/ 1603934 h 1846039"/>
                  <a:gd name="connsiteX655" fmla="*/ 554798 w 856368"/>
                  <a:gd name="connsiteY655" fmla="*/ 1601467 h 1846039"/>
                  <a:gd name="connsiteX656" fmla="*/ 559735 w 856368"/>
                  <a:gd name="connsiteY656" fmla="*/ 1601467 h 1846039"/>
                  <a:gd name="connsiteX657" fmla="*/ 562203 w 856368"/>
                  <a:gd name="connsiteY657" fmla="*/ 1603934 h 1846039"/>
                  <a:gd name="connsiteX658" fmla="*/ 562203 w 856368"/>
                  <a:gd name="connsiteY658" fmla="*/ 1608871 h 1846039"/>
                  <a:gd name="connsiteX659" fmla="*/ 564673 w 856368"/>
                  <a:gd name="connsiteY659" fmla="*/ 1608871 h 1846039"/>
                  <a:gd name="connsiteX660" fmla="*/ 567140 w 856368"/>
                  <a:gd name="connsiteY660" fmla="*/ 1613809 h 1846039"/>
                  <a:gd name="connsiteX661" fmla="*/ 569610 w 856368"/>
                  <a:gd name="connsiteY661" fmla="*/ 1616278 h 1846039"/>
                  <a:gd name="connsiteX662" fmla="*/ 569610 w 856368"/>
                  <a:gd name="connsiteY662" fmla="*/ 1618746 h 1846039"/>
                  <a:gd name="connsiteX663" fmla="*/ 572078 w 856368"/>
                  <a:gd name="connsiteY663" fmla="*/ 1623682 h 1846039"/>
                  <a:gd name="connsiteX664" fmla="*/ 574548 w 856368"/>
                  <a:gd name="connsiteY664" fmla="*/ 1626151 h 1846039"/>
                  <a:gd name="connsiteX665" fmla="*/ 577015 w 856368"/>
                  <a:gd name="connsiteY665" fmla="*/ 1631088 h 1846039"/>
                  <a:gd name="connsiteX666" fmla="*/ 579482 w 856368"/>
                  <a:gd name="connsiteY666" fmla="*/ 1636026 h 1846039"/>
                  <a:gd name="connsiteX667" fmla="*/ 579482 w 856368"/>
                  <a:gd name="connsiteY667" fmla="*/ 1638493 h 1846039"/>
                  <a:gd name="connsiteX668" fmla="*/ 581952 w 856368"/>
                  <a:gd name="connsiteY668" fmla="*/ 1643431 h 1846039"/>
                  <a:gd name="connsiteX669" fmla="*/ 584420 w 856368"/>
                  <a:gd name="connsiteY669" fmla="*/ 1648368 h 1846039"/>
                  <a:gd name="connsiteX670" fmla="*/ 589357 w 856368"/>
                  <a:gd name="connsiteY670" fmla="*/ 1655774 h 1846039"/>
                  <a:gd name="connsiteX671" fmla="*/ 589357 w 856368"/>
                  <a:gd name="connsiteY671" fmla="*/ 1658241 h 1846039"/>
                  <a:gd name="connsiteX672" fmla="*/ 591827 w 856368"/>
                  <a:gd name="connsiteY672" fmla="*/ 1665648 h 1846039"/>
                  <a:gd name="connsiteX673" fmla="*/ 594295 w 856368"/>
                  <a:gd name="connsiteY673" fmla="*/ 1668116 h 1846039"/>
                  <a:gd name="connsiteX674" fmla="*/ 596765 w 856368"/>
                  <a:gd name="connsiteY674" fmla="*/ 1675521 h 1846039"/>
                  <a:gd name="connsiteX675" fmla="*/ 599232 w 856368"/>
                  <a:gd name="connsiteY675" fmla="*/ 1677990 h 1846039"/>
                  <a:gd name="connsiteX676" fmla="*/ 604169 w 856368"/>
                  <a:gd name="connsiteY676" fmla="*/ 1682927 h 1846039"/>
                  <a:gd name="connsiteX677" fmla="*/ 606637 w 856368"/>
                  <a:gd name="connsiteY677" fmla="*/ 1682927 h 1846039"/>
                  <a:gd name="connsiteX678" fmla="*/ 609107 w 856368"/>
                  <a:gd name="connsiteY678" fmla="*/ 1685396 h 1846039"/>
                  <a:gd name="connsiteX679" fmla="*/ 614044 w 856368"/>
                  <a:gd name="connsiteY679" fmla="*/ 1690333 h 1846039"/>
                  <a:gd name="connsiteX680" fmla="*/ 616512 w 856368"/>
                  <a:gd name="connsiteY680" fmla="*/ 1692800 h 1846039"/>
                  <a:gd name="connsiteX681" fmla="*/ 618979 w 856368"/>
                  <a:gd name="connsiteY681" fmla="*/ 1695269 h 1846039"/>
                  <a:gd name="connsiteX682" fmla="*/ 621449 w 856368"/>
                  <a:gd name="connsiteY682" fmla="*/ 1695269 h 1846039"/>
                  <a:gd name="connsiteX683" fmla="*/ 621449 w 856368"/>
                  <a:gd name="connsiteY683" fmla="*/ 1697738 h 1846039"/>
                  <a:gd name="connsiteX684" fmla="*/ 614044 w 856368"/>
                  <a:gd name="connsiteY684" fmla="*/ 1697738 h 1846039"/>
                  <a:gd name="connsiteX685" fmla="*/ 609107 w 856368"/>
                  <a:gd name="connsiteY685" fmla="*/ 1695269 h 1846039"/>
                  <a:gd name="connsiteX686" fmla="*/ 601699 w 856368"/>
                  <a:gd name="connsiteY686" fmla="*/ 1692800 h 1846039"/>
                  <a:gd name="connsiteX687" fmla="*/ 594295 w 856368"/>
                  <a:gd name="connsiteY687" fmla="*/ 1690333 h 1846039"/>
                  <a:gd name="connsiteX688" fmla="*/ 589357 w 856368"/>
                  <a:gd name="connsiteY688" fmla="*/ 1692800 h 1846039"/>
                  <a:gd name="connsiteX689" fmla="*/ 589357 w 856368"/>
                  <a:gd name="connsiteY689" fmla="*/ 1695269 h 1846039"/>
                  <a:gd name="connsiteX690" fmla="*/ 581952 w 856368"/>
                  <a:gd name="connsiteY690" fmla="*/ 1695269 h 1846039"/>
                  <a:gd name="connsiteX691" fmla="*/ 579482 w 856368"/>
                  <a:gd name="connsiteY691" fmla="*/ 1692800 h 1846039"/>
                  <a:gd name="connsiteX692" fmla="*/ 579482 w 856368"/>
                  <a:gd name="connsiteY692" fmla="*/ 1690333 h 1846039"/>
                  <a:gd name="connsiteX693" fmla="*/ 564673 w 856368"/>
                  <a:gd name="connsiteY693" fmla="*/ 1690333 h 1846039"/>
                  <a:gd name="connsiteX694" fmla="*/ 557268 w 856368"/>
                  <a:gd name="connsiteY694" fmla="*/ 1692800 h 1846039"/>
                  <a:gd name="connsiteX695" fmla="*/ 549861 w 856368"/>
                  <a:gd name="connsiteY695" fmla="*/ 1692800 h 1846039"/>
                  <a:gd name="connsiteX696" fmla="*/ 542456 w 856368"/>
                  <a:gd name="connsiteY696" fmla="*/ 1695269 h 1846039"/>
                  <a:gd name="connsiteX697" fmla="*/ 532581 w 856368"/>
                  <a:gd name="connsiteY697" fmla="*/ 1697738 h 1846039"/>
                  <a:gd name="connsiteX698" fmla="*/ 507897 w 856368"/>
                  <a:gd name="connsiteY698" fmla="*/ 1697738 h 1846039"/>
                  <a:gd name="connsiteX699" fmla="*/ 500492 w 856368"/>
                  <a:gd name="connsiteY699" fmla="*/ 1700207 h 1846039"/>
                  <a:gd name="connsiteX700" fmla="*/ 495555 w 856368"/>
                  <a:gd name="connsiteY700" fmla="*/ 1700207 h 1846039"/>
                  <a:gd name="connsiteX701" fmla="*/ 488251 w 856368"/>
                  <a:gd name="connsiteY701" fmla="*/ 1702675 h 1846039"/>
                  <a:gd name="connsiteX702" fmla="*/ 483213 w 856368"/>
                  <a:gd name="connsiteY702" fmla="*/ 1705144 h 1846039"/>
                  <a:gd name="connsiteX703" fmla="*/ 483213 w 856368"/>
                  <a:gd name="connsiteY703" fmla="*/ 1707613 h 1846039"/>
                  <a:gd name="connsiteX704" fmla="*/ 480846 w 856368"/>
                  <a:gd name="connsiteY704" fmla="*/ 1707613 h 1846039"/>
                  <a:gd name="connsiteX705" fmla="*/ 480846 w 856368"/>
                  <a:gd name="connsiteY705" fmla="*/ 1710082 h 1846039"/>
                  <a:gd name="connsiteX706" fmla="*/ 478275 w 856368"/>
                  <a:gd name="connsiteY706" fmla="*/ 1710082 h 1846039"/>
                  <a:gd name="connsiteX707" fmla="*/ 475908 w 856368"/>
                  <a:gd name="connsiteY707" fmla="*/ 1712549 h 1846039"/>
                  <a:gd name="connsiteX708" fmla="*/ 473338 w 856368"/>
                  <a:gd name="connsiteY708" fmla="*/ 1715017 h 1846039"/>
                  <a:gd name="connsiteX709" fmla="*/ 468400 w 856368"/>
                  <a:gd name="connsiteY709" fmla="*/ 1719955 h 1846039"/>
                  <a:gd name="connsiteX710" fmla="*/ 465933 w 856368"/>
                  <a:gd name="connsiteY710" fmla="*/ 1722424 h 1846039"/>
                  <a:gd name="connsiteX711" fmla="*/ 463566 w 856368"/>
                  <a:gd name="connsiteY711" fmla="*/ 1727361 h 1846039"/>
                  <a:gd name="connsiteX712" fmla="*/ 460996 w 856368"/>
                  <a:gd name="connsiteY712" fmla="*/ 1727361 h 1846039"/>
                  <a:gd name="connsiteX713" fmla="*/ 456058 w 856368"/>
                  <a:gd name="connsiteY713" fmla="*/ 1729828 h 1846039"/>
                  <a:gd name="connsiteX714" fmla="*/ 453691 w 856368"/>
                  <a:gd name="connsiteY714" fmla="*/ 1732297 h 1846039"/>
                  <a:gd name="connsiteX715" fmla="*/ 451121 w 856368"/>
                  <a:gd name="connsiteY715" fmla="*/ 1732297 h 1846039"/>
                  <a:gd name="connsiteX716" fmla="*/ 448754 w 856368"/>
                  <a:gd name="connsiteY716" fmla="*/ 1734766 h 1846039"/>
                  <a:gd name="connsiteX717" fmla="*/ 446287 w 856368"/>
                  <a:gd name="connsiteY717" fmla="*/ 1734766 h 1846039"/>
                  <a:gd name="connsiteX718" fmla="*/ 443817 w 856368"/>
                  <a:gd name="connsiteY718" fmla="*/ 1737234 h 1846039"/>
                  <a:gd name="connsiteX719" fmla="*/ 438882 w 856368"/>
                  <a:gd name="connsiteY719" fmla="*/ 1739703 h 1846039"/>
                  <a:gd name="connsiteX720" fmla="*/ 436412 w 856368"/>
                  <a:gd name="connsiteY720" fmla="*/ 1744641 h 1846039"/>
                  <a:gd name="connsiteX721" fmla="*/ 431474 w 856368"/>
                  <a:gd name="connsiteY721" fmla="*/ 1747109 h 1846039"/>
                  <a:gd name="connsiteX722" fmla="*/ 426537 w 856368"/>
                  <a:gd name="connsiteY722" fmla="*/ 1749577 h 1846039"/>
                  <a:gd name="connsiteX723" fmla="*/ 421603 w 856368"/>
                  <a:gd name="connsiteY723" fmla="*/ 1754514 h 1846039"/>
                  <a:gd name="connsiteX724" fmla="*/ 416665 w 856368"/>
                  <a:gd name="connsiteY724" fmla="*/ 1756983 h 1846039"/>
                  <a:gd name="connsiteX725" fmla="*/ 409257 w 856368"/>
                  <a:gd name="connsiteY725" fmla="*/ 1759451 h 1846039"/>
                  <a:gd name="connsiteX726" fmla="*/ 399386 w 856368"/>
                  <a:gd name="connsiteY726" fmla="*/ 1759451 h 1846039"/>
                  <a:gd name="connsiteX727" fmla="*/ 391978 w 856368"/>
                  <a:gd name="connsiteY727" fmla="*/ 1756983 h 1846039"/>
                  <a:gd name="connsiteX728" fmla="*/ 384573 w 856368"/>
                  <a:gd name="connsiteY728" fmla="*/ 1754514 h 1846039"/>
                  <a:gd name="connsiteX729" fmla="*/ 379636 w 856368"/>
                  <a:gd name="connsiteY729" fmla="*/ 1752045 h 1846039"/>
                  <a:gd name="connsiteX730" fmla="*/ 374698 w 856368"/>
                  <a:gd name="connsiteY730" fmla="*/ 1749577 h 1846039"/>
                  <a:gd name="connsiteX731" fmla="*/ 367294 w 856368"/>
                  <a:gd name="connsiteY731" fmla="*/ 1747109 h 1846039"/>
                  <a:gd name="connsiteX732" fmla="*/ 362356 w 856368"/>
                  <a:gd name="connsiteY732" fmla="*/ 1739703 h 1846039"/>
                  <a:gd name="connsiteX733" fmla="*/ 357419 w 856368"/>
                  <a:gd name="connsiteY733" fmla="*/ 1734766 h 1846039"/>
                  <a:gd name="connsiteX734" fmla="*/ 352484 w 856368"/>
                  <a:gd name="connsiteY734" fmla="*/ 1727361 h 1846039"/>
                  <a:gd name="connsiteX735" fmla="*/ 350014 w 856368"/>
                  <a:gd name="connsiteY735" fmla="*/ 1724892 h 1846039"/>
                  <a:gd name="connsiteX736" fmla="*/ 347547 w 856368"/>
                  <a:gd name="connsiteY736" fmla="*/ 1722424 h 1846039"/>
                  <a:gd name="connsiteX737" fmla="*/ 342610 w 856368"/>
                  <a:gd name="connsiteY737" fmla="*/ 1719955 h 1846039"/>
                  <a:gd name="connsiteX738" fmla="*/ 340139 w 856368"/>
                  <a:gd name="connsiteY738" fmla="*/ 1719955 h 1846039"/>
                  <a:gd name="connsiteX739" fmla="*/ 335202 w 856368"/>
                  <a:gd name="connsiteY739" fmla="*/ 1722424 h 1846039"/>
                  <a:gd name="connsiteX740" fmla="*/ 317922 w 856368"/>
                  <a:gd name="connsiteY740" fmla="*/ 1722424 h 1846039"/>
                  <a:gd name="connsiteX741" fmla="*/ 317922 w 856368"/>
                  <a:gd name="connsiteY741" fmla="*/ 1724892 h 1846039"/>
                  <a:gd name="connsiteX742" fmla="*/ 310518 w 856368"/>
                  <a:gd name="connsiteY742" fmla="*/ 1724892 h 1846039"/>
                  <a:gd name="connsiteX743" fmla="*/ 305580 w 856368"/>
                  <a:gd name="connsiteY743" fmla="*/ 1727361 h 1846039"/>
                  <a:gd name="connsiteX744" fmla="*/ 300643 w 856368"/>
                  <a:gd name="connsiteY744" fmla="*/ 1732297 h 1846039"/>
                  <a:gd name="connsiteX745" fmla="*/ 298176 w 856368"/>
                  <a:gd name="connsiteY745" fmla="*/ 1737234 h 1846039"/>
                  <a:gd name="connsiteX746" fmla="*/ 295708 w 856368"/>
                  <a:gd name="connsiteY746" fmla="*/ 1742172 h 1846039"/>
                  <a:gd name="connsiteX747" fmla="*/ 293238 w 856368"/>
                  <a:gd name="connsiteY747" fmla="*/ 1744641 h 1846039"/>
                  <a:gd name="connsiteX748" fmla="*/ 288301 w 856368"/>
                  <a:gd name="connsiteY748" fmla="*/ 1749577 h 1846039"/>
                  <a:gd name="connsiteX749" fmla="*/ 285833 w 856368"/>
                  <a:gd name="connsiteY749" fmla="*/ 1752045 h 1846039"/>
                  <a:gd name="connsiteX750" fmla="*/ 283363 w 856368"/>
                  <a:gd name="connsiteY750" fmla="*/ 1754514 h 1846039"/>
                  <a:gd name="connsiteX751" fmla="*/ 278429 w 856368"/>
                  <a:gd name="connsiteY751" fmla="*/ 1756983 h 1846039"/>
                  <a:gd name="connsiteX752" fmla="*/ 278429 w 856368"/>
                  <a:gd name="connsiteY752" fmla="*/ 1761920 h 1846039"/>
                  <a:gd name="connsiteX753" fmla="*/ 280896 w 856368"/>
                  <a:gd name="connsiteY753" fmla="*/ 1764389 h 1846039"/>
                  <a:gd name="connsiteX754" fmla="*/ 280896 w 856368"/>
                  <a:gd name="connsiteY754" fmla="*/ 1779200 h 1846039"/>
                  <a:gd name="connsiteX755" fmla="*/ 283363 w 856368"/>
                  <a:gd name="connsiteY755" fmla="*/ 1779200 h 1846039"/>
                  <a:gd name="connsiteX756" fmla="*/ 283363 w 856368"/>
                  <a:gd name="connsiteY756" fmla="*/ 1789073 h 1846039"/>
                  <a:gd name="connsiteX757" fmla="*/ 280896 w 856368"/>
                  <a:gd name="connsiteY757" fmla="*/ 1791542 h 1846039"/>
                  <a:gd name="connsiteX758" fmla="*/ 280896 w 856368"/>
                  <a:gd name="connsiteY758" fmla="*/ 1794011 h 1846039"/>
                  <a:gd name="connsiteX759" fmla="*/ 278429 w 856368"/>
                  <a:gd name="connsiteY759" fmla="*/ 1796479 h 1846039"/>
                  <a:gd name="connsiteX760" fmla="*/ 275959 w 856368"/>
                  <a:gd name="connsiteY760" fmla="*/ 1796479 h 1846039"/>
                  <a:gd name="connsiteX761" fmla="*/ 271021 w 856368"/>
                  <a:gd name="connsiteY761" fmla="*/ 1794011 h 1846039"/>
                  <a:gd name="connsiteX762" fmla="*/ 268554 w 856368"/>
                  <a:gd name="connsiteY762" fmla="*/ 1791542 h 1846039"/>
                  <a:gd name="connsiteX763" fmla="*/ 268554 w 856368"/>
                  <a:gd name="connsiteY763" fmla="*/ 1784136 h 1846039"/>
                  <a:gd name="connsiteX764" fmla="*/ 266084 w 856368"/>
                  <a:gd name="connsiteY764" fmla="*/ 1781668 h 1846039"/>
                  <a:gd name="connsiteX765" fmla="*/ 261149 w 856368"/>
                  <a:gd name="connsiteY765" fmla="*/ 1779200 h 1846039"/>
                  <a:gd name="connsiteX766" fmla="*/ 258679 w 856368"/>
                  <a:gd name="connsiteY766" fmla="*/ 1779200 h 1846039"/>
                  <a:gd name="connsiteX767" fmla="*/ 256212 w 856368"/>
                  <a:gd name="connsiteY767" fmla="*/ 1776731 h 1846039"/>
                  <a:gd name="connsiteX768" fmla="*/ 256212 w 856368"/>
                  <a:gd name="connsiteY768" fmla="*/ 1769325 h 1846039"/>
                  <a:gd name="connsiteX769" fmla="*/ 253741 w 856368"/>
                  <a:gd name="connsiteY769" fmla="*/ 1769325 h 1846039"/>
                  <a:gd name="connsiteX770" fmla="*/ 251274 w 856368"/>
                  <a:gd name="connsiteY770" fmla="*/ 1771794 h 1846039"/>
                  <a:gd name="connsiteX771" fmla="*/ 246337 w 856368"/>
                  <a:gd name="connsiteY771" fmla="*/ 1774262 h 1846039"/>
                  <a:gd name="connsiteX772" fmla="*/ 243870 w 856368"/>
                  <a:gd name="connsiteY772" fmla="*/ 1771794 h 1846039"/>
                  <a:gd name="connsiteX773" fmla="*/ 238932 w 856368"/>
                  <a:gd name="connsiteY773" fmla="*/ 1776731 h 1846039"/>
                  <a:gd name="connsiteX774" fmla="*/ 233995 w 856368"/>
                  <a:gd name="connsiteY774" fmla="*/ 1779200 h 1846039"/>
                  <a:gd name="connsiteX775" fmla="*/ 231524 w 856368"/>
                  <a:gd name="connsiteY775" fmla="*/ 1784136 h 1846039"/>
                  <a:gd name="connsiteX776" fmla="*/ 221653 w 856368"/>
                  <a:gd name="connsiteY776" fmla="*/ 1786604 h 1846039"/>
                  <a:gd name="connsiteX777" fmla="*/ 216715 w 856368"/>
                  <a:gd name="connsiteY777" fmla="*/ 1789073 h 1846039"/>
                  <a:gd name="connsiteX778" fmla="*/ 214245 w 856368"/>
                  <a:gd name="connsiteY778" fmla="*/ 1789073 h 1846039"/>
                  <a:gd name="connsiteX779" fmla="*/ 211778 w 856368"/>
                  <a:gd name="connsiteY779" fmla="*/ 1791542 h 1846039"/>
                  <a:gd name="connsiteX780" fmla="*/ 209307 w 856368"/>
                  <a:gd name="connsiteY780" fmla="*/ 1796479 h 1846039"/>
                  <a:gd name="connsiteX781" fmla="*/ 209307 w 856368"/>
                  <a:gd name="connsiteY781" fmla="*/ 1801417 h 1846039"/>
                  <a:gd name="connsiteX782" fmla="*/ 206840 w 856368"/>
                  <a:gd name="connsiteY782" fmla="*/ 1806353 h 1846039"/>
                  <a:gd name="connsiteX783" fmla="*/ 204373 w 856368"/>
                  <a:gd name="connsiteY783" fmla="*/ 1808821 h 1846039"/>
                  <a:gd name="connsiteX784" fmla="*/ 201903 w 856368"/>
                  <a:gd name="connsiteY784" fmla="*/ 1811290 h 1846039"/>
                  <a:gd name="connsiteX785" fmla="*/ 196965 w 856368"/>
                  <a:gd name="connsiteY785" fmla="*/ 1813759 h 1846039"/>
                  <a:gd name="connsiteX786" fmla="*/ 189561 w 856368"/>
                  <a:gd name="connsiteY786" fmla="*/ 1813759 h 1846039"/>
                  <a:gd name="connsiteX787" fmla="*/ 184623 w 856368"/>
                  <a:gd name="connsiteY787" fmla="*/ 1816228 h 1846039"/>
                  <a:gd name="connsiteX788" fmla="*/ 182156 w 856368"/>
                  <a:gd name="connsiteY788" fmla="*/ 1818696 h 1846039"/>
                  <a:gd name="connsiteX789" fmla="*/ 182156 w 856368"/>
                  <a:gd name="connsiteY789" fmla="*/ 1821163 h 1846039"/>
                  <a:gd name="connsiteX790" fmla="*/ 179686 w 856368"/>
                  <a:gd name="connsiteY790" fmla="*/ 1823632 h 1846039"/>
                  <a:gd name="connsiteX791" fmla="*/ 174748 w 856368"/>
                  <a:gd name="connsiteY791" fmla="*/ 1823632 h 1846039"/>
                  <a:gd name="connsiteX792" fmla="*/ 169814 w 856368"/>
                  <a:gd name="connsiteY792" fmla="*/ 1826101 h 1846039"/>
                  <a:gd name="connsiteX793" fmla="*/ 164877 w 856368"/>
                  <a:gd name="connsiteY793" fmla="*/ 1828570 h 1846039"/>
                  <a:gd name="connsiteX794" fmla="*/ 162406 w 856368"/>
                  <a:gd name="connsiteY794" fmla="*/ 1831038 h 1846039"/>
                  <a:gd name="connsiteX795" fmla="*/ 159939 w 856368"/>
                  <a:gd name="connsiteY795" fmla="*/ 1835976 h 1846039"/>
                  <a:gd name="connsiteX796" fmla="*/ 157469 w 856368"/>
                  <a:gd name="connsiteY796" fmla="*/ 1835976 h 1846039"/>
                  <a:gd name="connsiteX797" fmla="*/ 152535 w 856368"/>
                  <a:gd name="connsiteY797" fmla="*/ 1840912 h 1846039"/>
                  <a:gd name="connsiteX798" fmla="*/ 147597 w 856368"/>
                  <a:gd name="connsiteY798" fmla="*/ 1843380 h 1846039"/>
                  <a:gd name="connsiteX799" fmla="*/ 122910 w 856368"/>
                  <a:gd name="connsiteY799" fmla="*/ 1843380 h 1846039"/>
                  <a:gd name="connsiteX800" fmla="*/ 120443 w 856368"/>
                  <a:gd name="connsiteY800" fmla="*/ 1840912 h 1846039"/>
                  <a:gd name="connsiteX801" fmla="*/ 113038 w 856368"/>
                  <a:gd name="connsiteY801" fmla="*/ 1840912 h 1846039"/>
                  <a:gd name="connsiteX802" fmla="*/ 108101 w 856368"/>
                  <a:gd name="connsiteY802" fmla="*/ 1843380 h 1846039"/>
                  <a:gd name="connsiteX803" fmla="*/ 98226 w 856368"/>
                  <a:gd name="connsiteY803" fmla="*/ 1843380 h 1846039"/>
                  <a:gd name="connsiteX804" fmla="*/ 93288 w 856368"/>
                  <a:gd name="connsiteY804" fmla="*/ 1845849 h 1846039"/>
                  <a:gd name="connsiteX805" fmla="*/ 88351 w 856368"/>
                  <a:gd name="connsiteY805" fmla="*/ 1843380 h 1846039"/>
                  <a:gd name="connsiteX806" fmla="*/ 85883 w 856368"/>
                  <a:gd name="connsiteY806" fmla="*/ 1840912 h 1846039"/>
                  <a:gd name="connsiteX807" fmla="*/ 80946 w 856368"/>
                  <a:gd name="connsiteY807" fmla="*/ 1838443 h 1846039"/>
                  <a:gd name="connsiteX808" fmla="*/ 78479 w 856368"/>
                  <a:gd name="connsiteY808" fmla="*/ 1835976 h 1846039"/>
                  <a:gd name="connsiteX809" fmla="*/ 66134 w 856368"/>
                  <a:gd name="connsiteY809" fmla="*/ 1835976 h 1846039"/>
                  <a:gd name="connsiteX810" fmla="*/ 66134 w 856368"/>
                  <a:gd name="connsiteY810" fmla="*/ 1833507 h 1846039"/>
                  <a:gd name="connsiteX811" fmla="*/ 61199 w 856368"/>
                  <a:gd name="connsiteY811" fmla="*/ 1833507 h 1846039"/>
                  <a:gd name="connsiteX812" fmla="*/ 61199 w 856368"/>
                  <a:gd name="connsiteY812" fmla="*/ 1835976 h 1846039"/>
                  <a:gd name="connsiteX813" fmla="*/ 58729 w 856368"/>
                  <a:gd name="connsiteY813" fmla="*/ 1838443 h 1846039"/>
                  <a:gd name="connsiteX814" fmla="*/ 53792 w 856368"/>
                  <a:gd name="connsiteY814" fmla="*/ 1838443 h 1846039"/>
                  <a:gd name="connsiteX815" fmla="*/ 46387 w 856368"/>
                  <a:gd name="connsiteY815" fmla="*/ 1840912 h 1846039"/>
                  <a:gd name="connsiteX816" fmla="*/ 46387 w 856368"/>
                  <a:gd name="connsiteY816" fmla="*/ 1835976 h 1846039"/>
                  <a:gd name="connsiteX817" fmla="*/ 43920 w 856368"/>
                  <a:gd name="connsiteY817" fmla="*/ 1831038 h 1846039"/>
                  <a:gd name="connsiteX818" fmla="*/ 41449 w 856368"/>
                  <a:gd name="connsiteY818" fmla="*/ 1826101 h 1846039"/>
                  <a:gd name="connsiteX819" fmla="*/ 38982 w 856368"/>
                  <a:gd name="connsiteY819" fmla="*/ 1818696 h 1846039"/>
                  <a:gd name="connsiteX820" fmla="*/ 41449 w 856368"/>
                  <a:gd name="connsiteY820" fmla="*/ 1816228 h 1846039"/>
                  <a:gd name="connsiteX821" fmla="*/ 43920 w 856368"/>
                  <a:gd name="connsiteY821" fmla="*/ 1813759 h 1846039"/>
                  <a:gd name="connsiteX822" fmla="*/ 48854 w 856368"/>
                  <a:gd name="connsiteY822" fmla="*/ 1813759 h 1846039"/>
                  <a:gd name="connsiteX823" fmla="*/ 51324 w 856368"/>
                  <a:gd name="connsiteY823" fmla="*/ 1811290 h 1846039"/>
                  <a:gd name="connsiteX824" fmla="*/ 51324 w 856368"/>
                  <a:gd name="connsiteY824" fmla="*/ 1803884 h 1846039"/>
                  <a:gd name="connsiteX825" fmla="*/ 53792 w 856368"/>
                  <a:gd name="connsiteY825" fmla="*/ 1798948 h 1846039"/>
                  <a:gd name="connsiteX826" fmla="*/ 56262 w 856368"/>
                  <a:gd name="connsiteY826" fmla="*/ 1796479 h 1846039"/>
                  <a:gd name="connsiteX827" fmla="*/ 56262 w 856368"/>
                  <a:gd name="connsiteY827" fmla="*/ 1794011 h 1846039"/>
                  <a:gd name="connsiteX828" fmla="*/ 53792 w 856368"/>
                  <a:gd name="connsiteY828" fmla="*/ 1791542 h 1846039"/>
                  <a:gd name="connsiteX829" fmla="*/ 48854 w 856368"/>
                  <a:gd name="connsiteY829" fmla="*/ 1791542 h 1846039"/>
                  <a:gd name="connsiteX830" fmla="*/ 46387 w 856368"/>
                  <a:gd name="connsiteY830" fmla="*/ 1794011 h 1846039"/>
                  <a:gd name="connsiteX831" fmla="*/ 43920 w 856368"/>
                  <a:gd name="connsiteY831" fmla="*/ 1798948 h 1846039"/>
                  <a:gd name="connsiteX832" fmla="*/ 41449 w 856368"/>
                  <a:gd name="connsiteY832" fmla="*/ 1801417 h 1846039"/>
                  <a:gd name="connsiteX833" fmla="*/ 38982 w 856368"/>
                  <a:gd name="connsiteY833" fmla="*/ 1798948 h 1846039"/>
                  <a:gd name="connsiteX834" fmla="*/ 36512 w 856368"/>
                  <a:gd name="connsiteY834" fmla="*/ 1798948 h 1846039"/>
                  <a:gd name="connsiteX835" fmla="*/ 34045 w 856368"/>
                  <a:gd name="connsiteY835" fmla="*/ 1796479 h 1846039"/>
                  <a:gd name="connsiteX836" fmla="*/ 34045 w 856368"/>
                  <a:gd name="connsiteY836" fmla="*/ 1789073 h 1846039"/>
                  <a:gd name="connsiteX837" fmla="*/ 31678 w 856368"/>
                  <a:gd name="connsiteY837" fmla="*/ 1786604 h 1846039"/>
                  <a:gd name="connsiteX838" fmla="*/ 31678 w 856368"/>
                  <a:gd name="connsiteY838" fmla="*/ 1776731 h 1846039"/>
                  <a:gd name="connsiteX839" fmla="*/ 29107 w 856368"/>
                  <a:gd name="connsiteY839" fmla="*/ 1771794 h 1846039"/>
                  <a:gd name="connsiteX840" fmla="*/ 31678 w 856368"/>
                  <a:gd name="connsiteY840" fmla="*/ 1764389 h 1846039"/>
                  <a:gd name="connsiteX841" fmla="*/ 31678 w 856368"/>
                  <a:gd name="connsiteY841" fmla="*/ 1761920 h 1846039"/>
                  <a:gd name="connsiteX842" fmla="*/ 34045 w 856368"/>
                  <a:gd name="connsiteY842" fmla="*/ 1759451 h 1846039"/>
                  <a:gd name="connsiteX843" fmla="*/ 34045 w 856368"/>
                  <a:gd name="connsiteY843" fmla="*/ 1749577 h 1846039"/>
                  <a:gd name="connsiteX844" fmla="*/ 31678 w 856368"/>
                  <a:gd name="connsiteY844" fmla="*/ 1744641 h 1846039"/>
                  <a:gd name="connsiteX845" fmla="*/ 29107 w 856368"/>
                  <a:gd name="connsiteY845" fmla="*/ 1742172 h 1846039"/>
                  <a:gd name="connsiteX846" fmla="*/ 26741 w 856368"/>
                  <a:gd name="connsiteY846" fmla="*/ 1737234 h 1846039"/>
                  <a:gd name="connsiteX847" fmla="*/ 26741 w 856368"/>
                  <a:gd name="connsiteY847" fmla="*/ 1732297 h 1846039"/>
                  <a:gd name="connsiteX848" fmla="*/ 24170 w 856368"/>
                  <a:gd name="connsiteY848" fmla="*/ 1724892 h 1846039"/>
                  <a:gd name="connsiteX849" fmla="*/ 24170 w 856368"/>
                  <a:gd name="connsiteY849" fmla="*/ 1715017 h 1846039"/>
                  <a:gd name="connsiteX850" fmla="*/ 21703 w 856368"/>
                  <a:gd name="connsiteY850" fmla="*/ 1705144 h 1846039"/>
                  <a:gd name="connsiteX851" fmla="*/ 21703 w 856368"/>
                  <a:gd name="connsiteY851" fmla="*/ 1695269 h 1846039"/>
                  <a:gd name="connsiteX852" fmla="*/ 24170 w 856368"/>
                  <a:gd name="connsiteY852" fmla="*/ 1685396 h 1846039"/>
                  <a:gd name="connsiteX853" fmla="*/ 29107 w 856368"/>
                  <a:gd name="connsiteY853" fmla="*/ 1677990 h 1846039"/>
                  <a:gd name="connsiteX854" fmla="*/ 34045 w 856368"/>
                  <a:gd name="connsiteY854" fmla="*/ 1673054 h 1846039"/>
                  <a:gd name="connsiteX855" fmla="*/ 36512 w 856368"/>
                  <a:gd name="connsiteY855" fmla="*/ 1668116 h 1846039"/>
                  <a:gd name="connsiteX856" fmla="*/ 38982 w 856368"/>
                  <a:gd name="connsiteY856" fmla="*/ 1663179 h 1846039"/>
                  <a:gd name="connsiteX857" fmla="*/ 38982 w 856368"/>
                  <a:gd name="connsiteY857" fmla="*/ 1658241 h 1846039"/>
                  <a:gd name="connsiteX858" fmla="*/ 36512 w 856368"/>
                  <a:gd name="connsiteY858" fmla="*/ 1655774 h 1846039"/>
                  <a:gd name="connsiteX859" fmla="*/ 31678 w 856368"/>
                  <a:gd name="connsiteY859" fmla="*/ 1655774 h 1846039"/>
                  <a:gd name="connsiteX860" fmla="*/ 29211 w 856368"/>
                  <a:gd name="connsiteY860" fmla="*/ 1653305 h 1846039"/>
                  <a:gd name="connsiteX861" fmla="*/ 29211 w 856368"/>
                  <a:gd name="connsiteY861" fmla="*/ 1626151 h 1846039"/>
                  <a:gd name="connsiteX862" fmla="*/ 26741 w 856368"/>
                  <a:gd name="connsiteY862" fmla="*/ 1621213 h 1846039"/>
                  <a:gd name="connsiteX863" fmla="*/ 26741 w 856368"/>
                  <a:gd name="connsiteY863" fmla="*/ 1601467 h 1846039"/>
                  <a:gd name="connsiteX864" fmla="*/ 29211 w 856368"/>
                  <a:gd name="connsiteY864" fmla="*/ 1598998 h 1846039"/>
                  <a:gd name="connsiteX865" fmla="*/ 29211 w 856368"/>
                  <a:gd name="connsiteY865" fmla="*/ 1561970 h 1846039"/>
                  <a:gd name="connsiteX866" fmla="*/ 26741 w 856368"/>
                  <a:gd name="connsiteY866" fmla="*/ 1544691 h 1846039"/>
                  <a:gd name="connsiteX867" fmla="*/ 26741 w 856368"/>
                  <a:gd name="connsiteY867" fmla="*/ 1507663 h 1846039"/>
                  <a:gd name="connsiteX868" fmla="*/ 29211 w 856368"/>
                  <a:gd name="connsiteY868" fmla="*/ 1500257 h 1846039"/>
                  <a:gd name="connsiteX869" fmla="*/ 29211 w 856368"/>
                  <a:gd name="connsiteY869" fmla="*/ 1475571 h 1846039"/>
                  <a:gd name="connsiteX870" fmla="*/ 31678 w 856368"/>
                  <a:gd name="connsiteY870" fmla="*/ 1465698 h 1846039"/>
                  <a:gd name="connsiteX871" fmla="*/ 34148 w 856368"/>
                  <a:gd name="connsiteY871" fmla="*/ 1450887 h 1846039"/>
                  <a:gd name="connsiteX872" fmla="*/ 36616 w 856368"/>
                  <a:gd name="connsiteY872" fmla="*/ 1443481 h 1846039"/>
                  <a:gd name="connsiteX873" fmla="*/ 41553 w 856368"/>
                  <a:gd name="connsiteY873" fmla="*/ 1431138 h 1846039"/>
                  <a:gd name="connsiteX874" fmla="*/ 44020 w 856368"/>
                  <a:gd name="connsiteY874" fmla="*/ 1421264 h 1846039"/>
                  <a:gd name="connsiteX875" fmla="*/ 48958 w 856368"/>
                  <a:gd name="connsiteY875" fmla="*/ 1408921 h 1846039"/>
                  <a:gd name="connsiteX876" fmla="*/ 51428 w 856368"/>
                  <a:gd name="connsiteY876" fmla="*/ 1396579 h 1846039"/>
                  <a:gd name="connsiteX877" fmla="*/ 51428 w 856368"/>
                  <a:gd name="connsiteY877" fmla="*/ 1349677 h 1846039"/>
                  <a:gd name="connsiteX878" fmla="*/ 48958 w 856368"/>
                  <a:gd name="connsiteY878" fmla="*/ 1337438 h 1846039"/>
                  <a:gd name="connsiteX879" fmla="*/ 48958 w 856368"/>
                  <a:gd name="connsiteY879" fmla="*/ 1327461 h 1846039"/>
                  <a:gd name="connsiteX880" fmla="*/ 46491 w 856368"/>
                  <a:gd name="connsiteY880" fmla="*/ 1317690 h 1846039"/>
                  <a:gd name="connsiteX881" fmla="*/ 44020 w 856368"/>
                  <a:gd name="connsiteY881" fmla="*/ 1310284 h 1846039"/>
                  <a:gd name="connsiteX882" fmla="*/ 44020 w 856368"/>
                  <a:gd name="connsiteY882" fmla="*/ 1302879 h 1846039"/>
                  <a:gd name="connsiteX883" fmla="*/ 41553 w 856368"/>
                  <a:gd name="connsiteY883" fmla="*/ 1295473 h 1846039"/>
                  <a:gd name="connsiteX884" fmla="*/ 41553 w 856368"/>
                  <a:gd name="connsiteY884" fmla="*/ 1283131 h 1846039"/>
                  <a:gd name="connsiteX885" fmla="*/ 36616 w 856368"/>
                  <a:gd name="connsiteY885" fmla="*/ 1273256 h 1846039"/>
                  <a:gd name="connsiteX886" fmla="*/ 34148 w 856368"/>
                  <a:gd name="connsiteY886" fmla="*/ 1260914 h 1846039"/>
                  <a:gd name="connsiteX887" fmla="*/ 31678 w 856368"/>
                  <a:gd name="connsiteY887" fmla="*/ 1255976 h 1846039"/>
                  <a:gd name="connsiteX888" fmla="*/ 29211 w 856368"/>
                  <a:gd name="connsiteY888" fmla="*/ 1246103 h 1846039"/>
                  <a:gd name="connsiteX889" fmla="*/ 24274 w 856368"/>
                  <a:gd name="connsiteY889" fmla="*/ 1231290 h 1846039"/>
                  <a:gd name="connsiteX890" fmla="*/ 16869 w 856368"/>
                  <a:gd name="connsiteY890" fmla="*/ 1218948 h 1846039"/>
                  <a:gd name="connsiteX891" fmla="*/ 14399 w 856368"/>
                  <a:gd name="connsiteY891" fmla="*/ 1206606 h 1846039"/>
                  <a:gd name="connsiteX892" fmla="*/ 14399 w 856368"/>
                  <a:gd name="connsiteY892" fmla="*/ 1154768 h 1846039"/>
                  <a:gd name="connsiteX893" fmla="*/ 11931 w 856368"/>
                  <a:gd name="connsiteY893" fmla="*/ 1149830 h 1846039"/>
                  <a:gd name="connsiteX894" fmla="*/ 11931 w 856368"/>
                  <a:gd name="connsiteY894" fmla="*/ 1149830 h 1846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</a:cxnLst>
                <a:rect l="l" t="t" r="r" b="b"/>
                <a:pathLst>
                  <a:path w="856368" h="1846039">
                    <a:moveTo>
                      <a:pt x="11931" y="1149932"/>
                    </a:moveTo>
                    <a:lnTo>
                      <a:pt x="9461" y="1142528"/>
                    </a:lnTo>
                    <a:lnTo>
                      <a:pt x="9461" y="1100562"/>
                    </a:lnTo>
                    <a:lnTo>
                      <a:pt x="6994" y="1085751"/>
                    </a:lnTo>
                    <a:lnTo>
                      <a:pt x="2057" y="1070941"/>
                    </a:lnTo>
                    <a:lnTo>
                      <a:pt x="-411" y="1053661"/>
                    </a:lnTo>
                    <a:lnTo>
                      <a:pt x="-411" y="1019102"/>
                    </a:lnTo>
                    <a:lnTo>
                      <a:pt x="2057" y="1004291"/>
                    </a:lnTo>
                    <a:lnTo>
                      <a:pt x="4524" y="989479"/>
                    </a:lnTo>
                    <a:lnTo>
                      <a:pt x="6994" y="974668"/>
                    </a:lnTo>
                    <a:lnTo>
                      <a:pt x="9461" y="962326"/>
                    </a:lnTo>
                    <a:lnTo>
                      <a:pt x="11931" y="949984"/>
                    </a:lnTo>
                    <a:lnTo>
                      <a:pt x="14399" y="940109"/>
                    </a:lnTo>
                    <a:lnTo>
                      <a:pt x="14399" y="932703"/>
                    </a:lnTo>
                    <a:lnTo>
                      <a:pt x="16869" y="925298"/>
                    </a:lnTo>
                    <a:lnTo>
                      <a:pt x="19336" y="915423"/>
                    </a:lnTo>
                    <a:lnTo>
                      <a:pt x="19336" y="903081"/>
                    </a:lnTo>
                    <a:lnTo>
                      <a:pt x="21803" y="898144"/>
                    </a:lnTo>
                    <a:lnTo>
                      <a:pt x="24274" y="893208"/>
                    </a:lnTo>
                    <a:lnTo>
                      <a:pt x="29211" y="890739"/>
                    </a:lnTo>
                    <a:lnTo>
                      <a:pt x="34148" y="885801"/>
                    </a:lnTo>
                    <a:lnTo>
                      <a:pt x="34148" y="866157"/>
                    </a:lnTo>
                    <a:lnTo>
                      <a:pt x="36616" y="856180"/>
                    </a:lnTo>
                    <a:lnTo>
                      <a:pt x="39083" y="846408"/>
                    </a:lnTo>
                    <a:lnTo>
                      <a:pt x="39083" y="836534"/>
                    </a:lnTo>
                    <a:lnTo>
                      <a:pt x="41553" y="824088"/>
                    </a:lnTo>
                    <a:lnTo>
                      <a:pt x="39083" y="816785"/>
                    </a:lnTo>
                    <a:lnTo>
                      <a:pt x="41553" y="809277"/>
                    </a:lnTo>
                    <a:lnTo>
                      <a:pt x="44020" y="804341"/>
                    </a:lnTo>
                    <a:lnTo>
                      <a:pt x="46491" y="797037"/>
                    </a:lnTo>
                    <a:lnTo>
                      <a:pt x="51428" y="787060"/>
                    </a:lnTo>
                    <a:lnTo>
                      <a:pt x="56362" y="774822"/>
                    </a:lnTo>
                    <a:lnTo>
                      <a:pt x="61300" y="762478"/>
                    </a:lnTo>
                    <a:lnTo>
                      <a:pt x="66237" y="747565"/>
                    </a:lnTo>
                    <a:lnTo>
                      <a:pt x="68708" y="732856"/>
                    </a:lnTo>
                    <a:lnTo>
                      <a:pt x="68708" y="710639"/>
                    </a:lnTo>
                    <a:lnTo>
                      <a:pt x="71175" y="703235"/>
                    </a:lnTo>
                    <a:lnTo>
                      <a:pt x="71175" y="693360"/>
                    </a:lnTo>
                    <a:lnTo>
                      <a:pt x="73642" y="681018"/>
                    </a:lnTo>
                    <a:lnTo>
                      <a:pt x="73642" y="666207"/>
                    </a:lnTo>
                    <a:lnTo>
                      <a:pt x="76112" y="651394"/>
                    </a:lnTo>
                    <a:lnTo>
                      <a:pt x="81050" y="641521"/>
                    </a:lnTo>
                    <a:lnTo>
                      <a:pt x="83517" y="631648"/>
                    </a:lnTo>
                    <a:lnTo>
                      <a:pt x="85987" y="619304"/>
                    </a:lnTo>
                    <a:lnTo>
                      <a:pt x="88454" y="606962"/>
                    </a:lnTo>
                    <a:lnTo>
                      <a:pt x="88454" y="547717"/>
                    </a:lnTo>
                    <a:lnTo>
                      <a:pt x="90921" y="540312"/>
                    </a:lnTo>
                    <a:lnTo>
                      <a:pt x="90921" y="537844"/>
                    </a:lnTo>
                    <a:lnTo>
                      <a:pt x="93392" y="527969"/>
                    </a:lnTo>
                    <a:lnTo>
                      <a:pt x="95859" y="523033"/>
                    </a:lnTo>
                    <a:lnTo>
                      <a:pt x="98329" y="518095"/>
                    </a:lnTo>
                    <a:lnTo>
                      <a:pt x="103267" y="510689"/>
                    </a:lnTo>
                    <a:lnTo>
                      <a:pt x="105734" y="508221"/>
                    </a:lnTo>
                    <a:lnTo>
                      <a:pt x="108204" y="505753"/>
                    </a:lnTo>
                    <a:lnTo>
                      <a:pt x="105734" y="503285"/>
                    </a:lnTo>
                    <a:lnTo>
                      <a:pt x="115609" y="486005"/>
                    </a:lnTo>
                    <a:lnTo>
                      <a:pt x="120546" y="473661"/>
                    </a:lnTo>
                    <a:lnTo>
                      <a:pt x="132888" y="453913"/>
                    </a:lnTo>
                    <a:lnTo>
                      <a:pt x="145230" y="439102"/>
                    </a:lnTo>
                    <a:lnTo>
                      <a:pt x="145230" y="407012"/>
                    </a:lnTo>
                    <a:lnTo>
                      <a:pt x="142763" y="394670"/>
                    </a:lnTo>
                    <a:lnTo>
                      <a:pt x="142763" y="377390"/>
                    </a:lnTo>
                    <a:lnTo>
                      <a:pt x="145230" y="365047"/>
                    </a:lnTo>
                    <a:lnTo>
                      <a:pt x="147698" y="352705"/>
                    </a:lnTo>
                    <a:lnTo>
                      <a:pt x="150168" y="332956"/>
                    </a:lnTo>
                    <a:lnTo>
                      <a:pt x="152635" y="320614"/>
                    </a:lnTo>
                    <a:lnTo>
                      <a:pt x="152635" y="290991"/>
                    </a:lnTo>
                    <a:lnTo>
                      <a:pt x="155105" y="273711"/>
                    </a:lnTo>
                    <a:lnTo>
                      <a:pt x="157572" y="261369"/>
                    </a:lnTo>
                    <a:lnTo>
                      <a:pt x="157572" y="253963"/>
                    </a:lnTo>
                    <a:lnTo>
                      <a:pt x="160043" y="244192"/>
                    </a:lnTo>
                    <a:lnTo>
                      <a:pt x="160043" y="239256"/>
                    </a:lnTo>
                    <a:lnTo>
                      <a:pt x="164977" y="229381"/>
                    </a:lnTo>
                    <a:lnTo>
                      <a:pt x="167447" y="216935"/>
                    </a:lnTo>
                    <a:lnTo>
                      <a:pt x="169915" y="211999"/>
                    </a:lnTo>
                    <a:lnTo>
                      <a:pt x="172385" y="204697"/>
                    </a:lnTo>
                    <a:lnTo>
                      <a:pt x="172385" y="187417"/>
                    </a:lnTo>
                    <a:lnTo>
                      <a:pt x="174852" y="180011"/>
                    </a:lnTo>
                    <a:lnTo>
                      <a:pt x="177322" y="162732"/>
                    </a:lnTo>
                    <a:lnTo>
                      <a:pt x="182257" y="152858"/>
                    </a:lnTo>
                    <a:lnTo>
                      <a:pt x="187194" y="142983"/>
                    </a:lnTo>
                    <a:lnTo>
                      <a:pt x="189664" y="138046"/>
                    </a:lnTo>
                    <a:lnTo>
                      <a:pt x="194602" y="128172"/>
                    </a:lnTo>
                    <a:lnTo>
                      <a:pt x="199436" y="118298"/>
                    </a:lnTo>
                    <a:lnTo>
                      <a:pt x="204474" y="113362"/>
                    </a:lnTo>
                    <a:lnTo>
                      <a:pt x="209411" y="105955"/>
                    </a:lnTo>
                    <a:lnTo>
                      <a:pt x="214349" y="101018"/>
                    </a:lnTo>
                    <a:lnTo>
                      <a:pt x="219286" y="93613"/>
                    </a:lnTo>
                    <a:lnTo>
                      <a:pt x="226691" y="83738"/>
                    </a:lnTo>
                    <a:lnTo>
                      <a:pt x="236566" y="66459"/>
                    </a:lnTo>
                    <a:lnTo>
                      <a:pt x="243870" y="56585"/>
                    </a:lnTo>
                    <a:lnTo>
                      <a:pt x="248804" y="46711"/>
                    </a:lnTo>
                    <a:lnTo>
                      <a:pt x="251274" y="36837"/>
                    </a:lnTo>
                    <a:lnTo>
                      <a:pt x="253741" y="22026"/>
                    </a:lnTo>
                    <a:lnTo>
                      <a:pt x="256212" y="12151"/>
                    </a:lnTo>
                    <a:lnTo>
                      <a:pt x="256212" y="-191"/>
                    </a:lnTo>
                    <a:lnTo>
                      <a:pt x="261149" y="-191"/>
                    </a:lnTo>
                    <a:lnTo>
                      <a:pt x="263616" y="2278"/>
                    </a:lnTo>
                    <a:lnTo>
                      <a:pt x="271021" y="7216"/>
                    </a:lnTo>
                    <a:lnTo>
                      <a:pt x="278429" y="12151"/>
                    </a:lnTo>
                    <a:lnTo>
                      <a:pt x="283363" y="14620"/>
                    </a:lnTo>
                    <a:lnTo>
                      <a:pt x="293238" y="17089"/>
                    </a:lnTo>
                    <a:lnTo>
                      <a:pt x="315455" y="17089"/>
                    </a:lnTo>
                    <a:lnTo>
                      <a:pt x="322860" y="14620"/>
                    </a:lnTo>
                    <a:lnTo>
                      <a:pt x="337672" y="17089"/>
                    </a:lnTo>
                    <a:lnTo>
                      <a:pt x="342610" y="19558"/>
                    </a:lnTo>
                    <a:lnTo>
                      <a:pt x="350014" y="22026"/>
                    </a:lnTo>
                    <a:lnTo>
                      <a:pt x="357419" y="26962"/>
                    </a:lnTo>
                    <a:lnTo>
                      <a:pt x="364827" y="31900"/>
                    </a:lnTo>
                    <a:lnTo>
                      <a:pt x="369764" y="41775"/>
                    </a:lnTo>
                    <a:lnTo>
                      <a:pt x="374698" y="46711"/>
                    </a:lnTo>
                    <a:lnTo>
                      <a:pt x="379636" y="51648"/>
                    </a:lnTo>
                    <a:lnTo>
                      <a:pt x="384573" y="56585"/>
                    </a:lnTo>
                    <a:lnTo>
                      <a:pt x="391978" y="71396"/>
                    </a:lnTo>
                    <a:lnTo>
                      <a:pt x="394448" y="73865"/>
                    </a:lnTo>
                    <a:lnTo>
                      <a:pt x="399386" y="76334"/>
                    </a:lnTo>
                    <a:lnTo>
                      <a:pt x="404323" y="81270"/>
                    </a:lnTo>
                    <a:lnTo>
                      <a:pt x="411728" y="91145"/>
                    </a:lnTo>
                    <a:lnTo>
                      <a:pt x="416665" y="96082"/>
                    </a:lnTo>
                    <a:lnTo>
                      <a:pt x="421603" y="98549"/>
                    </a:lnTo>
                    <a:lnTo>
                      <a:pt x="436412" y="103487"/>
                    </a:lnTo>
                    <a:lnTo>
                      <a:pt x="443817" y="105955"/>
                    </a:lnTo>
                    <a:lnTo>
                      <a:pt x="448754" y="118298"/>
                    </a:lnTo>
                    <a:lnTo>
                      <a:pt x="448754" y="123235"/>
                    </a:lnTo>
                    <a:lnTo>
                      <a:pt x="451224" y="133110"/>
                    </a:lnTo>
                    <a:lnTo>
                      <a:pt x="451224" y="140515"/>
                    </a:lnTo>
                    <a:lnTo>
                      <a:pt x="448754" y="147921"/>
                    </a:lnTo>
                    <a:lnTo>
                      <a:pt x="446287" y="155325"/>
                    </a:lnTo>
                    <a:lnTo>
                      <a:pt x="438882" y="157794"/>
                    </a:lnTo>
                    <a:lnTo>
                      <a:pt x="431474" y="162732"/>
                    </a:lnTo>
                    <a:lnTo>
                      <a:pt x="429007" y="165200"/>
                    </a:lnTo>
                    <a:lnTo>
                      <a:pt x="429007" y="170138"/>
                    </a:lnTo>
                    <a:lnTo>
                      <a:pt x="431474" y="172605"/>
                    </a:lnTo>
                    <a:lnTo>
                      <a:pt x="433945" y="177440"/>
                    </a:lnTo>
                    <a:lnTo>
                      <a:pt x="433945" y="182376"/>
                    </a:lnTo>
                    <a:lnTo>
                      <a:pt x="429007" y="184949"/>
                    </a:lnTo>
                    <a:lnTo>
                      <a:pt x="424070" y="184949"/>
                    </a:lnTo>
                    <a:lnTo>
                      <a:pt x="416665" y="189884"/>
                    </a:lnTo>
                    <a:lnTo>
                      <a:pt x="404323" y="189884"/>
                    </a:lnTo>
                    <a:lnTo>
                      <a:pt x="404323" y="194720"/>
                    </a:lnTo>
                    <a:lnTo>
                      <a:pt x="406790" y="199656"/>
                    </a:lnTo>
                    <a:lnTo>
                      <a:pt x="406790" y="202125"/>
                    </a:lnTo>
                    <a:lnTo>
                      <a:pt x="411728" y="209531"/>
                    </a:lnTo>
                    <a:lnTo>
                      <a:pt x="411728" y="214468"/>
                    </a:lnTo>
                    <a:lnTo>
                      <a:pt x="409257" y="224342"/>
                    </a:lnTo>
                    <a:lnTo>
                      <a:pt x="409257" y="229279"/>
                    </a:lnTo>
                    <a:lnTo>
                      <a:pt x="414195" y="236684"/>
                    </a:lnTo>
                    <a:lnTo>
                      <a:pt x="424070" y="234215"/>
                    </a:lnTo>
                    <a:lnTo>
                      <a:pt x="431474" y="234215"/>
                    </a:lnTo>
                    <a:lnTo>
                      <a:pt x="431474" y="241621"/>
                    </a:lnTo>
                    <a:lnTo>
                      <a:pt x="429007" y="246559"/>
                    </a:lnTo>
                    <a:lnTo>
                      <a:pt x="431474" y="249027"/>
                    </a:lnTo>
                    <a:lnTo>
                      <a:pt x="433945" y="256432"/>
                    </a:lnTo>
                    <a:lnTo>
                      <a:pt x="433945" y="258901"/>
                    </a:lnTo>
                    <a:lnTo>
                      <a:pt x="436412" y="263838"/>
                    </a:lnTo>
                    <a:lnTo>
                      <a:pt x="436412" y="298397"/>
                    </a:lnTo>
                    <a:lnTo>
                      <a:pt x="438882" y="303335"/>
                    </a:lnTo>
                    <a:lnTo>
                      <a:pt x="443817" y="308271"/>
                    </a:lnTo>
                    <a:lnTo>
                      <a:pt x="448754" y="313208"/>
                    </a:lnTo>
                    <a:lnTo>
                      <a:pt x="453691" y="315677"/>
                    </a:lnTo>
                    <a:lnTo>
                      <a:pt x="458629" y="318145"/>
                    </a:lnTo>
                    <a:lnTo>
                      <a:pt x="463566" y="320614"/>
                    </a:lnTo>
                    <a:lnTo>
                      <a:pt x="466034" y="323083"/>
                    </a:lnTo>
                    <a:lnTo>
                      <a:pt x="473441" y="328019"/>
                    </a:lnTo>
                    <a:lnTo>
                      <a:pt x="480846" y="330488"/>
                    </a:lnTo>
                    <a:lnTo>
                      <a:pt x="483313" y="330488"/>
                    </a:lnTo>
                    <a:lnTo>
                      <a:pt x="485783" y="332956"/>
                    </a:lnTo>
                    <a:lnTo>
                      <a:pt x="493188" y="335425"/>
                    </a:lnTo>
                    <a:lnTo>
                      <a:pt x="500593" y="335425"/>
                    </a:lnTo>
                    <a:lnTo>
                      <a:pt x="510468" y="337894"/>
                    </a:lnTo>
                    <a:lnTo>
                      <a:pt x="510468" y="340362"/>
                    </a:lnTo>
                    <a:lnTo>
                      <a:pt x="508000" y="345298"/>
                    </a:lnTo>
                    <a:lnTo>
                      <a:pt x="508000" y="352705"/>
                    </a:lnTo>
                    <a:lnTo>
                      <a:pt x="510468" y="355173"/>
                    </a:lnTo>
                    <a:lnTo>
                      <a:pt x="517872" y="357642"/>
                    </a:lnTo>
                    <a:lnTo>
                      <a:pt x="525280" y="360111"/>
                    </a:lnTo>
                    <a:lnTo>
                      <a:pt x="527747" y="367515"/>
                    </a:lnTo>
                    <a:lnTo>
                      <a:pt x="530217" y="374922"/>
                    </a:lnTo>
                    <a:lnTo>
                      <a:pt x="535152" y="379857"/>
                    </a:lnTo>
                    <a:lnTo>
                      <a:pt x="537622" y="379857"/>
                    </a:lnTo>
                    <a:lnTo>
                      <a:pt x="540089" y="382326"/>
                    </a:lnTo>
                    <a:lnTo>
                      <a:pt x="545027" y="382326"/>
                    </a:lnTo>
                    <a:lnTo>
                      <a:pt x="549964" y="379857"/>
                    </a:lnTo>
                    <a:lnTo>
                      <a:pt x="552434" y="377390"/>
                    </a:lnTo>
                    <a:lnTo>
                      <a:pt x="559839" y="377390"/>
                    </a:lnTo>
                    <a:lnTo>
                      <a:pt x="567244" y="379857"/>
                    </a:lnTo>
                    <a:lnTo>
                      <a:pt x="572181" y="382326"/>
                    </a:lnTo>
                    <a:lnTo>
                      <a:pt x="589461" y="382326"/>
                    </a:lnTo>
                    <a:lnTo>
                      <a:pt x="594295" y="384795"/>
                    </a:lnTo>
                    <a:lnTo>
                      <a:pt x="596865" y="387264"/>
                    </a:lnTo>
                    <a:lnTo>
                      <a:pt x="601803" y="392201"/>
                    </a:lnTo>
                    <a:lnTo>
                      <a:pt x="601803" y="394670"/>
                    </a:lnTo>
                    <a:lnTo>
                      <a:pt x="606637" y="397139"/>
                    </a:lnTo>
                    <a:lnTo>
                      <a:pt x="609107" y="397139"/>
                    </a:lnTo>
                    <a:lnTo>
                      <a:pt x="614044" y="394670"/>
                    </a:lnTo>
                    <a:lnTo>
                      <a:pt x="614044" y="392201"/>
                    </a:lnTo>
                    <a:lnTo>
                      <a:pt x="621449" y="392201"/>
                    </a:lnTo>
                    <a:lnTo>
                      <a:pt x="626386" y="394670"/>
                    </a:lnTo>
                    <a:lnTo>
                      <a:pt x="631324" y="394670"/>
                    </a:lnTo>
                    <a:lnTo>
                      <a:pt x="633791" y="392201"/>
                    </a:lnTo>
                    <a:lnTo>
                      <a:pt x="636258" y="384795"/>
                    </a:lnTo>
                    <a:lnTo>
                      <a:pt x="641196" y="382326"/>
                    </a:lnTo>
                    <a:lnTo>
                      <a:pt x="646133" y="384795"/>
                    </a:lnTo>
                    <a:lnTo>
                      <a:pt x="651071" y="382326"/>
                    </a:lnTo>
                    <a:lnTo>
                      <a:pt x="656008" y="382326"/>
                    </a:lnTo>
                    <a:lnTo>
                      <a:pt x="660946" y="387264"/>
                    </a:lnTo>
                    <a:lnTo>
                      <a:pt x="663413" y="389732"/>
                    </a:lnTo>
                    <a:lnTo>
                      <a:pt x="670817" y="392201"/>
                    </a:lnTo>
                    <a:lnTo>
                      <a:pt x="678225" y="397139"/>
                    </a:lnTo>
                    <a:lnTo>
                      <a:pt x="680692" y="404543"/>
                    </a:lnTo>
                    <a:lnTo>
                      <a:pt x="683163" y="411949"/>
                    </a:lnTo>
                    <a:lnTo>
                      <a:pt x="683163" y="414418"/>
                    </a:lnTo>
                    <a:lnTo>
                      <a:pt x="690567" y="421823"/>
                    </a:lnTo>
                    <a:lnTo>
                      <a:pt x="695505" y="431698"/>
                    </a:lnTo>
                    <a:lnTo>
                      <a:pt x="700442" y="436634"/>
                    </a:lnTo>
                    <a:lnTo>
                      <a:pt x="702909" y="436634"/>
                    </a:lnTo>
                    <a:lnTo>
                      <a:pt x="705380" y="431698"/>
                    </a:lnTo>
                    <a:lnTo>
                      <a:pt x="712784" y="431698"/>
                    </a:lnTo>
                    <a:lnTo>
                      <a:pt x="715251" y="436634"/>
                    </a:lnTo>
                    <a:lnTo>
                      <a:pt x="720189" y="441571"/>
                    </a:lnTo>
                    <a:lnTo>
                      <a:pt x="727593" y="446509"/>
                    </a:lnTo>
                    <a:lnTo>
                      <a:pt x="730064" y="448977"/>
                    </a:lnTo>
                    <a:lnTo>
                      <a:pt x="735001" y="451446"/>
                    </a:lnTo>
                    <a:lnTo>
                      <a:pt x="737468" y="458851"/>
                    </a:lnTo>
                    <a:lnTo>
                      <a:pt x="739939" y="461319"/>
                    </a:lnTo>
                    <a:lnTo>
                      <a:pt x="744873" y="466257"/>
                    </a:lnTo>
                    <a:lnTo>
                      <a:pt x="744873" y="463788"/>
                    </a:lnTo>
                    <a:lnTo>
                      <a:pt x="747343" y="458851"/>
                    </a:lnTo>
                    <a:lnTo>
                      <a:pt x="749810" y="456382"/>
                    </a:lnTo>
                    <a:lnTo>
                      <a:pt x="752281" y="453913"/>
                    </a:lnTo>
                    <a:lnTo>
                      <a:pt x="759685" y="456382"/>
                    </a:lnTo>
                    <a:lnTo>
                      <a:pt x="759685" y="458851"/>
                    </a:lnTo>
                    <a:lnTo>
                      <a:pt x="762153" y="466257"/>
                    </a:lnTo>
                    <a:lnTo>
                      <a:pt x="764623" y="471193"/>
                    </a:lnTo>
                    <a:lnTo>
                      <a:pt x="764623" y="473661"/>
                    </a:lnTo>
                    <a:lnTo>
                      <a:pt x="772027" y="473661"/>
                    </a:lnTo>
                    <a:lnTo>
                      <a:pt x="779432" y="481068"/>
                    </a:lnTo>
                    <a:lnTo>
                      <a:pt x="781902" y="481068"/>
                    </a:lnTo>
                    <a:lnTo>
                      <a:pt x="786840" y="486005"/>
                    </a:lnTo>
                    <a:lnTo>
                      <a:pt x="794244" y="493410"/>
                    </a:lnTo>
                    <a:lnTo>
                      <a:pt x="796715" y="495878"/>
                    </a:lnTo>
                    <a:lnTo>
                      <a:pt x="801649" y="495878"/>
                    </a:lnTo>
                    <a:lnTo>
                      <a:pt x="816461" y="498347"/>
                    </a:lnTo>
                    <a:lnTo>
                      <a:pt x="821399" y="495878"/>
                    </a:lnTo>
                    <a:lnTo>
                      <a:pt x="828804" y="498347"/>
                    </a:lnTo>
                    <a:lnTo>
                      <a:pt x="833741" y="498347"/>
                    </a:lnTo>
                    <a:lnTo>
                      <a:pt x="833741" y="500816"/>
                    </a:lnTo>
                    <a:lnTo>
                      <a:pt x="841146" y="505753"/>
                    </a:lnTo>
                    <a:lnTo>
                      <a:pt x="851021" y="513158"/>
                    </a:lnTo>
                    <a:lnTo>
                      <a:pt x="855958" y="518095"/>
                    </a:lnTo>
                    <a:lnTo>
                      <a:pt x="853488" y="523033"/>
                    </a:lnTo>
                    <a:lnTo>
                      <a:pt x="851021" y="527969"/>
                    </a:lnTo>
                    <a:lnTo>
                      <a:pt x="848553" y="530438"/>
                    </a:lnTo>
                    <a:lnTo>
                      <a:pt x="843616" y="535375"/>
                    </a:lnTo>
                    <a:lnTo>
                      <a:pt x="836208" y="537844"/>
                    </a:lnTo>
                    <a:lnTo>
                      <a:pt x="828804" y="542780"/>
                    </a:lnTo>
                    <a:lnTo>
                      <a:pt x="821399" y="545248"/>
                    </a:lnTo>
                    <a:lnTo>
                      <a:pt x="816461" y="547717"/>
                    </a:lnTo>
                    <a:lnTo>
                      <a:pt x="811524" y="550186"/>
                    </a:lnTo>
                    <a:lnTo>
                      <a:pt x="806587" y="552655"/>
                    </a:lnTo>
                    <a:lnTo>
                      <a:pt x="801649" y="557592"/>
                    </a:lnTo>
                    <a:lnTo>
                      <a:pt x="799182" y="562528"/>
                    </a:lnTo>
                    <a:lnTo>
                      <a:pt x="796715" y="569934"/>
                    </a:lnTo>
                    <a:lnTo>
                      <a:pt x="796715" y="579807"/>
                    </a:lnTo>
                    <a:lnTo>
                      <a:pt x="799182" y="584643"/>
                    </a:lnTo>
                    <a:lnTo>
                      <a:pt x="801649" y="589579"/>
                    </a:lnTo>
                    <a:lnTo>
                      <a:pt x="806587" y="597087"/>
                    </a:lnTo>
                    <a:lnTo>
                      <a:pt x="809057" y="604391"/>
                    </a:lnTo>
                    <a:lnTo>
                      <a:pt x="813994" y="609327"/>
                    </a:lnTo>
                    <a:lnTo>
                      <a:pt x="816461" y="614368"/>
                    </a:lnTo>
                    <a:lnTo>
                      <a:pt x="818929" y="619202"/>
                    </a:lnTo>
                    <a:lnTo>
                      <a:pt x="818929" y="629075"/>
                    </a:lnTo>
                    <a:lnTo>
                      <a:pt x="821399" y="634013"/>
                    </a:lnTo>
                    <a:lnTo>
                      <a:pt x="821399" y="643886"/>
                    </a:lnTo>
                    <a:lnTo>
                      <a:pt x="823866" y="651292"/>
                    </a:lnTo>
                    <a:lnTo>
                      <a:pt x="821399" y="656230"/>
                    </a:lnTo>
                    <a:lnTo>
                      <a:pt x="821399" y="671041"/>
                    </a:lnTo>
                    <a:lnTo>
                      <a:pt x="816461" y="671041"/>
                    </a:lnTo>
                    <a:lnTo>
                      <a:pt x="813994" y="675978"/>
                    </a:lnTo>
                    <a:lnTo>
                      <a:pt x="809057" y="678445"/>
                    </a:lnTo>
                    <a:lnTo>
                      <a:pt x="806587" y="678445"/>
                    </a:lnTo>
                    <a:lnTo>
                      <a:pt x="801649" y="680914"/>
                    </a:lnTo>
                    <a:lnTo>
                      <a:pt x="799182" y="685851"/>
                    </a:lnTo>
                    <a:lnTo>
                      <a:pt x="796715" y="690789"/>
                    </a:lnTo>
                    <a:lnTo>
                      <a:pt x="786840" y="693258"/>
                    </a:lnTo>
                    <a:lnTo>
                      <a:pt x="779432" y="693258"/>
                    </a:lnTo>
                    <a:lnTo>
                      <a:pt x="774498" y="690789"/>
                    </a:lnTo>
                    <a:lnTo>
                      <a:pt x="774498" y="680914"/>
                    </a:lnTo>
                    <a:lnTo>
                      <a:pt x="772027" y="678445"/>
                    </a:lnTo>
                    <a:lnTo>
                      <a:pt x="764623" y="683383"/>
                    </a:lnTo>
                    <a:lnTo>
                      <a:pt x="759685" y="685851"/>
                    </a:lnTo>
                    <a:lnTo>
                      <a:pt x="754748" y="690789"/>
                    </a:lnTo>
                    <a:lnTo>
                      <a:pt x="754748" y="695726"/>
                    </a:lnTo>
                    <a:lnTo>
                      <a:pt x="752281" y="700662"/>
                    </a:lnTo>
                    <a:lnTo>
                      <a:pt x="744873" y="700662"/>
                    </a:lnTo>
                    <a:lnTo>
                      <a:pt x="742406" y="698194"/>
                    </a:lnTo>
                    <a:lnTo>
                      <a:pt x="742406" y="695726"/>
                    </a:lnTo>
                    <a:lnTo>
                      <a:pt x="739939" y="693258"/>
                    </a:lnTo>
                    <a:lnTo>
                      <a:pt x="735001" y="693258"/>
                    </a:lnTo>
                    <a:lnTo>
                      <a:pt x="735001" y="695726"/>
                    </a:lnTo>
                    <a:lnTo>
                      <a:pt x="730064" y="698194"/>
                    </a:lnTo>
                    <a:lnTo>
                      <a:pt x="720189" y="698194"/>
                    </a:lnTo>
                    <a:lnTo>
                      <a:pt x="720189" y="700662"/>
                    </a:lnTo>
                    <a:lnTo>
                      <a:pt x="722659" y="703131"/>
                    </a:lnTo>
                    <a:lnTo>
                      <a:pt x="725126" y="708069"/>
                    </a:lnTo>
                    <a:lnTo>
                      <a:pt x="722659" y="710537"/>
                    </a:lnTo>
                    <a:lnTo>
                      <a:pt x="712784" y="710537"/>
                    </a:lnTo>
                    <a:lnTo>
                      <a:pt x="712784" y="715473"/>
                    </a:lnTo>
                    <a:lnTo>
                      <a:pt x="710314" y="720411"/>
                    </a:lnTo>
                    <a:lnTo>
                      <a:pt x="707847" y="725348"/>
                    </a:lnTo>
                    <a:lnTo>
                      <a:pt x="707847" y="727817"/>
                    </a:lnTo>
                    <a:lnTo>
                      <a:pt x="705380" y="727817"/>
                    </a:lnTo>
                    <a:lnTo>
                      <a:pt x="700442" y="732753"/>
                    </a:lnTo>
                    <a:lnTo>
                      <a:pt x="700442" y="745096"/>
                    </a:lnTo>
                    <a:lnTo>
                      <a:pt x="702909" y="752501"/>
                    </a:lnTo>
                    <a:lnTo>
                      <a:pt x="702909" y="772249"/>
                    </a:lnTo>
                    <a:lnTo>
                      <a:pt x="707847" y="777187"/>
                    </a:lnTo>
                    <a:lnTo>
                      <a:pt x="707847" y="779655"/>
                    </a:lnTo>
                    <a:lnTo>
                      <a:pt x="710314" y="784593"/>
                    </a:lnTo>
                    <a:lnTo>
                      <a:pt x="707847" y="787060"/>
                    </a:lnTo>
                    <a:lnTo>
                      <a:pt x="705380" y="789529"/>
                    </a:lnTo>
                    <a:lnTo>
                      <a:pt x="695505" y="796935"/>
                    </a:lnTo>
                    <a:lnTo>
                      <a:pt x="690567" y="801872"/>
                    </a:lnTo>
                    <a:lnTo>
                      <a:pt x="685630" y="804341"/>
                    </a:lnTo>
                    <a:lnTo>
                      <a:pt x="680692" y="809277"/>
                    </a:lnTo>
                    <a:lnTo>
                      <a:pt x="680692" y="811746"/>
                    </a:lnTo>
                    <a:lnTo>
                      <a:pt x="678225" y="811746"/>
                    </a:lnTo>
                    <a:lnTo>
                      <a:pt x="675755" y="809277"/>
                    </a:lnTo>
                    <a:lnTo>
                      <a:pt x="673288" y="806808"/>
                    </a:lnTo>
                    <a:lnTo>
                      <a:pt x="670817" y="801872"/>
                    </a:lnTo>
                    <a:lnTo>
                      <a:pt x="670817" y="799404"/>
                    </a:lnTo>
                    <a:lnTo>
                      <a:pt x="665883" y="799404"/>
                    </a:lnTo>
                    <a:lnTo>
                      <a:pt x="663413" y="801872"/>
                    </a:lnTo>
                    <a:lnTo>
                      <a:pt x="660946" y="804341"/>
                    </a:lnTo>
                    <a:lnTo>
                      <a:pt x="660946" y="809277"/>
                    </a:lnTo>
                    <a:lnTo>
                      <a:pt x="663413" y="816683"/>
                    </a:lnTo>
                    <a:lnTo>
                      <a:pt x="665883" y="819152"/>
                    </a:lnTo>
                    <a:lnTo>
                      <a:pt x="665883" y="831494"/>
                    </a:lnTo>
                    <a:lnTo>
                      <a:pt x="660946" y="833963"/>
                    </a:lnTo>
                    <a:lnTo>
                      <a:pt x="656008" y="831494"/>
                    </a:lnTo>
                    <a:lnTo>
                      <a:pt x="651071" y="829025"/>
                    </a:lnTo>
                    <a:lnTo>
                      <a:pt x="648603" y="826557"/>
                    </a:lnTo>
                    <a:lnTo>
                      <a:pt x="646133" y="829025"/>
                    </a:lnTo>
                    <a:lnTo>
                      <a:pt x="643666" y="836432"/>
                    </a:lnTo>
                    <a:lnTo>
                      <a:pt x="641196" y="838900"/>
                    </a:lnTo>
                    <a:lnTo>
                      <a:pt x="638729" y="841367"/>
                    </a:lnTo>
                    <a:lnTo>
                      <a:pt x="636258" y="838900"/>
                    </a:lnTo>
                    <a:lnTo>
                      <a:pt x="633791" y="833963"/>
                    </a:lnTo>
                    <a:lnTo>
                      <a:pt x="631324" y="829025"/>
                    </a:lnTo>
                    <a:lnTo>
                      <a:pt x="626386" y="829025"/>
                    </a:lnTo>
                    <a:lnTo>
                      <a:pt x="621449" y="838900"/>
                    </a:lnTo>
                    <a:lnTo>
                      <a:pt x="621449" y="843836"/>
                    </a:lnTo>
                    <a:lnTo>
                      <a:pt x="618979" y="846305"/>
                    </a:lnTo>
                    <a:lnTo>
                      <a:pt x="614044" y="846305"/>
                    </a:lnTo>
                    <a:lnTo>
                      <a:pt x="611574" y="848774"/>
                    </a:lnTo>
                    <a:lnTo>
                      <a:pt x="609107" y="848774"/>
                    </a:lnTo>
                    <a:lnTo>
                      <a:pt x="604169" y="846305"/>
                    </a:lnTo>
                    <a:lnTo>
                      <a:pt x="601803" y="843836"/>
                    </a:lnTo>
                    <a:lnTo>
                      <a:pt x="596865" y="846305"/>
                    </a:lnTo>
                    <a:lnTo>
                      <a:pt x="594295" y="848774"/>
                    </a:lnTo>
                    <a:lnTo>
                      <a:pt x="594295" y="851242"/>
                    </a:lnTo>
                    <a:lnTo>
                      <a:pt x="589461" y="853711"/>
                    </a:lnTo>
                    <a:lnTo>
                      <a:pt x="567244" y="853711"/>
                    </a:lnTo>
                    <a:lnTo>
                      <a:pt x="559839" y="856180"/>
                    </a:lnTo>
                    <a:lnTo>
                      <a:pt x="552434" y="858649"/>
                    </a:lnTo>
                    <a:lnTo>
                      <a:pt x="547497" y="861116"/>
                    </a:lnTo>
                    <a:lnTo>
                      <a:pt x="542559" y="861116"/>
                    </a:lnTo>
                    <a:lnTo>
                      <a:pt x="537622" y="863584"/>
                    </a:lnTo>
                    <a:lnTo>
                      <a:pt x="527747" y="868522"/>
                    </a:lnTo>
                    <a:lnTo>
                      <a:pt x="520342" y="875928"/>
                    </a:lnTo>
                    <a:lnTo>
                      <a:pt x="512938" y="883333"/>
                    </a:lnTo>
                    <a:lnTo>
                      <a:pt x="510468" y="885801"/>
                    </a:lnTo>
                    <a:lnTo>
                      <a:pt x="503063" y="885801"/>
                    </a:lnTo>
                    <a:lnTo>
                      <a:pt x="495658" y="880864"/>
                    </a:lnTo>
                    <a:lnTo>
                      <a:pt x="488251" y="878395"/>
                    </a:lnTo>
                    <a:lnTo>
                      <a:pt x="480846" y="875928"/>
                    </a:lnTo>
                    <a:lnTo>
                      <a:pt x="475908" y="873459"/>
                    </a:lnTo>
                    <a:lnTo>
                      <a:pt x="468504" y="870991"/>
                    </a:lnTo>
                    <a:lnTo>
                      <a:pt x="461099" y="866053"/>
                    </a:lnTo>
                    <a:lnTo>
                      <a:pt x="458629" y="863584"/>
                    </a:lnTo>
                    <a:lnTo>
                      <a:pt x="451224" y="858649"/>
                    </a:lnTo>
                    <a:lnTo>
                      <a:pt x="438882" y="856180"/>
                    </a:lnTo>
                    <a:lnTo>
                      <a:pt x="426537" y="858649"/>
                    </a:lnTo>
                    <a:lnTo>
                      <a:pt x="414195" y="856180"/>
                    </a:lnTo>
                    <a:lnTo>
                      <a:pt x="401853" y="856180"/>
                    </a:lnTo>
                    <a:lnTo>
                      <a:pt x="401853" y="866053"/>
                    </a:lnTo>
                    <a:lnTo>
                      <a:pt x="404323" y="870991"/>
                    </a:lnTo>
                    <a:lnTo>
                      <a:pt x="404323" y="888270"/>
                    </a:lnTo>
                    <a:lnTo>
                      <a:pt x="406790" y="893208"/>
                    </a:lnTo>
                    <a:lnTo>
                      <a:pt x="409257" y="905550"/>
                    </a:lnTo>
                    <a:lnTo>
                      <a:pt x="411728" y="912956"/>
                    </a:lnTo>
                    <a:lnTo>
                      <a:pt x="416665" y="922829"/>
                    </a:lnTo>
                    <a:lnTo>
                      <a:pt x="421603" y="932703"/>
                    </a:lnTo>
                    <a:lnTo>
                      <a:pt x="424070" y="940109"/>
                    </a:lnTo>
                    <a:lnTo>
                      <a:pt x="426537" y="947515"/>
                    </a:lnTo>
                    <a:lnTo>
                      <a:pt x="426537" y="949984"/>
                    </a:lnTo>
                    <a:lnTo>
                      <a:pt x="421603" y="957388"/>
                    </a:lnTo>
                    <a:lnTo>
                      <a:pt x="419132" y="962326"/>
                    </a:lnTo>
                    <a:lnTo>
                      <a:pt x="416665" y="967263"/>
                    </a:lnTo>
                    <a:lnTo>
                      <a:pt x="419132" y="969730"/>
                    </a:lnTo>
                    <a:lnTo>
                      <a:pt x="421603" y="972199"/>
                    </a:lnTo>
                    <a:lnTo>
                      <a:pt x="431474" y="972199"/>
                    </a:lnTo>
                    <a:lnTo>
                      <a:pt x="443817" y="974668"/>
                    </a:lnTo>
                    <a:lnTo>
                      <a:pt x="451224" y="977137"/>
                    </a:lnTo>
                    <a:lnTo>
                      <a:pt x="456162" y="977137"/>
                    </a:lnTo>
                    <a:lnTo>
                      <a:pt x="461099" y="979605"/>
                    </a:lnTo>
                    <a:lnTo>
                      <a:pt x="468504" y="982074"/>
                    </a:lnTo>
                    <a:lnTo>
                      <a:pt x="478379" y="982074"/>
                    </a:lnTo>
                    <a:lnTo>
                      <a:pt x="488251" y="984543"/>
                    </a:lnTo>
                    <a:lnTo>
                      <a:pt x="498125" y="984543"/>
                    </a:lnTo>
                    <a:lnTo>
                      <a:pt x="500492" y="987010"/>
                    </a:lnTo>
                    <a:lnTo>
                      <a:pt x="502959" y="989479"/>
                    </a:lnTo>
                    <a:lnTo>
                      <a:pt x="507897" y="999354"/>
                    </a:lnTo>
                    <a:lnTo>
                      <a:pt x="510468" y="1004291"/>
                    </a:lnTo>
                    <a:lnTo>
                      <a:pt x="510468" y="1016633"/>
                    </a:lnTo>
                    <a:lnTo>
                      <a:pt x="512834" y="1021571"/>
                    </a:lnTo>
                    <a:lnTo>
                      <a:pt x="515405" y="1024038"/>
                    </a:lnTo>
                    <a:lnTo>
                      <a:pt x="517772" y="1026507"/>
                    </a:lnTo>
                    <a:lnTo>
                      <a:pt x="520342" y="1033913"/>
                    </a:lnTo>
                    <a:lnTo>
                      <a:pt x="530114" y="1038850"/>
                    </a:lnTo>
                    <a:lnTo>
                      <a:pt x="539989" y="1048724"/>
                    </a:lnTo>
                    <a:lnTo>
                      <a:pt x="542456" y="1051192"/>
                    </a:lnTo>
                    <a:lnTo>
                      <a:pt x="544923" y="1053661"/>
                    </a:lnTo>
                    <a:lnTo>
                      <a:pt x="537518" y="1056130"/>
                    </a:lnTo>
                    <a:lnTo>
                      <a:pt x="532581" y="1058599"/>
                    </a:lnTo>
                    <a:lnTo>
                      <a:pt x="530114" y="1058599"/>
                    </a:lnTo>
                    <a:lnTo>
                      <a:pt x="522709" y="1056130"/>
                    </a:lnTo>
                    <a:lnTo>
                      <a:pt x="515405" y="1056130"/>
                    </a:lnTo>
                    <a:lnTo>
                      <a:pt x="512834" y="1053661"/>
                    </a:lnTo>
                    <a:lnTo>
                      <a:pt x="510468" y="1051192"/>
                    </a:lnTo>
                    <a:lnTo>
                      <a:pt x="507897" y="1053661"/>
                    </a:lnTo>
                    <a:lnTo>
                      <a:pt x="502959" y="1053661"/>
                    </a:lnTo>
                    <a:lnTo>
                      <a:pt x="498125" y="1051192"/>
                    </a:lnTo>
                    <a:lnTo>
                      <a:pt x="495555" y="1053661"/>
                    </a:lnTo>
                    <a:lnTo>
                      <a:pt x="490617" y="1056130"/>
                    </a:lnTo>
                    <a:lnTo>
                      <a:pt x="485680" y="1058599"/>
                    </a:lnTo>
                    <a:lnTo>
                      <a:pt x="478379" y="1063534"/>
                    </a:lnTo>
                    <a:lnTo>
                      <a:pt x="473441" y="1068472"/>
                    </a:lnTo>
                    <a:lnTo>
                      <a:pt x="466034" y="1073409"/>
                    </a:lnTo>
                    <a:lnTo>
                      <a:pt x="461099" y="1073409"/>
                    </a:lnTo>
                    <a:lnTo>
                      <a:pt x="461099" y="1075878"/>
                    </a:lnTo>
                    <a:lnTo>
                      <a:pt x="458629" y="1078345"/>
                    </a:lnTo>
                    <a:lnTo>
                      <a:pt x="458629" y="1080814"/>
                    </a:lnTo>
                    <a:lnTo>
                      <a:pt x="463566" y="1080814"/>
                    </a:lnTo>
                    <a:lnTo>
                      <a:pt x="466034" y="1085751"/>
                    </a:lnTo>
                    <a:lnTo>
                      <a:pt x="468504" y="1088220"/>
                    </a:lnTo>
                    <a:lnTo>
                      <a:pt x="470971" y="1093158"/>
                    </a:lnTo>
                    <a:lnTo>
                      <a:pt x="470971" y="1095625"/>
                    </a:lnTo>
                    <a:lnTo>
                      <a:pt x="473441" y="1098094"/>
                    </a:lnTo>
                    <a:lnTo>
                      <a:pt x="473441" y="1103031"/>
                    </a:lnTo>
                    <a:lnTo>
                      <a:pt x="475908" y="1105500"/>
                    </a:lnTo>
                    <a:lnTo>
                      <a:pt x="478379" y="1107968"/>
                    </a:lnTo>
                    <a:lnTo>
                      <a:pt x="480846" y="1110437"/>
                    </a:lnTo>
                    <a:lnTo>
                      <a:pt x="483213" y="1115373"/>
                    </a:lnTo>
                    <a:lnTo>
                      <a:pt x="488251" y="1120209"/>
                    </a:lnTo>
                    <a:lnTo>
                      <a:pt x="493188" y="1122676"/>
                    </a:lnTo>
                    <a:lnTo>
                      <a:pt x="495555" y="1125144"/>
                    </a:lnTo>
                    <a:lnTo>
                      <a:pt x="495555" y="1127717"/>
                    </a:lnTo>
                    <a:lnTo>
                      <a:pt x="498125" y="1130185"/>
                    </a:lnTo>
                    <a:lnTo>
                      <a:pt x="498125" y="1132653"/>
                    </a:lnTo>
                    <a:lnTo>
                      <a:pt x="495555" y="1132653"/>
                    </a:lnTo>
                    <a:lnTo>
                      <a:pt x="495555" y="1135121"/>
                    </a:lnTo>
                    <a:lnTo>
                      <a:pt x="490617" y="1139955"/>
                    </a:lnTo>
                    <a:lnTo>
                      <a:pt x="488251" y="1142424"/>
                    </a:lnTo>
                    <a:lnTo>
                      <a:pt x="480846" y="1147465"/>
                    </a:lnTo>
                    <a:lnTo>
                      <a:pt x="478379" y="1149932"/>
                    </a:lnTo>
                    <a:lnTo>
                      <a:pt x="470971" y="1157236"/>
                    </a:lnTo>
                    <a:lnTo>
                      <a:pt x="468504" y="1159704"/>
                    </a:lnTo>
                    <a:lnTo>
                      <a:pt x="463566" y="1164641"/>
                    </a:lnTo>
                    <a:lnTo>
                      <a:pt x="458629" y="1169578"/>
                    </a:lnTo>
                    <a:lnTo>
                      <a:pt x="456162" y="1172047"/>
                    </a:lnTo>
                    <a:lnTo>
                      <a:pt x="448754" y="1174516"/>
                    </a:lnTo>
                    <a:lnTo>
                      <a:pt x="446287" y="1176983"/>
                    </a:lnTo>
                    <a:lnTo>
                      <a:pt x="446287" y="1179452"/>
                    </a:lnTo>
                    <a:lnTo>
                      <a:pt x="443817" y="1181921"/>
                    </a:lnTo>
                    <a:lnTo>
                      <a:pt x="441349" y="1186858"/>
                    </a:lnTo>
                    <a:lnTo>
                      <a:pt x="441349" y="1189327"/>
                    </a:lnTo>
                    <a:lnTo>
                      <a:pt x="438882" y="1194264"/>
                    </a:lnTo>
                    <a:lnTo>
                      <a:pt x="436412" y="1199200"/>
                    </a:lnTo>
                    <a:lnTo>
                      <a:pt x="436412" y="1204138"/>
                    </a:lnTo>
                    <a:lnTo>
                      <a:pt x="433945" y="1211544"/>
                    </a:lnTo>
                    <a:lnTo>
                      <a:pt x="433945" y="1218948"/>
                    </a:lnTo>
                    <a:lnTo>
                      <a:pt x="431474" y="1221417"/>
                    </a:lnTo>
                    <a:lnTo>
                      <a:pt x="401853" y="1199200"/>
                    </a:lnTo>
                    <a:lnTo>
                      <a:pt x="396915" y="1196731"/>
                    </a:lnTo>
                    <a:lnTo>
                      <a:pt x="389511" y="1199200"/>
                    </a:lnTo>
                    <a:lnTo>
                      <a:pt x="387044" y="1199200"/>
                    </a:lnTo>
                    <a:lnTo>
                      <a:pt x="384573" y="1201669"/>
                    </a:lnTo>
                    <a:lnTo>
                      <a:pt x="374698" y="1201669"/>
                    </a:lnTo>
                    <a:lnTo>
                      <a:pt x="367294" y="1199200"/>
                    </a:lnTo>
                    <a:lnTo>
                      <a:pt x="364827" y="1201669"/>
                    </a:lnTo>
                    <a:lnTo>
                      <a:pt x="352484" y="1201669"/>
                    </a:lnTo>
                    <a:lnTo>
                      <a:pt x="340139" y="1204138"/>
                    </a:lnTo>
                    <a:lnTo>
                      <a:pt x="337672" y="1206606"/>
                    </a:lnTo>
                    <a:lnTo>
                      <a:pt x="332735" y="1204138"/>
                    </a:lnTo>
                    <a:lnTo>
                      <a:pt x="327797" y="1204138"/>
                    </a:lnTo>
                    <a:lnTo>
                      <a:pt x="325330" y="1201669"/>
                    </a:lnTo>
                    <a:lnTo>
                      <a:pt x="322860" y="1199200"/>
                    </a:lnTo>
                    <a:lnTo>
                      <a:pt x="317922" y="1199200"/>
                    </a:lnTo>
                    <a:lnTo>
                      <a:pt x="312988" y="1194264"/>
                    </a:lnTo>
                    <a:lnTo>
                      <a:pt x="308050" y="1189327"/>
                    </a:lnTo>
                    <a:lnTo>
                      <a:pt x="303113" y="1186858"/>
                    </a:lnTo>
                    <a:lnTo>
                      <a:pt x="300643" y="1184389"/>
                    </a:lnTo>
                    <a:lnTo>
                      <a:pt x="298176" y="1181921"/>
                    </a:lnTo>
                    <a:lnTo>
                      <a:pt x="295708" y="1176983"/>
                    </a:lnTo>
                    <a:lnTo>
                      <a:pt x="293238" y="1174516"/>
                    </a:lnTo>
                    <a:lnTo>
                      <a:pt x="290771" y="1169578"/>
                    </a:lnTo>
                    <a:lnTo>
                      <a:pt x="288301" y="1157236"/>
                    </a:lnTo>
                    <a:lnTo>
                      <a:pt x="278429" y="1147465"/>
                    </a:lnTo>
                    <a:lnTo>
                      <a:pt x="271021" y="1144996"/>
                    </a:lnTo>
                    <a:lnTo>
                      <a:pt x="266084" y="1147465"/>
                    </a:lnTo>
                    <a:lnTo>
                      <a:pt x="261149" y="1147465"/>
                    </a:lnTo>
                    <a:lnTo>
                      <a:pt x="256212" y="1149932"/>
                    </a:lnTo>
                    <a:lnTo>
                      <a:pt x="246337" y="1147465"/>
                    </a:lnTo>
                    <a:lnTo>
                      <a:pt x="231524" y="1147465"/>
                    </a:lnTo>
                    <a:lnTo>
                      <a:pt x="214245" y="1144996"/>
                    </a:lnTo>
                    <a:lnTo>
                      <a:pt x="204373" y="1144996"/>
                    </a:lnTo>
                    <a:lnTo>
                      <a:pt x="196965" y="1147465"/>
                    </a:lnTo>
                    <a:lnTo>
                      <a:pt x="189561" y="1154768"/>
                    </a:lnTo>
                    <a:lnTo>
                      <a:pt x="182156" y="1159704"/>
                    </a:lnTo>
                    <a:lnTo>
                      <a:pt x="177219" y="1164641"/>
                    </a:lnTo>
                    <a:lnTo>
                      <a:pt x="169814" y="1164641"/>
                    </a:lnTo>
                    <a:lnTo>
                      <a:pt x="169814" y="1169578"/>
                    </a:lnTo>
                    <a:lnTo>
                      <a:pt x="172281" y="1176983"/>
                    </a:lnTo>
                    <a:lnTo>
                      <a:pt x="172281" y="1181921"/>
                    </a:lnTo>
                    <a:lnTo>
                      <a:pt x="179686" y="1196731"/>
                    </a:lnTo>
                    <a:lnTo>
                      <a:pt x="179686" y="1211544"/>
                    </a:lnTo>
                    <a:lnTo>
                      <a:pt x="182156" y="1221417"/>
                    </a:lnTo>
                    <a:lnTo>
                      <a:pt x="184623" y="1231290"/>
                    </a:lnTo>
                    <a:lnTo>
                      <a:pt x="184623" y="1241165"/>
                    </a:lnTo>
                    <a:lnTo>
                      <a:pt x="179686" y="1251039"/>
                    </a:lnTo>
                    <a:lnTo>
                      <a:pt x="174748" y="1255976"/>
                    </a:lnTo>
                    <a:lnTo>
                      <a:pt x="172281" y="1260914"/>
                    </a:lnTo>
                    <a:lnTo>
                      <a:pt x="164877" y="1280662"/>
                    </a:lnTo>
                    <a:lnTo>
                      <a:pt x="164877" y="1293004"/>
                    </a:lnTo>
                    <a:lnTo>
                      <a:pt x="169814" y="1297942"/>
                    </a:lnTo>
                    <a:lnTo>
                      <a:pt x="172281" y="1300410"/>
                    </a:lnTo>
                    <a:lnTo>
                      <a:pt x="174748" y="1302879"/>
                    </a:lnTo>
                    <a:lnTo>
                      <a:pt x="179686" y="1310284"/>
                    </a:lnTo>
                    <a:lnTo>
                      <a:pt x="182156" y="1312752"/>
                    </a:lnTo>
                    <a:lnTo>
                      <a:pt x="184623" y="1315221"/>
                    </a:lnTo>
                    <a:lnTo>
                      <a:pt x="189561" y="1317690"/>
                    </a:lnTo>
                    <a:lnTo>
                      <a:pt x="196965" y="1320159"/>
                    </a:lnTo>
                    <a:lnTo>
                      <a:pt x="199436" y="1322626"/>
                    </a:lnTo>
                    <a:lnTo>
                      <a:pt x="204373" y="1325094"/>
                    </a:lnTo>
                    <a:lnTo>
                      <a:pt x="206840" y="1327563"/>
                    </a:lnTo>
                    <a:lnTo>
                      <a:pt x="211778" y="1332501"/>
                    </a:lnTo>
                    <a:lnTo>
                      <a:pt x="211778" y="1334969"/>
                    </a:lnTo>
                    <a:lnTo>
                      <a:pt x="214245" y="1334969"/>
                    </a:lnTo>
                    <a:lnTo>
                      <a:pt x="216715" y="1337438"/>
                    </a:lnTo>
                    <a:lnTo>
                      <a:pt x="221653" y="1337438"/>
                    </a:lnTo>
                    <a:lnTo>
                      <a:pt x="226587" y="1334969"/>
                    </a:lnTo>
                    <a:lnTo>
                      <a:pt x="233995" y="1332501"/>
                    </a:lnTo>
                    <a:lnTo>
                      <a:pt x="233995" y="1330032"/>
                    </a:lnTo>
                    <a:lnTo>
                      <a:pt x="236462" y="1327563"/>
                    </a:lnTo>
                    <a:lnTo>
                      <a:pt x="236462" y="1322626"/>
                    </a:lnTo>
                    <a:lnTo>
                      <a:pt x="238932" y="1320159"/>
                    </a:lnTo>
                    <a:lnTo>
                      <a:pt x="243870" y="1320159"/>
                    </a:lnTo>
                    <a:lnTo>
                      <a:pt x="246337" y="1317690"/>
                    </a:lnTo>
                    <a:lnTo>
                      <a:pt x="263616" y="1317690"/>
                    </a:lnTo>
                    <a:lnTo>
                      <a:pt x="266084" y="1320159"/>
                    </a:lnTo>
                    <a:lnTo>
                      <a:pt x="273491" y="1320159"/>
                    </a:lnTo>
                    <a:lnTo>
                      <a:pt x="280896" y="1322626"/>
                    </a:lnTo>
                    <a:lnTo>
                      <a:pt x="283363" y="1322626"/>
                    </a:lnTo>
                    <a:lnTo>
                      <a:pt x="293238" y="1320159"/>
                    </a:lnTo>
                    <a:lnTo>
                      <a:pt x="298176" y="1317690"/>
                    </a:lnTo>
                    <a:lnTo>
                      <a:pt x="300643" y="1317690"/>
                    </a:lnTo>
                    <a:lnTo>
                      <a:pt x="305580" y="1320159"/>
                    </a:lnTo>
                    <a:lnTo>
                      <a:pt x="308050" y="1320159"/>
                    </a:lnTo>
                    <a:lnTo>
                      <a:pt x="312988" y="1327563"/>
                    </a:lnTo>
                    <a:lnTo>
                      <a:pt x="315455" y="1327563"/>
                    </a:lnTo>
                    <a:lnTo>
                      <a:pt x="320393" y="1330032"/>
                    </a:lnTo>
                    <a:lnTo>
                      <a:pt x="352484" y="1330032"/>
                    </a:lnTo>
                    <a:lnTo>
                      <a:pt x="362356" y="1332501"/>
                    </a:lnTo>
                    <a:lnTo>
                      <a:pt x="364827" y="1334969"/>
                    </a:lnTo>
                    <a:lnTo>
                      <a:pt x="367294" y="1337438"/>
                    </a:lnTo>
                    <a:lnTo>
                      <a:pt x="369764" y="1339905"/>
                    </a:lnTo>
                    <a:lnTo>
                      <a:pt x="369764" y="1344843"/>
                    </a:lnTo>
                    <a:lnTo>
                      <a:pt x="372231" y="1347311"/>
                    </a:lnTo>
                    <a:lnTo>
                      <a:pt x="372231" y="1362122"/>
                    </a:lnTo>
                    <a:lnTo>
                      <a:pt x="364827" y="1371997"/>
                    </a:lnTo>
                    <a:lnTo>
                      <a:pt x="362356" y="1374466"/>
                    </a:lnTo>
                    <a:lnTo>
                      <a:pt x="359889" y="1379402"/>
                    </a:lnTo>
                    <a:lnTo>
                      <a:pt x="359889" y="1384339"/>
                    </a:lnTo>
                    <a:lnTo>
                      <a:pt x="357419" y="1394213"/>
                    </a:lnTo>
                    <a:lnTo>
                      <a:pt x="359889" y="1404088"/>
                    </a:lnTo>
                    <a:lnTo>
                      <a:pt x="359889" y="1409025"/>
                    </a:lnTo>
                    <a:lnTo>
                      <a:pt x="362356" y="1413961"/>
                    </a:lnTo>
                    <a:lnTo>
                      <a:pt x="364827" y="1418898"/>
                    </a:lnTo>
                    <a:lnTo>
                      <a:pt x="367294" y="1423836"/>
                    </a:lnTo>
                    <a:lnTo>
                      <a:pt x="367294" y="1428773"/>
                    </a:lnTo>
                    <a:lnTo>
                      <a:pt x="372231" y="1431240"/>
                    </a:lnTo>
                    <a:lnTo>
                      <a:pt x="374698" y="1433709"/>
                    </a:lnTo>
                    <a:lnTo>
                      <a:pt x="379636" y="1438647"/>
                    </a:lnTo>
                    <a:lnTo>
                      <a:pt x="379636" y="1441115"/>
                    </a:lnTo>
                    <a:lnTo>
                      <a:pt x="382106" y="1443584"/>
                    </a:lnTo>
                    <a:lnTo>
                      <a:pt x="384573" y="1446053"/>
                    </a:lnTo>
                    <a:lnTo>
                      <a:pt x="387044" y="1448520"/>
                    </a:lnTo>
                    <a:lnTo>
                      <a:pt x="389511" y="1453457"/>
                    </a:lnTo>
                    <a:lnTo>
                      <a:pt x="389511" y="1470737"/>
                    </a:lnTo>
                    <a:lnTo>
                      <a:pt x="391978" y="1473206"/>
                    </a:lnTo>
                    <a:lnTo>
                      <a:pt x="396915" y="1478143"/>
                    </a:lnTo>
                    <a:lnTo>
                      <a:pt x="399386" y="1480612"/>
                    </a:lnTo>
                    <a:lnTo>
                      <a:pt x="399386" y="1483081"/>
                    </a:lnTo>
                    <a:lnTo>
                      <a:pt x="401853" y="1485548"/>
                    </a:lnTo>
                    <a:lnTo>
                      <a:pt x="401853" y="1510234"/>
                    </a:lnTo>
                    <a:lnTo>
                      <a:pt x="404323" y="1517640"/>
                    </a:lnTo>
                    <a:lnTo>
                      <a:pt x="406790" y="1527411"/>
                    </a:lnTo>
                    <a:lnTo>
                      <a:pt x="409257" y="1532347"/>
                    </a:lnTo>
                    <a:lnTo>
                      <a:pt x="409257" y="1537388"/>
                    </a:lnTo>
                    <a:lnTo>
                      <a:pt x="411728" y="1544691"/>
                    </a:lnTo>
                    <a:lnTo>
                      <a:pt x="411728" y="1559604"/>
                    </a:lnTo>
                    <a:lnTo>
                      <a:pt x="414195" y="1564439"/>
                    </a:lnTo>
                    <a:lnTo>
                      <a:pt x="411728" y="1574312"/>
                    </a:lnTo>
                    <a:lnTo>
                      <a:pt x="414195" y="1586654"/>
                    </a:lnTo>
                    <a:lnTo>
                      <a:pt x="414195" y="1606403"/>
                    </a:lnTo>
                    <a:lnTo>
                      <a:pt x="416665" y="1611340"/>
                    </a:lnTo>
                    <a:lnTo>
                      <a:pt x="419132" y="1613809"/>
                    </a:lnTo>
                    <a:lnTo>
                      <a:pt x="424070" y="1616278"/>
                    </a:lnTo>
                    <a:lnTo>
                      <a:pt x="429007" y="1616278"/>
                    </a:lnTo>
                    <a:lnTo>
                      <a:pt x="436412" y="1621213"/>
                    </a:lnTo>
                    <a:lnTo>
                      <a:pt x="441349" y="1623682"/>
                    </a:lnTo>
                    <a:lnTo>
                      <a:pt x="443817" y="1628620"/>
                    </a:lnTo>
                    <a:lnTo>
                      <a:pt x="451224" y="1633557"/>
                    </a:lnTo>
                    <a:lnTo>
                      <a:pt x="451224" y="1636026"/>
                    </a:lnTo>
                    <a:lnTo>
                      <a:pt x="456162" y="1636026"/>
                    </a:lnTo>
                    <a:lnTo>
                      <a:pt x="458629" y="1633557"/>
                    </a:lnTo>
                    <a:lnTo>
                      <a:pt x="463566" y="1631088"/>
                    </a:lnTo>
                    <a:lnTo>
                      <a:pt x="466034" y="1631088"/>
                    </a:lnTo>
                    <a:lnTo>
                      <a:pt x="470971" y="1628620"/>
                    </a:lnTo>
                    <a:lnTo>
                      <a:pt x="473441" y="1626151"/>
                    </a:lnTo>
                    <a:lnTo>
                      <a:pt x="475908" y="1623682"/>
                    </a:lnTo>
                    <a:lnTo>
                      <a:pt x="473441" y="1618746"/>
                    </a:lnTo>
                    <a:lnTo>
                      <a:pt x="473441" y="1616278"/>
                    </a:lnTo>
                    <a:lnTo>
                      <a:pt x="475908" y="1613809"/>
                    </a:lnTo>
                    <a:lnTo>
                      <a:pt x="483213" y="1616278"/>
                    </a:lnTo>
                    <a:lnTo>
                      <a:pt x="485680" y="1613809"/>
                    </a:lnTo>
                    <a:lnTo>
                      <a:pt x="493188" y="1613809"/>
                    </a:lnTo>
                    <a:lnTo>
                      <a:pt x="495555" y="1611340"/>
                    </a:lnTo>
                    <a:lnTo>
                      <a:pt x="495555" y="1608871"/>
                    </a:lnTo>
                    <a:lnTo>
                      <a:pt x="510468" y="1608871"/>
                    </a:lnTo>
                    <a:lnTo>
                      <a:pt x="512834" y="1613809"/>
                    </a:lnTo>
                    <a:lnTo>
                      <a:pt x="515405" y="1613809"/>
                    </a:lnTo>
                    <a:lnTo>
                      <a:pt x="517772" y="1611340"/>
                    </a:lnTo>
                    <a:lnTo>
                      <a:pt x="520342" y="1608871"/>
                    </a:lnTo>
                    <a:lnTo>
                      <a:pt x="520342" y="1606403"/>
                    </a:lnTo>
                    <a:lnTo>
                      <a:pt x="522709" y="1603934"/>
                    </a:lnTo>
                    <a:lnTo>
                      <a:pt x="535051" y="1603934"/>
                    </a:lnTo>
                    <a:lnTo>
                      <a:pt x="537518" y="1601467"/>
                    </a:lnTo>
                    <a:lnTo>
                      <a:pt x="542456" y="1601467"/>
                    </a:lnTo>
                    <a:lnTo>
                      <a:pt x="544923" y="1603934"/>
                    </a:lnTo>
                    <a:lnTo>
                      <a:pt x="547393" y="1606403"/>
                    </a:lnTo>
                    <a:lnTo>
                      <a:pt x="552331" y="1606403"/>
                    </a:lnTo>
                    <a:lnTo>
                      <a:pt x="552331" y="1603934"/>
                    </a:lnTo>
                    <a:lnTo>
                      <a:pt x="554798" y="1603934"/>
                    </a:lnTo>
                    <a:lnTo>
                      <a:pt x="554798" y="1601467"/>
                    </a:lnTo>
                    <a:lnTo>
                      <a:pt x="559735" y="1601467"/>
                    </a:lnTo>
                    <a:lnTo>
                      <a:pt x="562203" y="1603934"/>
                    </a:lnTo>
                    <a:lnTo>
                      <a:pt x="562203" y="1608871"/>
                    </a:lnTo>
                    <a:lnTo>
                      <a:pt x="564673" y="1608871"/>
                    </a:lnTo>
                    <a:lnTo>
                      <a:pt x="567140" y="1613809"/>
                    </a:lnTo>
                    <a:lnTo>
                      <a:pt x="569610" y="1616278"/>
                    </a:lnTo>
                    <a:lnTo>
                      <a:pt x="569610" y="1618746"/>
                    </a:lnTo>
                    <a:lnTo>
                      <a:pt x="572078" y="1623682"/>
                    </a:lnTo>
                    <a:lnTo>
                      <a:pt x="574548" y="1626151"/>
                    </a:lnTo>
                    <a:lnTo>
                      <a:pt x="577015" y="1631088"/>
                    </a:lnTo>
                    <a:lnTo>
                      <a:pt x="579482" y="1636026"/>
                    </a:lnTo>
                    <a:lnTo>
                      <a:pt x="579482" y="1638493"/>
                    </a:lnTo>
                    <a:lnTo>
                      <a:pt x="581952" y="1643431"/>
                    </a:lnTo>
                    <a:lnTo>
                      <a:pt x="584420" y="1648368"/>
                    </a:lnTo>
                    <a:lnTo>
                      <a:pt x="589357" y="1655774"/>
                    </a:lnTo>
                    <a:lnTo>
                      <a:pt x="589357" y="1658241"/>
                    </a:lnTo>
                    <a:lnTo>
                      <a:pt x="591827" y="1665648"/>
                    </a:lnTo>
                    <a:lnTo>
                      <a:pt x="594295" y="1668116"/>
                    </a:lnTo>
                    <a:lnTo>
                      <a:pt x="596765" y="1675521"/>
                    </a:lnTo>
                    <a:lnTo>
                      <a:pt x="599232" y="1677990"/>
                    </a:lnTo>
                    <a:lnTo>
                      <a:pt x="604169" y="1682927"/>
                    </a:lnTo>
                    <a:lnTo>
                      <a:pt x="606637" y="1682927"/>
                    </a:lnTo>
                    <a:lnTo>
                      <a:pt x="609107" y="1685396"/>
                    </a:lnTo>
                    <a:lnTo>
                      <a:pt x="614044" y="1690333"/>
                    </a:lnTo>
                    <a:lnTo>
                      <a:pt x="616512" y="1692800"/>
                    </a:lnTo>
                    <a:lnTo>
                      <a:pt x="618979" y="1695269"/>
                    </a:lnTo>
                    <a:lnTo>
                      <a:pt x="621449" y="1695269"/>
                    </a:lnTo>
                    <a:lnTo>
                      <a:pt x="621449" y="1697738"/>
                    </a:lnTo>
                    <a:lnTo>
                      <a:pt x="614044" y="1697738"/>
                    </a:lnTo>
                    <a:lnTo>
                      <a:pt x="609107" y="1695269"/>
                    </a:lnTo>
                    <a:lnTo>
                      <a:pt x="601699" y="1692800"/>
                    </a:lnTo>
                    <a:lnTo>
                      <a:pt x="594295" y="1690333"/>
                    </a:lnTo>
                    <a:lnTo>
                      <a:pt x="589357" y="1692800"/>
                    </a:lnTo>
                    <a:lnTo>
                      <a:pt x="589357" y="1695269"/>
                    </a:lnTo>
                    <a:lnTo>
                      <a:pt x="581952" y="1695269"/>
                    </a:lnTo>
                    <a:lnTo>
                      <a:pt x="579482" y="1692800"/>
                    </a:lnTo>
                    <a:lnTo>
                      <a:pt x="579482" y="1690333"/>
                    </a:lnTo>
                    <a:lnTo>
                      <a:pt x="564673" y="1690333"/>
                    </a:lnTo>
                    <a:lnTo>
                      <a:pt x="557268" y="1692800"/>
                    </a:lnTo>
                    <a:lnTo>
                      <a:pt x="549861" y="1692800"/>
                    </a:lnTo>
                    <a:lnTo>
                      <a:pt x="542456" y="1695269"/>
                    </a:lnTo>
                    <a:lnTo>
                      <a:pt x="532581" y="1697738"/>
                    </a:lnTo>
                    <a:lnTo>
                      <a:pt x="507897" y="1697738"/>
                    </a:lnTo>
                    <a:lnTo>
                      <a:pt x="500492" y="1700207"/>
                    </a:lnTo>
                    <a:lnTo>
                      <a:pt x="495555" y="1700207"/>
                    </a:lnTo>
                    <a:lnTo>
                      <a:pt x="488251" y="1702675"/>
                    </a:lnTo>
                    <a:lnTo>
                      <a:pt x="483213" y="1705144"/>
                    </a:lnTo>
                    <a:lnTo>
                      <a:pt x="483213" y="1707613"/>
                    </a:lnTo>
                    <a:lnTo>
                      <a:pt x="480846" y="1707613"/>
                    </a:lnTo>
                    <a:lnTo>
                      <a:pt x="480846" y="1710082"/>
                    </a:lnTo>
                    <a:lnTo>
                      <a:pt x="478275" y="1710082"/>
                    </a:lnTo>
                    <a:lnTo>
                      <a:pt x="475908" y="1712549"/>
                    </a:lnTo>
                    <a:lnTo>
                      <a:pt x="473338" y="1715017"/>
                    </a:lnTo>
                    <a:lnTo>
                      <a:pt x="468400" y="1719955"/>
                    </a:lnTo>
                    <a:lnTo>
                      <a:pt x="465933" y="1722424"/>
                    </a:lnTo>
                    <a:lnTo>
                      <a:pt x="463566" y="1727361"/>
                    </a:lnTo>
                    <a:lnTo>
                      <a:pt x="460996" y="1727361"/>
                    </a:lnTo>
                    <a:lnTo>
                      <a:pt x="456058" y="1729828"/>
                    </a:lnTo>
                    <a:lnTo>
                      <a:pt x="453691" y="1732297"/>
                    </a:lnTo>
                    <a:lnTo>
                      <a:pt x="451121" y="1732297"/>
                    </a:lnTo>
                    <a:lnTo>
                      <a:pt x="448754" y="1734766"/>
                    </a:lnTo>
                    <a:lnTo>
                      <a:pt x="446287" y="1734766"/>
                    </a:lnTo>
                    <a:lnTo>
                      <a:pt x="443817" y="1737234"/>
                    </a:lnTo>
                    <a:lnTo>
                      <a:pt x="438882" y="1739703"/>
                    </a:lnTo>
                    <a:lnTo>
                      <a:pt x="436412" y="1744641"/>
                    </a:lnTo>
                    <a:lnTo>
                      <a:pt x="431474" y="1747109"/>
                    </a:lnTo>
                    <a:lnTo>
                      <a:pt x="426537" y="1749577"/>
                    </a:lnTo>
                    <a:lnTo>
                      <a:pt x="421603" y="1754514"/>
                    </a:lnTo>
                    <a:lnTo>
                      <a:pt x="416665" y="1756983"/>
                    </a:lnTo>
                    <a:lnTo>
                      <a:pt x="409257" y="1759451"/>
                    </a:lnTo>
                    <a:lnTo>
                      <a:pt x="399386" y="1759451"/>
                    </a:lnTo>
                    <a:lnTo>
                      <a:pt x="391978" y="1756983"/>
                    </a:lnTo>
                    <a:lnTo>
                      <a:pt x="384573" y="1754514"/>
                    </a:lnTo>
                    <a:lnTo>
                      <a:pt x="379636" y="1752045"/>
                    </a:lnTo>
                    <a:lnTo>
                      <a:pt x="374698" y="1749577"/>
                    </a:lnTo>
                    <a:lnTo>
                      <a:pt x="367294" y="1747109"/>
                    </a:lnTo>
                    <a:lnTo>
                      <a:pt x="362356" y="1739703"/>
                    </a:lnTo>
                    <a:lnTo>
                      <a:pt x="357419" y="1734766"/>
                    </a:lnTo>
                    <a:lnTo>
                      <a:pt x="352484" y="1727361"/>
                    </a:lnTo>
                    <a:lnTo>
                      <a:pt x="350014" y="1724892"/>
                    </a:lnTo>
                    <a:lnTo>
                      <a:pt x="347547" y="1722424"/>
                    </a:lnTo>
                    <a:lnTo>
                      <a:pt x="342610" y="1719955"/>
                    </a:lnTo>
                    <a:lnTo>
                      <a:pt x="340139" y="1719955"/>
                    </a:lnTo>
                    <a:lnTo>
                      <a:pt x="335202" y="1722424"/>
                    </a:lnTo>
                    <a:lnTo>
                      <a:pt x="317922" y="1722424"/>
                    </a:lnTo>
                    <a:lnTo>
                      <a:pt x="317922" y="1724892"/>
                    </a:lnTo>
                    <a:lnTo>
                      <a:pt x="310518" y="1724892"/>
                    </a:lnTo>
                    <a:lnTo>
                      <a:pt x="305580" y="1727361"/>
                    </a:lnTo>
                    <a:lnTo>
                      <a:pt x="300643" y="1732297"/>
                    </a:lnTo>
                    <a:lnTo>
                      <a:pt x="298176" y="1737234"/>
                    </a:lnTo>
                    <a:lnTo>
                      <a:pt x="295708" y="1742172"/>
                    </a:lnTo>
                    <a:lnTo>
                      <a:pt x="293238" y="1744641"/>
                    </a:lnTo>
                    <a:lnTo>
                      <a:pt x="288301" y="1749577"/>
                    </a:lnTo>
                    <a:lnTo>
                      <a:pt x="285833" y="1752045"/>
                    </a:lnTo>
                    <a:lnTo>
                      <a:pt x="283363" y="1754514"/>
                    </a:lnTo>
                    <a:lnTo>
                      <a:pt x="278429" y="1756983"/>
                    </a:lnTo>
                    <a:lnTo>
                      <a:pt x="278429" y="1761920"/>
                    </a:lnTo>
                    <a:lnTo>
                      <a:pt x="280896" y="1764389"/>
                    </a:lnTo>
                    <a:lnTo>
                      <a:pt x="280896" y="1779200"/>
                    </a:lnTo>
                    <a:lnTo>
                      <a:pt x="283363" y="1779200"/>
                    </a:lnTo>
                    <a:lnTo>
                      <a:pt x="283363" y="1789073"/>
                    </a:lnTo>
                    <a:lnTo>
                      <a:pt x="280896" y="1791542"/>
                    </a:lnTo>
                    <a:lnTo>
                      <a:pt x="280896" y="1794011"/>
                    </a:lnTo>
                    <a:lnTo>
                      <a:pt x="278429" y="1796479"/>
                    </a:lnTo>
                    <a:lnTo>
                      <a:pt x="275959" y="1796479"/>
                    </a:lnTo>
                    <a:lnTo>
                      <a:pt x="271021" y="1794011"/>
                    </a:lnTo>
                    <a:lnTo>
                      <a:pt x="268554" y="1791542"/>
                    </a:lnTo>
                    <a:lnTo>
                      <a:pt x="268554" y="1784136"/>
                    </a:lnTo>
                    <a:lnTo>
                      <a:pt x="266084" y="1781668"/>
                    </a:lnTo>
                    <a:lnTo>
                      <a:pt x="261149" y="1779200"/>
                    </a:lnTo>
                    <a:lnTo>
                      <a:pt x="258679" y="1779200"/>
                    </a:lnTo>
                    <a:lnTo>
                      <a:pt x="256212" y="1776731"/>
                    </a:lnTo>
                    <a:lnTo>
                      <a:pt x="256212" y="1769325"/>
                    </a:lnTo>
                    <a:lnTo>
                      <a:pt x="253741" y="1769325"/>
                    </a:lnTo>
                    <a:lnTo>
                      <a:pt x="251274" y="1771794"/>
                    </a:lnTo>
                    <a:lnTo>
                      <a:pt x="246337" y="1774262"/>
                    </a:lnTo>
                    <a:lnTo>
                      <a:pt x="243870" y="1771794"/>
                    </a:lnTo>
                    <a:lnTo>
                      <a:pt x="238932" y="1776731"/>
                    </a:lnTo>
                    <a:lnTo>
                      <a:pt x="233995" y="1779200"/>
                    </a:lnTo>
                    <a:lnTo>
                      <a:pt x="231524" y="1784136"/>
                    </a:lnTo>
                    <a:lnTo>
                      <a:pt x="221653" y="1786604"/>
                    </a:lnTo>
                    <a:lnTo>
                      <a:pt x="216715" y="1789073"/>
                    </a:lnTo>
                    <a:lnTo>
                      <a:pt x="214245" y="1789073"/>
                    </a:lnTo>
                    <a:lnTo>
                      <a:pt x="211778" y="1791542"/>
                    </a:lnTo>
                    <a:lnTo>
                      <a:pt x="209307" y="1796479"/>
                    </a:lnTo>
                    <a:lnTo>
                      <a:pt x="209307" y="1801417"/>
                    </a:lnTo>
                    <a:lnTo>
                      <a:pt x="206840" y="1806353"/>
                    </a:lnTo>
                    <a:lnTo>
                      <a:pt x="204373" y="1808821"/>
                    </a:lnTo>
                    <a:lnTo>
                      <a:pt x="201903" y="1811290"/>
                    </a:lnTo>
                    <a:lnTo>
                      <a:pt x="196965" y="1813759"/>
                    </a:lnTo>
                    <a:lnTo>
                      <a:pt x="189561" y="1813759"/>
                    </a:lnTo>
                    <a:lnTo>
                      <a:pt x="184623" y="1816228"/>
                    </a:lnTo>
                    <a:lnTo>
                      <a:pt x="182156" y="1818696"/>
                    </a:lnTo>
                    <a:lnTo>
                      <a:pt x="182156" y="1821163"/>
                    </a:lnTo>
                    <a:lnTo>
                      <a:pt x="179686" y="1823632"/>
                    </a:lnTo>
                    <a:lnTo>
                      <a:pt x="174748" y="1823632"/>
                    </a:lnTo>
                    <a:lnTo>
                      <a:pt x="169814" y="1826101"/>
                    </a:lnTo>
                    <a:lnTo>
                      <a:pt x="164877" y="1828570"/>
                    </a:lnTo>
                    <a:lnTo>
                      <a:pt x="162406" y="1831038"/>
                    </a:lnTo>
                    <a:lnTo>
                      <a:pt x="159939" y="1835976"/>
                    </a:lnTo>
                    <a:lnTo>
                      <a:pt x="157469" y="1835976"/>
                    </a:lnTo>
                    <a:lnTo>
                      <a:pt x="152535" y="1840912"/>
                    </a:lnTo>
                    <a:lnTo>
                      <a:pt x="147597" y="1843380"/>
                    </a:lnTo>
                    <a:lnTo>
                      <a:pt x="122910" y="1843380"/>
                    </a:lnTo>
                    <a:lnTo>
                      <a:pt x="120443" y="1840912"/>
                    </a:lnTo>
                    <a:lnTo>
                      <a:pt x="113038" y="1840912"/>
                    </a:lnTo>
                    <a:lnTo>
                      <a:pt x="108101" y="1843380"/>
                    </a:lnTo>
                    <a:lnTo>
                      <a:pt x="98226" y="1843380"/>
                    </a:lnTo>
                    <a:lnTo>
                      <a:pt x="93288" y="1845849"/>
                    </a:lnTo>
                    <a:lnTo>
                      <a:pt x="88351" y="1843380"/>
                    </a:lnTo>
                    <a:lnTo>
                      <a:pt x="85883" y="1840912"/>
                    </a:lnTo>
                    <a:lnTo>
                      <a:pt x="80946" y="1838443"/>
                    </a:lnTo>
                    <a:lnTo>
                      <a:pt x="78479" y="1835976"/>
                    </a:lnTo>
                    <a:lnTo>
                      <a:pt x="66134" y="1835976"/>
                    </a:lnTo>
                    <a:lnTo>
                      <a:pt x="66134" y="1833507"/>
                    </a:lnTo>
                    <a:lnTo>
                      <a:pt x="61199" y="1833507"/>
                    </a:lnTo>
                    <a:lnTo>
                      <a:pt x="61199" y="1835976"/>
                    </a:lnTo>
                    <a:lnTo>
                      <a:pt x="58729" y="1838443"/>
                    </a:lnTo>
                    <a:lnTo>
                      <a:pt x="53792" y="1838443"/>
                    </a:lnTo>
                    <a:lnTo>
                      <a:pt x="46387" y="1840912"/>
                    </a:lnTo>
                    <a:lnTo>
                      <a:pt x="46387" y="1835976"/>
                    </a:lnTo>
                    <a:lnTo>
                      <a:pt x="43920" y="1831038"/>
                    </a:lnTo>
                    <a:lnTo>
                      <a:pt x="41449" y="1826101"/>
                    </a:lnTo>
                    <a:lnTo>
                      <a:pt x="38982" y="1818696"/>
                    </a:lnTo>
                    <a:lnTo>
                      <a:pt x="41449" y="1816228"/>
                    </a:lnTo>
                    <a:lnTo>
                      <a:pt x="43920" y="1813759"/>
                    </a:lnTo>
                    <a:lnTo>
                      <a:pt x="48854" y="1813759"/>
                    </a:lnTo>
                    <a:lnTo>
                      <a:pt x="51324" y="1811290"/>
                    </a:lnTo>
                    <a:lnTo>
                      <a:pt x="51324" y="1803884"/>
                    </a:lnTo>
                    <a:lnTo>
                      <a:pt x="53792" y="1798948"/>
                    </a:lnTo>
                    <a:lnTo>
                      <a:pt x="56262" y="1796479"/>
                    </a:lnTo>
                    <a:lnTo>
                      <a:pt x="56262" y="1794011"/>
                    </a:lnTo>
                    <a:lnTo>
                      <a:pt x="53792" y="1791542"/>
                    </a:lnTo>
                    <a:lnTo>
                      <a:pt x="48854" y="1791542"/>
                    </a:lnTo>
                    <a:lnTo>
                      <a:pt x="46387" y="1794011"/>
                    </a:lnTo>
                    <a:lnTo>
                      <a:pt x="43920" y="1798948"/>
                    </a:lnTo>
                    <a:lnTo>
                      <a:pt x="41449" y="1801417"/>
                    </a:lnTo>
                    <a:lnTo>
                      <a:pt x="38982" y="1798948"/>
                    </a:lnTo>
                    <a:lnTo>
                      <a:pt x="36512" y="1798948"/>
                    </a:lnTo>
                    <a:lnTo>
                      <a:pt x="34045" y="1796479"/>
                    </a:lnTo>
                    <a:lnTo>
                      <a:pt x="34045" y="1789073"/>
                    </a:lnTo>
                    <a:lnTo>
                      <a:pt x="31678" y="1786604"/>
                    </a:lnTo>
                    <a:lnTo>
                      <a:pt x="31678" y="1776731"/>
                    </a:lnTo>
                    <a:lnTo>
                      <a:pt x="29107" y="1771794"/>
                    </a:lnTo>
                    <a:lnTo>
                      <a:pt x="31678" y="1764389"/>
                    </a:lnTo>
                    <a:lnTo>
                      <a:pt x="31678" y="1761920"/>
                    </a:lnTo>
                    <a:lnTo>
                      <a:pt x="34045" y="1759451"/>
                    </a:lnTo>
                    <a:lnTo>
                      <a:pt x="34045" y="1749577"/>
                    </a:lnTo>
                    <a:lnTo>
                      <a:pt x="31678" y="1744641"/>
                    </a:lnTo>
                    <a:lnTo>
                      <a:pt x="29107" y="1742172"/>
                    </a:lnTo>
                    <a:lnTo>
                      <a:pt x="26741" y="1737234"/>
                    </a:lnTo>
                    <a:lnTo>
                      <a:pt x="26741" y="1732297"/>
                    </a:lnTo>
                    <a:lnTo>
                      <a:pt x="24170" y="1724892"/>
                    </a:lnTo>
                    <a:lnTo>
                      <a:pt x="24170" y="1715017"/>
                    </a:lnTo>
                    <a:lnTo>
                      <a:pt x="21703" y="1705144"/>
                    </a:lnTo>
                    <a:lnTo>
                      <a:pt x="21703" y="1695269"/>
                    </a:lnTo>
                    <a:lnTo>
                      <a:pt x="24170" y="1685396"/>
                    </a:lnTo>
                    <a:lnTo>
                      <a:pt x="29107" y="1677990"/>
                    </a:lnTo>
                    <a:lnTo>
                      <a:pt x="34045" y="1673054"/>
                    </a:lnTo>
                    <a:lnTo>
                      <a:pt x="36512" y="1668116"/>
                    </a:lnTo>
                    <a:lnTo>
                      <a:pt x="38982" y="1663179"/>
                    </a:lnTo>
                    <a:lnTo>
                      <a:pt x="38982" y="1658241"/>
                    </a:lnTo>
                    <a:lnTo>
                      <a:pt x="36512" y="1655774"/>
                    </a:lnTo>
                    <a:lnTo>
                      <a:pt x="31678" y="1655774"/>
                    </a:lnTo>
                    <a:lnTo>
                      <a:pt x="29211" y="1653305"/>
                    </a:lnTo>
                    <a:lnTo>
                      <a:pt x="29211" y="1626151"/>
                    </a:lnTo>
                    <a:lnTo>
                      <a:pt x="26741" y="1621213"/>
                    </a:lnTo>
                    <a:lnTo>
                      <a:pt x="26741" y="1601467"/>
                    </a:lnTo>
                    <a:lnTo>
                      <a:pt x="29211" y="1598998"/>
                    </a:lnTo>
                    <a:lnTo>
                      <a:pt x="29211" y="1561970"/>
                    </a:lnTo>
                    <a:lnTo>
                      <a:pt x="26741" y="1544691"/>
                    </a:lnTo>
                    <a:lnTo>
                      <a:pt x="26741" y="1507663"/>
                    </a:lnTo>
                    <a:lnTo>
                      <a:pt x="29211" y="1500257"/>
                    </a:lnTo>
                    <a:lnTo>
                      <a:pt x="29211" y="1475571"/>
                    </a:lnTo>
                    <a:lnTo>
                      <a:pt x="31678" y="1465698"/>
                    </a:lnTo>
                    <a:lnTo>
                      <a:pt x="34148" y="1450887"/>
                    </a:lnTo>
                    <a:lnTo>
                      <a:pt x="36616" y="1443481"/>
                    </a:lnTo>
                    <a:lnTo>
                      <a:pt x="41553" y="1431138"/>
                    </a:lnTo>
                    <a:lnTo>
                      <a:pt x="44020" y="1421264"/>
                    </a:lnTo>
                    <a:lnTo>
                      <a:pt x="48958" y="1408921"/>
                    </a:lnTo>
                    <a:lnTo>
                      <a:pt x="51428" y="1396579"/>
                    </a:lnTo>
                    <a:lnTo>
                      <a:pt x="51428" y="1349677"/>
                    </a:lnTo>
                    <a:lnTo>
                      <a:pt x="48958" y="1337438"/>
                    </a:lnTo>
                    <a:lnTo>
                      <a:pt x="48958" y="1327461"/>
                    </a:lnTo>
                    <a:lnTo>
                      <a:pt x="46491" y="1317690"/>
                    </a:lnTo>
                    <a:lnTo>
                      <a:pt x="44020" y="1310284"/>
                    </a:lnTo>
                    <a:lnTo>
                      <a:pt x="44020" y="1302879"/>
                    </a:lnTo>
                    <a:lnTo>
                      <a:pt x="41553" y="1295473"/>
                    </a:lnTo>
                    <a:lnTo>
                      <a:pt x="41553" y="1283131"/>
                    </a:lnTo>
                    <a:lnTo>
                      <a:pt x="36616" y="1273256"/>
                    </a:lnTo>
                    <a:lnTo>
                      <a:pt x="34148" y="1260914"/>
                    </a:lnTo>
                    <a:lnTo>
                      <a:pt x="31678" y="1255976"/>
                    </a:lnTo>
                    <a:lnTo>
                      <a:pt x="29211" y="1246103"/>
                    </a:lnTo>
                    <a:lnTo>
                      <a:pt x="24274" y="1231290"/>
                    </a:lnTo>
                    <a:lnTo>
                      <a:pt x="16869" y="1218948"/>
                    </a:lnTo>
                    <a:lnTo>
                      <a:pt x="14399" y="1206606"/>
                    </a:lnTo>
                    <a:lnTo>
                      <a:pt x="14399" y="1154768"/>
                    </a:lnTo>
                    <a:lnTo>
                      <a:pt x="11931" y="1149830"/>
                    </a:lnTo>
                    <a:lnTo>
                      <a:pt x="11931" y="1149830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884" cap="sq">
                <a:solidFill>
                  <a:schemeClr val="bg1">
                    <a:lumMod val="50000"/>
                  </a:schemeClr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BA587AB5-F285-0DC0-76F1-ACD26BA187C6}"/>
                  </a:ext>
                </a:extLst>
              </p:cNvPr>
              <p:cNvSpPr/>
              <p:nvPr/>
            </p:nvSpPr>
            <p:spPr>
              <a:xfrm>
                <a:off x="3496045" y="1689012"/>
                <a:ext cx="1221608" cy="1056320"/>
              </a:xfrm>
              <a:custGeom>
                <a:avLst/>
                <a:gdLst>
                  <a:gd name="connsiteX0" fmla="*/ -411 w 1221608"/>
                  <a:gd name="connsiteY0" fmla="*/ 150286 h 1056320"/>
                  <a:gd name="connsiteX1" fmla="*/ 2060 w 1221608"/>
                  <a:gd name="connsiteY1" fmla="*/ 150286 h 1056320"/>
                  <a:gd name="connsiteX2" fmla="*/ 6997 w 1221608"/>
                  <a:gd name="connsiteY2" fmla="*/ 145348 h 1056320"/>
                  <a:gd name="connsiteX3" fmla="*/ 14402 w 1221608"/>
                  <a:gd name="connsiteY3" fmla="*/ 140413 h 1056320"/>
                  <a:gd name="connsiteX4" fmla="*/ 24277 w 1221608"/>
                  <a:gd name="connsiteY4" fmla="*/ 137944 h 1056320"/>
                  <a:gd name="connsiteX5" fmla="*/ 31681 w 1221608"/>
                  <a:gd name="connsiteY5" fmla="*/ 140413 h 1056320"/>
                  <a:gd name="connsiteX6" fmla="*/ 41556 w 1221608"/>
                  <a:gd name="connsiteY6" fmla="*/ 142880 h 1056320"/>
                  <a:gd name="connsiteX7" fmla="*/ 51428 w 1221608"/>
                  <a:gd name="connsiteY7" fmla="*/ 145348 h 1056320"/>
                  <a:gd name="connsiteX8" fmla="*/ 61303 w 1221608"/>
                  <a:gd name="connsiteY8" fmla="*/ 147817 h 1056320"/>
                  <a:gd name="connsiteX9" fmla="*/ 71178 w 1221608"/>
                  <a:gd name="connsiteY9" fmla="*/ 150286 h 1056320"/>
                  <a:gd name="connsiteX10" fmla="*/ 78582 w 1221608"/>
                  <a:gd name="connsiteY10" fmla="*/ 152755 h 1056320"/>
                  <a:gd name="connsiteX11" fmla="*/ 83520 w 1221608"/>
                  <a:gd name="connsiteY11" fmla="*/ 152755 h 1056320"/>
                  <a:gd name="connsiteX12" fmla="*/ 85987 w 1221608"/>
                  <a:gd name="connsiteY12" fmla="*/ 155223 h 1056320"/>
                  <a:gd name="connsiteX13" fmla="*/ 88457 w 1221608"/>
                  <a:gd name="connsiteY13" fmla="*/ 157692 h 1056320"/>
                  <a:gd name="connsiteX14" fmla="*/ 95862 w 1221608"/>
                  <a:gd name="connsiteY14" fmla="*/ 157692 h 1056320"/>
                  <a:gd name="connsiteX15" fmla="*/ 98332 w 1221608"/>
                  <a:gd name="connsiteY15" fmla="*/ 155223 h 1056320"/>
                  <a:gd name="connsiteX16" fmla="*/ 100799 w 1221608"/>
                  <a:gd name="connsiteY16" fmla="*/ 152755 h 1056320"/>
                  <a:gd name="connsiteX17" fmla="*/ 110674 w 1221608"/>
                  <a:gd name="connsiteY17" fmla="*/ 152755 h 1056320"/>
                  <a:gd name="connsiteX18" fmla="*/ 115612 w 1221608"/>
                  <a:gd name="connsiteY18" fmla="*/ 155223 h 1056320"/>
                  <a:gd name="connsiteX19" fmla="*/ 118079 w 1221608"/>
                  <a:gd name="connsiteY19" fmla="*/ 157692 h 1056320"/>
                  <a:gd name="connsiteX20" fmla="*/ 123016 w 1221608"/>
                  <a:gd name="connsiteY20" fmla="*/ 162628 h 1056320"/>
                  <a:gd name="connsiteX21" fmla="*/ 127954 w 1221608"/>
                  <a:gd name="connsiteY21" fmla="*/ 165097 h 1056320"/>
                  <a:gd name="connsiteX22" fmla="*/ 137829 w 1221608"/>
                  <a:gd name="connsiteY22" fmla="*/ 165097 h 1056320"/>
                  <a:gd name="connsiteX23" fmla="*/ 145233 w 1221608"/>
                  <a:gd name="connsiteY23" fmla="*/ 167565 h 1056320"/>
                  <a:gd name="connsiteX24" fmla="*/ 152638 w 1221608"/>
                  <a:gd name="connsiteY24" fmla="*/ 170034 h 1056320"/>
                  <a:gd name="connsiteX25" fmla="*/ 155108 w 1221608"/>
                  <a:gd name="connsiteY25" fmla="*/ 172503 h 1056320"/>
                  <a:gd name="connsiteX26" fmla="*/ 164980 w 1221608"/>
                  <a:gd name="connsiteY26" fmla="*/ 172503 h 1056320"/>
                  <a:gd name="connsiteX27" fmla="*/ 172388 w 1221608"/>
                  <a:gd name="connsiteY27" fmla="*/ 170034 h 1056320"/>
                  <a:gd name="connsiteX28" fmla="*/ 179689 w 1221608"/>
                  <a:gd name="connsiteY28" fmla="*/ 170034 h 1056320"/>
                  <a:gd name="connsiteX29" fmla="*/ 187197 w 1221608"/>
                  <a:gd name="connsiteY29" fmla="*/ 172503 h 1056320"/>
                  <a:gd name="connsiteX30" fmla="*/ 204477 w 1221608"/>
                  <a:gd name="connsiteY30" fmla="*/ 172503 h 1056320"/>
                  <a:gd name="connsiteX31" fmla="*/ 214248 w 1221608"/>
                  <a:gd name="connsiteY31" fmla="*/ 167565 h 1056320"/>
                  <a:gd name="connsiteX32" fmla="*/ 216718 w 1221608"/>
                  <a:gd name="connsiteY32" fmla="*/ 165097 h 1056320"/>
                  <a:gd name="connsiteX33" fmla="*/ 229060 w 1221608"/>
                  <a:gd name="connsiteY33" fmla="*/ 165097 h 1056320"/>
                  <a:gd name="connsiteX34" fmla="*/ 238932 w 1221608"/>
                  <a:gd name="connsiteY34" fmla="*/ 162628 h 1056320"/>
                  <a:gd name="connsiteX35" fmla="*/ 241403 w 1221608"/>
                  <a:gd name="connsiteY35" fmla="*/ 160159 h 1056320"/>
                  <a:gd name="connsiteX36" fmla="*/ 241403 w 1221608"/>
                  <a:gd name="connsiteY36" fmla="*/ 157692 h 1056320"/>
                  <a:gd name="connsiteX37" fmla="*/ 243870 w 1221608"/>
                  <a:gd name="connsiteY37" fmla="*/ 152755 h 1056320"/>
                  <a:gd name="connsiteX38" fmla="*/ 246340 w 1221608"/>
                  <a:gd name="connsiteY38" fmla="*/ 150286 h 1056320"/>
                  <a:gd name="connsiteX39" fmla="*/ 246340 w 1221608"/>
                  <a:gd name="connsiteY39" fmla="*/ 145348 h 1056320"/>
                  <a:gd name="connsiteX40" fmla="*/ 253745 w 1221608"/>
                  <a:gd name="connsiteY40" fmla="*/ 140413 h 1056320"/>
                  <a:gd name="connsiteX41" fmla="*/ 258682 w 1221608"/>
                  <a:gd name="connsiteY41" fmla="*/ 130538 h 1056320"/>
                  <a:gd name="connsiteX42" fmla="*/ 263620 w 1221608"/>
                  <a:gd name="connsiteY42" fmla="*/ 123131 h 1056320"/>
                  <a:gd name="connsiteX43" fmla="*/ 266087 w 1221608"/>
                  <a:gd name="connsiteY43" fmla="*/ 115727 h 1056320"/>
                  <a:gd name="connsiteX44" fmla="*/ 268557 w 1221608"/>
                  <a:gd name="connsiteY44" fmla="*/ 110893 h 1056320"/>
                  <a:gd name="connsiteX45" fmla="*/ 271024 w 1221608"/>
                  <a:gd name="connsiteY45" fmla="*/ 105852 h 1056320"/>
                  <a:gd name="connsiteX46" fmla="*/ 275962 w 1221608"/>
                  <a:gd name="connsiteY46" fmla="*/ 100916 h 1056320"/>
                  <a:gd name="connsiteX47" fmla="*/ 283366 w 1221608"/>
                  <a:gd name="connsiteY47" fmla="*/ 93613 h 1056320"/>
                  <a:gd name="connsiteX48" fmla="*/ 290774 w 1221608"/>
                  <a:gd name="connsiteY48" fmla="*/ 81270 h 1056320"/>
                  <a:gd name="connsiteX49" fmla="*/ 298179 w 1221608"/>
                  <a:gd name="connsiteY49" fmla="*/ 71396 h 1056320"/>
                  <a:gd name="connsiteX50" fmla="*/ 303116 w 1221608"/>
                  <a:gd name="connsiteY50" fmla="*/ 63990 h 1056320"/>
                  <a:gd name="connsiteX51" fmla="*/ 305583 w 1221608"/>
                  <a:gd name="connsiteY51" fmla="*/ 59054 h 1056320"/>
                  <a:gd name="connsiteX52" fmla="*/ 315458 w 1221608"/>
                  <a:gd name="connsiteY52" fmla="*/ 51648 h 1056320"/>
                  <a:gd name="connsiteX53" fmla="*/ 317925 w 1221608"/>
                  <a:gd name="connsiteY53" fmla="*/ 49179 h 1056320"/>
                  <a:gd name="connsiteX54" fmla="*/ 322863 w 1221608"/>
                  <a:gd name="connsiteY54" fmla="*/ 49179 h 1056320"/>
                  <a:gd name="connsiteX55" fmla="*/ 325333 w 1221608"/>
                  <a:gd name="connsiteY55" fmla="*/ 46711 h 1056320"/>
                  <a:gd name="connsiteX56" fmla="*/ 327800 w 1221608"/>
                  <a:gd name="connsiteY56" fmla="*/ 46711 h 1056320"/>
                  <a:gd name="connsiteX57" fmla="*/ 330267 w 1221608"/>
                  <a:gd name="connsiteY57" fmla="*/ 44242 h 1056320"/>
                  <a:gd name="connsiteX58" fmla="*/ 337675 w 1221608"/>
                  <a:gd name="connsiteY58" fmla="*/ 44242 h 1056320"/>
                  <a:gd name="connsiteX59" fmla="*/ 337675 w 1221608"/>
                  <a:gd name="connsiteY59" fmla="*/ 49179 h 1056320"/>
                  <a:gd name="connsiteX60" fmla="*/ 340142 w 1221608"/>
                  <a:gd name="connsiteY60" fmla="*/ 49179 h 1056320"/>
                  <a:gd name="connsiteX61" fmla="*/ 340142 w 1221608"/>
                  <a:gd name="connsiteY61" fmla="*/ 51648 h 1056320"/>
                  <a:gd name="connsiteX62" fmla="*/ 345080 w 1221608"/>
                  <a:gd name="connsiteY62" fmla="*/ 51648 h 1056320"/>
                  <a:gd name="connsiteX63" fmla="*/ 345080 w 1221608"/>
                  <a:gd name="connsiteY63" fmla="*/ 44242 h 1056320"/>
                  <a:gd name="connsiteX64" fmla="*/ 352484 w 1221608"/>
                  <a:gd name="connsiteY64" fmla="*/ 44242 h 1056320"/>
                  <a:gd name="connsiteX65" fmla="*/ 352484 w 1221608"/>
                  <a:gd name="connsiteY65" fmla="*/ 39306 h 1056320"/>
                  <a:gd name="connsiteX66" fmla="*/ 359892 w 1221608"/>
                  <a:gd name="connsiteY66" fmla="*/ 39306 h 1056320"/>
                  <a:gd name="connsiteX67" fmla="*/ 359892 w 1221608"/>
                  <a:gd name="connsiteY67" fmla="*/ 46711 h 1056320"/>
                  <a:gd name="connsiteX68" fmla="*/ 362359 w 1221608"/>
                  <a:gd name="connsiteY68" fmla="*/ 49179 h 1056320"/>
                  <a:gd name="connsiteX69" fmla="*/ 367297 w 1221608"/>
                  <a:gd name="connsiteY69" fmla="*/ 49179 h 1056320"/>
                  <a:gd name="connsiteX70" fmla="*/ 367297 w 1221608"/>
                  <a:gd name="connsiteY70" fmla="*/ 51648 h 1056320"/>
                  <a:gd name="connsiteX71" fmla="*/ 369764 w 1221608"/>
                  <a:gd name="connsiteY71" fmla="*/ 54117 h 1056320"/>
                  <a:gd name="connsiteX72" fmla="*/ 374701 w 1221608"/>
                  <a:gd name="connsiteY72" fmla="*/ 54117 h 1056320"/>
                  <a:gd name="connsiteX73" fmla="*/ 374701 w 1221608"/>
                  <a:gd name="connsiteY73" fmla="*/ 51648 h 1056320"/>
                  <a:gd name="connsiteX74" fmla="*/ 377172 w 1221608"/>
                  <a:gd name="connsiteY74" fmla="*/ 51648 h 1056320"/>
                  <a:gd name="connsiteX75" fmla="*/ 377172 w 1221608"/>
                  <a:gd name="connsiteY75" fmla="*/ 46711 h 1056320"/>
                  <a:gd name="connsiteX76" fmla="*/ 379639 w 1221608"/>
                  <a:gd name="connsiteY76" fmla="*/ 46711 h 1056320"/>
                  <a:gd name="connsiteX77" fmla="*/ 379639 w 1221608"/>
                  <a:gd name="connsiteY77" fmla="*/ 44242 h 1056320"/>
                  <a:gd name="connsiteX78" fmla="*/ 384576 w 1221608"/>
                  <a:gd name="connsiteY78" fmla="*/ 44242 h 1056320"/>
                  <a:gd name="connsiteX79" fmla="*/ 387044 w 1221608"/>
                  <a:gd name="connsiteY79" fmla="*/ 46711 h 1056320"/>
                  <a:gd name="connsiteX80" fmla="*/ 387044 w 1221608"/>
                  <a:gd name="connsiteY80" fmla="*/ 44242 h 1056320"/>
                  <a:gd name="connsiteX81" fmla="*/ 389514 w 1221608"/>
                  <a:gd name="connsiteY81" fmla="*/ 44242 h 1056320"/>
                  <a:gd name="connsiteX82" fmla="*/ 389514 w 1221608"/>
                  <a:gd name="connsiteY82" fmla="*/ 46711 h 1056320"/>
                  <a:gd name="connsiteX83" fmla="*/ 391981 w 1221608"/>
                  <a:gd name="connsiteY83" fmla="*/ 46711 h 1056320"/>
                  <a:gd name="connsiteX84" fmla="*/ 391981 w 1221608"/>
                  <a:gd name="connsiteY84" fmla="*/ 49179 h 1056320"/>
                  <a:gd name="connsiteX85" fmla="*/ 394451 w 1221608"/>
                  <a:gd name="connsiteY85" fmla="*/ 49179 h 1056320"/>
                  <a:gd name="connsiteX86" fmla="*/ 394451 w 1221608"/>
                  <a:gd name="connsiteY86" fmla="*/ 44242 h 1056320"/>
                  <a:gd name="connsiteX87" fmla="*/ 396918 w 1221608"/>
                  <a:gd name="connsiteY87" fmla="*/ 41773 h 1056320"/>
                  <a:gd name="connsiteX88" fmla="*/ 399389 w 1221608"/>
                  <a:gd name="connsiteY88" fmla="*/ 39306 h 1056320"/>
                  <a:gd name="connsiteX89" fmla="*/ 401856 w 1221608"/>
                  <a:gd name="connsiteY89" fmla="*/ 39306 h 1056320"/>
                  <a:gd name="connsiteX90" fmla="*/ 401856 w 1221608"/>
                  <a:gd name="connsiteY90" fmla="*/ 34368 h 1056320"/>
                  <a:gd name="connsiteX91" fmla="*/ 406793 w 1221608"/>
                  <a:gd name="connsiteY91" fmla="*/ 34368 h 1056320"/>
                  <a:gd name="connsiteX92" fmla="*/ 409261 w 1221608"/>
                  <a:gd name="connsiteY92" fmla="*/ 36837 h 1056320"/>
                  <a:gd name="connsiteX93" fmla="*/ 411731 w 1221608"/>
                  <a:gd name="connsiteY93" fmla="*/ 36837 h 1056320"/>
                  <a:gd name="connsiteX94" fmla="*/ 411731 w 1221608"/>
                  <a:gd name="connsiteY94" fmla="*/ 39306 h 1056320"/>
                  <a:gd name="connsiteX95" fmla="*/ 414198 w 1221608"/>
                  <a:gd name="connsiteY95" fmla="*/ 39306 h 1056320"/>
                  <a:gd name="connsiteX96" fmla="*/ 414198 w 1221608"/>
                  <a:gd name="connsiteY96" fmla="*/ 41773 h 1056320"/>
                  <a:gd name="connsiteX97" fmla="*/ 416668 w 1221608"/>
                  <a:gd name="connsiteY97" fmla="*/ 44242 h 1056320"/>
                  <a:gd name="connsiteX98" fmla="*/ 419135 w 1221608"/>
                  <a:gd name="connsiteY98" fmla="*/ 44242 h 1056320"/>
                  <a:gd name="connsiteX99" fmla="*/ 419135 w 1221608"/>
                  <a:gd name="connsiteY99" fmla="*/ 46711 h 1056320"/>
                  <a:gd name="connsiteX100" fmla="*/ 421603 w 1221608"/>
                  <a:gd name="connsiteY100" fmla="*/ 46711 h 1056320"/>
                  <a:gd name="connsiteX101" fmla="*/ 424073 w 1221608"/>
                  <a:gd name="connsiteY101" fmla="*/ 44242 h 1056320"/>
                  <a:gd name="connsiteX102" fmla="*/ 424073 w 1221608"/>
                  <a:gd name="connsiteY102" fmla="*/ 39306 h 1056320"/>
                  <a:gd name="connsiteX103" fmla="*/ 433948 w 1221608"/>
                  <a:gd name="connsiteY103" fmla="*/ 39306 h 1056320"/>
                  <a:gd name="connsiteX104" fmla="*/ 433948 w 1221608"/>
                  <a:gd name="connsiteY104" fmla="*/ 36837 h 1056320"/>
                  <a:gd name="connsiteX105" fmla="*/ 436415 w 1221608"/>
                  <a:gd name="connsiteY105" fmla="*/ 36837 h 1056320"/>
                  <a:gd name="connsiteX106" fmla="*/ 438882 w 1221608"/>
                  <a:gd name="connsiteY106" fmla="*/ 34368 h 1056320"/>
                  <a:gd name="connsiteX107" fmla="*/ 441352 w 1221608"/>
                  <a:gd name="connsiteY107" fmla="*/ 34368 h 1056320"/>
                  <a:gd name="connsiteX108" fmla="*/ 443820 w 1221608"/>
                  <a:gd name="connsiteY108" fmla="*/ 36837 h 1056320"/>
                  <a:gd name="connsiteX109" fmla="*/ 443820 w 1221608"/>
                  <a:gd name="connsiteY109" fmla="*/ 39306 h 1056320"/>
                  <a:gd name="connsiteX110" fmla="*/ 456162 w 1221608"/>
                  <a:gd name="connsiteY110" fmla="*/ 39306 h 1056320"/>
                  <a:gd name="connsiteX111" fmla="*/ 456162 w 1221608"/>
                  <a:gd name="connsiteY111" fmla="*/ 41773 h 1056320"/>
                  <a:gd name="connsiteX112" fmla="*/ 458632 w 1221608"/>
                  <a:gd name="connsiteY112" fmla="*/ 41773 h 1056320"/>
                  <a:gd name="connsiteX113" fmla="*/ 458632 w 1221608"/>
                  <a:gd name="connsiteY113" fmla="*/ 44242 h 1056320"/>
                  <a:gd name="connsiteX114" fmla="*/ 461099 w 1221608"/>
                  <a:gd name="connsiteY114" fmla="*/ 44242 h 1056320"/>
                  <a:gd name="connsiteX115" fmla="*/ 461099 w 1221608"/>
                  <a:gd name="connsiteY115" fmla="*/ 41773 h 1056320"/>
                  <a:gd name="connsiteX116" fmla="*/ 463569 w 1221608"/>
                  <a:gd name="connsiteY116" fmla="*/ 41773 h 1056320"/>
                  <a:gd name="connsiteX117" fmla="*/ 466037 w 1221608"/>
                  <a:gd name="connsiteY117" fmla="*/ 39306 h 1056320"/>
                  <a:gd name="connsiteX118" fmla="*/ 466037 w 1221608"/>
                  <a:gd name="connsiteY118" fmla="*/ 36837 h 1056320"/>
                  <a:gd name="connsiteX119" fmla="*/ 470974 w 1221608"/>
                  <a:gd name="connsiteY119" fmla="*/ 36837 h 1056320"/>
                  <a:gd name="connsiteX120" fmla="*/ 470974 w 1221608"/>
                  <a:gd name="connsiteY120" fmla="*/ 36837 h 1056320"/>
                  <a:gd name="connsiteX121" fmla="*/ 475912 w 1221608"/>
                  <a:gd name="connsiteY121" fmla="*/ 36837 h 1056320"/>
                  <a:gd name="connsiteX122" fmla="*/ 475912 w 1221608"/>
                  <a:gd name="connsiteY122" fmla="*/ 39306 h 1056320"/>
                  <a:gd name="connsiteX123" fmla="*/ 478379 w 1221608"/>
                  <a:gd name="connsiteY123" fmla="*/ 39306 h 1056320"/>
                  <a:gd name="connsiteX124" fmla="*/ 480849 w 1221608"/>
                  <a:gd name="connsiteY124" fmla="*/ 41773 h 1056320"/>
                  <a:gd name="connsiteX125" fmla="*/ 485787 w 1221608"/>
                  <a:gd name="connsiteY125" fmla="*/ 41773 h 1056320"/>
                  <a:gd name="connsiteX126" fmla="*/ 488254 w 1221608"/>
                  <a:gd name="connsiteY126" fmla="*/ 44242 h 1056320"/>
                  <a:gd name="connsiteX127" fmla="*/ 495658 w 1221608"/>
                  <a:gd name="connsiteY127" fmla="*/ 44242 h 1056320"/>
                  <a:gd name="connsiteX128" fmla="*/ 498129 w 1221608"/>
                  <a:gd name="connsiteY128" fmla="*/ 41773 h 1056320"/>
                  <a:gd name="connsiteX129" fmla="*/ 503066 w 1221608"/>
                  <a:gd name="connsiteY129" fmla="*/ 41773 h 1056320"/>
                  <a:gd name="connsiteX130" fmla="*/ 503066 w 1221608"/>
                  <a:gd name="connsiteY130" fmla="*/ 39306 h 1056320"/>
                  <a:gd name="connsiteX131" fmla="*/ 505533 w 1221608"/>
                  <a:gd name="connsiteY131" fmla="*/ 39306 h 1056320"/>
                  <a:gd name="connsiteX132" fmla="*/ 508004 w 1221608"/>
                  <a:gd name="connsiteY132" fmla="*/ 36837 h 1056320"/>
                  <a:gd name="connsiteX133" fmla="*/ 510471 w 1221608"/>
                  <a:gd name="connsiteY133" fmla="*/ 39306 h 1056320"/>
                  <a:gd name="connsiteX134" fmla="*/ 522813 w 1221608"/>
                  <a:gd name="connsiteY134" fmla="*/ 39306 h 1056320"/>
                  <a:gd name="connsiteX135" fmla="*/ 522813 w 1221608"/>
                  <a:gd name="connsiteY135" fmla="*/ 36837 h 1056320"/>
                  <a:gd name="connsiteX136" fmla="*/ 525283 w 1221608"/>
                  <a:gd name="connsiteY136" fmla="*/ 34368 h 1056320"/>
                  <a:gd name="connsiteX137" fmla="*/ 527750 w 1221608"/>
                  <a:gd name="connsiteY137" fmla="*/ 36837 h 1056320"/>
                  <a:gd name="connsiteX138" fmla="*/ 530217 w 1221608"/>
                  <a:gd name="connsiteY138" fmla="*/ 39306 h 1056320"/>
                  <a:gd name="connsiteX139" fmla="*/ 530217 w 1221608"/>
                  <a:gd name="connsiteY139" fmla="*/ 31900 h 1056320"/>
                  <a:gd name="connsiteX140" fmla="*/ 535155 w 1221608"/>
                  <a:gd name="connsiteY140" fmla="*/ 31900 h 1056320"/>
                  <a:gd name="connsiteX141" fmla="*/ 535155 w 1221608"/>
                  <a:gd name="connsiteY141" fmla="*/ 29431 h 1056320"/>
                  <a:gd name="connsiteX142" fmla="*/ 532688 w 1221608"/>
                  <a:gd name="connsiteY142" fmla="*/ 29431 h 1056320"/>
                  <a:gd name="connsiteX143" fmla="*/ 532688 w 1221608"/>
                  <a:gd name="connsiteY143" fmla="*/ 26962 h 1056320"/>
                  <a:gd name="connsiteX144" fmla="*/ 540092 w 1221608"/>
                  <a:gd name="connsiteY144" fmla="*/ 26962 h 1056320"/>
                  <a:gd name="connsiteX145" fmla="*/ 540092 w 1221608"/>
                  <a:gd name="connsiteY145" fmla="*/ 29431 h 1056320"/>
                  <a:gd name="connsiteX146" fmla="*/ 540092 w 1221608"/>
                  <a:gd name="connsiteY146" fmla="*/ 29431 h 1056320"/>
                  <a:gd name="connsiteX147" fmla="*/ 540092 w 1221608"/>
                  <a:gd name="connsiteY147" fmla="*/ 31900 h 1056320"/>
                  <a:gd name="connsiteX148" fmla="*/ 542563 w 1221608"/>
                  <a:gd name="connsiteY148" fmla="*/ 31900 h 1056320"/>
                  <a:gd name="connsiteX149" fmla="*/ 542563 w 1221608"/>
                  <a:gd name="connsiteY149" fmla="*/ 29431 h 1056320"/>
                  <a:gd name="connsiteX150" fmla="*/ 545030 w 1221608"/>
                  <a:gd name="connsiteY150" fmla="*/ 29431 h 1056320"/>
                  <a:gd name="connsiteX151" fmla="*/ 545030 w 1221608"/>
                  <a:gd name="connsiteY151" fmla="*/ 24494 h 1056320"/>
                  <a:gd name="connsiteX152" fmla="*/ 549967 w 1221608"/>
                  <a:gd name="connsiteY152" fmla="*/ 24494 h 1056320"/>
                  <a:gd name="connsiteX153" fmla="*/ 549967 w 1221608"/>
                  <a:gd name="connsiteY153" fmla="*/ 22026 h 1056320"/>
                  <a:gd name="connsiteX154" fmla="*/ 552434 w 1221608"/>
                  <a:gd name="connsiteY154" fmla="*/ 22026 h 1056320"/>
                  <a:gd name="connsiteX155" fmla="*/ 552434 w 1221608"/>
                  <a:gd name="connsiteY155" fmla="*/ 17089 h 1056320"/>
                  <a:gd name="connsiteX156" fmla="*/ 549967 w 1221608"/>
                  <a:gd name="connsiteY156" fmla="*/ 17089 h 1056320"/>
                  <a:gd name="connsiteX157" fmla="*/ 549967 w 1221608"/>
                  <a:gd name="connsiteY157" fmla="*/ 14620 h 1056320"/>
                  <a:gd name="connsiteX158" fmla="*/ 554905 w 1221608"/>
                  <a:gd name="connsiteY158" fmla="*/ 14620 h 1056320"/>
                  <a:gd name="connsiteX159" fmla="*/ 554905 w 1221608"/>
                  <a:gd name="connsiteY159" fmla="*/ 12151 h 1056320"/>
                  <a:gd name="connsiteX160" fmla="*/ 557372 w 1221608"/>
                  <a:gd name="connsiteY160" fmla="*/ 12151 h 1056320"/>
                  <a:gd name="connsiteX161" fmla="*/ 557372 w 1221608"/>
                  <a:gd name="connsiteY161" fmla="*/ 14620 h 1056320"/>
                  <a:gd name="connsiteX162" fmla="*/ 559842 w 1221608"/>
                  <a:gd name="connsiteY162" fmla="*/ 14620 h 1056320"/>
                  <a:gd name="connsiteX163" fmla="*/ 559842 w 1221608"/>
                  <a:gd name="connsiteY163" fmla="*/ 17089 h 1056320"/>
                  <a:gd name="connsiteX164" fmla="*/ 562309 w 1221608"/>
                  <a:gd name="connsiteY164" fmla="*/ 19558 h 1056320"/>
                  <a:gd name="connsiteX165" fmla="*/ 562309 w 1221608"/>
                  <a:gd name="connsiteY165" fmla="*/ 22026 h 1056320"/>
                  <a:gd name="connsiteX166" fmla="*/ 564776 w 1221608"/>
                  <a:gd name="connsiteY166" fmla="*/ 24494 h 1056320"/>
                  <a:gd name="connsiteX167" fmla="*/ 564776 w 1221608"/>
                  <a:gd name="connsiteY167" fmla="*/ 29431 h 1056320"/>
                  <a:gd name="connsiteX168" fmla="*/ 572184 w 1221608"/>
                  <a:gd name="connsiteY168" fmla="*/ 29431 h 1056320"/>
                  <a:gd name="connsiteX169" fmla="*/ 572184 w 1221608"/>
                  <a:gd name="connsiteY169" fmla="*/ 26962 h 1056320"/>
                  <a:gd name="connsiteX170" fmla="*/ 569714 w 1221608"/>
                  <a:gd name="connsiteY170" fmla="*/ 26962 h 1056320"/>
                  <a:gd name="connsiteX171" fmla="*/ 569714 w 1221608"/>
                  <a:gd name="connsiteY171" fmla="*/ 24494 h 1056320"/>
                  <a:gd name="connsiteX172" fmla="*/ 574651 w 1221608"/>
                  <a:gd name="connsiteY172" fmla="*/ 24494 h 1056320"/>
                  <a:gd name="connsiteX173" fmla="*/ 574651 w 1221608"/>
                  <a:gd name="connsiteY173" fmla="*/ 26962 h 1056320"/>
                  <a:gd name="connsiteX174" fmla="*/ 577122 w 1221608"/>
                  <a:gd name="connsiteY174" fmla="*/ 26962 h 1056320"/>
                  <a:gd name="connsiteX175" fmla="*/ 577122 w 1221608"/>
                  <a:gd name="connsiteY175" fmla="*/ 29431 h 1056320"/>
                  <a:gd name="connsiteX176" fmla="*/ 579589 w 1221608"/>
                  <a:gd name="connsiteY176" fmla="*/ 29431 h 1056320"/>
                  <a:gd name="connsiteX177" fmla="*/ 579589 w 1221608"/>
                  <a:gd name="connsiteY177" fmla="*/ 26962 h 1056320"/>
                  <a:gd name="connsiteX178" fmla="*/ 582059 w 1221608"/>
                  <a:gd name="connsiteY178" fmla="*/ 26962 h 1056320"/>
                  <a:gd name="connsiteX179" fmla="*/ 582059 w 1221608"/>
                  <a:gd name="connsiteY179" fmla="*/ 22026 h 1056320"/>
                  <a:gd name="connsiteX180" fmla="*/ 586893 w 1221608"/>
                  <a:gd name="connsiteY180" fmla="*/ 22026 h 1056320"/>
                  <a:gd name="connsiteX181" fmla="*/ 586893 w 1221608"/>
                  <a:gd name="connsiteY181" fmla="*/ 19558 h 1056320"/>
                  <a:gd name="connsiteX182" fmla="*/ 589360 w 1221608"/>
                  <a:gd name="connsiteY182" fmla="*/ 19558 h 1056320"/>
                  <a:gd name="connsiteX183" fmla="*/ 589360 w 1221608"/>
                  <a:gd name="connsiteY183" fmla="*/ 22026 h 1056320"/>
                  <a:gd name="connsiteX184" fmla="*/ 594298 w 1221608"/>
                  <a:gd name="connsiteY184" fmla="*/ 22026 h 1056320"/>
                  <a:gd name="connsiteX185" fmla="*/ 594298 w 1221608"/>
                  <a:gd name="connsiteY185" fmla="*/ 19558 h 1056320"/>
                  <a:gd name="connsiteX186" fmla="*/ 591827 w 1221608"/>
                  <a:gd name="connsiteY186" fmla="*/ 17089 h 1056320"/>
                  <a:gd name="connsiteX187" fmla="*/ 591827 w 1221608"/>
                  <a:gd name="connsiteY187" fmla="*/ 14620 h 1056320"/>
                  <a:gd name="connsiteX188" fmla="*/ 604173 w 1221608"/>
                  <a:gd name="connsiteY188" fmla="*/ 14620 h 1056320"/>
                  <a:gd name="connsiteX189" fmla="*/ 604173 w 1221608"/>
                  <a:gd name="connsiteY189" fmla="*/ 12151 h 1056320"/>
                  <a:gd name="connsiteX190" fmla="*/ 609107 w 1221608"/>
                  <a:gd name="connsiteY190" fmla="*/ 12151 h 1056320"/>
                  <a:gd name="connsiteX191" fmla="*/ 606640 w 1221608"/>
                  <a:gd name="connsiteY191" fmla="*/ 14620 h 1056320"/>
                  <a:gd name="connsiteX192" fmla="*/ 606640 w 1221608"/>
                  <a:gd name="connsiteY192" fmla="*/ 17089 h 1056320"/>
                  <a:gd name="connsiteX193" fmla="*/ 604173 w 1221608"/>
                  <a:gd name="connsiteY193" fmla="*/ 17089 h 1056320"/>
                  <a:gd name="connsiteX194" fmla="*/ 604173 w 1221608"/>
                  <a:gd name="connsiteY194" fmla="*/ 29431 h 1056320"/>
                  <a:gd name="connsiteX195" fmla="*/ 609107 w 1221608"/>
                  <a:gd name="connsiteY195" fmla="*/ 29431 h 1056320"/>
                  <a:gd name="connsiteX196" fmla="*/ 611577 w 1221608"/>
                  <a:gd name="connsiteY196" fmla="*/ 26962 h 1056320"/>
                  <a:gd name="connsiteX197" fmla="*/ 609107 w 1221608"/>
                  <a:gd name="connsiteY197" fmla="*/ 24494 h 1056320"/>
                  <a:gd name="connsiteX198" fmla="*/ 611577 w 1221608"/>
                  <a:gd name="connsiteY198" fmla="*/ 24494 h 1056320"/>
                  <a:gd name="connsiteX199" fmla="*/ 611577 w 1221608"/>
                  <a:gd name="connsiteY199" fmla="*/ 22026 h 1056320"/>
                  <a:gd name="connsiteX200" fmla="*/ 614044 w 1221608"/>
                  <a:gd name="connsiteY200" fmla="*/ 22026 h 1056320"/>
                  <a:gd name="connsiteX201" fmla="*/ 616515 w 1221608"/>
                  <a:gd name="connsiteY201" fmla="*/ 19558 h 1056320"/>
                  <a:gd name="connsiteX202" fmla="*/ 621452 w 1221608"/>
                  <a:gd name="connsiteY202" fmla="*/ 19558 h 1056320"/>
                  <a:gd name="connsiteX203" fmla="*/ 621452 w 1221608"/>
                  <a:gd name="connsiteY203" fmla="*/ 22026 h 1056320"/>
                  <a:gd name="connsiteX204" fmla="*/ 623919 w 1221608"/>
                  <a:gd name="connsiteY204" fmla="*/ 19558 h 1056320"/>
                  <a:gd name="connsiteX205" fmla="*/ 628857 w 1221608"/>
                  <a:gd name="connsiteY205" fmla="*/ 19558 h 1056320"/>
                  <a:gd name="connsiteX206" fmla="*/ 631324 w 1221608"/>
                  <a:gd name="connsiteY206" fmla="*/ 22026 h 1056320"/>
                  <a:gd name="connsiteX207" fmla="*/ 631324 w 1221608"/>
                  <a:gd name="connsiteY207" fmla="*/ 26962 h 1056320"/>
                  <a:gd name="connsiteX208" fmla="*/ 628857 w 1221608"/>
                  <a:gd name="connsiteY208" fmla="*/ 26962 h 1056320"/>
                  <a:gd name="connsiteX209" fmla="*/ 628857 w 1221608"/>
                  <a:gd name="connsiteY209" fmla="*/ 26962 h 1056320"/>
                  <a:gd name="connsiteX210" fmla="*/ 626390 w 1221608"/>
                  <a:gd name="connsiteY210" fmla="*/ 26962 h 1056320"/>
                  <a:gd name="connsiteX211" fmla="*/ 623919 w 1221608"/>
                  <a:gd name="connsiteY211" fmla="*/ 29431 h 1056320"/>
                  <a:gd name="connsiteX212" fmla="*/ 623919 w 1221608"/>
                  <a:gd name="connsiteY212" fmla="*/ 31900 h 1056320"/>
                  <a:gd name="connsiteX213" fmla="*/ 628857 w 1221608"/>
                  <a:gd name="connsiteY213" fmla="*/ 31900 h 1056320"/>
                  <a:gd name="connsiteX214" fmla="*/ 628857 w 1221608"/>
                  <a:gd name="connsiteY214" fmla="*/ 34368 h 1056320"/>
                  <a:gd name="connsiteX215" fmla="*/ 631324 w 1221608"/>
                  <a:gd name="connsiteY215" fmla="*/ 34368 h 1056320"/>
                  <a:gd name="connsiteX216" fmla="*/ 631324 w 1221608"/>
                  <a:gd name="connsiteY216" fmla="*/ 31900 h 1056320"/>
                  <a:gd name="connsiteX217" fmla="*/ 633794 w 1221608"/>
                  <a:gd name="connsiteY217" fmla="*/ 31900 h 1056320"/>
                  <a:gd name="connsiteX218" fmla="*/ 633794 w 1221608"/>
                  <a:gd name="connsiteY218" fmla="*/ 29431 h 1056320"/>
                  <a:gd name="connsiteX219" fmla="*/ 636261 w 1221608"/>
                  <a:gd name="connsiteY219" fmla="*/ 29431 h 1056320"/>
                  <a:gd name="connsiteX220" fmla="*/ 636261 w 1221608"/>
                  <a:gd name="connsiteY220" fmla="*/ 34368 h 1056320"/>
                  <a:gd name="connsiteX221" fmla="*/ 638732 w 1221608"/>
                  <a:gd name="connsiteY221" fmla="*/ 36837 h 1056320"/>
                  <a:gd name="connsiteX222" fmla="*/ 643669 w 1221608"/>
                  <a:gd name="connsiteY222" fmla="*/ 36837 h 1056320"/>
                  <a:gd name="connsiteX223" fmla="*/ 643669 w 1221608"/>
                  <a:gd name="connsiteY223" fmla="*/ 31900 h 1056320"/>
                  <a:gd name="connsiteX224" fmla="*/ 646136 w 1221608"/>
                  <a:gd name="connsiteY224" fmla="*/ 31900 h 1056320"/>
                  <a:gd name="connsiteX225" fmla="*/ 646136 w 1221608"/>
                  <a:gd name="connsiteY225" fmla="*/ 36837 h 1056320"/>
                  <a:gd name="connsiteX226" fmla="*/ 646136 w 1221608"/>
                  <a:gd name="connsiteY226" fmla="*/ 36837 h 1056320"/>
                  <a:gd name="connsiteX227" fmla="*/ 646136 w 1221608"/>
                  <a:gd name="connsiteY227" fmla="*/ 39306 h 1056320"/>
                  <a:gd name="connsiteX228" fmla="*/ 648603 w 1221608"/>
                  <a:gd name="connsiteY228" fmla="*/ 41773 h 1056320"/>
                  <a:gd name="connsiteX229" fmla="*/ 651074 w 1221608"/>
                  <a:gd name="connsiteY229" fmla="*/ 44242 h 1056320"/>
                  <a:gd name="connsiteX230" fmla="*/ 651074 w 1221608"/>
                  <a:gd name="connsiteY230" fmla="*/ 49179 h 1056320"/>
                  <a:gd name="connsiteX231" fmla="*/ 653541 w 1221608"/>
                  <a:gd name="connsiteY231" fmla="*/ 51648 h 1056320"/>
                  <a:gd name="connsiteX232" fmla="*/ 656011 w 1221608"/>
                  <a:gd name="connsiteY232" fmla="*/ 51648 h 1056320"/>
                  <a:gd name="connsiteX233" fmla="*/ 653541 w 1221608"/>
                  <a:gd name="connsiteY233" fmla="*/ 49179 h 1056320"/>
                  <a:gd name="connsiteX234" fmla="*/ 653541 w 1221608"/>
                  <a:gd name="connsiteY234" fmla="*/ 46711 h 1056320"/>
                  <a:gd name="connsiteX235" fmla="*/ 656011 w 1221608"/>
                  <a:gd name="connsiteY235" fmla="*/ 46711 h 1056320"/>
                  <a:gd name="connsiteX236" fmla="*/ 656011 w 1221608"/>
                  <a:gd name="connsiteY236" fmla="*/ 44242 h 1056320"/>
                  <a:gd name="connsiteX237" fmla="*/ 656011 w 1221608"/>
                  <a:gd name="connsiteY237" fmla="*/ 44242 h 1056320"/>
                  <a:gd name="connsiteX238" fmla="*/ 656011 w 1221608"/>
                  <a:gd name="connsiteY238" fmla="*/ 41773 h 1056320"/>
                  <a:gd name="connsiteX239" fmla="*/ 653541 w 1221608"/>
                  <a:gd name="connsiteY239" fmla="*/ 41773 h 1056320"/>
                  <a:gd name="connsiteX240" fmla="*/ 653541 w 1221608"/>
                  <a:gd name="connsiteY240" fmla="*/ 36837 h 1056320"/>
                  <a:gd name="connsiteX241" fmla="*/ 656011 w 1221608"/>
                  <a:gd name="connsiteY241" fmla="*/ 36837 h 1056320"/>
                  <a:gd name="connsiteX242" fmla="*/ 656011 w 1221608"/>
                  <a:gd name="connsiteY242" fmla="*/ 39306 h 1056320"/>
                  <a:gd name="connsiteX243" fmla="*/ 658478 w 1221608"/>
                  <a:gd name="connsiteY243" fmla="*/ 39306 h 1056320"/>
                  <a:gd name="connsiteX244" fmla="*/ 658478 w 1221608"/>
                  <a:gd name="connsiteY244" fmla="*/ 41773 h 1056320"/>
                  <a:gd name="connsiteX245" fmla="*/ 668353 w 1221608"/>
                  <a:gd name="connsiteY245" fmla="*/ 41773 h 1056320"/>
                  <a:gd name="connsiteX246" fmla="*/ 668353 w 1221608"/>
                  <a:gd name="connsiteY246" fmla="*/ 39306 h 1056320"/>
                  <a:gd name="connsiteX247" fmla="*/ 663416 w 1221608"/>
                  <a:gd name="connsiteY247" fmla="*/ 39306 h 1056320"/>
                  <a:gd name="connsiteX248" fmla="*/ 663416 w 1221608"/>
                  <a:gd name="connsiteY248" fmla="*/ 36837 h 1056320"/>
                  <a:gd name="connsiteX249" fmla="*/ 668353 w 1221608"/>
                  <a:gd name="connsiteY249" fmla="*/ 36837 h 1056320"/>
                  <a:gd name="connsiteX250" fmla="*/ 668353 w 1221608"/>
                  <a:gd name="connsiteY250" fmla="*/ 29431 h 1056320"/>
                  <a:gd name="connsiteX251" fmla="*/ 670820 w 1221608"/>
                  <a:gd name="connsiteY251" fmla="*/ 29431 h 1056320"/>
                  <a:gd name="connsiteX252" fmla="*/ 670820 w 1221608"/>
                  <a:gd name="connsiteY252" fmla="*/ 26962 h 1056320"/>
                  <a:gd name="connsiteX253" fmla="*/ 668353 w 1221608"/>
                  <a:gd name="connsiteY253" fmla="*/ 24494 h 1056320"/>
                  <a:gd name="connsiteX254" fmla="*/ 673291 w 1221608"/>
                  <a:gd name="connsiteY254" fmla="*/ 24494 h 1056320"/>
                  <a:gd name="connsiteX255" fmla="*/ 673291 w 1221608"/>
                  <a:gd name="connsiteY255" fmla="*/ 19558 h 1056320"/>
                  <a:gd name="connsiteX256" fmla="*/ 680695 w 1221608"/>
                  <a:gd name="connsiteY256" fmla="*/ 19558 h 1056320"/>
                  <a:gd name="connsiteX257" fmla="*/ 683163 w 1221608"/>
                  <a:gd name="connsiteY257" fmla="*/ 22026 h 1056320"/>
                  <a:gd name="connsiteX258" fmla="*/ 683163 w 1221608"/>
                  <a:gd name="connsiteY258" fmla="*/ 17089 h 1056320"/>
                  <a:gd name="connsiteX259" fmla="*/ 680695 w 1221608"/>
                  <a:gd name="connsiteY259" fmla="*/ 17089 h 1056320"/>
                  <a:gd name="connsiteX260" fmla="*/ 678228 w 1221608"/>
                  <a:gd name="connsiteY260" fmla="*/ 14620 h 1056320"/>
                  <a:gd name="connsiteX261" fmla="*/ 678228 w 1221608"/>
                  <a:gd name="connsiteY261" fmla="*/ 4747 h 1056320"/>
                  <a:gd name="connsiteX262" fmla="*/ 685633 w 1221608"/>
                  <a:gd name="connsiteY262" fmla="*/ 4747 h 1056320"/>
                  <a:gd name="connsiteX263" fmla="*/ 685633 w 1221608"/>
                  <a:gd name="connsiteY263" fmla="*/ -191 h 1056320"/>
                  <a:gd name="connsiteX264" fmla="*/ 688100 w 1221608"/>
                  <a:gd name="connsiteY264" fmla="*/ -191 h 1056320"/>
                  <a:gd name="connsiteX265" fmla="*/ 688100 w 1221608"/>
                  <a:gd name="connsiteY265" fmla="*/ 2278 h 1056320"/>
                  <a:gd name="connsiteX266" fmla="*/ 690570 w 1221608"/>
                  <a:gd name="connsiteY266" fmla="*/ 2278 h 1056320"/>
                  <a:gd name="connsiteX267" fmla="*/ 690570 w 1221608"/>
                  <a:gd name="connsiteY267" fmla="*/ 4747 h 1056320"/>
                  <a:gd name="connsiteX268" fmla="*/ 688100 w 1221608"/>
                  <a:gd name="connsiteY268" fmla="*/ 4747 h 1056320"/>
                  <a:gd name="connsiteX269" fmla="*/ 688100 w 1221608"/>
                  <a:gd name="connsiteY269" fmla="*/ 7214 h 1056320"/>
                  <a:gd name="connsiteX270" fmla="*/ 690570 w 1221608"/>
                  <a:gd name="connsiteY270" fmla="*/ 9683 h 1056320"/>
                  <a:gd name="connsiteX271" fmla="*/ 693037 w 1221608"/>
                  <a:gd name="connsiteY271" fmla="*/ 9683 h 1056320"/>
                  <a:gd name="connsiteX272" fmla="*/ 693037 w 1221608"/>
                  <a:gd name="connsiteY272" fmla="*/ 7214 h 1056320"/>
                  <a:gd name="connsiteX273" fmla="*/ 700442 w 1221608"/>
                  <a:gd name="connsiteY273" fmla="*/ 7214 h 1056320"/>
                  <a:gd name="connsiteX274" fmla="*/ 700442 w 1221608"/>
                  <a:gd name="connsiteY274" fmla="*/ 9683 h 1056320"/>
                  <a:gd name="connsiteX275" fmla="*/ 702912 w 1221608"/>
                  <a:gd name="connsiteY275" fmla="*/ 12151 h 1056320"/>
                  <a:gd name="connsiteX276" fmla="*/ 712787 w 1221608"/>
                  <a:gd name="connsiteY276" fmla="*/ 12151 h 1056320"/>
                  <a:gd name="connsiteX277" fmla="*/ 712787 w 1221608"/>
                  <a:gd name="connsiteY277" fmla="*/ 14620 h 1056320"/>
                  <a:gd name="connsiteX278" fmla="*/ 707850 w 1221608"/>
                  <a:gd name="connsiteY278" fmla="*/ 14620 h 1056320"/>
                  <a:gd name="connsiteX279" fmla="*/ 707850 w 1221608"/>
                  <a:gd name="connsiteY279" fmla="*/ 19558 h 1056320"/>
                  <a:gd name="connsiteX280" fmla="*/ 710317 w 1221608"/>
                  <a:gd name="connsiteY280" fmla="*/ 19558 h 1056320"/>
                  <a:gd name="connsiteX281" fmla="*/ 710317 w 1221608"/>
                  <a:gd name="connsiteY281" fmla="*/ 22026 h 1056320"/>
                  <a:gd name="connsiteX282" fmla="*/ 712787 w 1221608"/>
                  <a:gd name="connsiteY282" fmla="*/ 22026 h 1056320"/>
                  <a:gd name="connsiteX283" fmla="*/ 712787 w 1221608"/>
                  <a:gd name="connsiteY283" fmla="*/ 24494 h 1056320"/>
                  <a:gd name="connsiteX284" fmla="*/ 715254 w 1221608"/>
                  <a:gd name="connsiteY284" fmla="*/ 26962 h 1056320"/>
                  <a:gd name="connsiteX285" fmla="*/ 722659 w 1221608"/>
                  <a:gd name="connsiteY285" fmla="*/ 26962 h 1056320"/>
                  <a:gd name="connsiteX286" fmla="*/ 722659 w 1221608"/>
                  <a:gd name="connsiteY286" fmla="*/ 19558 h 1056320"/>
                  <a:gd name="connsiteX287" fmla="*/ 720192 w 1221608"/>
                  <a:gd name="connsiteY287" fmla="*/ 19558 h 1056320"/>
                  <a:gd name="connsiteX288" fmla="*/ 720192 w 1221608"/>
                  <a:gd name="connsiteY288" fmla="*/ 17089 h 1056320"/>
                  <a:gd name="connsiteX289" fmla="*/ 722659 w 1221608"/>
                  <a:gd name="connsiteY289" fmla="*/ 17089 h 1056320"/>
                  <a:gd name="connsiteX290" fmla="*/ 722659 w 1221608"/>
                  <a:gd name="connsiteY290" fmla="*/ 19558 h 1056320"/>
                  <a:gd name="connsiteX291" fmla="*/ 725129 w 1221608"/>
                  <a:gd name="connsiteY291" fmla="*/ 19558 h 1056320"/>
                  <a:gd name="connsiteX292" fmla="*/ 725129 w 1221608"/>
                  <a:gd name="connsiteY292" fmla="*/ 22026 h 1056320"/>
                  <a:gd name="connsiteX293" fmla="*/ 722659 w 1221608"/>
                  <a:gd name="connsiteY293" fmla="*/ 22026 h 1056320"/>
                  <a:gd name="connsiteX294" fmla="*/ 722659 w 1221608"/>
                  <a:gd name="connsiteY294" fmla="*/ 24494 h 1056320"/>
                  <a:gd name="connsiteX295" fmla="*/ 725129 w 1221608"/>
                  <a:gd name="connsiteY295" fmla="*/ 24494 h 1056320"/>
                  <a:gd name="connsiteX296" fmla="*/ 727597 w 1221608"/>
                  <a:gd name="connsiteY296" fmla="*/ 22026 h 1056320"/>
                  <a:gd name="connsiteX297" fmla="*/ 727597 w 1221608"/>
                  <a:gd name="connsiteY297" fmla="*/ 14620 h 1056320"/>
                  <a:gd name="connsiteX298" fmla="*/ 735004 w 1221608"/>
                  <a:gd name="connsiteY298" fmla="*/ 14620 h 1056320"/>
                  <a:gd name="connsiteX299" fmla="*/ 735004 w 1221608"/>
                  <a:gd name="connsiteY299" fmla="*/ 12151 h 1056320"/>
                  <a:gd name="connsiteX300" fmla="*/ 732534 w 1221608"/>
                  <a:gd name="connsiteY300" fmla="*/ 12151 h 1056320"/>
                  <a:gd name="connsiteX301" fmla="*/ 735004 w 1221608"/>
                  <a:gd name="connsiteY301" fmla="*/ 9683 h 1056320"/>
                  <a:gd name="connsiteX302" fmla="*/ 735004 w 1221608"/>
                  <a:gd name="connsiteY302" fmla="*/ 7214 h 1056320"/>
                  <a:gd name="connsiteX303" fmla="*/ 737472 w 1221608"/>
                  <a:gd name="connsiteY303" fmla="*/ 7214 h 1056320"/>
                  <a:gd name="connsiteX304" fmla="*/ 739939 w 1221608"/>
                  <a:gd name="connsiteY304" fmla="*/ 9683 h 1056320"/>
                  <a:gd name="connsiteX305" fmla="*/ 744876 w 1221608"/>
                  <a:gd name="connsiteY305" fmla="*/ 9683 h 1056320"/>
                  <a:gd name="connsiteX306" fmla="*/ 744876 w 1221608"/>
                  <a:gd name="connsiteY306" fmla="*/ 7214 h 1056320"/>
                  <a:gd name="connsiteX307" fmla="*/ 754751 w 1221608"/>
                  <a:gd name="connsiteY307" fmla="*/ 7214 h 1056320"/>
                  <a:gd name="connsiteX308" fmla="*/ 757218 w 1221608"/>
                  <a:gd name="connsiteY308" fmla="*/ 9683 h 1056320"/>
                  <a:gd name="connsiteX309" fmla="*/ 759689 w 1221608"/>
                  <a:gd name="connsiteY309" fmla="*/ 9683 h 1056320"/>
                  <a:gd name="connsiteX310" fmla="*/ 759689 w 1221608"/>
                  <a:gd name="connsiteY310" fmla="*/ 12151 h 1056320"/>
                  <a:gd name="connsiteX311" fmla="*/ 757218 w 1221608"/>
                  <a:gd name="connsiteY311" fmla="*/ 12151 h 1056320"/>
                  <a:gd name="connsiteX312" fmla="*/ 757218 w 1221608"/>
                  <a:gd name="connsiteY312" fmla="*/ 14620 h 1056320"/>
                  <a:gd name="connsiteX313" fmla="*/ 754751 w 1221608"/>
                  <a:gd name="connsiteY313" fmla="*/ 17089 h 1056320"/>
                  <a:gd name="connsiteX314" fmla="*/ 754751 w 1221608"/>
                  <a:gd name="connsiteY314" fmla="*/ 22026 h 1056320"/>
                  <a:gd name="connsiteX315" fmla="*/ 757218 w 1221608"/>
                  <a:gd name="connsiteY315" fmla="*/ 22026 h 1056320"/>
                  <a:gd name="connsiteX316" fmla="*/ 759689 w 1221608"/>
                  <a:gd name="connsiteY316" fmla="*/ 24494 h 1056320"/>
                  <a:gd name="connsiteX317" fmla="*/ 757218 w 1221608"/>
                  <a:gd name="connsiteY317" fmla="*/ 26962 h 1056320"/>
                  <a:gd name="connsiteX318" fmla="*/ 757218 w 1221608"/>
                  <a:gd name="connsiteY318" fmla="*/ 39306 h 1056320"/>
                  <a:gd name="connsiteX319" fmla="*/ 762156 w 1221608"/>
                  <a:gd name="connsiteY319" fmla="*/ 49179 h 1056320"/>
                  <a:gd name="connsiteX320" fmla="*/ 764626 w 1221608"/>
                  <a:gd name="connsiteY320" fmla="*/ 49179 h 1056320"/>
                  <a:gd name="connsiteX321" fmla="*/ 769563 w 1221608"/>
                  <a:gd name="connsiteY321" fmla="*/ 56585 h 1056320"/>
                  <a:gd name="connsiteX322" fmla="*/ 774498 w 1221608"/>
                  <a:gd name="connsiteY322" fmla="*/ 61521 h 1056320"/>
                  <a:gd name="connsiteX323" fmla="*/ 781906 w 1221608"/>
                  <a:gd name="connsiteY323" fmla="*/ 66459 h 1056320"/>
                  <a:gd name="connsiteX324" fmla="*/ 786843 w 1221608"/>
                  <a:gd name="connsiteY324" fmla="*/ 73865 h 1056320"/>
                  <a:gd name="connsiteX325" fmla="*/ 789310 w 1221608"/>
                  <a:gd name="connsiteY325" fmla="*/ 81270 h 1056320"/>
                  <a:gd name="connsiteX326" fmla="*/ 796715 w 1221608"/>
                  <a:gd name="connsiteY326" fmla="*/ 88676 h 1056320"/>
                  <a:gd name="connsiteX327" fmla="*/ 804019 w 1221608"/>
                  <a:gd name="connsiteY327" fmla="*/ 91145 h 1056320"/>
                  <a:gd name="connsiteX328" fmla="*/ 826236 w 1221608"/>
                  <a:gd name="connsiteY328" fmla="*/ 91145 h 1056320"/>
                  <a:gd name="connsiteX329" fmla="*/ 833641 w 1221608"/>
                  <a:gd name="connsiteY329" fmla="*/ 93613 h 1056320"/>
                  <a:gd name="connsiteX330" fmla="*/ 838578 w 1221608"/>
                  <a:gd name="connsiteY330" fmla="*/ 98549 h 1056320"/>
                  <a:gd name="connsiteX331" fmla="*/ 845983 w 1221608"/>
                  <a:gd name="connsiteY331" fmla="*/ 105955 h 1056320"/>
                  <a:gd name="connsiteX332" fmla="*/ 853387 w 1221608"/>
                  <a:gd name="connsiteY332" fmla="*/ 113362 h 1056320"/>
                  <a:gd name="connsiteX333" fmla="*/ 853387 w 1221608"/>
                  <a:gd name="connsiteY333" fmla="*/ 123131 h 1056320"/>
                  <a:gd name="connsiteX334" fmla="*/ 858325 w 1221608"/>
                  <a:gd name="connsiteY334" fmla="*/ 130641 h 1056320"/>
                  <a:gd name="connsiteX335" fmla="*/ 860795 w 1221608"/>
                  <a:gd name="connsiteY335" fmla="*/ 133108 h 1056320"/>
                  <a:gd name="connsiteX336" fmla="*/ 863262 w 1221608"/>
                  <a:gd name="connsiteY336" fmla="*/ 140413 h 1056320"/>
                  <a:gd name="connsiteX337" fmla="*/ 865733 w 1221608"/>
                  <a:gd name="connsiteY337" fmla="*/ 142880 h 1056320"/>
                  <a:gd name="connsiteX338" fmla="*/ 868200 w 1221608"/>
                  <a:gd name="connsiteY338" fmla="*/ 147921 h 1056320"/>
                  <a:gd name="connsiteX339" fmla="*/ 870670 w 1221608"/>
                  <a:gd name="connsiteY339" fmla="*/ 155223 h 1056320"/>
                  <a:gd name="connsiteX340" fmla="*/ 870670 w 1221608"/>
                  <a:gd name="connsiteY340" fmla="*/ 165097 h 1056320"/>
                  <a:gd name="connsiteX341" fmla="*/ 868200 w 1221608"/>
                  <a:gd name="connsiteY341" fmla="*/ 172503 h 1056320"/>
                  <a:gd name="connsiteX342" fmla="*/ 863262 w 1221608"/>
                  <a:gd name="connsiteY342" fmla="*/ 174972 h 1056320"/>
                  <a:gd name="connsiteX343" fmla="*/ 858325 w 1221608"/>
                  <a:gd name="connsiteY343" fmla="*/ 179907 h 1056320"/>
                  <a:gd name="connsiteX344" fmla="*/ 855858 w 1221608"/>
                  <a:gd name="connsiteY344" fmla="*/ 182376 h 1056320"/>
                  <a:gd name="connsiteX345" fmla="*/ 855858 w 1221608"/>
                  <a:gd name="connsiteY345" fmla="*/ 184845 h 1056320"/>
                  <a:gd name="connsiteX346" fmla="*/ 858325 w 1221608"/>
                  <a:gd name="connsiteY346" fmla="*/ 187314 h 1056320"/>
                  <a:gd name="connsiteX347" fmla="*/ 860795 w 1221608"/>
                  <a:gd name="connsiteY347" fmla="*/ 189782 h 1056320"/>
                  <a:gd name="connsiteX348" fmla="*/ 865733 w 1221608"/>
                  <a:gd name="connsiteY348" fmla="*/ 192251 h 1056320"/>
                  <a:gd name="connsiteX349" fmla="*/ 868200 w 1221608"/>
                  <a:gd name="connsiteY349" fmla="*/ 194720 h 1056320"/>
                  <a:gd name="connsiteX350" fmla="*/ 868200 w 1221608"/>
                  <a:gd name="connsiteY350" fmla="*/ 209531 h 1056320"/>
                  <a:gd name="connsiteX351" fmla="*/ 870670 w 1221608"/>
                  <a:gd name="connsiteY351" fmla="*/ 214467 h 1056320"/>
                  <a:gd name="connsiteX352" fmla="*/ 873137 w 1221608"/>
                  <a:gd name="connsiteY352" fmla="*/ 221873 h 1056320"/>
                  <a:gd name="connsiteX353" fmla="*/ 873137 w 1221608"/>
                  <a:gd name="connsiteY353" fmla="*/ 229279 h 1056320"/>
                  <a:gd name="connsiteX354" fmla="*/ 865733 w 1221608"/>
                  <a:gd name="connsiteY354" fmla="*/ 239152 h 1056320"/>
                  <a:gd name="connsiteX355" fmla="*/ 863262 w 1221608"/>
                  <a:gd name="connsiteY355" fmla="*/ 246559 h 1056320"/>
                  <a:gd name="connsiteX356" fmla="*/ 858325 w 1221608"/>
                  <a:gd name="connsiteY356" fmla="*/ 251494 h 1056320"/>
                  <a:gd name="connsiteX357" fmla="*/ 855858 w 1221608"/>
                  <a:gd name="connsiteY357" fmla="*/ 256432 h 1056320"/>
                  <a:gd name="connsiteX358" fmla="*/ 853387 w 1221608"/>
                  <a:gd name="connsiteY358" fmla="*/ 261369 h 1056320"/>
                  <a:gd name="connsiteX359" fmla="*/ 845983 w 1221608"/>
                  <a:gd name="connsiteY359" fmla="*/ 268774 h 1056320"/>
                  <a:gd name="connsiteX360" fmla="*/ 838578 w 1221608"/>
                  <a:gd name="connsiteY360" fmla="*/ 276180 h 1056320"/>
                  <a:gd name="connsiteX361" fmla="*/ 828703 w 1221608"/>
                  <a:gd name="connsiteY361" fmla="*/ 286054 h 1056320"/>
                  <a:gd name="connsiteX362" fmla="*/ 821298 w 1221608"/>
                  <a:gd name="connsiteY362" fmla="*/ 295928 h 1056320"/>
                  <a:gd name="connsiteX363" fmla="*/ 818932 w 1221608"/>
                  <a:gd name="connsiteY363" fmla="*/ 308271 h 1056320"/>
                  <a:gd name="connsiteX364" fmla="*/ 816361 w 1221608"/>
                  <a:gd name="connsiteY364" fmla="*/ 320614 h 1056320"/>
                  <a:gd name="connsiteX365" fmla="*/ 813994 w 1221608"/>
                  <a:gd name="connsiteY365" fmla="*/ 332956 h 1056320"/>
                  <a:gd name="connsiteX366" fmla="*/ 811527 w 1221608"/>
                  <a:gd name="connsiteY366" fmla="*/ 340361 h 1056320"/>
                  <a:gd name="connsiteX367" fmla="*/ 811527 w 1221608"/>
                  <a:gd name="connsiteY367" fmla="*/ 352705 h 1056320"/>
                  <a:gd name="connsiteX368" fmla="*/ 813994 w 1221608"/>
                  <a:gd name="connsiteY368" fmla="*/ 360109 h 1056320"/>
                  <a:gd name="connsiteX369" fmla="*/ 816361 w 1221608"/>
                  <a:gd name="connsiteY369" fmla="*/ 369984 h 1056320"/>
                  <a:gd name="connsiteX370" fmla="*/ 818932 w 1221608"/>
                  <a:gd name="connsiteY370" fmla="*/ 377389 h 1056320"/>
                  <a:gd name="connsiteX371" fmla="*/ 818932 w 1221608"/>
                  <a:gd name="connsiteY371" fmla="*/ 387264 h 1056320"/>
                  <a:gd name="connsiteX372" fmla="*/ 816361 w 1221608"/>
                  <a:gd name="connsiteY372" fmla="*/ 392201 h 1056320"/>
                  <a:gd name="connsiteX373" fmla="*/ 816361 w 1221608"/>
                  <a:gd name="connsiteY373" fmla="*/ 404543 h 1056320"/>
                  <a:gd name="connsiteX374" fmla="*/ 818932 w 1221608"/>
                  <a:gd name="connsiteY374" fmla="*/ 407012 h 1056320"/>
                  <a:gd name="connsiteX375" fmla="*/ 828703 w 1221608"/>
                  <a:gd name="connsiteY375" fmla="*/ 414417 h 1056320"/>
                  <a:gd name="connsiteX376" fmla="*/ 833641 w 1221608"/>
                  <a:gd name="connsiteY376" fmla="*/ 419354 h 1056320"/>
                  <a:gd name="connsiteX377" fmla="*/ 843515 w 1221608"/>
                  <a:gd name="connsiteY377" fmla="*/ 426760 h 1056320"/>
                  <a:gd name="connsiteX378" fmla="*/ 850920 w 1221608"/>
                  <a:gd name="connsiteY378" fmla="*/ 431696 h 1056320"/>
                  <a:gd name="connsiteX379" fmla="*/ 855858 w 1221608"/>
                  <a:gd name="connsiteY379" fmla="*/ 436634 h 1056320"/>
                  <a:gd name="connsiteX380" fmla="*/ 860795 w 1221608"/>
                  <a:gd name="connsiteY380" fmla="*/ 439102 h 1056320"/>
                  <a:gd name="connsiteX381" fmla="*/ 865733 w 1221608"/>
                  <a:gd name="connsiteY381" fmla="*/ 441571 h 1056320"/>
                  <a:gd name="connsiteX382" fmla="*/ 873137 w 1221608"/>
                  <a:gd name="connsiteY382" fmla="*/ 441571 h 1056320"/>
                  <a:gd name="connsiteX383" fmla="*/ 875604 w 1221608"/>
                  <a:gd name="connsiteY383" fmla="*/ 439102 h 1056320"/>
                  <a:gd name="connsiteX384" fmla="*/ 880542 w 1221608"/>
                  <a:gd name="connsiteY384" fmla="*/ 436634 h 1056320"/>
                  <a:gd name="connsiteX385" fmla="*/ 885479 w 1221608"/>
                  <a:gd name="connsiteY385" fmla="*/ 434165 h 1056320"/>
                  <a:gd name="connsiteX386" fmla="*/ 892884 w 1221608"/>
                  <a:gd name="connsiteY386" fmla="*/ 434165 h 1056320"/>
                  <a:gd name="connsiteX387" fmla="*/ 895354 w 1221608"/>
                  <a:gd name="connsiteY387" fmla="*/ 431696 h 1056320"/>
                  <a:gd name="connsiteX388" fmla="*/ 905229 w 1221608"/>
                  <a:gd name="connsiteY388" fmla="*/ 431696 h 1056320"/>
                  <a:gd name="connsiteX389" fmla="*/ 917571 w 1221608"/>
                  <a:gd name="connsiteY389" fmla="*/ 434165 h 1056320"/>
                  <a:gd name="connsiteX390" fmla="*/ 924976 w 1221608"/>
                  <a:gd name="connsiteY390" fmla="*/ 434165 h 1056320"/>
                  <a:gd name="connsiteX391" fmla="*/ 937318 w 1221608"/>
                  <a:gd name="connsiteY391" fmla="*/ 439102 h 1056320"/>
                  <a:gd name="connsiteX392" fmla="*/ 952130 w 1221608"/>
                  <a:gd name="connsiteY392" fmla="*/ 439102 h 1056320"/>
                  <a:gd name="connsiteX393" fmla="*/ 964472 w 1221608"/>
                  <a:gd name="connsiteY393" fmla="*/ 436634 h 1056320"/>
                  <a:gd name="connsiteX394" fmla="*/ 969410 w 1221608"/>
                  <a:gd name="connsiteY394" fmla="*/ 434165 h 1056320"/>
                  <a:gd name="connsiteX395" fmla="*/ 981752 w 1221608"/>
                  <a:gd name="connsiteY395" fmla="*/ 431696 h 1056320"/>
                  <a:gd name="connsiteX396" fmla="*/ 989156 w 1221608"/>
                  <a:gd name="connsiteY396" fmla="*/ 431696 h 1056320"/>
                  <a:gd name="connsiteX397" fmla="*/ 1001499 w 1221608"/>
                  <a:gd name="connsiteY397" fmla="*/ 436634 h 1056320"/>
                  <a:gd name="connsiteX398" fmla="*/ 1013844 w 1221608"/>
                  <a:gd name="connsiteY398" fmla="*/ 441571 h 1056320"/>
                  <a:gd name="connsiteX399" fmla="*/ 1026186 w 1221608"/>
                  <a:gd name="connsiteY399" fmla="*/ 446509 h 1056320"/>
                  <a:gd name="connsiteX400" fmla="*/ 1048403 w 1221608"/>
                  <a:gd name="connsiteY400" fmla="*/ 446509 h 1056320"/>
                  <a:gd name="connsiteX401" fmla="*/ 1058275 w 1221608"/>
                  <a:gd name="connsiteY401" fmla="*/ 444040 h 1056320"/>
                  <a:gd name="connsiteX402" fmla="*/ 1065682 w 1221608"/>
                  <a:gd name="connsiteY402" fmla="*/ 441571 h 1056320"/>
                  <a:gd name="connsiteX403" fmla="*/ 1078025 w 1221608"/>
                  <a:gd name="connsiteY403" fmla="*/ 441571 h 1056320"/>
                  <a:gd name="connsiteX404" fmla="*/ 1087899 w 1221608"/>
                  <a:gd name="connsiteY404" fmla="*/ 439102 h 1056320"/>
                  <a:gd name="connsiteX405" fmla="*/ 1087899 w 1221608"/>
                  <a:gd name="connsiteY405" fmla="*/ 441571 h 1056320"/>
                  <a:gd name="connsiteX406" fmla="*/ 1090367 w 1221608"/>
                  <a:gd name="connsiteY406" fmla="*/ 441571 h 1056320"/>
                  <a:gd name="connsiteX407" fmla="*/ 1092834 w 1221608"/>
                  <a:gd name="connsiteY407" fmla="*/ 451444 h 1056320"/>
                  <a:gd name="connsiteX408" fmla="*/ 1092834 w 1221608"/>
                  <a:gd name="connsiteY408" fmla="*/ 461319 h 1056320"/>
                  <a:gd name="connsiteX409" fmla="*/ 1095304 w 1221608"/>
                  <a:gd name="connsiteY409" fmla="*/ 471193 h 1056320"/>
                  <a:gd name="connsiteX410" fmla="*/ 1100242 w 1221608"/>
                  <a:gd name="connsiteY410" fmla="*/ 486004 h 1056320"/>
                  <a:gd name="connsiteX411" fmla="*/ 1102709 w 1221608"/>
                  <a:gd name="connsiteY411" fmla="*/ 490941 h 1056320"/>
                  <a:gd name="connsiteX412" fmla="*/ 1102709 w 1221608"/>
                  <a:gd name="connsiteY412" fmla="*/ 493410 h 1056320"/>
                  <a:gd name="connsiteX413" fmla="*/ 1107646 w 1221608"/>
                  <a:gd name="connsiteY413" fmla="*/ 500816 h 1056320"/>
                  <a:gd name="connsiteX414" fmla="*/ 1110113 w 1221608"/>
                  <a:gd name="connsiteY414" fmla="*/ 505752 h 1056320"/>
                  <a:gd name="connsiteX415" fmla="*/ 1112584 w 1221608"/>
                  <a:gd name="connsiteY415" fmla="*/ 513158 h 1056320"/>
                  <a:gd name="connsiteX416" fmla="*/ 1117521 w 1221608"/>
                  <a:gd name="connsiteY416" fmla="*/ 525500 h 1056320"/>
                  <a:gd name="connsiteX417" fmla="*/ 1119988 w 1221608"/>
                  <a:gd name="connsiteY417" fmla="*/ 530438 h 1056320"/>
                  <a:gd name="connsiteX418" fmla="*/ 1124926 w 1221608"/>
                  <a:gd name="connsiteY418" fmla="*/ 545248 h 1056320"/>
                  <a:gd name="connsiteX419" fmla="*/ 1127393 w 1221608"/>
                  <a:gd name="connsiteY419" fmla="*/ 550186 h 1056320"/>
                  <a:gd name="connsiteX420" fmla="*/ 1129863 w 1221608"/>
                  <a:gd name="connsiteY420" fmla="*/ 564997 h 1056320"/>
                  <a:gd name="connsiteX421" fmla="*/ 1132330 w 1221608"/>
                  <a:gd name="connsiteY421" fmla="*/ 572403 h 1056320"/>
                  <a:gd name="connsiteX422" fmla="*/ 1134801 w 1221608"/>
                  <a:gd name="connsiteY422" fmla="*/ 584745 h 1056320"/>
                  <a:gd name="connsiteX423" fmla="*/ 1134801 w 1221608"/>
                  <a:gd name="connsiteY423" fmla="*/ 597087 h 1056320"/>
                  <a:gd name="connsiteX424" fmla="*/ 1137268 w 1221608"/>
                  <a:gd name="connsiteY424" fmla="*/ 614367 h 1056320"/>
                  <a:gd name="connsiteX425" fmla="*/ 1139738 w 1221608"/>
                  <a:gd name="connsiteY425" fmla="*/ 621773 h 1056320"/>
                  <a:gd name="connsiteX426" fmla="*/ 1144672 w 1221608"/>
                  <a:gd name="connsiteY426" fmla="*/ 634115 h 1056320"/>
                  <a:gd name="connsiteX427" fmla="*/ 1149610 w 1221608"/>
                  <a:gd name="connsiteY427" fmla="*/ 639052 h 1056320"/>
                  <a:gd name="connsiteX428" fmla="*/ 1159485 w 1221608"/>
                  <a:gd name="connsiteY428" fmla="*/ 646459 h 1056320"/>
                  <a:gd name="connsiteX429" fmla="*/ 1164422 w 1221608"/>
                  <a:gd name="connsiteY429" fmla="*/ 648926 h 1056320"/>
                  <a:gd name="connsiteX430" fmla="*/ 1169360 w 1221608"/>
                  <a:gd name="connsiteY430" fmla="*/ 651394 h 1056320"/>
                  <a:gd name="connsiteX431" fmla="*/ 1181702 w 1221608"/>
                  <a:gd name="connsiteY431" fmla="*/ 656230 h 1056320"/>
                  <a:gd name="connsiteX432" fmla="*/ 1184169 w 1221608"/>
                  <a:gd name="connsiteY432" fmla="*/ 663738 h 1056320"/>
                  <a:gd name="connsiteX433" fmla="*/ 1186639 w 1221608"/>
                  <a:gd name="connsiteY433" fmla="*/ 668674 h 1056320"/>
                  <a:gd name="connsiteX434" fmla="*/ 1186639 w 1221608"/>
                  <a:gd name="connsiteY434" fmla="*/ 685954 h 1056320"/>
                  <a:gd name="connsiteX435" fmla="*/ 1189106 w 1221608"/>
                  <a:gd name="connsiteY435" fmla="*/ 693258 h 1056320"/>
                  <a:gd name="connsiteX436" fmla="*/ 1191577 w 1221608"/>
                  <a:gd name="connsiteY436" fmla="*/ 695725 h 1056320"/>
                  <a:gd name="connsiteX437" fmla="*/ 1196514 w 1221608"/>
                  <a:gd name="connsiteY437" fmla="*/ 708069 h 1056320"/>
                  <a:gd name="connsiteX438" fmla="*/ 1203919 w 1221608"/>
                  <a:gd name="connsiteY438" fmla="*/ 713004 h 1056320"/>
                  <a:gd name="connsiteX439" fmla="*/ 1206386 w 1221608"/>
                  <a:gd name="connsiteY439" fmla="*/ 715473 h 1056320"/>
                  <a:gd name="connsiteX440" fmla="*/ 1213794 w 1221608"/>
                  <a:gd name="connsiteY440" fmla="*/ 717942 h 1056320"/>
                  <a:gd name="connsiteX441" fmla="*/ 1221198 w 1221608"/>
                  <a:gd name="connsiteY441" fmla="*/ 720411 h 1056320"/>
                  <a:gd name="connsiteX442" fmla="*/ 1216261 w 1221608"/>
                  <a:gd name="connsiteY442" fmla="*/ 725348 h 1056320"/>
                  <a:gd name="connsiteX443" fmla="*/ 1208856 w 1221608"/>
                  <a:gd name="connsiteY443" fmla="*/ 732753 h 1056320"/>
                  <a:gd name="connsiteX444" fmla="*/ 1203919 w 1221608"/>
                  <a:gd name="connsiteY444" fmla="*/ 737690 h 1056320"/>
                  <a:gd name="connsiteX445" fmla="*/ 1196514 w 1221608"/>
                  <a:gd name="connsiteY445" fmla="*/ 745096 h 1056320"/>
                  <a:gd name="connsiteX446" fmla="*/ 1184169 w 1221608"/>
                  <a:gd name="connsiteY446" fmla="*/ 752501 h 1056320"/>
                  <a:gd name="connsiteX447" fmla="*/ 1176764 w 1221608"/>
                  <a:gd name="connsiteY447" fmla="*/ 759907 h 1056320"/>
                  <a:gd name="connsiteX448" fmla="*/ 1166889 w 1221608"/>
                  <a:gd name="connsiteY448" fmla="*/ 769781 h 1056320"/>
                  <a:gd name="connsiteX449" fmla="*/ 1159485 w 1221608"/>
                  <a:gd name="connsiteY449" fmla="*/ 777187 h 1056320"/>
                  <a:gd name="connsiteX450" fmla="*/ 1154547 w 1221608"/>
                  <a:gd name="connsiteY450" fmla="*/ 782124 h 1056320"/>
                  <a:gd name="connsiteX451" fmla="*/ 1147143 w 1221608"/>
                  <a:gd name="connsiteY451" fmla="*/ 789529 h 1056320"/>
                  <a:gd name="connsiteX452" fmla="*/ 1134801 w 1221608"/>
                  <a:gd name="connsiteY452" fmla="*/ 794466 h 1056320"/>
                  <a:gd name="connsiteX453" fmla="*/ 1129863 w 1221608"/>
                  <a:gd name="connsiteY453" fmla="*/ 796935 h 1056320"/>
                  <a:gd name="connsiteX454" fmla="*/ 1122459 w 1221608"/>
                  <a:gd name="connsiteY454" fmla="*/ 801872 h 1056320"/>
                  <a:gd name="connsiteX455" fmla="*/ 1112584 w 1221608"/>
                  <a:gd name="connsiteY455" fmla="*/ 806808 h 1056320"/>
                  <a:gd name="connsiteX456" fmla="*/ 1102709 w 1221608"/>
                  <a:gd name="connsiteY456" fmla="*/ 811746 h 1056320"/>
                  <a:gd name="connsiteX457" fmla="*/ 1092834 w 1221608"/>
                  <a:gd name="connsiteY457" fmla="*/ 814215 h 1056320"/>
                  <a:gd name="connsiteX458" fmla="*/ 1087899 w 1221608"/>
                  <a:gd name="connsiteY458" fmla="*/ 819152 h 1056320"/>
                  <a:gd name="connsiteX459" fmla="*/ 1085429 w 1221608"/>
                  <a:gd name="connsiteY459" fmla="*/ 819152 h 1056320"/>
                  <a:gd name="connsiteX460" fmla="*/ 1078025 w 1221608"/>
                  <a:gd name="connsiteY460" fmla="*/ 824088 h 1056320"/>
                  <a:gd name="connsiteX461" fmla="*/ 1070620 w 1221608"/>
                  <a:gd name="connsiteY461" fmla="*/ 826557 h 1056320"/>
                  <a:gd name="connsiteX462" fmla="*/ 1053337 w 1221608"/>
                  <a:gd name="connsiteY462" fmla="*/ 838899 h 1056320"/>
                  <a:gd name="connsiteX463" fmla="*/ 1050870 w 1221608"/>
                  <a:gd name="connsiteY463" fmla="*/ 841367 h 1056320"/>
                  <a:gd name="connsiteX464" fmla="*/ 1048403 w 1221608"/>
                  <a:gd name="connsiteY464" fmla="*/ 843836 h 1056320"/>
                  <a:gd name="connsiteX465" fmla="*/ 1045933 w 1221608"/>
                  <a:gd name="connsiteY465" fmla="*/ 848774 h 1056320"/>
                  <a:gd name="connsiteX466" fmla="*/ 1043465 w 1221608"/>
                  <a:gd name="connsiteY466" fmla="*/ 853711 h 1056320"/>
                  <a:gd name="connsiteX467" fmla="*/ 1040995 w 1221608"/>
                  <a:gd name="connsiteY467" fmla="*/ 858647 h 1056320"/>
                  <a:gd name="connsiteX468" fmla="*/ 1040995 w 1221608"/>
                  <a:gd name="connsiteY468" fmla="*/ 866053 h 1056320"/>
                  <a:gd name="connsiteX469" fmla="*/ 1036058 w 1221608"/>
                  <a:gd name="connsiteY469" fmla="*/ 875927 h 1056320"/>
                  <a:gd name="connsiteX470" fmla="*/ 1033591 w 1221608"/>
                  <a:gd name="connsiteY470" fmla="*/ 883333 h 1056320"/>
                  <a:gd name="connsiteX471" fmla="*/ 1031123 w 1221608"/>
                  <a:gd name="connsiteY471" fmla="*/ 888270 h 1056320"/>
                  <a:gd name="connsiteX472" fmla="*/ 1026186 w 1221608"/>
                  <a:gd name="connsiteY472" fmla="*/ 890739 h 1056320"/>
                  <a:gd name="connsiteX473" fmla="*/ 1021248 w 1221608"/>
                  <a:gd name="connsiteY473" fmla="*/ 893206 h 1056320"/>
                  <a:gd name="connsiteX474" fmla="*/ 966939 w 1221608"/>
                  <a:gd name="connsiteY474" fmla="*/ 893206 h 1056320"/>
                  <a:gd name="connsiteX475" fmla="*/ 962002 w 1221608"/>
                  <a:gd name="connsiteY475" fmla="*/ 895675 h 1056320"/>
                  <a:gd name="connsiteX476" fmla="*/ 902862 w 1221608"/>
                  <a:gd name="connsiteY476" fmla="*/ 895675 h 1056320"/>
                  <a:gd name="connsiteX477" fmla="*/ 888050 w 1221608"/>
                  <a:gd name="connsiteY477" fmla="*/ 893206 h 1056320"/>
                  <a:gd name="connsiteX478" fmla="*/ 885583 w 1221608"/>
                  <a:gd name="connsiteY478" fmla="*/ 895675 h 1056320"/>
                  <a:gd name="connsiteX479" fmla="*/ 878178 w 1221608"/>
                  <a:gd name="connsiteY479" fmla="*/ 898144 h 1056320"/>
                  <a:gd name="connsiteX480" fmla="*/ 873241 w 1221608"/>
                  <a:gd name="connsiteY480" fmla="*/ 903081 h 1056320"/>
                  <a:gd name="connsiteX481" fmla="*/ 868303 w 1221608"/>
                  <a:gd name="connsiteY481" fmla="*/ 912954 h 1056320"/>
                  <a:gd name="connsiteX482" fmla="*/ 868303 w 1221608"/>
                  <a:gd name="connsiteY482" fmla="*/ 915423 h 1056320"/>
                  <a:gd name="connsiteX483" fmla="*/ 865833 w 1221608"/>
                  <a:gd name="connsiteY483" fmla="*/ 922829 h 1056320"/>
                  <a:gd name="connsiteX484" fmla="*/ 863366 w 1221608"/>
                  <a:gd name="connsiteY484" fmla="*/ 925298 h 1056320"/>
                  <a:gd name="connsiteX485" fmla="*/ 858428 w 1221608"/>
                  <a:gd name="connsiteY485" fmla="*/ 932703 h 1056320"/>
                  <a:gd name="connsiteX486" fmla="*/ 855961 w 1221608"/>
                  <a:gd name="connsiteY486" fmla="*/ 935171 h 1056320"/>
                  <a:gd name="connsiteX487" fmla="*/ 848553 w 1221608"/>
                  <a:gd name="connsiteY487" fmla="*/ 940109 h 1056320"/>
                  <a:gd name="connsiteX488" fmla="*/ 838682 w 1221608"/>
                  <a:gd name="connsiteY488" fmla="*/ 945046 h 1056320"/>
                  <a:gd name="connsiteX489" fmla="*/ 831274 w 1221608"/>
                  <a:gd name="connsiteY489" fmla="*/ 947515 h 1056320"/>
                  <a:gd name="connsiteX490" fmla="*/ 826340 w 1221608"/>
                  <a:gd name="connsiteY490" fmla="*/ 949982 h 1056320"/>
                  <a:gd name="connsiteX491" fmla="*/ 818932 w 1221608"/>
                  <a:gd name="connsiteY491" fmla="*/ 949982 h 1056320"/>
                  <a:gd name="connsiteX492" fmla="*/ 811527 w 1221608"/>
                  <a:gd name="connsiteY492" fmla="*/ 952451 h 1056320"/>
                  <a:gd name="connsiteX493" fmla="*/ 801652 w 1221608"/>
                  <a:gd name="connsiteY493" fmla="*/ 962326 h 1056320"/>
                  <a:gd name="connsiteX494" fmla="*/ 794248 w 1221608"/>
                  <a:gd name="connsiteY494" fmla="*/ 972199 h 1056320"/>
                  <a:gd name="connsiteX495" fmla="*/ 786843 w 1221608"/>
                  <a:gd name="connsiteY495" fmla="*/ 977137 h 1056320"/>
                  <a:gd name="connsiteX496" fmla="*/ 781906 w 1221608"/>
                  <a:gd name="connsiteY496" fmla="*/ 982074 h 1056320"/>
                  <a:gd name="connsiteX497" fmla="*/ 774498 w 1221608"/>
                  <a:gd name="connsiteY497" fmla="*/ 989479 h 1056320"/>
                  <a:gd name="connsiteX498" fmla="*/ 772031 w 1221608"/>
                  <a:gd name="connsiteY498" fmla="*/ 991947 h 1056320"/>
                  <a:gd name="connsiteX499" fmla="*/ 769563 w 1221608"/>
                  <a:gd name="connsiteY499" fmla="*/ 994416 h 1056320"/>
                  <a:gd name="connsiteX500" fmla="*/ 767093 w 1221608"/>
                  <a:gd name="connsiteY500" fmla="*/ 996885 h 1056320"/>
                  <a:gd name="connsiteX501" fmla="*/ 764626 w 1221608"/>
                  <a:gd name="connsiteY501" fmla="*/ 1001822 h 1056320"/>
                  <a:gd name="connsiteX502" fmla="*/ 759689 w 1221608"/>
                  <a:gd name="connsiteY502" fmla="*/ 1009227 h 1056320"/>
                  <a:gd name="connsiteX503" fmla="*/ 754751 w 1221608"/>
                  <a:gd name="connsiteY503" fmla="*/ 1021569 h 1056320"/>
                  <a:gd name="connsiteX504" fmla="*/ 747346 w 1221608"/>
                  <a:gd name="connsiteY504" fmla="*/ 1036382 h 1056320"/>
                  <a:gd name="connsiteX505" fmla="*/ 744876 w 1221608"/>
                  <a:gd name="connsiteY505" fmla="*/ 1041317 h 1056320"/>
                  <a:gd name="connsiteX506" fmla="*/ 735004 w 1221608"/>
                  <a:gd name="connsiteY506" fmla="*/ 1046255 h 1056320"/>
                  <a:gd name="connsiteX507" fmla="*/ 727597 w 1221608"/>
                  <a:gd name="connsiteY507" fmla="*/ 1051192 h 1056320"/>
                  <a:gd name="connsiteX508" fmla="*/ 722659 w 1221608"/>
                  <a:gd name="connsiteY508" fmla="*/ 1051192 h 1056320"/>
                  <a:gd name="connsiteX509" fmla="*/ 707850 w 1221608"/>
                  <a:gd name="connsiteY509" fmla="*/ 1056130 h 1056320"/>
                  <a:gd name="connsiteX510" fmla="*/ 678228 w 1221608"/>
                  <a:gd name="connsiteY510" fmla="*/ 1056130 h 1056320"/>
                  <a:gd name="connsiteX511" fmla="*/ 668353 w 1221608"/>
                  <a:gd name="connsiteY511" fmla="*/ 1048724 h 1056320"/>
                  <a:gd name="connsiteX512" fmla="*/ 663416 w 1221608"/>
                  <a:gd name="connsiteY512" fmla="*/ 1048724 h 1056320"/>
                  <a:gd name="connsiteX513" fmla="*/ 653541 w 1221608"/>
                  <a:gd name="connsiteY513" fmla="*/ 1041317 h 1056320"/>
                  <a:gd name="connsiteX514" fmla="*/ 641199 w 1221608"/>
                  <a:gd name="connsiteY514" fmla="*/ 1033913 h 1056320"/>
                  <a:gd name="connsiteX515" fmla="*/ 636261 w 1221608"/>
                  <a:gd name="connsiteY515" fmla="*/ 1031444 h 1056320"/>
                  <a:gd name="connsiteX516" fmla="*/ 631324 w 1221608"/>
                  <a:gd name="connsiteY516" fmla="*/ 1028975 h 1056320"/>
                  <a:gd name="connsiteX517" fmla="*/ 628857 w 1221608"/>
                  <a:gd name="connsiteY517" fmla="*/ 1024038 h 1056320"/>
                  <a:gd name="connsiteX518" fmla="*/ 623919 w 1221608"/>
                  <a:gd name="connsiteY518" fmla="*/ 1019102 h 1056320"/>
                  <a:gd name="connsiteX519" fmla="*/ 618982 w 1221608"/>
                  <a:gd name="connsiteY519" fmla="*/ 1016633 h 1056320"/>
                  <a:gd name="connsiteX520" fmla="*/ 614044 w 1221608"/>
                  <a:gd name="connsiteY520" fmla="*/ 1016633 h 1056320"/>
                  <a:gd name="connsiteX521" fmla="*/ 604173 w 1221608"/>
                  <a:gd name="connsiteY521" fmla="*/ 1014165 h 1056320"/>
                  <a:gd name="connsiteX522" fmla="*/ 601702 w 1221608"/>
                  <a:gd name="connsiteY522" fmla="*/ 1011696 h 1056320"/>
                  <a:gd name="connsiteX523" fmla="*/ 596765 w 1221608"/>
                  <a:gd name="connsiteY523" fmla="*/ 1009227 h 1056320"/>
                  <a:gd name="connsiteX524" fmla="*/ 589360 w 1221608"/>
                  <a:gd name="connsiteY524" fmla="*/ 1004290 h 1056320"/>
                  <a:gd name="connsiteX525" fmla="*/ 586893 w 1221608"/>
                  <a:gd name="connsiteY525" fmla="*/ 1001822 h 1056320"/>
                  <a:gd name="connsiteX526" fmla="*/ 579485 w 1221608"/>
                  <a:gd name="connsiteY526" fmla="*/ 996885 h 1056320"/>
                  <a:gd name="connsiteX527" fmla="*/ 569614 w 1221608"/>
                  <a:gd name="connsiteY527" fmla="*/ 991947 h 1056320"/>
                  <a:gd name="connsiteX528" fmla="*/ 567143 w 1221608"/>
                  <a:gd name="connsiteY528" fmla="*/ 987010 h 1056320"/>
                  <a:gd name="connsiteX529" fmla="*/ 562206 w 1221608"/>
                  <a:gd name="connsiteY529" fmla="*/ 979605 h 1056320"/>
                  <a:gd name="connsiteX530" fmla="*/ 559739 w 1221608"/>
                  <a:gd name="connsiteY530" fmla="*/ 977137 h 1056320"/>
                  <a:gd name="connsiteX531" fmla="*/ 554801 w 1221608"/>
                  <a:gd name="connsiteY531" fmla="*/ 972199 h 1056320"/>
                  <a:gd name="connsiteX532" fmla="*/ 549864 w 1221608"/>
                  <a:gd name="connsiteY532" fmla="*/ 969730 h 1056320"/>
                  <a:gd name="connsiteX533" fmla="*/ 544926 w 1221608"/>
                  <a:gd name="connsiteY533" fmla="*/ 967262 h 1056320"/>
                  <a:gd name="connsiteX534" fmla="*/ 522813 w 1221608"/>
                  <a:gd name="connsiteY534" fmla="*/ 967262 h 1056320"/>
                  <a:gd name="connsiteX535" fmla="*/ 512837 w 1221608"/>
                  <a:gd name="connsiteY535" fmla="*/ 969730 h 1056320"/>
                  <a:gd name="connsiteX536" fmla="*/ 507900 w 1221608"/>
                  <a:gd name="connsiteY536" fmla="*/ 969730 h 1056320"/>
                  <a:gd name="connsiteX537" fmla="*/ 490724 w 1221608"/>
                  <a:gd name="connsiteY537" fmla="*/ 972199 h 1056320"/>
                  <a:gd name="connsiteX538" fmla="*/ 485787 w 1221608"/>
                  <a:gd name="connsiteY538" fmla="*/ 972199 h 1056320"/>
                  <a:gd name="connsiteX539" fmla="*/ 473441 w 1221608"/>
                  <a:gd name="connsiteY539" fmla="*/ 974668 h 1056320"/>
                  <a:gd name="connsiteX540" fmla="*/ 466037 w 1221608"/>
                  <a:gd name="connsiteY540" fmla="*/ 979605 h 1056320"/>
                  <a:gd name="connsiteX541" fmla="*/ 461099 w 1221608"/>
                  <a:gd name="connsiteY541" fmla="*/ 987010 h 1056320"/>
                  <a:gd name="connsiteX542" fmla="*/ 458632 w 1221608"/>
                  <a:gd name="connsiteY542" fmla="*/ 996885 h 1056320"/>
                  <a:gd name="connsiteX543" fmla="*/ 451227 w 1221608"/>
                  <a:gd name="connsiteY543" fmla="*/ 1014165 h 1056320"/>
                  <a:gd name="connsiteX544" fmla="*/ 443820 w 1221608"/>
                  <a:gd name="connsiteY544" fmla="*/ 1019102 h 1056320"/>
                  <a:gd name="connsiteX545" fmla="*/ 433948 w 1221608"/>
                  <a:gd name="connsiteY545" fmla="*/ 1026507 h 1056320"/>
                  <a:gd name="connsiteX546" fmla="*/ 421603 w 1221608"/>
                  <a:gd name="connsiteY546" fmla="*/ 1031444 h 1056320"/>
                  <a:gd name="connsiteX547" fmla="*/ 414198 w 1221608"/>
                  <a:gd name="connsiteY547" fmla="*/ 1033913 h 1056320"/>
                  <a:gd name="connsiteX548" fmla="*/ 401856 w 1221608"/>
                  <a:gd name="connsiteY548" fmla="*/ 1041317 h 1056320"/>
                  <a:gd name="connsiteX549" fmla="*/ 396918 w 1221608"/>
                  <a:gd name="connsiteY549" fmla="*/ 1043786 h 1056320"/>
                  <a:gd name="connsiteX550" fmla="*/ 394451 w 1221608"/>
                  <a:gd name="connsiteY550" fmla="*/ 1043786 h 1056320"/>
                  <a:gd name="connsiteX551" fmla="*/ 394451 w 1221608"/>
                  <a:gd name="connsiteY551" fmla="*/ 1046255 h 1056320"/>
                  <a:gd name="connsiteX552" fmla="*/ 391981 w 1221608"/>
                  <a:gd name="connsiteY552" fmla="*/ 1048724 h 1056320"/>
                  <a:gd name="connsiteX553" fmla="*/ 391981 w 1221608"/>
                  <a:gd name="connsiteY553" fmla="*/ 1043786 h 1056320"/>
                  <a:gd name="connsiteX554" fmla="*/ 387044 w 1221608"/>
                  <a:gd name="connsiteY554" fmla="*/ 1038849 h 1056320"/>
                  <a:gd name="connsiteX555" fmla="*/ 387044 w 1221608"/>
                  <a:gd name="connsiteY555" fmla="*/ 1019102 h 1056320"/>
                  <a:gd name="connsiteX556" fmla="*/ 389514 w 1221608"/>
                  <a:gd name="connsiteY556" fmla="*/ 1009227 h 1056320"/>
                  <a:gd name="connsiteX557" fmla="*/ 387044 w 1221608"/>
                  <a:gd name="connsiteY557" fmla="*/ 1004290 h 1056320"/>
                  <a:gd name="connsiteX558" fmla="*/ 387044 w 1221608"/>
                  <a:gd name="connsiteY558" fmla="*/ 994416 h 1056320"/>
                  <a:gd name="connsiteX559" fmla="*/ 384576 w 1221608"/>
                  <a:gd name="connsiteY559" fmla="*/ 984541 h 1056320"/>
                  <a:gd name="connsiteX560" fmla="*/ 382109 w 1221608"/>
                  <a:gd name="connsiteY560" fmla="*/ 979605 h 1056320"/>
                  <a:gd name="connsiteX561" fmla="*/ 374701 w 1221608"/>
                  <a:gd name="connsiteY561" fmla="*/ 972199 h 1056320"/>
                  <a:gd name="connsiteX562" fmla="*/ 372234 w 1221608"/>
                  <a:gd name="connsiteY562" fmla="*/ 967262 h 1056320"/>
                  <a:gd name="connsiteX563" fmla="*/ 369764 w 1221608"/>
                  <a:gd name="connsiteY563" fmla="*/ 962326 h 1056320"/>
                  <a:gd name="connsiteX564" fmla="*/ 367297 w 1221608"/>
                  <a:gd name="connsiteY564" fmla="*/ 957388 h 1056320"/>
                  <a:gd name="connsiteX565" fmla="*/ 359892 w 1221608"/>
                  <a:gd name="connsiteY565" fmla="*/ 949982 h 1056320"/>
                  <a:gd name="connsiteX566" fmla="*/ 354955 w 1221608"/>
                  <a:gd name="connsiteY566" fmla="*/ 945046 h 1056320"/>
                  <a:gd name="connsiteX567" fmla="*/ 347547 w 1221608"/>
                  <a:gd name="connsiteY567" fmla="*/ 937640 h 1056320"/>
                  <a:gd name="connsiteX568" fmla="*/ 342613 w 1221608"/>
                  <a:gd name="connsiteY568" fmla="*/ 930234 h 1056320"/>
                  <a:gd name="connsiteX569" fmla="*/ 337675 w 1221608"/>
                  <a:gd name="connsiteY569" fmla="*/ 925298 h 1056320"/>
                  <a:gd name="connsiteX570" fmla="*/ 335205 w 1221608"/>
                  <a:gd name="connsiteY570" fmla="*/ 920361 h 1056320"/>
                  <a:gd name="connsiteX571" fmla="*/ 332738 w 1221608"/>
                  <a:gd name="connsiteY571" fmla="*/ 915423 h 1056320"/>
                  <a:gd name="connsiteX572" fmla="*/ 330267 w 1221608"/>
                  <a:gd name="connsiteY572" fmla="*/ 912954 h 1056320"/>
                  <a:gd name="connsiteX573" fmla="*/ 325333 w 1221608"/>
                  <a:gd name="connsiteY573" fmla="*/ 910487 h 1056320"/>
                  <a:gd name="connsiteX574" fmla="*/ 320396 w 1221608"/>
                  <a:gd name="connsiteY574" fmla="*/ 908018 h 1056320"/>
                  <a:gd name="connsiteX575" fmla="*/ 315458 w 1221608"/>
                  <a:gd name="connsiteY575" fmla="*/ 905550 h 1056320"/>
                  <a:gd name="connsiteX576" fmla="*/ 312988 w 1221608"/>
                  <a:gd name="connsiteY576" fmla="*/ 903081 h 1056320"/>
                  <a:gd name="connsiteX577" fmla="*/ 308054 w 1221608"/>
                  <a:gd name="connsiteY577" fmla="*/ 900612 h 1056320"/>
                  <a:gd name="connsiteX578" fmla="*/ 305583 w 1221608"/>
                  <a:gd name="connsiteY578" fmla="*/ 895675 h 1056320"/>
                  <a:gd name="connsiteX579" fmla="*/ 303116 w 1221608"/>
                  <a:gd name="connsiteY579" fmla="*/ 890739 h 1056320"/>
                  <a:gd name="connsiteX580" fmla="*/ 303116 w 1221608"/>
                  <a:gd name="connsiteY580" fmla="*/ 888270 h 1056320"/>
                  <a:gd name="connsiteX581" fmla="*/ 300646 w 1221608"/>
                  <a:gd name="connsiteY581" fmla="*/ 883333 h 1056320"/>
                  <a:gd name="connsiteX582" fmla="*/ 298179 w 1221608"/>
                  <a:gd name="connsiteY582" fmla="*/ 878395 h 1056320"/>
                  <a:gd name="connsiteX583" fmla="*/ 295708 w 1221608"/>
                  <a:gd name="connsiteY583" fmla="*/ 870991 h 1056320"/>
                  <a:gd name="connsiteX584" fmla="*/ 293241 w 1221608"/>
                  <a:gd name="connsiteY584" fmla="*/ 868522 h 1056320"/>
                  <a:gd name="connsiteX585" fmla="*/ 290774 w 1221608"/>
                  <a:gd name="connsiteY585" fmla="*/ 866053 h 1056320"/>
                  <a:gd name="connsiteX586" fmla="*/ 288304 w 1221608"/>
                  <a:gd name="connsiteY586" fmla="*/ 863584 h 1056320"/>
                  <a:gd name="connsiteX587" fmla="*/ 285837 w 1221608"/>
                  <a:gd name="connsiteY587" fmla="*/ 858647 h 1056320"/>
                  <a:gd name="connsiteX588" fmla="*/ 283366 w 1221608"/>
                  <a:gd name="connsiteY588" fmla="*/ 853711 h 1056320"/>
                  <a:gd name="connsiteX589" fmla="*/ 278429 w 1221608"/>
                  <a:gd name="connsiteY589" fmla="*/ 848774 h 1056320"/>
                  <a:gd name="connsiteX590" fmla="*/ 280899 w 1221608"/>
                  <a:gd name="connsiteY590" fmla="*/ 846305 h 1056320"/>
                  <a:gd name="connsiteX591" fmla="*/ 293241 w 1221608"/>
                  <a:gd name="connsiteY591" fmla="*/ 846305 h 1056320"/>
                  <a:gd name="connsiteX592" fmla="*/ 300646 w 1221608"/>
                  <a:gd name="connsiteY592" fmla="*/ 851242 h 1056320"/>
                  <a:gd name="connsiteX593" fmla="*/ 317925 w 1221608"/>
                  <a:gd name="connsiteY593" fmla="*/ 853711 h 1056320"/>
                  <a:gd name="connsiteX594" fmla="*/ 330267 w 1221608"/>
                  <a:gd name="connsiteY594" fmla="*/ 853711 h 1056320"/>
                  <a:gd name="connsiteX595" fmla="*/ 337675 w 1221608"/>
                  <a:gd name="connsiteY595" fmla="*/ 848774 h 1056320"/>
                  <a:gd name="connsiteX596" fmla="*/ 350017 w 1221608"/>
                  <a:gd name="connsiteY596" fmla="*/ 848774 h 1056320"/>
                  <a:gd name="connsiteX597" fmla="*/ 367297 w 1221608"/>
                  <a:gd name="connsiteY597" fmla="*/ 851242 h 1056320"/>
                  <a:gd name="connsiteX598" fmla="*/ 374701 w 1221608"/>
                  <a:gd name="connsiteY598" fmla="*/ 851242 h 1056320"/>
                  <a:gd name="connsiteX599" fmla="*/ 382109 w 1221608"/>
                  <a:gd name="connsiteY599" fmla="*/ 848774 h 1056320"/>
                  <a:gd name="connsiteX600" fmla="*/ 387044 w 1221608"/>
                  <a:gd name="connsiteY600" fmla="*/ 843836 h 1056320"/>
                  <a:gd name="connsiteX601" fmla="*/ 391981 w 1221608"/>
                  <a:gd name="connsiteY601" fmla="*/ 841367 h 1056320"/>
                  <a:gd name="connsiteX602" fmla="*/ 394451 w 1221608"/>
                  <a:gd name="connsiteY602" fmla="*/ 841367 h 1056320"/>
                  <a:gd name="connsiteX603" fmla="*/ 399389 w 1221608"/>
                  <a:gd name="connsiteY603" fmla="*/ 838899 h 1056320"/>
                  <a:gd name="connsiteX604" fmla="*/ 404323 w 1221608"/>
                  <a:gd name="connsiteY604" fmla="*/ 836432 h 1056320"/>
                  <a:gd name="connsiteX605" fmla="*/ 409261 w 1221608"/>
                  <a:gd name="connsiteY605" fmla="*/ 833963 h 1056320"/>
                  <a:gd name="connsiteX606" fmla="*/ 404323 w 1221608"/>
                  <a:gd name="connsiteY606" fmla="*/ 826557 h 1056320"/>
                  <a:gd name="connsiteX607" fmla="*/ 401856 w 1221608"/>
                  <a:gd name="connsiteY607" fmla="*/ 824088 h 1056320"/>
                  <a:gd name="connsiteX608" fmla="*/ 396918 w 1221608"/>
                  <a:gd name="connsiteY608" fmla="*/ 816683 h 1056320"/>
                  <a:gd name="connsiteX609" fmla="*/ 389514 w 1221608"/>
                  <a:gd name="connsiteY609" fmla="*/ 811746 h 1056320"/>
                  <a:gd name="connsiteX610" fmla="*/ 384576 w 1221608"/>
                  <a:gd name="connsiteY610" fmla="*/ 804340 h 1056320"/>
                  <a:gd name="connsiteX611" fmla="*/ 382109 w 1221608"/>
                  <a:gd name="connsiteY611" fmla="*/ 799404 h 1056320"/>
                  <a:gd name="connsiteX612" fmla="*/ 377172 w 1221608"/>
                  <a:gd name="connsiteY612" fmla="*/ 799404 h 1056320"/>
                  <a:gd name="connsiteX613" fmla="*/ 374701 w 1221608"/>
                  <a:gd name="connsiteY613" fmla="*/ 796935 h 1056320"/>
                  <a:gd name="connsiteX614" fmla="*/ 372234 w 1221608"/>
                  <a:gd name="connsiteY614" fmla="*/ 791998 h 1056320"/>
                  <a:gd name="connsiteX615" fmla="*/ 369764 w 1221608"/>
                  <a:gd name="connsiteY615" fmla="*/ 789529 h 1056320"/>
                  <a:gd name="connsiteX616" fmla="*/ 367297 w 1221608"/>
                  <a:gd name="connsiteY616" fmla="*/ 787060 h 1056320"/>
                  <a:gd name="connsiteX617" fmla="*/ 364827 w 1221608"/>
                  <a:gd name="connsiteY617" fmla="*/ 787060 h 1056320"/>
                  <a:gd name="connsiteX618" fmla="*/ 359892 w 1221608"/>
                  <a:gd name="connsiteY618" fmla="*/ 777187 h 1056320"/>
                  <a:gd name="connsiteX619" fmla="*/ 359892 w 1221608"/>
                  <a:gd name="connsiteY619" fmla="*/ 767312 h 1056320"/>
                  <a:gd name="connsiteX620" fmla="*/ 357422 w 1221608"/>
                  <a:gd name="connsiteY620" fmla="*/ 759907 h 1056320"/>
                  <a:gd name="connsiteX621" fmla="*/ 354955 w 1221608"/>
                  <a:gd name="connsiteY621" fmla="*/ 757438 h 1056320"/>
                  <a:gd name="connsiteX622" fmla="*/ 352484 w 1221608"/>
                  <a:gd name="connsiteY622" fmla="*/ 752501 h 1056320"/>
                  <a:gd name="connsiteX623" fmla="*/ 345080 w 1221608"/>
                  <a:gd name="connsiteY623" fmla="*/ 747565 h 1056320"/>
                  <a:gd name="connsiteX624" fmla="*/ 335205 w 1221608"/>
                  <a:gd name="connsiteY624" fmla="*/ 745096 h 1056320"/>
                  <a:gd name="connsiteX625" fmla="*/ 327800 w 1221608"/>
                  <a:gd name="connsiteY625" fmla="*/ 742628 h 1056320"/>
                  <a:gd name="connsiteX626" fmla="*/ 325333 w 1221608"/>
                  <a:gd name="connsiteY626" fmla="*/ 740159 h 1056320"/>
                  <a:gd name="connsiteX627" fmla="*/ 320396 w 1221608"/>
                  <a:gd name="connsiteY627" fmla="*/ 735221 h 1056320"/>
                  <a:gd name="connsiteX628" fmla="*/ 317925 w 1221608"/>
                  <a:gd name="connsiteY628" fmla="*/ 730284 h 1056320"/>
                  <a:gd name="connsiteX629" fmla="*/ 317925 w 1221608"/>
                  <a:gd name="connsiteY629" fmla="*/ 727817 h 1056320"/>
                  <a:gd name="connsiteX630" fmla="*/ 315458 w 1221608"/>
                  <a:gd name="connsiteY630" fmla="*/ 715473 h 1056320"/>
                  <a:gd name="connsiteX631" fmla="*/ 312988 w 1221608"/>
                  <a:gd name="connsiteY631" fmla="*/ 710537 h 1056320"/>
                  <a:gd name="connsiteX632" fmla="*/ 312988 w 1221608"/>
                  <a:gd name="connsiteY632" fmla="*/ 695725 h 1056320"/>
                  <a:gd name="connsiteX633" fmla="*/ 315458 w 1221608"/>
                  <a:gd name="connsiteY633" fmla="*/ 688422 h 1056320"/>
                  <a:gd name="connsiteX634" fmla="*/ 317925 w 1221608"/>
                  <a:gd name="connsiteY634" fmla="*/ 685954 h 1056320"/>
                  <a:gd name="connsiteX635" fmla="*/ 317925 w 1221608"/>
                  <a:gd name="connsiteY635" fmla="*/ 653863 h 1056320"/>
                  <a:gd name="connsiteX636" fmla="*/ 315458 w 1221608"/>
                  <a:gd name="connsiteY636" fmla="*/ 643990 h 1056320"/>
                  <a:gd name="connsiteX637" fmla="*/ 312988 w 1221608"/>
                  <a:gd name="connsiteY637" fmla="*/ 634115 h 1056320"/>
                  <a:gd name="connsiteX638" fmla="*/ 308054 w 1221608"/>
                  <a:gd name="connsiteY638" fmla="*/ 626710 h 1056320"/>
                  <a:gd name="connsiteX639" fmla="*/ 303116 w 1221608"/>
                  <a:gd name="connsiteY639" fmla="*/ 621773 h 1056320"/>
                  <a:gd name="connsiteX640" fmla="*/ 303116 w 1221608"/>
                  <a:gd name="connsiteY640" fmla="*/ 611899 h 1056320"/>
                  <a:gd name="connsiteX641" fmla="*/ 300646 w 1221608"/>
                  <a:gd name="connsiteY641" fmla="*/ 606962 h 1056320"/>
                  <a:gd name="connsiteX642" fmla="*/ 303116 w 1221608"/>
                  <a:gd name="connsiteY642" fmla="*/ 602024 h 1056320"/>
                  <a:gd name="connsiteX643" fmla="*/ 305583 w 1221608"/>
                  <a:gd name="connsiteY643" fmla="*/ 594618 h 1056320"/>
                  <a:gd name="connsiteX644" fmla="*/ 300646 w 1221608"/>
                  <a:gd name="connsiteY644" fmla="*/ 589682 h 1056320"/>
                  <a:gd name="connsiteX645" fmla="*/ 298179 w 1221608"/>
                  <a:gd name="connsiteY645" fmla="*/ 589682 h 1056320"/>
                  <a:gd name="connsiteX646" fmla="*/ 295708 w 1221608"/>
                  <a:gd name="connsiteY646" fmla="*/ 587214 h 1056320"/>
                  <a:gd name="connsiteX647" fmla="*/ 293241 w 1221608"/>
                  <a:gd name="connsiteY647" fmla="*/ 582276 h 1056320"/>
                  <a:gd name="connsiteX648" fmla="*/ 288304 w 1221608"/>
                  <a:gd name="connsiteY648" fmla="*/ 577339 h 1056320"/>
                  <a:gd name="connsiteX649" fmla="*/ 283366 w 1221608"/>
                  <a:gd name="connsiteY649" fmla="*/ 567465 h 1056320"/>
                  <a:gd name="connsiteX650" fmla="*/ 278429 w 1221608"/>
                  <a:gd name="connsiteY650" fmla="*/ 564997 h 1056320"/>
                  <a:gd name="connsiteX651" fmla="*/ 275962 w 1221608"/>
                  <a:gd name="connsiteY651" fmla="*/ 562528 h 1056320"/>
                  <a:gd name="connsiteX652" fmla="*/ 273494 w 1221608"/>
                  <a:gd name="connsiteY652" fmla="*/ 557592 h 1056320"/>
                  <a:gd name="connsiteX653" fmla="*/ 271024 w 1221608"/>
                  <a:gd name="connsiteY653" fmla="*/ 557592 h 1056320"/>
                  <a:gd name="connsiteX654" fmla="*/ 268557 w 1221608"/>
                  <a:gd name="connsiteY654" fmla="*/ 555123 h 1056320"/>
                  <a:gd name="connsiteX655" fmla="*/ 266087 w 1221608"/>
                  <a:gd name="connsiteY655" fmla="*/ 552655 h 1056320"/>
                  <a:gd name="connsiteX656" fmla="*/ 263620 w 1221608"/>
                  <a:gd name="connsiteY656" fmla="*/ 550186 h 1056320"/>
                  <a:gd name="connsiteX657" fmla="*/ 258682 w 1221608"/>
                  <a:gd name="connsiteY657" fmla="*/ 545248 h 1056320"/>
                  <a:gd name="connsiteX658" fmla="*/ 256212 w 1221608"/>
                  <a:gd name="connsiteY658" fmla="*/ 540311 h 1056320"/>
                  <a:gd name="connsiteX659" fmla="*/ 253745 w 1221608"/>
                  <a:gd name="connsiteY659" fmla="*/ 530438 h 1056320"/>
                  <a:gd name="connsiteX660" fmla="*/ 251277 w 1221608"/>
                  <a:gd name="connsiteY660" fmla="*/ 525500 h 1056320"/>
                  <a:gd name="connsiteX661" fmla="*/ 251277 w 1221608"/>
                  <a:gd name="connsiteY661" fmla="*/ 520564 h 1056320"/>
                  <a:gd name="connsiteX662" fmla="*/ 253745 w 1221608"/>
                  <a:gd name="connsiteY662" fmla="*/ 518095 h 1056320"/>
                  <a:gd name="connsiteX663" fmla="*/ 256212 w 1221608"/>
                  <a:gd name="connsiteY663" fmla="*/ 515627 h 1056320"/>
                  <a:gd name="connsiteX664" fmla="*/ 261149 w 1221608"/>
                  <a:gd name="connsiteY664" fmla="*/ 508221 h 1056320"/>
                  <a:gd name="connsiteX665" fmla="*/ 261149 w 1221608"/>
                  <a:gd name="connsiteY665" fmla="*/ 500816 h 1056320"/>
                  <a:gd name="connsiteX666" fmla="*/ 258682 w 1221608"/>
                  <a:gd name="connsiteY666" fmla="*/ 498347 h 1056320"/>
                  <a:gd name="connsiteX667" fmla="*/ 253745 w 1221608"/>
                  <a:gd name="connsiteY667" fmla="*/ 495878 h 1056320"/>
                  <a:gd name="connsiteX668" fmla="*/ 251277 w 1221608"/>
                  <a:gd name="connsiteY668" fmla="*/ 493410 h 1056320"/>
                  <a:gd name="connsiteX669" fmla="*/ 251277 w 1221608"/>
                  <a:gd name="connsiteY669" fmla="*/ 490941 h 1056320"/>
                  <a:gd name="connsiteX670" fmla="*/ 243870 w 1221608"/>
                  <a:gd name="connsiteY670" fmla="*/ 483536 h 1056320"/>
                  <a:gd name="connsiteX671" fmla="*/ 243870 w 1221608"/>
                  <a:gd name="connsiteY671" fmla="*/ 481068 h 1056320"/>
                  <a:gd name="connsiteX672" fmla="*/ 241403 w 1221608"/>
                  <a:gd name="connsiteY672" fmla="*/ 478599 h 1056320"/>
                  <a:gd name="connsiteX673" fmla="*/ 238932 w 1221608"/>
                  <a:gd name="connsiteY673" fmla="*/ 473661 h 1056320"/>
                  <a:gd name="connsiteX674" fmla="*/ 236465 w 1221608"/>
                  <a:gd name="connsiteY674" fmla="*/ 471193 h 1056320"/>
                  <a:gd name="connsiteX675" fmla="*/ 236465 w 1221608"/>
                  <a:gd name="connsiteY675" fmla="*/ 473661 h 1056320"/>
                  <a:gd name="connsiteX676" fmla="*/ 233998 w 1221608"/>
                  <a:gd name="connsiteY676" fmla="*/ 476130 h 1056320"/>
                  <a:gd name="connsiteX677" fmla="*/ 233998 w 1221608"/>
                  <a:gd name="connsiteY677" fmla="*/ 478599 h 1056320"/>
                  <a:gd name="connsiteX678" fmla="*/ 231528 w 1221608"/>
                  <a:gd name="connsiteY678" fmla="*/ 478599 h 1056320"/>
                  <a:gd name="connsiteX679" fmla="*/ 231528 w 1221608"/>
                  <a:gd name="connsiteY679" fmla="*/ 481068 h 1056320"/>
                  <a:gd name="connsiteX680" fmla="*/ 229060 w 1221608"/>
                  <a:gd name="connsiteY680" fmla="*/ 481068 h 1056320"/>
                  <a:gd name="connsiteX681" fmla="*/ 229060 w 1221608"/>
                  <a:gd name="connsiteY681" fmla="*/ 478599 h 1056320"/>
                  <a:gd name="connsiteX682" fmla="*/ 224123 w 1221608"/>
                  <a:gd name="connsiteY682" fmla="*/ 478599 h 1056320"/>
                  <a:gd name="connsiteX683" fmla="*/ 224123 w 1221608"/>
                  <a:gd name="connsiteY683" fmla="*/ 473661 h 1056320"/>
                  <a:gd name="connsiteX684" fmla="*/ 229060 w 1221608"/>
                  <a:gd name="connsiteY684" fmla="*/ 473661 h 1056320"/>
                  <a:gd name="connsiteX685" fmla="*/ 229060 w 1221608"/>
                  <a:gd name="connsiteY685" fmla="*/ 466257 h 1056320"/>
                  <a:gd name="connsiteX686" fmla="*/ 226590 w 1221608"/>
                  <a:gd name="connsiteY686" fmla="*/ 466257 h 1056320"/>
                  <a:gd name="connsiteX687" fmla="*/ 221653 w 1221608"/>
                  <a:gd name="connsiteY687" fmla="*/ 468724 h 1056320"/>
                  <a:gd name="connsiteX688" fmla="*/ 219186 w 1221608"/>
                  <a:gd name="connsiteY688" fmla="*/ 468724 h 1056320"/>
                  <a:gd name="connsiteX689" fmla="*/ 219186 w 1221608"/>
                  <a:gd name="connsiteY689" fmla="*/ 466257 h 1056320"/>
                  <a:gd name="connsiteX690" fmla="*/ 221653 w 1221608"/>
                  <a:gd name="connsiteY690" fmla="*/ 461319 h 1056320"/>
                  <a:gd name="connsiteX691" fmla="*/ 224123 w 1221608"/>
                  <a:gd name="connsiteY691" fmla="*/ 458851 h 1056320"/>
                  <a:gd name="connsiteX692" fmla="*/ 224123 w 1221608"/>
                  <a:gd name="connsiteY692" fmla="*/ 451444 h 1056320"/>
                  <a:gd name="connsiteX693" fmla="*/ 226590 w 1221608"/>
                  <a:gd name="connsiteY693" fmla="*/ 451444 h 1056320"/>
                  <a:gd name="connsiteX694" fmla="*/ 226590 w 1221608"/>
                  <a:gd name="connsiteY694" fmla="*/ 446509 h 1056320"/>
                  <a:gd name="connsiteX695" fmla="*/ 221653 w 1221608"/>
                  <a:gd name="connsiteY695" fmla="*/ 446509 h 1056320"/>
                  <a:gd name="connsiteX696" fmla="*/ 221653 w 1221608"/>
                  <a:gd name="connsiteY696" fmla="*/ 453913 h 1056320"/>
                  <a:gd name="connsiteX697" fmla="*/ 214248 w 1221608"/>
                  <a:gd name="connsiteY697" fmla="*/ 453913 h 1056320"/>
                  <a:gd name="connsiteX698" fmla="*/ 214248 w 1221608"/>
                  <a:gd name="connsiteY698" fmla="*/ 451444 h 1056320"/>
                  <a:gd name="connsiteX699" fmla="*/ 211781 w 1221608"/>
                  <a:gd name="connsiteY699" fmla="*/ 448977 h 1056320"/>
                  <a:gd name="connsiteX700" fmla="*/ 209311 w 1221608"/>
                  <a:gd name="connsiteY700" fmla="*/ 451444 h 1056320"/>
                  <a:gd name="connsiteX701" fmla="*/ 206843 w 1221608"/>
                  <a:gd name="connsiteY701" fmla="*/ 451444 h 1056320"/>
                  <a:gd name="connsiteX702" fmla="*/ 204373 w 1221608"/>
                  <a:gd name="connsiteY702" fmla="*/ 453913 h 1056320"/>
                  <a:gd name="connsiteX703" fmla="*/ 201906 w 1221608"/>
                  <a:gd name="connsiteY703" fmla="*/ 451444 h 1056320"/>
                  <a:gd name="connsiteX704" fmla="*/ 201906 w 1221608"/>
                  <a:gd name="connsiteY704" fmla="*/ 444040 h 1056320"/>
                  <a:gd name="connsiteX705" fmla="*/ 199439 w 1221608"/>
                  <a:gd name="connsiteY705" fmla="*/ 444040 h 1056320"/>
                  <a:gd name="connsiteX706" fmla="*/ 199439 w 1221608"/>
                  <a:gd name="connsiteY706" fmla="*/ 446509 h 1056320"/>
                  <a:gd name="connsiteX707" fmla="*/ 196969 w 1221608"/>
                  <a:gd name="connsiteY707" fmla="*/ 446509 h 1056320"/>
                  <a:gd name="connsiteX708" fmla="*/ 196969 w 1221608"/>
                  <a:gd name="connsiteY708" fmla="*/ 439102 h 1056320"/>
                  <a:gd name="connsiteX709" fmla="*/ 194501 w 1221608"/>
                  <a:gd name="connsiteY709" fmla="*/ 441571 h 1056320"/>
                  <a:gd name="connsiteX710" fmla="*/ 194501 w 1221608"/>
                  <a:gd name="connsiteY710" fmla="*/ 444040 h 1056320"/>
                  <a:gd name="connsiteX711" fmla="*/ 192031 w 1221608"/>
                  <a:gd name="connsiteY711" fmla="*/ 448977 h 1056320"/>
                  <a:gd name="connsiteX712" fmla="*/ 189564 w 1221608"/>
                  <a:gd name="connsiteY712" fmla="*/ 448977 h 1056320"/>
                  <a:gd name="connsiteX713" fmla="*/ 189564 w 1221608"/>
                  <a:gd name="connsiteY713" fmla="*/ 446509 h 1056320"/>
                  <a:gd name="connsiteX714" fmla="*/ 187094 w 1221608"/>
                  <a:gd name="connsiteY714" fmla="*/ 444040 h 1056320"/>
                  <a:gd name="connsiteX715" fmla="*/ 184626 w 1221608"/>
                  <a:gd name="connsiteY715" fmla="*/ 446509 h 1056320"/>
                  <a:gd name="connsiteX716" fmla="*/ 182159 w 1221608"/>
                  <a:gd name="connsiteY716" fmla="*/ 446509 h 1056320"/>
                  <a:gd name="connsiteX717" fmla="*/ 182159 w 1221608"/>
                  <a:gd name="connsiteY717" fmla="*/ 441571 h 1056320"/>
                  <a:gd name="connsiteX718" fmla="*/ 179689 w 1221608"/>
                  <a:gd name="connsiteY718" fmla="*/ 441571 h 1056320"/>
                  <a:gd name="connsiteX719" fmla="*/ 179689 w 1221608"/>
                  <a:gd name="connsiteY719" fmla="*/ 453913 h 1056320"/>
                  <a:gd name="connsiteX720" fmla="*/ 172284 w 1221608"/>
                  <a:gd name="connsiteY720" fmla="*/ 458851 h 1056320"/>
                  <a:gd name="connsiteX721" fmla="*/ 169814 w 1221608"/>
                  <a:gd name="connsiteY721" fmla="*/ 458851 h 1056320"/>
                  <a:gd name="connsiteX722" fmla="*/ 167347 w 1221608"/>
                  <a:gd name="connsiteY722" fmla="*/ 456382 h 1056320"/>
                  <a:gd name="connsiteX723" fmla="*/ 164877 w 1221608"/>
                  <a:gd name="connsiteY723" fmla="*/ 456382 h 1056320"/>
                  <a:gd name="connsiteX724" fmla="*/ 164877 w 1221608"/>
                  <a:gd name="connsiteY724" fmla="*/ 453913 h 1056320"/>
                  <a:gd name="connsiteX725" fmla="*/ 155005 w 1221608"/>
                  <a:gd name="connsiteY725" fmla="*/ 453913 h 1056320"/>
                  <a:gd name="connsiteX726" fmla="*/ 155005 w 1221608"/>
                  <a:gd name="connsiteY726" fmla="*/ 448977 h 1056320"/>
                  <a:gd name="connsiteX727" fmla="*/ 147597 w 1221608"/>
                  <a:gd name="connsiteY727" fmla="*/ 448977 h 1056320"/>
                  <a:gd name="connsiteX728" fmla="*/ 147597 w 1221608"/>
                  <a:gd name="connsiteY728" fmla="*/ 453913 h 1056320"/>
                  <a:gd name="connsiteX729" fmla="*/ 150067 w 1221608"/>
                  <a:gd name="connsiteY729" fmla="*/ 456382 h 1056320"/>
                  <a:gd name="connsiteX730" fmla="*/ 147597 w 1221608"/>
                  <a:gd name="connsiteY730" fmla="*/ 456382 h 1056320"/>
                  <a:gd name="connsiteX731" fmla="*/ 145130 w 1221608"/>
                  <a:gd name="connsiteY731" fmla="*/ 458851 h 1056320"/>
                  <a:gd name="connsiteX732" fmla="*/ 142663 w 1221608"/>
                  <a:gd name="connsiteY732" fmla="*/ 461319 h 1056320"/>
                  <a:gd name="connsiteX733" fmla="*/ 135255 w 1221608"/>
                  <a:gd name="connsiteY733" fmla="*/ 461319 h 1056320"/>
                  <a:gd name="connsiteX734" fmla="*/ 135255 w 1221608"/>
                  <a:gd name="connsiteY734" fmla="*/ 453913 h 1056320"/>
                  <a:gd name="connsiteX735" fmla="*/ 132788 w 1221608"/>
                  <a:gd name="connsiteY735" fmla="*/ 444040 h 1056320"/>
                  <a:gd name="connsiteX736" fmla="*/ 127850 w 1221608"/>
                  <a:gd name="connsiteY736" fmla="*/ 439102 h 1056320"/>
                  <a:gd name="connsiteX737" fmla="*/ 125383 w 1221608"/>
                  <a:gd name="connsiteY737" fmla="*/ 434165 h 1056320"/>
                  <a:gd name="connsiteX738" fmla="*/ 122913 w 1221608"/>
                  <a:gd name="connsiteY738" fmla="*/ 431696 h 1056320"/>
                  <a:gd name="connsiteX739" fmla="*/ 117975 w 1221608"/>
                  <a:gd name="connsiteY739" fmla="*/ 429229 h 1056320"/>
                  <a:gd name="connsiteX740" fmla="*/ 115508 w 1221608"/>
                  <a:gd name="connsiteY740" fmla="*/ 426760 h 1056320"/>
                  <a:gd name="connsiteX741" fmla="*/ 110571 w 1221608"/>
                  <a:gd name="connsiteY741" fmla="*/ 419354 h 1056320"/>
                  <a:gd name="connsiteX742" fmla="*/ 105633 w 1221608"/>
                  <a:gd name="connsiteY742" fmla="*/ 414417 h 1056320"/>
                  <a:gd name="connsiteX743" fmla="*/ 103166 w 1221608"/>
                  <a:gd name="connsiteY743" fmla="*/ 411949 h 1056320"/>
                  <a:gd name="connsiteX744" fmla="*/ 100696 w 1221608"/>
                  <a:gd name="connsiteY744" fmla="*/ 407012 h 1056320"/>
                  <a:gd name="connsiteX745" fmla="*/ 98229 w 1221608"/>
                  <a:gd name="connsiteY745" fmla="*/ 404543 h 1056320"/>
                  <a:gd name="connsiteX746" fmla="*/ 95758 w 1221608"/>
                  <a:gd name="connsiteY746" fmla="*/ 402074 h 1056320"/>
                  <a:gd name="connsiteX747" fmla="*/ 93291 w 1221608"/>
                  <a:gd name="connsiteY747" fmla="*/ 397137 h 1056320"/>
                  <a:gd name="connsiteX748" fmla="*/ 93291 w 1221608"/>
                  <a:gd name="connsiteY748" fmla="*/ 360109 h 1056320"/>
                  <a:gd name="connsiteX749" fmla="*/ 98229 w 1221608"/>
                  <a:gd name="connsiteY749" fmla="*/ 357642 h 1056320"/>
                  <a:gd name="connsiteX750" fmla="*/ 98229 w 1221608"/>
                  <a:gd name="connsiteY750" fmla="*/ 352705 h 1056320"/>
                  <a:gd name="connsiteX751" fmla="*/ 95758 w 1221608"/>
                  <a:gd name="connsiteY751" fmla="*/ 347767 h 1056320"/>
                  <a:gd name="connsiteX752" fmla="*/ 93291 w 1221608"/>
                  <a:gd name="connsiteY752" fmla="*/ 345298 h 1056320"/>
                  <a:gd name="connsiteX753" fmla="*/ 93291 w 1221608"/>
                  <a:gd name="connsiteY753" fmla="*/ 342830 h 1056320"/>
                  <a:gd name="connsiteX754" fmla="*/ 88354 w 1221608"/>
                  <a:gd name="connsiteY754" fmla="*/ 340361 h 1056320"/>
                  <a:gd name="connsiteX755" fmla="*/ 85887 w 1221608"/>
                  <a:gd name="connsiteY755" fmla="*/ 337894 h 1056320"/>
                  <a:gd name="connsiteX756" fmla="*/ 83520 w 1221608"/>
                  <a:gd name="connsiteY756" fmla="*/ 337894 h 1056320"/>
                  <a:gd name="connsiteX757" fmla="*/ 80949 w 1221608"/>
                  <a:gd name="connsiteY757" fmla="*/ 335425 h 1056320"/>
                  <a:gd name="connsiteX758" fmla="*/ 76012 w 1221608"/>
                  <a:gd name="connsiteY758" fmla="*/ 335425 h 1056320"/>
                  <a:gd name="connsiteX759" fmla="*/ 71074 w 1221608"/>
                  <a:gd name="connsiteY759" fmla="*/ 332956 h 1056320"/>
                  <a:gd name="connsiteX760" fmla="*/ 68607 w 1221608"/>
                  <a:gd name="connsiteY760" fmla="*/ 330488 h 1056320"/>
                  <a:gd name="connsiteX761" fmla="*/ 66240 w 1221608"/>
                  <a:gd name="connsiteY761" fmla="*/ 328019 h 1056320"/>
                  <a:gd name="connsiteX762" fmla="*/ 66240 w 1221608"/>
                  <a:gd name="connsiteY762" fmla="*/ 303335 h 1056320"/>
                  <a:gd name="connsiteX763" fmla="*/ 63670 w 1221608"/>
                  <a:gd name="connsiteY763" fmla="*/ 300866 h 1056320"/>
                  <a:gd name="connsiteX764" fmla="*/ 58732 w 1221608"/>
                  <a:gd name="connsiteY764" fmla="*/ 295928 h 1056320"/>
                  <a:gd name="connsiteX765" fmla="*/ 56365 w 1221608"/>
                  <a:gd name="connsiteY765" fmla="*/ 293460 h 1056320"/>
                  <a:gd name="connsiteX766" fmla="*/ 56365 w 1221608"/>
                  <a:gd name="connsiteY766" fmla="*/ 290991 h 1056320"/>
                  <a:gd name="connsiteX767" fmla="*/ 53795 w 1221608"/>
                  <a:gd name="connsiteY767" fmla="*/ 288522 h 1056320"/>
                  <a:gd name="connsiteX768" fmla="*/ 53795 w 1221608"/>
                  <a:gd name="connsiteY768" fmla="*/ 283586 h 1056320"/>
                  <a:gd name="connsiteX769" fmla="*/ 51328 w 1221608"/>
                  <a:gd name="connsiteY769" fmla="*/ 278649 h 1056320"/>
                  <a:gd name="connsiteX770" fmla="*/ 48961 w 1221608"/>
                  <a:gd name="connsiteY770" fmla="*/ 273711 h 1056320"/>
                  <a:gd name="connsiteX771" fmla="*/ 46494 w 1221608"/>
                  <a:gd name="connsiteY771" fmla="*/ 266307 h 1056320"/>
                  <a:gd name="connsiteX772" fmla="*/ 44023 w 1221608"/>
                  <a:gd name="connsiteY772" fmla="*/ 261369 h 1056320"/>
                  <a:gd name="connsiteX773" fmla="*/ 36619 w 1221608"/>
                  <a:gd name="connsiteY773" fmla="*/ 251494 h 1056320"/>
                  <a:gd name="connsiteX774" fmla="*/ 36619 w 1221608"/>
                  <a:gd name="connsiteY774" fmla="*/ 246559 h 1056320"/>
                  <a:gd name="connsiteX775" fmla="*/ 31681 w 1221608"/>
                  <a:gd name="connsiteY775" fmla="*/ 239152 h 1056320"/>
                  <a:gd name="connsiteX776" fmla="*/ 29214 w 1221608"/>
                  <a:gd name="connsiteY776" fmla="*/ 231746 h 1056320"/>
                  <a:gd name="connsiteX777" fmla="*/ 26744 w 1221608"/>
                  <a:gd name="connsiteY777" fmla="*/ 221873 h 1056320"/>
                  <a:gd name="connsiteX778" fmla="*/ 21806 w 1221608"/>
                  <a:gd name="connsiteY778" fmla="*/ 214467 h 1056320"/>
                  <a:gd name="connsiteX779" fmla="*/ 21806 w 1221608"/>
                  <a:gd name="connsiteY779" fmla="*/ 207062 h 1056320"/>
                  <a:gd name="connsiteX780" fmla="*/ 19339 w 1221608"/>
                  <a:gd name="connsiteY780" fmla="*/ 199656 h 1056320"/>
                  <a:gd name="connsiteX781" fmla="*/ 19339 w 1221608"/>
                  <a:gd name="connsiteY781" fmla="*/ 194720 h 1056320"/>
                  <a:gd name="connsiteX782" fmla="*/ 14402 w 1221608"/>
                  <a:gd name="connsiteY782" fmla="*/ 187314 h 1056320"/>
                  <a:gd name="connsiteX783" fmla="*/ 9464 w 1221608"/>
                  <a:gd name="connsiteY783" fmla="*/ 179907 h 1056320"/>
                  <a:gd name="connsiteX784" fmla="*/ 6997 w 1221608"/>
                  <a:gd name="connsiteY784" fmla="*/ 177439 h 1056320"/>
                  <a:gd name="connsiteX785" fmla="*/ 2060 w 1221608"/>
                  <a:gd name="connsiteY785" fmla="*/ 167565 h 1056320"/>
                  <a:gd name="connsiteX786" fmla="*/ -411 w 1221608"/>
                  <a:gd name="connsiteY786" fmla="*/ 162628 h 1056320"/>
                  <a:gd name="connsiteX787" fmla="*/ -411 w 1221608"/>
                  <a:gd name="connsiteY787" fmla="*/ 150286 h 1056320"/>
                  <a:gd name="connsiteX788" fmla="*/ -411 w 1221608"/>
                  <a:gd name="connsiteY788" fmla="*/ 150286 h 1056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</a:cxnLst>
                <a:rect l="l" t="t" r="r" b="b"/>
                <a:pathLst>
                  <a:path w="1221608" h="1056320">
                    <a:moveTo>
                      <a:pt x="-411" y="150286"/>
                    </a:moveTo>
                    <a:lnTo>
                      <a:pt x="2060" y="150286"/>
                    </a:lnTo>
                    <a:lnTo>
                      <a:pt x="6997" y="145348"/>
                    </a:lnTo>
                    <a:lnTo>
                      <a:pt x="14402" y="140413"/>
                    </a:lnTo>
                    <a:lnTo>
                      <a:pt x="24277" y="137944"/>
                    </a:lnTo>
                    <a:lnTo>
                      <a:pt x="31681" y="140413"/>
                    </a:lnTo>
                    <a:lnTo>
                      <a:pt x="41556" y="142880"/>
                    </a:lnTo>
                    <a:lnTo>
                      <a:pt x="51428" y="145348"/>
                    </a:lnTo>
                    <a:lnTo>
                      <a:pt x="61303" y="147817"/>
                    </a:lnTo>
                    <a:lnTo>
                      <a:pt x="71178" y="150286"/>
                    </a:lnTo>
                    <a:lnTo>
                      <a:pt x="78582" y="152755"/>
                    </a:lnTo>
                    <a:lnTo>
                      <a:pt x="83520" y="152755"/>
                    </a:lnTo>
                    <a:lnTo>
                      <a:pt x="85987" y="155223"/>
                    </a:lnTo>
                    <a:lnTo>
                      <a:pt x="88457" y="157692"/>
                    </a:lnTo>
                    <a:lnTo>
                      <a:pt x="95862" y="157692"/>
                    </a:lnTo>
                    <a:lnTo>
                      <a:pt x="98332" y="155223"/>
                    </a:lnTo>
                    <a:lnTo>
                      <a:pt x="100799" y="152755"/>
                    </a:lnTo>
                    <a:lnTo>
                      <a:pt x="110674" y="152755"/>
                    </a:lnTo>
                    <a:lnTo>
                      <a:pt x="115612" y="155223"/>
                    </a:lnTo>
                    <a:lnTo>
                      <a:pt x="118079" y="157692"/>
                    </a:lnTo>
                    <a:lnTo>
                      <a:pt x="123016" y="162628"/>
                    </a:lnTo>
                    <a:lnTo>
                      <a:pt x="127954" y="165097"/>
                    </a:lnTo>
                    <a:lnTo>
                      <a:pt x="137829" y="165097"/>
                    </a:lnTo>
                    <a:lnTo>
                      <a:pt x="145233" y="167565"/>
                    </a:lnTo>
                    <a:lnTo>
                      <a:pt x="152638" y="170034"/>
                    </a:lnTo>
                    <a:lnTo>
                      <a:pt x="155108" y="172503"/>
                    </a:lnTo>
                    <a:lnTo>
                      <a:pt x="164980" y="172503"/>
                    </a:lnTo>
                    <a:lnTo>
                      <a:pt x="172388" y="170034"/>
                    </a:lnTo>
                    <a:lnTo>
                      <a:pt x="179689" y="170034"/>
                    </a:lnTo>
                    <a:lnTo>
                      <a:pt x="187197" y="172503"/>
                    </a:lnTo>
                    <a:lnTo>
                      <a:pt x="204477" y="172503"/>
                    </a:lnTo>
                    <a:lnTo>
                      <a:pt x="214248" y="167565"/>
                    </a:lnTo>
                    <a:lnTo>
                      <a:pt x="216718" y="165097"/>
                    </a:lnTo>
                    <a:lnTo>
                      <a:pt x="229060" y="165097"/>
                    </a:lnTo>
                    <a:lnTo>
                      <a:pt x="238932" y="162628"/>
                    </a:lnTo>
                    <a:lnTo>
                      <a:pt x="241403" y="160159"/>
                    </a:lnTo>
                    <a:lnTo>
                      <a:pt x="241403" y="157692"/>
                    </a:lnTo>
                    <a:lnTo>
                      <a:pt x="243870" y="152755"/>
                    </a:lnTo>
                    <a:lnTo>
                      <a:pt x="246340" y="150286"/>
                    </a:lnTo>
                    <a:lnTo>
                      <a:pt x="246340" y="145348"/>
                    </a:lnTo>
                    <a:lnTo>
                      <a:pt x="253745" y="140413"/>
                    </a:lnTo>
                    <a:lnTo>
                      <a:pt x="258682" y="130538"/>
                    </a:lnTo>
                    <a:lnTo>
                      <a:pt x="263620" y="123131"/>
                    </a:lnTo>
                    <a:lnTo>
                      <a:pt x="266087" y="115727"/>
                    </a:lnTo>
                    <a:lnTo>
                      <a:pt x="268557" y="110893"/>
                    </a:lnTo>
                    <a:lnTo>
                      <a:pt x="271024" y="105852"/>
                    </a:lnTo>
                    <a:lnTo>
                      <a:pt x="275962" y="100916"/>
                    </a:lnTo>
                    <a:lnTo>
                      <a:pt x="283366" y="93613"/>
                    </a:lnTo>
                    <a:lnTo>
                      <a:pt x="290774" y="81270"/>
                    </a:lnTo>
                    <a:lnTo>
                      <a:pt x="298179" y="71396"/>
                    </a:lnTo>
                    <a:lnTo>
                      <a:pt x="303116" y="63990"/>
                    </a:lnTo>
                    <a:lnTo>
                      <a:pt x="305583" y="59054"/>
                    </a:lnTo>
                    <a:lnTo>
                      <a:pt x="315458" y="51648"/>
                    </a:lnTo>
                    <a:lnTo>
                      <a:pt x="317925" y="49179"/>
                    </a:lnTo>
                    <a:lnTo>
                      <a:pt x="322863" y="49179"/>
                    </a:lnTo>
                    <a:lnTo>
                      <a:pt x="325333" y="46711"/>
                    </a:lnTo>
                    <a:lnTo>
                      <a:pt x="327800" y="46711"/>
                    </a:lnTo>
                    <a:lnTo>
                      <a:pt x="330267" y="44242"/>
                    </a:lnTo>
                    <a:lnTo>
                      <a:pt x="337675" y="44242"/>
                    </a:lnTo>
                    <a:lnTo>
                      <a:pt x="337675" y="49179"/>
                    </a:lnTo>
                    <a:lnTo>
                      <a:pt x="340142" y="49179"/>
                    </a:lnTo>
                    <a:lnTo>
                      <a:pt x="340142" y="51648"/>
                    </a:lnTo>
                    <a:lnTo>
                      <a:pt x="345080" y="51648"/>
                    </a:lnTo>
                    <a:lnTo>
                      <a:pt x="345080" y="44242"/>
                    </a:lnTo>
                    <a:lnTo>
                      <a:pt x="352484" y="44242"/>
                    </a:lnTo>
                    <a:lnTo>
                      <a:pt x="352484" y="39306"/>
                    </a:lnTo>
                    <a:lnTo>
                      <a:pt x="359892" y="39306"/>
                    </a:lnTo>
                    <a:lnTo>
                      <a:pt x="359892" y="46711"/>
                    </a:lnTo>
                    <a:lnTo>
                      <a:pt x="362359" y="49179"/>
                    </a:lnTo>
                    <a:lnTo>
                      <a:pt x="367297" y="49179"/>
                    </a:lnTo>
                    <a:lnTo>
                      <a:pt x="367297" y="51648"/>
                    </a:lnTo>
                    <a:lnTo>
                      <a:pt x="369764" y="54117"/>
                    </a:lnTo>
                    <a:lnTo>
                      <a:pt x="374701" y="54117"/>
                    </a:lnTo>
                    <a:lnTo>
                      <a:pt x="374701" y="51648"/>
                    </a:lnTo>
                    <a:lnTo>
                      <a:pt x="377172" y="51648"/>
                    </a:lnTo>
                    <a:lnTo>
                      <a:pt x="377172" y="46711"/>
                    </a:lnTo>
                    <a:lnTo>
                      <a:pt x="379639" y="46711"/>
                    </a:lnTo>
                    <a:lnTo>
                      <a:pt x="379639" y="44242"/>
                    </a:lnTo>
                    <a:lnTo>
                      <a:pt x="384576" y="44242"/>
                    </a:lnTo>
                    <a:lnTo>
                      <a:pt x="387044" y="46711"/>
                    </a:lnTo>
                    <a:lnTo>
                      <a:pt x="387044" y="44242"/>
                    </a:lnTo>
                    <a:lnTo>
                      <a:pt x="389514" y="44242"/>
                    </a:lnTo>
                    <a:lnTo>
                      <a:pt x="389514" y="46711"/>
                    </a:lnTo>
                    <a:lnTo>
                      <a:pt x="391981" y="46711"/>
                    </a:lnTo>
                    <a:lnTo>
                      <a:pt x="391981" y="49179"/>
                    </a:lnTo>
                    <a:lnTo>
                      <a:pt x="394451" y="49179"/>
                    </a:lnTo>
                    <a:lnTo>
                      <a:pt x="394451" y="44242"/>
                    </a:lnTo>
                    <a:lnTo>
                      <a:pt x="396918" y="41773"/>
                    </a:lnTo>
                    <a:lnTo>
                      <a:pt x="399389" y="39306"/>
                    </a:lnTo>
                    <a:lnTo>
                      <a:pt x="401856" y="39306"/>
                    </a:lnTo>
                    <a:lnTo>
                      <a:pt x="401856" y="34368"/>
                    </a:lnTo>
                    <a:lnTo>
                      <a:pt x="406793" y="34368"/>
                    </a:lnTo>
                    <a:lnTo>
                      <a:pt x="409261" y="36837"/>
                    </a:lnTo>
                    <a:lnTo>
                      <a:pt x="411731" y="36837"/>
                    </a:lnTo>
                    <a:lnTo>
                      <a:pt x="411731" y="39306"/>
                    </a:lnTo>
                    <a:lnTo>
                      <a:pt x="414198" y="39306"/>
                    </a:lnTo>
                    <a:lnTo>
                      <a:pt x="414198" y="41773"/>
                    </a:lnTo>
                    <a:lnTo>
                      <a:pt x="416668" y="44242"/>
                    </a:lnTo>
                    <a:lnTo>
                      <a:pt x="419135" y="44242"/>
                    </a:lnTo>
                    <a:lnTo>
                      <a:pt x="419135" y="46711"/>
                    </a:lnTo>
                    <a:lnTo>
                      <a:pt x="421603" y="46711"/>
                    </a:lnTo>
                    <a:lnTo>
                      <a:pt x="424073" y="44242"/>
                    </a:lnTo>
                    <a:lnTo>
                      <a:pt x="424073" y="39306"/>
                    </a:lnTo>
                    <a:lnTo>
                      <a:pt x="433948" y="39306"/>
                    </a:lnTo>
                    <a:lnTo>
                      <a:pt x="433948" y="36837"/>
                    </a:lnTo>
                    <a:lnTo>
                      <a:pt x="436415" y="36837"/>
                    </a:lnTo>
                    <a:lnTo>
                      <a:pt x="438882" y="34368"/>
                    </a:lnTo>
                    <a:lnTo>
                      <a:pt x="441352" y="34368"/>
                    </a:lnTo>
                    <a:lnTo>
                      <a:pt x="443820" y="36837"/>
                    </a:lnTo>
                    <a:lnTo>
                      <a:pt x="443820" y="39306"/>
                    </a:lnTo>
                    <a:lnTo>
                      <a:pt x="456162" y="39306"/>
                    </a:lnTo>
                    <a:lnTo>
                      <a:pt x="456162" y="41773"/>
                    </a:lnTo>
                    <a:lnTo>
                      <a:pt x="458632" y="41773"/>
                    </a:lnTo>
                    <a:lnTo>
                      <a:pt x="458632" y="44242"/>
                    </a:lnTo>
                    <a:lnTo>
                      <a:pt x="461099" y="44242"/>
                    </a:lnTo>
                    <a:lnTo>
                      <a:pt x="461099" y="41773"/>
                    </a:lnTo>
                    <a:lnTo>
                      <a:pt x="463569" y="41773"/>
                    </a:lnTo>
                    <a:lnTo>
                      <a:pt x="466037" y="39306"/>
                    </a:lnTo>
                    <a:lnTo>
                      <a:pt x="466037" y="36837"/>
                    </a:lnTo>
                    <a:lnTo>
                      <a:pt x="470974" y="36837"/>
                    </a:lnTo>
                    <a:lnTo>
                      <a:pt x="470974" y="36837"/>
                    </a:lnTo>
                    <a:lnTo>
                      <a:pt x="475912" y="36837"/>
                    </a:lnTo>
                    <a:lnTo>
                      <a:pt x="475912" y="39306"/>
                    </a:lnTo>
                    <a:lnTo>
                      <a:pt x="478379" y="39306"/>
                    </a:lnTo>
                    <a:lnTo>
                      <a:pt x="480849" y="41773"/>
                    </a:lnTo>
                    <a:lnTo>
                      <a:pt x="485787" y="41773"/>
                    </a:lnTo>
                    <a:lnTo>
                      <a:pt x="488254" y="44242"/>
                    </a:lnTo>
                    <a:lnTo>
                      <a:pt x="495658" y="44242"/>
                    </a:lnTo>
                    <a:lnTo>
                      <a:pt x="498129" y="41773"/>
                    </a:lnTo>
                    <a:lnTo>
                      <a:pt x="503066" y="41773"/>
                    </a:lnTo>
                    <a:lnTo>
                      <a:pt x="503066" y="39306"/>
                    </a:lnTo>
                    <a:lnTo>
                      <a:pt x="505533" y="39306"/>
                    </a:lnTo>
                    <a:lnTo>
                      <a:pt x="508004" y="36837"/>
                    </a:lnTo>
                    <a:lnTo>
                      <a:pt x="510471" y="39306"/>
                    </a:lnTo>
                    <a:lnTo>
                      <a:pt x="522813" y="39306"/>
                    </a:lnTo>
                    <a:lnTo>
                      <a:pt x="522813" y="36837"/>
                    </a:lnTo>
                    <a:lnTo>
                      <a:pt x="525283" y="34368"/>
                    </a:lnTo>
                    <a:lnTo>
                      <a:pt x="527750" y="36837"/>
                    </a:lnTo>
                    <a:lnTo>
                      <a:pt x="530217" y="39306"/>
                    </a:lnTo>
                    <a:lnTo>
                      <a:pt x="530217" y="31900"/>
                    </a:lnTo>
                    <a:lnTo>
                      <a:pt x="535155" y="31900"/>
                    </a:lnTo>
                    <a:lnTo>
                      <a:pt x="535155" y="29431"/>
                    </a:lnTo>
                    <a:lnTo>
                      <a:pt x="532688" y="29431"/>
                    </a:lnTo>
                    <a:lnTo>
                      <a:pt x="532688" y="26962"/>
                    </a:lnTo>
                    <a:lnTo>
                      <a:pt x="540092" y="26962"/>
                    </a:lnTo>
                    <a:lnTo>
                      <a:pt x="540092" y="29431"/>
                    </a:lnTo>
                    <a:lnTo>
                      <a:pt x="540092" y="29431"/>
                    </a:lnTo>
                    <a:lnTo>
                      <a:pt x="540092" y="31900"/>
                    </a:lnTo>
                    <a:lnTo>
                      <a:pt x="542563" y="31900"/>
                    </a:lnTo>
                    <a:lnTo>
                      <a:pt x="542563" y="29431"/>
                    </a:lnTo>
                    <a:lnTo>
                      <a:pt x="545030" y="29431"/>
                    </a:lnTo>
                    <a:lnTo>
                      <a:pt x="545030" y="24494"/>
                    </a:lnTo>
                    <a:lnTo>
                      <a:pt x="549967" y="24494"/>
                    </a:lnTo>
                    <a:lnTo>
                      <a:pt x="549967" y="22026"/>
                    </a:lnTo>
                    <a:lnTo>
                      <a:pt x="552434" y="22026"/>
                    </a:lnTo>
                    <a:lnTo>
                      <a:pt x="552434" y="17089"/>
                    </a:lnTo>
                    <a:lnTo>
                      <a:pt x="549967" y="17089"/>
                    </a:lnTo>
                    <a:lnTo>
                      <a:pt x="549967" y="14620"/>
                    </a:lnTo>
                    <a:lnTo>
                      <a:pt x="554905" y="14620"/>
                    </a:lnTo>
                    <a:lnTo>
                      <a:pt x="554905" y="12151"/>
                    </a:lnTo>
                    <a:lnTo>
                      <a:pt x="557372" y="12151"/>
                    </a:lnTo>
                    <a:lnTo>
                      <a:pt x="557372" y="14620"/>
                    </a:lnTo>
                    <a:lnTo>
                      <a:pt x="559842" y="14620"/>
                    </a:lnTo>
                    <a:lnTo>
                      <a:pt x="559842" y="17089"/>
                    </a:lnTo>
                    <a:lnTo>
                      <a:pt x="562309" y="19558"/>
                    </a:lnTo>
                    <a:lnTo>
                      <a:pt x="562309" y="22026"/>
                    </a:lnTo>
                    <a:lnTo>
                      <a:pt x="564776" y="24494"/>
                    </a:lnTo>
                    <a:lnTo>
                      <a:pt x="564776" y="29431"/>
                    </a:lnTo>
                    <a:lnTo>
                      <a:pt x="572184" y="29431"/>
                    </a:lnTo>
                    <a:lnTo>
                      <a:pt x="572184" y="26962"/>
                    </a:lnTo>
                    <a:lnTo>
                      <a:pt x="569714" y="26962"/>
                    </a:lnTo>
                    <a:lnTo>
                      <a:pt x="569714" y="24494"/>
                    </a:lnTo>
                    <a:lnTo>
                      <a:pt x="574651" y="24494"/>
                    </a:lnTo>
                    <a:lnTo>
                      <a:pt x="574651" y="26962"/>
                    </a:lnTo>
                    <a:lnTo>
                      <a:pt x="577122" y="26962"/>
                    </a:lnTo>
                    <a:lnTo>
                      <a:pt x="577122" y="29431"/>
                    </a:lnTo>
                    <a:lnTo>
                      <a:pt x="579589" y="29431"/>
                    </a:lnTo>
                    <a:lnTo>
                      <a:pt x="579589" y="26962"/>
                    </a:lnTo>
                    <a:lnTo>
                      <a:pt x="582059" y="26962"/>
                    </a:lnTo>
                    <a:lnTo>
                      <a:pt x="582059" y="22026"/>
                    </a:lnTo>
                    <a:lnTo>
                      <a:pt x="586893" y="22026"/>
                    </a:lnTo>
                    <a:lnTo>
                      <a:pt x="586893" y="19558"/>
                    </a:lnTo>
                    <a:lnTo>
                      <a:pt x="589360" y="19558"/>
                    </a:lnTo>
                    <a:lnTo>
                      <a:pt x="589360" y="22026"/>
                    </a:lnTo>
                    <a:lnTo>
                      <a:pt x="594298" y="22026"/>
                    </a:lnTo>
                    <a:lnTo>
                      <a:pt x="594298" y="19558"/>
                    </a:lnTo>
                    <a:lnTo>
                      <a:pt x="591827" y="17089"/>
                    </a:lnTo>
                    <a:lnTo>
                      <a:pt x="591827" y="14620"/>
                    </a:lnTo>
                    <a:lnTo>
                      <a:pt x="604173" y="14620"/>
                    </a:lnTo>
                    <a:lnTo>
                      <a:pt x="604173" y="12151"/>
                    </a:lnTo>
                    <a:lnTo>
                      <a:pt x="609107" y="12151"/>
                    </a:lnTo>
                    <a:lnTo>
                      <a:pt x="606640" y="14620"/>
                    </a:lnTo>
                    <a:lnTo>
                      <a:pt x="606640" y="17089"/>
                    </a:lnTo>
                    <a:lnTo>
                      <a:pt x="604173" y="17089"/>
                    </a:lnTo>
                    <a:lnTo>
                      <a:pt x="604173" y="29431"/>
                    </a:lnTo>
                    <a:lnTo>
                      <a:pt x="609107" y="29431"/>
                    </a:lnTo>
                    <a:lnTo>
                      <a:pt x="611577" y="26962"/>
                    </a:lnTo>
                    <a:lnTo>
                      <a:pt x="609107" y="24494"/>
                    </a:lnTo>
                    <a:lnTo>
                      <a:pt x="611577" y="24494"/>
                    </a:lnTo>
                    <a:lnTo>
                      <a:pt x="611577" y="22026"/>
                    </a:lnTo>
                    <a:lnTo>
                      <a:pt x="614044" y="22026"/>
                    </a:lnTo>
                    <a:lnTo>
                      <a:pt x="616515" y="19558"/>
                    </a:lnTo>
                    <a:lnTo>
                      <a:pt x="621452" y="19558"/>
                    </a:lnTo>
                    <a:lnTo>
                      <a:pt x="621452" y="22026"/>
                    </a:lnTo>
                    <a:lnTo>
                      <a:pt x="623919" y="19558"/>
                    </a:lnTo>
                    <a:lnTo>
                      <a:pt x="628857" y="19558"/>
                    </a:lnTo>
                    <a:lnTo>
                      <a:pt x="631324" y="22026"/>
                    </a:lnTo>
                    <a:lnTo>
                      <a:pt x="631324" y="26962"/>
                    </a:lnTo>
                    <a:lnTo>
                      <a:pt x="628857" y="26962"/>
                    </a:lnTo>
                    <a:lnTo>
                      <a:pt x="628857" y="26962"/>
                    </a:lnTo>
                    <a:lnTo>
                      <a:pt x="626390" y="26962"/>
                    </a:lnTo>
                    <a:lnTo>
                      <a:pt x="623919" y="29431"/>
                    </a:lnTo>
                    <a:lnTo>
                      <a:pt x="623919" y="31900"/>
                    </a:lnTo>
                    <a:lnTo>
                      <a:pt x="628857" y="31900"/>
                    </a:lnTo>
                    <a:lnTo>
                      <a:pt x="628857" y="34368"/>
                    </a:lnTo>
                    <a:lnTo>
                      <a:pt x="631324" y="34368"/>
                    </a:lnTo>
                    <a:lnTo>
                      <a:pt x="631324" y="31900"/>
                    </a:lnTo>
                    <a:lnTo>
                      <a:pt x="633794" y="31900"/>
                    </a:lnTo>
                    <a:lnTo>
                      <a:pt x="633794" y="29431"/>
                    </a:lnTo>
                    <a:lnTo>
                      <a:pt x="636261" y="29431"/>
                    </a:lnTo>
                    <a:lnTo>
                      <a:pt x="636261" y="34368"/>
                    </a:lnTo>
                    <a:lnTo>
                      <a:pt x="638732" y="36837"/>
                    </a:lnTo>
                    <a:lnTo>
                      <a:pt x="643669" y="36837"/>
                    </a:lnTo>
                    <a:lnTo>
                      <a:pt x="643669" y="31900"/>
                    </a:lnTo>
                    <a:lnTo>
                      <a:pt x="646136" y="31900"/>
                    </a:lnTo>
                    <a:lnTo>
                      <a:pt x="646136" y="36837"/>
                    </a:lnTo>
                    <a:lnTo>
                      <a:pt x="646136" y="36837"/>
                    </a:lnTo>
                    <a:lnTo>
                      <a:pt x="646136" y="39306"/>
                    </a:lnTo>
                    <a:lnTo>
                      <a:pt x="648603" y="41773"/>
                    </a:lnTo>
                    <a:lnTo>
                      <a:pt x="651074" y="44242"/>
                    </a:lnTo>
                    <a:lnTo>
                      <a:pt x="651074" y="49179"/>
                    </a:lnTo>
                    <a:lnTo>
                      <a:pt x="653541" y="51648"/>
                    </a:lnTo>
                    <a:lnTo>
                      <a:pt x="656011" y="51648"/>
                    </a:lnTo>
                    <a:lnTo>
                      <a:pt x="653541" y="49179"/>
                    </a:lnTo>
                    <a:lnTo>
                      <a:pt x="653541" y="46711"/>
                    </a:lnTo>
                    <a:lnTo>
                      <a:pt x="656011" y="46711"/>
                    </a:lnTo>
                    <a:lnTo>
                      <a:pt x="656011" y="44242"/>
                    </a:lnTo>
                    <a:lnTo>
                      <a:pt x="656011" y="44242"/>
                    </a:lnTo>
                    <a:lnTo>
                      <a:pt x="656011" y="41773"/>
                    </a:lnTo>
                    <a:lnTo>
                      <a:pt x="653541" y="41773"/>
                    </a:lnTo>
                    <a:lnTo>
                      <a:pt x="653541" y="36837"/>
                    </a:lnTo>
                    <a:lnTo>
                      <a:pt x="656011" y="36837"/>
                    </a:lnTo>
                    <a:lnTo>
                      <a:pt x="656011" y="39306"/>
                    </a:lnTo>
                    <a:lnTo>
                      <a:pt x="658478" y="39306"/>
                    </a:lnTo>
                    <a:lnTo>
                      <a:pt x="658478" y="41773"/>
                    </a:lnTo>
                    <a:lnTo>
                      <a:pt x="668353" y="41773"/>
                    </a:lnTo>
                    <a:lnTo>
                      <a:pt x="668353" y="39306"/>
                    </a:lnTo>
                    <a:lnTo>
                      <a:pt x="663416" y="39306"/>
                    </a:lnTo>
                    <a:lnTo>
                      <a:pt x="663416" y="36837"/>
                    </a:lnTo>
                    <a:lnTo>
                      <a:pt x="668353" y="36837"/>
                    </a:lnTo>
                    <a:lnTo>
                      <a:pt x="668353" y="29431"/>
                    </a:lnTo>
                    <a:lnTo>
                      <a:pt x="670820" y="29431"/>
                    </a:lnTo>
                    <a:lnTo>
                      <a:pt x="670820" y="26962"/>
                    </a:lnTo>
                    <a:lnTo>
                      <a:pt x="668353" y="24494"/>
                    </a:lnTo>
                    <a:lnTo>
                      <a:pt x="673291" y="24494"/>
                    </a:lnTo>
                    <a:lnTo>
                      <a:pt x="673291" y="19558"/>
                    </a:lnTo>
                    <a:lnTo>
                      <a:pt x="680695" y="19558"/>
                    </a:lnTo>
                    <a:lnTo>
                      <a:pt x="683163" y="22026"/>
                    </a:lnTo>
                    <a:lnTo>
                      <a:pt x="683163" y="17089"/>
                    </a:lnTo>
                    <a:lnTo>
                      <a:pt x="680695" y="17089"/>
                    </a:lnTo>
                    <a:lnTo>
                      <a:pt x="678228" y="14620"/>
                    </a:lnTo>
                    <a:lnTo>
                      <a:pt x="678228" y="4747"/>
                    </a:lnTo>
                    <a:lnTo>
                      <a:pt x="685633" y="4747"/>
                    </a:lnTo>
                    <a:lnTo>
                      <a:pt x="685633" y="-191"/>
                    </a:lnTo>
                    <a:lnTo>
                      <a:pt x="688100" y="-191"/>
                    </a:lnTo>
                    <a:lnTo>
                      <a:pt x="688100" y="2278"/>
                    </a:lnTo>
                    <a:lnTo>
                      <a:pt x="690570" y="2278"/>
                    </a:lnTo>
                    <a:lnTo>
                      <a:pt x="690570" y="4747"/>
                    </a:lnTo>
                    <a:lnTo>
                      <a:pt x="688100" y="4747"/>
                    </a:lnTo>
                    <a:lnTo>
                      <a:pt x="688100" y="7214"/>
                    </a:lnTo>
                    <a:lnTo>
                      <a:pt x="690570" y="9683"/>
                    </a:lnTo>
                    <a:lnTo>
                      <a:pt x="693037" y="9683"/>
                    </a:lnTo>
                    <a:lnTo>
                      <a:pt x="693037" y="7214"/>
                    </a:lnTo>
                    <a:lnTo>
                      <a:pt x="700442" y="7214"/>
                    </a:lnTo>
                    <a:lnTo>
                      <a:pt x="700442" y="9683"/>
                    </a:lnTo>
                    <a:lnTo>
                      <a:pt x="702912" y="12151"/>
                    </a:lnTo>
                    <a:lnTo>
                      <a:pt x="712787" y="12151"/>
                    </a:lnTo>
                    <a:lnTo>
                      <a:pt x="712787" y="14620"/>
                    </a:lnTo>
                    <a:lnTo>
                      <a:pt x="707850" y="14620"/>
                    </a:lnTo>
                    <a:lnTo>
                      <a:pt x="707850" y="19558"/>
                    </a:lnTo>
                    <a:lnTo>
                      <a:pt x="710317" y="19558"/>
                    </a:lnTo>
                    <a:lnTo>
                      <a:pt x="710317" y="22026"/>
                    </a:lnTo>
                    <a:lnTo>
                      <a:pt x="712787" y="22026"/>
                    </a:lnTo>
                    <a:lnTo>
                      <a:pt x="712787" y="24494"/>
                    </a:lnTo>
                    <a:lnTo>
                      <a:pt x="715254" y="26962"/>
                    </a:lnTo>
                    <a:lnTo>
                      <a:pt x="722659" y="26962"/>
                    </a:lnTo>
                    <a:lnTo>
                      <a:pt x="722659" y="19558"/>
                    </a:lnTo>
                    <a:lnTo>
                      <a:pt x="720192" y="19558"/>
                    </a:lnTo>
                    <a:lnTo>
                      <a:pt x="720192" y="17089"/>
                    </a:lnTo>
                    <a:lnTo>
                      <a:pt x="722659" y="17089"/>
                    </a:lnTo>
                    <a:lnTo>
                      <a:pt x="722659" y="19558"/>
                    </a:lnTo>
                    <a:lnTo>
                      <a:pt x="725129" y="19558"/>
                    </a:lnTo>
                    <a:lnTo>
                      <a:pt x="725129" y="22026"/>
                    </a:lnTo>
                    <a:lnTo>
                      <a:pt x="722659" y="22026"/>
                    </a:lnTo>
                    <a:lnTo>
                      <a:pt x="722659" y="24494"/>
                    </a:lnTo>
                    <a:lnTo>
                      <a:pt x="725129" y="24494"/>
                    </a:lnTo>
                    <a:lnTo>
                      <a:pt x="727597" y="22026"/>
                    </a:lnTo>
                    <a:lnTo>
                      <a:pt x="727597" y="14620"/>
                    </a:lnTo>
                    <a:lnTo>
                      <a:pt x="735004" y="14620"/>
                    </a:lnTo>
                    <a:lnTo>
                      <a:pt x="735004" y="12151"/>
                    </a:lnTo>
                    <a:lnTo>
                      <a:pt x="732534" y="12151"/>
                    </a:lnTo>
                    <a:lnTo>
                      <a:pt x="735004" y="9683"/>
                    </a:lnTo>
                    <a:lnTo>
                      <a:pt x="735004" y="7214"/>
                    </a:lnTo>
                    <a:lnTo>
                      <a:pt x="737472" y="7214"/>
                    </a:lnTo>
                    <a:lnTo>
                      <a:pt x="739939" y="9683"/>
                    </a:lnTo>
                    <a:lnTo>
                      <a:pt x="744876" y="9683"/>
                    </a:lnTo>
                    <a:lnTo>
                      <a:pt x="744876" y="7214"/>
                    </a:lnTo>
                    <a:lnTo>
                      <a:pt x="754751" y="7214"/>
                    </a:lnTo>
                    <a:lnTo>
                      <a:pt x="757218" y="9683"/>
                    </a:lnTo>
                    <a:lnTo>
                      <a:pt x="759689" y="9683"/>
                    </a:lnTo>
                    <a:lnTo>
                      <a:pt x="759689" y="12151"/>
                    </a:lnTo>
                    <a:lnTo>
                      <a:pt x="757218" y="12151"/>
                    </a:lnTo>
                    <a:lnTo>
                      <a:pt x="757218" y="14620"/>
                    </a:lnTo>
                    <a:lnTo>
                      <a:pt x="754751" y="17089"/>
                    </a:lnTo>
                    <a:lnTo>
                      <a:pt x="754751" y="22026"/>
                    </a:lnTo>
                    <a:lnTo>
                      <a:pt x="757218" y="22026"/>
                    </a:lnTo>
                    <a:lnTo>
                      <a:pt x="759689" y="24494"/>
                    </a:lnTo>
                    <a:lnTo>
                      <a:pt x="757218" y="26962"/>
                    </a:lnTo>
                    <a:lnTo>
                      <a:pt x="757218" y="39306"/>
                    </a:lnTo>
                    <a:lnTo>
                      <a:pt x="762156" y="49179"/>
                    </a:lnTo>
                    <a:lnTo>
                      <a:pt x="764626" y="49179"/>
                    </a:lnTo>
                    <a:lnTo>
                      <a:pt x="769563" y="56585"/>
                    </a:lnTo>
                    <a:lnTo>
                      <a:pt x="774498" y="61521"/>
                    </a:lnTo>
                    <a:lnTo>
                      <a:pt x="781906" y="66459"/>
                    </a:lnTo>
                    <a:lnTo>
                      <a:pt x="786843" y="73865"/>
                    </a:lnTo>
                    <a:lnTo>
                      <a:pt x="789310" y="81270"/>
                    </a:lnTo>
                    <a:lnTo>
                      <a:pt x="796715" y="88676"/>
                    </a:lnTo>
                    <a:lnTo>
                      <a:pt x="804019" y="91145"/>
                    </a:lnTo>
                    <a:lnTo>
                      <a:pt x="826236" y="91145"/>
                    </a:lnTo>
                    <a:lnTo>
                      <a:pt x="833641" y="93613"/>
                    </a:lnTo>
                    <a:lnTo>
                      <a:pt x="838578" y="98549"/>
                    </a:lnTo>
                    <a:lnTo>
                      <a:pt x="845983" y="105955"/>
                    </a:lnTo>
                    <a:lnTo>
                      <a:pt x="853387" y="113362"/>
                    </a:lnTo>
                    <a:lnTo>
                      <a:pt x="853387" y="123131"/>
                    </a:lnTo>
                    <a:lnTo>
                      <a:pt x="858325" y="130641"/>
                    </a:lnTo>
                    <a:lnTo>
                      <a:pt x="860795" y="133108"/>
                    </a:lnTo>
                    <a:lnTo>
                      <a:pt x="863262" y="140413"/>
                    </a:lnTo>
                    <a:lnTo>
                      <a:pt x="865733" y="142880"/>
                    </a:lnTo>
                    <a:lnTo>
                      <a:pt x="868200" y="147921"/>
                    </a:lnTo>
                    <a:lnTo>
                      <a:pt x="870670" y="155223"/>
                    </a:lnTo>
                    <a:lnTo>
                      <a:pt x="870670" y="165097"/>
                    </a:lnTo>
                    <a:lnTo>
                      <a:pt x="868200" y="172503"/>
                    </a:lnTo>
                    <a:lnTo>
                      <a:pt x="863262" y="174972"/>
                    </a:lnTo>
                    <a:lnTo>
                      <a:pt x="858325" y="179907"/>
                    </a:lnTo>
                    <a:lnTo>
                      <a:pt x="855858" y="182376"/>
                    </a:lnTo>
                    <a:lnTo>
                      <a:pt x="855858" y="184845"/>
                    </a:lnTo>
                    <a:lnTo>
                      <a:pt x="858325" y="187314"/>
                    </a:lnTo>
                    <a:lnTo>
                      <a:pt x="860795" y="189782"/>
                    </a:lnTo>
                    <a:lnTo>
                      <a:pt x="865733" y="192251"/>
                    </a:lnTo>
                    <a:lnTo>
                      <a:pt x="868200" y="194720"/>
                    </a:lnTo>
                    <a:lnTo>
                      <a:pt x="868200" y="209531"/>
                    </a:lnTo>
                    <a:lnTo>
                      <a:pt x="870670" y="214467"/>
                    </a:lnTo>
                    <a:lnTo>
                      <a:pt x="873137" y="221873"/>
                    </a:lnTo>
                    <a:lnTo>
                      <a:pt x="873137" y="229279"/>
                    </a:lnTo>
                    <a:lnTo>
                      <a:pt x="865733" y="239152"/>
                    </a:lnTo>
                    <a:lnTo>
                      <a:pt x="863262" y="246559"/>
                    </a:lnTo>
                    <a:lnTo>
                      <a:pt x="858325" y="251494"/>
                    </a:lnTo>
                    <a:lnTo>
                      <a:pt x="855858" y="256432"/>
                    </a:lnTo>
                    <a:lnTo>
                      <a:pt x="853387" y="261369"/>
                    </a:lnTo>
                    <a:lnTo>
                      <a:pt x="845983" y="268774"/>
                    </a:lnTo>
                    <a:lnTo>
                      <a:pt x="838578" y="276180"/>
                    </a:lnTo>
                    <a:lnTo>
                      <a:pt x="828703" y="286054"/>
                    </a:lnTo>
                    <a:lnTo>
                      <a:pt x="821298" y="295928"/>
                    </a:lnTo>
                    <a:lnTo>
                      <a:pt x="818932" y="308271"/>
                    </a:lnTo>
                    <a:lnTo>
                      <a:pt x="816361" y="320614"/>
                    </a:lnTo>
                    <a:lnTo>
                      <a:pt x="813994" y="332956"/>
                    </a:lnTo>
                    <a:lnTo>
                      <a:pt x="811527" y="340361"/>
                    </a:lnTo>
                    <a:lnTo>
                      <a:pt x="811527" y="352705"/>
                    </a:lnTo>
                    <a:lnTo>
                      <a:pt x="813994" y="360109"/>
                    </a:lnTo>
                    <a:lnTo>
                      <a:pt x="816361" y="369984"/>
                    </a:lnTo>
                    <a:lnTo>
                      <a:pt x="818932" y="377389"/>
                    </a:lnTo>
                    <a:lnTo>
                      <a:pt x="818932" y="387264"/>
                    </a:lnTo>
                    <a:lnTo>
                      <a:pt x="816361" y="392201"/>
                    </a:lnTo>
                    <a:lnTo>
                      <a:pt x="816361" y="404543"/>
                    </a:lnTo>
                    <a:lnTo>
                      <a:pt x="818932" y="407012"/>
                    </a:lnTo>
                    <a:lnTo>
                      <a:pt x="828703" y="414417"/>
                    </a:lnTo>
                    <a:lnTo>
                      <a:pt x="833641" y="419354"/>
                    </a:lnTo>
                    <a:lnTo>
                      <a:pt x="843515" y="426760"/>
                    </a:lnTo>
                    <a:lnTo>
                      <a:pt x="850920" y="431696"/>
                    </a:lnTo>
                    <a:lnTo>
                      <a:pt x="855858" y="436634"/>
                    </a:lnTo>
                    <a:lnTo>
                      <a:pt x="860795" y="439102"/>
                    </a:lnTo>
                    <a:lnTo>
                      <a:pt x="865733" y="441571"/>
                    </a:lnTo>
                    <a:lnTo>
                      <a:pt x="873137" y="441571"/>
                    </a:lnTo>
                    <a:lnTo>
                      <a:pt x="875604" y="439102"/>
                    </a:lnTo>
                    <a:lnTo>
                      <a:pt x="880542" y="436634"/>
                    </a:lnTo>
                    <a:lnTo>
                      <a:pt x="885479" y="434165"/>
                    </a:lnTo>
                    <a:lnTo>
                      <a:pt x="892884" y="434165"/>
                    </a:lnTo>
                    <a:lnTo>
                      <a:pt x="895354" y="431696"/>
                    </a:lnTo>
                    <a:lnTo>
                      <a:pt x="905229" y="431696"/>
                    </a:lnTo>
                    <a:lnTo>
                      <a:pt x="917571" y="434165"/>
                    </a:lnTo>
                    <a:lnTo>
                      <a:pt x="924976" y="434165"/>
                    </a:lnTo>
                    <a:lnTo>
                      <a:pt x="937318" y="439102"/>
                    </a:lnTo>
                    <a:lnTo>
                      <a:pt x="952130" y="439102"/>
                    </a:lnTo>
                    <a:lnTo>
                      <a:pt x="964472" y="436634"/>
                    </a:lnTo>
                    <a:lnTo>
                      <a:pt x="969410" y="434165"/>
                    </a:lnTo>
                    <a:lnTo>
                      <a:pt x="981752" y="431696"/>
                    </a:lnTo>
                    <a:lnTo>
                      <a:pt x="989156" y="431696"/>
                    </a:lnTo>
                    <a:lnTo>
                      <a:pt x="1001499" y="436634"/>
                    </a:lnTo>
                    <a:lnTo>
                      <a:pt x="1013844" y="441571"/>
                    </a:lnTo>
                    <a:lnTo>
                      <a:pt x="1026186" y="446509"/>
                    </a:lnTo>
                    <a:lnTo>
                      <a:pt x="1048403" y="446509"/>
                    </a:lnTo>
                    <a:lnTo>
                      <a:pt x="1058275" y="444040"/>
                    </a:lnTo>
                    <a:lnTo>
                      <a:pt x="1065682" y="441571"/>
                    </a:lnTo>
                    <a:lnTo>
                      <a:pt x="1078025" y="441571"/>
                    </a:lnTo>
                    <a:lnTo>
                      <a:pt x="1087899" y="439102"/>
                    </a:lnTo>
                    <a:lnTo>
                      <a:pt x="1087899" y="441571"/>
                    </a:lnTo>
                    <a:lnTo>
                      <a:pt x="1090367" y="441571"/>
                    </a:lnTo>
                    <a:lnTo>
                      <a:pt x="1092834" y="451444"/>
                    </a:lnTo>
                    <a:lnTo>
                      <a:pt x="1092834" y="461319"/>
                    </a:lnTo>
                    <a:lnTo>
                      <a:pt x="1095304" y="471193"/>
                    </a:lnTo>
                    <a:lnTo>
                      <a:pt x="1100242" y="486004"/>
                    </a:lnTo>
                    <a:lnTo>
                      <a:pt x="1102709" y="490941"/>
                    </a:lnTo>
                    <a:lnTo>
                      <a:pt x="1102709" y="493410"/>
                    </a:lnTo>
                    <a:lnTo>
                      <a:pt x="1107646" y="500816"/>
                    </a:lnTo>
                    <a:lnTo>
                      <a:pt x="1110113" y="505752"/>
                    </a:lnTo>
                    <a:lnTo>
                      <a:pt x="1112584" y="513158"/>
                    </a:lnTo>
                    <a:lnTo>
                      <a:pt x="1117521" y="525500"/>
                    </a:lnTo>
                    <a:lnTo>
                      <a:pt x="1119988" y="530438"/>
                    </a:lnTo>
                    <a:lnTo>
                      <a:pt x="1124926" y="545248"/>
                    </a:lnTo>
                    <a:lnTo>
                      <a:pt x="1127393" y="550186"/>
                    </a:lnTo>
                    <a:lnTo>
                      <a:pt x="1129863" y="564997"/>
                    </a:lnTo>
                    <a:lnTo>
                      <a:pt x="1132330" y="572403"/>
                    </a:lnTo>
                    <a:lnTo>
                      <a:pt x="1134801" y="584745"/>
                    </a:lnTo>
                    <a:lnTo>
                      <a:pt x="1134801" y="597087"/>
                    </a:lnTo>
                    <a:lnTo>
                      <a:pt x="1137268" y="614367"/>
                    </a:lnTo>
                    <a:lnTo>
                      <a:pt x="1139738" y="621773"/>
                    </a:lnTo>
                    <a:lnTo>
                      <a:pt x="1144672" y="634115"/>
                    </a:lnTo>
                    <a:lnTo>
                      <a:pt x="1149610" y="639052"/>
                    </a:lnTo>
                    <a:lnTo>
                      <a:pt x="1159485" y="646459"/>
                    </a:lnTo>
                    <a:lnTo>
                      <a:pt x="1164422" y="648926"/>
                    </a:lnTo>
                    <a:lnTo>
                      <a:pt x="1169360" y="651394"/>
                    </a:lnTo>
                    <a:lnTo>
                      <a:pt x="1181702" y="656230"/>
                    </a:lnTo>
                    <a:lnTo>
                      <a:pt x="1184169" y="663738"/>
                    </a:lnTo>
                    <a:lnTo>
                      <a:pt x="1186639" y="668674"/>
                    </a:lnTo>
                    <a:lnTo>
                      <a:pt x="1186639" y="685954"/>
                    </a:lnTo>
                    <a:lnTo>
                      <a:pt x="1189106" y="693258"/>
                    </a:lnTo>
                    <a:lnTo>
                      <a:pt x="1191577" y="695725"/>
                    </a:lnTo>
                    <a:lnTo>
                      <a:pt x="1196514" y="708069"/>
                    </a:lnTo>
                    <a:lnTo>
                      <a:pt x="1203919" y="713004"/>
                    </a:lnTo>
                    <a:lnTo>
                      <a:pt x="1206386" y="715473"/>
                    </a:lnTo>
                    <a:lnTo>
                      <a:pt x="1213794" y="717942"/>
                    </a:lnTo>
                    <a:lnTo>
                      <a:pt x="1221198" y="720411"/>
                    </a:lnTo>
                    <a:lnTo>
                      <a:pt x="1216261" y="725348"/>
                    </a:lnTo>
                    <a:lnTo>
                      <a:pt x="1208856" y="732753"/>
                    </a:lnTo>
                    <a:lnTo>
                      <a:pt x="1203919" y="737690"/>
                    </a:lnTo>
                    <a:lnTo>
                      <a:pt x="1196514" y="745096"/>
                    </a:lnTo>
                    <a:lnTo>
                      <a:pt x="1184169" y="752501"/>
                    </a:lnTo>
                    <a:lnTo>
                      <a:pt x="1176764" y="759907"/>
                    </a:lnTo>
                    <a:lnTo>
                      <a:pt x="1166889" y="769781"/>
                    </a:lnTo>
                    <a:lnTo>
                      <a:pt x="1159485" y="777187"/>
                    </a:lnTo>
                    <a:lnTo>
                      <a:pt x="1154547" y="782124"/>
                    </a:lnTo>
                    <a:lnTo>
                      <a:pt x="1147143" y="789529"/>
                    </a:lnTo>
                    <a:lnTo>
                      <a:pt x="1134801" y="794466"/>
                    </a:lnTo>
                    <a:lnTo>
                      <a:pt x="1129863" y="796935"/>
                    </a:lnTo>
                    <a:lnTo>
                      <a:pt x="1122459" y="801872"/>
                    </a:lnTo>
                    <a:lnTo>
                      <a:pt x="1112584" y="806808"/>
                    </a:lnTo>
                    <a:lnTo>
                      <a:pt x="1102709" y="811746"/>
                    </a:lnTo>
                    <a:lnTo>
                      <a:pt x="1092834" y="814215"/>
                    </a:lnTo>
                    <a:lnTo>
                      <a:pt x="1087899" y="819152"/>
                    </a:lnTo>
                    <a:lnTo>
                      <a:pt x="1085429" y="819152"/>
                    </a:lnTo>
                    <a:lnTo>
                      <a:pt x="1078025" y="824088"/>
                    </a:lnTo>
                    <a:lnTo>
                      <a:pt x="1070620" y="826557"/>
                    </a:lnTo>
                    <a:lnTo>
                      <a:pt x="1053337" y="838899"/>
                    </a:lnTo>
                    <a:lnTo>
                      <a:pt x="1050870" y="841367"/>
                    </a:lnTo>
                    <a:lnTo>
                      <a:pt x="1048403" y="843836"/>
                    </a:lnTo>
                    <a:lnTo>
                      <a:pt x="1045933" y="848774"/>
                    </a:lnTo>
                    <a:lnTo>
                      <a:pt x="1043465" y="853711"/>
                    </a:lnTo>
                    <a:lnTo>
                      <a:pt x="1040995" y="858647"/>
                    </a:lnTo>
                    <a:lnTo>
                      <a:pt x="1040995" y="866053"/>
                    </a:lnTo>
                    <a:lnTo>
                      <a:pt x="1036058" y="875927"/>
                    </a:lnTo>
                    <a:lnTo>
                      <a:pt x="1033591" y="883333"/>
                    </a:lnTo>
                    <a:lnTo>
                      <a:pt x="1031123" y="888270"/>
                    </a:lnTo>
                    <a:lnTo>
                      <a:pt x="1026186" y="890739"/>
                    </a:lnTo>
                    <a:lnTo>
                      <a:pt x="1021248" y="893206"/>
                    </a:lnTo>
                    <a:lnTo>
                      <a:pt x="966939" y="893206"/>
                    </a:lnTo>
                    <a:lnTo>
                      <a:pt x="962002" y="895675"/>
                    </a:lnTo>
                    <a:lnTo>
                      <a:pt x="902862" y="895675"/>
                    </a:lnTo>
                    <a:lnTo>
                      <a:pt x="888050" y="893206"/>
                    </a:lnTo>
                    <a:lnTo>
                      <a:pt x="885583" y="895675"/>
                    </a:lnTo>
                    <a:lnTo>
                      <a:pt x="878178" y="898144"/>
                    </a:lnTo>
                    <a:lnTo>
                      <a:pt x="873241" y="903081"/>
                    </a:lnTo>
                    <a:lnTo>
                      <a:pt x="868303" y="912954"/>
                    </a:lnTo>
                    <a:lnTo>
                      <a:pt x="868303" y="915423"/>
                    </a:lnTo>
                    <a:lnTo>
                      <a:pt x="865833" y="922829"/>
                    </a:lnTo>
                    <a:lnTo>
                      <a:pt x="863366" y="925298"/>
                    </a:lnTo>
                    <a:lnTo>
                      <a:pt x="858428" y="932703"/>
                    </a:lnTo>
                    <a:lnTo>
                      <a:pt x="855961" y="935171"/>
                    </a:lnTo>
                    <a:lnTo>
                      <a:pt x="848553" y="940109"/>
                    </a:lnTo>
                    <a:lnTo>
                      <a:pt x="838682" y="945046"/>
                    </a:lnTo>
                    <a:lnTo>
                      <a:pt x="831274" y="947515"/>
                    </a:lnTo>
                    <a:lnTo>
                      <a:pt x="826340" y="949982"/>
                    </a:lnTo>
                    <a:lnTo>
                      <a:pt x="818932" y="949982"/>
                    </a:lnTo>
                    <a:lnTo>
                      <a:pt x="811527" y="952451"/>
                    </a:lnTo>
                    <a:lnTo>
                      <a:pt x="801652" y="962326"/>
                    </a:lnTo>
                    <a:lnTo>
                      <a:pt x="794248" y="972199"/>
                    </a:lnTo>
                    <a:lnTo>
                      <a:pt x="786843" y="977137"/>
                    </a:lnTo>
                    <a:lnTo>
                      <a:pt x="781906" y="982074"/>
                    </a:lnTo>
                    <a:lnTo>
                      <a:pt x="774498" y="989479"/>
                    </a:lnTo>
                    <a:lnTo>
                      <a:pt x="772031" y="991947"/>
                    </a:lnTo>
                    <a:lnTo>
                      <a:pt x="769563" y="994416"/>
                    </a:lnTo>
                    <a:lnTo>
                      <a:pt x="767093" y="996885"/>
                    </a:lnTo>
                    <a:lnTo>
                      <a:pt x="764626" y="1001822"/>
                    </a:lnTo>
                    <a:lnTo>
                      <a:pt x="759689" y="1009227"/>
                    </a:lnTo>
                    <a:lnTo>
                      <a:pt x="754751" y="1021569"/>
                    </a:lnTo>
                    <a:lnTo>
                      <a:pt x="747346" y="1036382"/>
                    </a:lnTo>
                    <a:lnTo>
                      <a:pt x="744876" y="1041317"/>
                    </a:lnTo>
                    <a:lnTo>
                      <a:pt x="735004" y="1046255"/>
                    </a:lnTo>
                    <a:lnTo>
                      <a:pt x="727597" y="1051192"/>
                    </a:lnTo>
                    <a:lnTo>
                      <a:pt x="722659" y="1051192"/>
                    </a:lnTo>
                    <a:lnTo>
                      <a:pt x="707850" y="1056130"/>
                    </a:lnTo>
                    <a:lnTo>
                      <a:pt x="678228" y="1056130"/>
                    </a:lnTo>
                    <a:lnTo>
                      <a:pt x="668353" y="1048724"/>
                    </a:lnTo>
                    <a:lnTo>
                      <a:pt x="663416" y="1048724"/>
                    </a:lnTo>
                    <a:lnTo>
                      <a:pt x="653541" y="1041317"/>
                    </a:lnTo>
                    <a:lnTo>
                      <a:pt x="641199" y="1033913"/>
                    </a:lnTo>
                    <a:lnTo>
                      <a:pt x="636261" y="1031444"/>
                    </a:lnTo>
                    <a:lnTo>
                      <a:pt x="631324" y="1028975"/>
                    </a:lnTo>
                    <a:lnTo>
                      <a:pt x="628857" y="1024038"/>
                    </a:lnTo>
                    <a:lnTo>
                      <a:pt x="623919" y="1019102"/>
                    </a:lnTo>
                    <a:lnTo>
                      <a:pt x="618982" y="1016633"/>
                    </a:lnTo>
                    <a:lnTo>
                      <a:pt x="614044" y="1016633"/>
                    </a:lnTo>
                    <a:lnTo>
                      <a:pt x="604173" y="1014165"/>
                    </a:lnTo>
                    <a:lnTo>
                      <a:pt x="601702" y="1011696"/>
                    </a:lnTo>
                    <a:lnTo>
                      <a:pt x="596765" y="1009227"/>
                    </a:lnTo>
                    <a:lnTo>
                      <a:pt x="589360" y="1004290"/>
                    </a:lnTo>
                    <a:lnTo>
                      <a:pt x="586893" y="1001822"/>
                    </a:lnTo>
                    <a:lnTo>
                      <a:pt x="579485" y="996885"/>
                    </a:lnTo>
                    <a:lnTo>
                      <a:pt x="569614" y="991947"/>
                    </a:lnTo>
                    <a:lnTo>
                      <a:pt x="567143" y="987010"/>
                    </a:lnTo>
                    <a:lnTo>
                      <a:pt x="562206" y="979605"/>
                    </a:lnTo>
                    <a:lnTo>
                      <a:pt x="559739" y="977137"/>
                    </a:lnTo>
                    <a:lnTo>
                      <a:pt x="554801" y="972199"/>
                    </a:lnTo>
                    <a:lnTo>
                      <a:pt x="549864" y="969730"/>
                    </a:lnTo>
                    <a:lnTo>
                      <a:pt x="544926" y="967262"/>
                    </a:lnTo>
                    <a:lnTo>
                      <a:pt x="522813" y="967262"/>
                    </a:lnTo>
                    <a:lnTo>
                      <a:pt x="512837" y="969730"/>
                    </a:lnTo>
                    <a:lnTo>
                      <a:pt x="507900" y="969730"/>
                    </a:lnTo>
                    <a:lnTo>
                      <a:pt x="490724" y="972199"/>
                    </a:lnTo>
                    <a:lnTo>
                      <a:pt x="485787" y="972199"/>
                    </a:lnTo>
                    <a:lnTo>
                      <a:pt x="473441" y="974668"/>
                    </a:lnTo>
                    <a:lnTo>
                      <a:pt x="466037" y="979605"/>
                    </a:lnTo>
                    <a:lnTo>
                      <a:pt x="461099" y="987010"/>
                    </a:lnTo>
                    <a:lnTo>
                      <a:pt x="458632" y="996885"/>
                    </a:lnTo>
                    <a:lnTo>
                      <a:pt x="451227" y="1014165"/>
                    </a:lnTo>
                    <a:lnTo>
                      <a:pt x="443820" y="1019102"/>
                    </a:lnTo>
                    <a:lnTo>
                      <a:pt x="433948" y="1026507"/>
                    </a:lnTo>
                    <a:lnTo>
                      <a:pt x="421603" y="1031444"/>
                    </a:lnTo>
                    <a:lnTo>
                      <a:pt x="414198" y="1033913"/>
                    </a:lnTo>
                    <a:lnTo>
                      <a:pt x="401856" y="1041317"/>
                    </a:lnTo>
                    <a:lnTo>
                      <a:pt x="396918" y="1043786"/>
                    </a:lnTo>
                    <a:lnTo>
                      <a:pt x="394451" y="1043786"/>
                    </a:lnTo>
                    <a:lnTo>
                      <a:pt x="394451" y="1046255"/>
                    </a:lnTo>
                    <a:lnTo>
                      <a:pt x="391981" y="1048724"/>
                    </a:lnTo>
                    <a:lnTo>
                      <a:pt x="391981" y="1043786"/>
                    </a:lnTo>
                    <a:lnTo>
                      <a:pt x="387044" y="1038849"/>
                    </a:lnTo>
                    <a:lnTo>
                      <a:pt x="387044" y="1019102"/>
                    </a:lnTo>
                    <a:lnTo>
                      <a:pt x="389514" y="1009227"/>
                    </a:lnTo>
                    <a:lnTo>
                      <a:pt x="387044" y="1004290"/>
                    </a:lnTo>
                    <a:lnTo>
                      <a:pt x="387044" y="994416"/>
                    </a:lnTo>
                    <a:lnTo>
                      <a:pt x="384576" y="984541"/>
                    </a:lnTo>
                    <a:lnTo>
                      <a:pt x="382109" y="979605"/>
                    </a:lnTo>
                    <a:lnTo>
                      <a:pt x="374701" y="972199"/>
                    </a:lnTo>
                    <a:lnTo>
                      <a:pt x="372234" y="967262"/>
                    </a:lnTo>
                    <a:lnTo>
                      <a:pt x="369764" y="962326"/>
                    </a:lnTo>
                    <a:lnTo>
                      <a:pt x="367297" y="957388"/>
                    </a:lnTo>
                    <a:lnTo>
                      <a:pt x="359892" y="949982"/>
                    </a:lnTo>
                    <a:lnTo>
                      <a:pt x="354955" y="945046"/>
                    </a:lnTo>
                    <a:lnTo>
                      <a:pt x="347547" y="937640"/>
                    </a:lnTo>
                    <a:lnTo>
                      <a:pt x="342613" y="930234"/>
                    </a:lnTo>
                    <a:lnTo>
                      <a:pt x="337675" y="925298"/>
                    </a:lnTo>
                    <a:lnTo>
                      <a:pt x="335205" y="920361"/>
                    </a:lnTo>
                    <a:lnTo>
                      <a:pt x="332738" y="915423"/>
                    </a:lnTo>
                    <a:lnTo>
                      <a:pt x="330267" y="912954"/>
                    </a:lnTo>
                    <a:lnTo>
                      <a:pt x="325333" y="910487"/>
                    </a:lnTo>
                    <a:lnTo>
                      <a:pt x="320396" y="908018"/>
                    </a:lnTo>
                    <a:lnTo>
                      <a:pt x="315458" y="905550"/>
                    </a:lnTo>
                    <a:lnTo>
                      <a:pt x="312988" y="903081"/>
                    </a:lnTo>
                    <a:lnTo>
                      <a:pt x="308054" y="900612"/>
                    </a:lnTo>
                    <a:lnTo>
                      <a:pt x="305583" y="895675"/>
                    </a:lnTo>
                    <a:lnTo>
                      <a:pt x="303116" y="890739"/>
                    </a:lnTo>
                    <a:lnTo>
                      <a:pt x="303116" y="888270"/>
                    </a:lnTo>
                    <a:lnTo>
                      <a:pt x="300646" y="883333"/>
                    </a:lnTo>
                    <a:lnTo>
                      <a:pt x="298179" y="878395"/>
                    </a:lnTo>
                    <a:lnTo>
                      <a:pt x="295708" y="870991"/>
                    </a:lnTo>
                    <a:lnTo>
                      <a:pt x="293241" y="868522"/>
                    </a:lnTo>
                    <a:lnTo>
                      <a:pt x="290774" y="866053"/>
                    </a:lnTo>
                    <a:lnTo>
                      <a:pt x="288304" y="863584"/>
                    </a:lnTo>
                    <a:lnTo>
                      <a:pt x="285837" y="858647"/>
                    </a:lnTo>
                    <a:lnTo>
                      <a:pt x="283366" y="853711"/>
                    </a:lnTo>
                    <a:lnTo>
                      <a:pt x="278429" y="848774"/>
                    </a:lnTo>
                    <a:lnTo>
                      <a:pt x="280899" y="846305"/>
                    </a:lnTo>
                    <a:lnTo>
                      <a:pt x="293241" y="846305"/>
                    </a:lnTo>
                    <a:lnTo>
                      <a:pt x="300646" y="851242"/>
                    </a:lnTo>
                    <a:lnTo>
                      <a:pt x="317925" y="853711"/>
                    </a:lnTo>
                    <a:lnTo>
                      <a:pt x="330267" y="853711"/>
                    </a:lnTo>
                    <a:lnTo>
                      <a:pt x="337675" y="848774"/>
                    </a:lnTo>
                    <a:lnTo>
                      <a:pt x="350017" y="848774"/>
                    </a:lnTo>
                    <a:lnTo>
                      <a:pt x="367297" y="851242"/>
                    </a:lnTo>
                    <a:lnTo>
                      <a:pt x="374701" y="851242"/>
                    </a:lnTo>
                    <a:lnTo>
                      <a:pt x="382109" y="848774"/>
                    </a:lnTo>
                    <a:lnTo>
                      <a:pt x="387044" y="843836"/>
                    </a:lnTo>
                    <a:lnTo>
                      <a:pt x="391981" y="841367"/>
                    </a:lnTo>
                    <a:lnTo>
                      <a:pt x="394451" y="841367"/>
                    </a:lnTo>
                    <a:lnTo>
                      <a:pt x="399389" y="838899"/>
                    </a:lnTo>
                    <a:lnTo>
                      <a:pt x="404323" y="836432"/>
                    </a:lnTo>
                    <a:lnTo>
                      <a:pt x="409261" y="833963"/>
                    </a:lnTo>
                    <a:lnTo>
                      <a:pt x="404323" y="826557"/>
                    </a:lnTo>
                    <a:lnTo>
                      <a:pt x="401856" y="824088"/>
                    </a:lnTo>
                    <a:lnTo>
                      <a:pt x="396918" y="816683"/>
                    </a:lnTo>
                    <a:lnTo>
                      <a:pt x="389514" y="811746"/>
                    </a:lnTo>
                    <a:lnTo>
                      <a:pt x="384576" y="804340"/>
                    </a:lnTo>
                    <a:lnTo>
                      <a:pt x="382109" y="799404"/>
                    </a:lnTo>
                    <a:lnTo>
                      <a:pt x="377172" y="799404"/>
                    </a:lnTo>
                    <a:lnTo>
                      <a:pt x="374701" y="796935"/>
                    </a:lnTo>
                    <a:lnTo>
                      <a:pt x="372234" y="791998"/>
                    </a:lnTo>
                    <a:lnTo>
                      <a:pt x="369764" y="789529"/>
                    </a:lnTo>
                    <a:lnTo>
                      <a:pt x="367297" y="787060"/>
                    </a:lnTo>
                    <a:lnTo>
                      <a:pt x="364827" y="787060"/>
                    </a:lnTo>
                    <a:lnTo>
                      <a:pt x="359892" y="777187"/>
                    </a:lnTo>
                    <a:lnTo>
                      <a:pt x="359892" y="767312"/>
                    </a:lnTo>
                    <a:lnTo>
                      <a:pt x="357422" y="759907"/>
                    </a:lnTo>
                    <a:lnTo>
                      <a:pt x="354955" y="757438"/>
                    </a:lnTo>
                    <a:lnTo>
                      <a:pt x="352484" y="752501"/>
                    </a:lnTo>
                    <a:lnTo>
                      <a:pt x="345080" y="747565"/>
                    </a:lnTo>
                    <a:lnTo>
                      <a:pt x="335205" y="745096"/>
                    </a:lnTo>
                    <a:lnTo>
                      <a:pt x="327800" y="742628"/>
                    </a:lnTo>
                    <a:lnTo>
                      <a:pt x="325333" y="740159"/>
                    </a:lnTo>
                    <a:lnTo>
                      <a:pt x="320396" y="735221"/>
                    </a:lnTo>
                    <a:lnTo>
                      <a:pt x="317925" y="730284"/>
                    </a:lnTo>
                    <a:lnTo>
                      <a:pt x="317925" y="727817"/>
                    </a:lnTo>
                    <a:lnTo>
                      <a:pt x="315458" y="715473"/>
                    </a:lnTo>
                    <a:lnTo>
                      <a:pt x="312988" y="710537"/>
                    </a:lnTo>
                    <a:lnTo>
                      <a:pt x="312988" y="695725"/>
                    </a:lnTo>
                    <a:lnTo>
                      <a:pt x="315458" y="688422"/>
                    </a:lnTo>
                    <a:lnTo>
                      <a:pt x="317925" y="685954"/>
                    </a:lnTo>
                    <a:lnTo>
                      <a:pt x="317925" y="653863"/>
                    </a:lnTo>
                    <a:lnTo>
                      <a:pt x="315458" y="643990"/>
                    </a:lnTo>
                    <a:lnTo>
                      <a:pt x="312988" y="634115"/>
                    </a:lnTo>
                    <a:lnTo>
                      <a:pt x="308054" y="626710"/>
                    </a:lnTo>
                    <a:lnTo>
                      <a:pt x="303116" y="621773"/>
                    </a:lnTo>
                    <a:lnTo>
                      <a:pt x="303116" y="611899"/>
                    </a:lnTo>
                    <a:lnTo>
                      <a:pt x="300646" y="606962"/>
                    </a:lnTo>
                    <a:lnTo>
                      <a:pt x="303116" y="602024"/>
                    </a:lnTo>
                    <a:lnTo>
                      <a:pt x="305583" y="594618"/>
                    </a:lnTo>
                    <a:lnTo>
                      <a:pt x="300646" y="589682"/>
                    </a:lnTo>
                    <a:lnTo>
                      <a:pt x="298179" y="589682"/>
                    </a:lnTo>
                    <a:lnTo>
                      <a:pt x="295708" y="587214"/>
                    </a:lnTo>
                    <a:lnTo>
                      <a:pt x="293241" y="582276"/>
                    </a:lnTo>
                    <a:lnTo>
                      <a:pt x="288304" y="577339"/>
                    </a:lnTo>
                    <a:lnTo>
                      <a:pt x="283366" y="567465"/>
                    </a:lnTo>
                    <a:lnTo>
                      <a:pt x="278429" y="564997"/>
                    </a:lnTo>
                    <a:lnTo>
                      <a:pt x="275962" y="562528"/>
                    </a:lnTo>
                    <a:lnTo>
                      <a:pt x="273494" y="557592"/>
                    </a:lnTo>
                    <a:lnTo>
                      <a:pt x="271024" y="557592"/>
                    </a:lnTo>
                    <a:lnTo>
                      <a:pt x="268557" y="555123"/>
                    </a:lnTo>
                    <a:lnTo>
                      <a:pt x="266087" y="552655"/>
                    </a:lnTo>
                    <a:lnTo>
                      <a:pt x="263620" y="550186"/>
                    </a:lnTo>
                    <a:lnTo>
                      <a:pt x="258682" y="545248"/>
                    </a:lnTo>
                    <a:lnTo>
                      <a:pt x="256212" y="540311"/>
                    </a:lnTo>
                    <a:lnTo>
                      <a:pt x="253745" y="530438"/>
                    </a:lnTo>
                    <a:lnTo>
                      <a:pt x="251277" y="525500"/>
                    </a:lnTo>
                    <a:lnTo>
                      <a:pt x="251277" y="520564"/>
                    </a:lnTo>
                    <a:lnTo>
                      <a:pt x="253745" y="518095"/>
                    </a:lnTo>
                    <a:lnTo>
                      <a:pt x="256212" y="515627"/>
                    </a:lnTo>
                    <a:lnTo>
                      <a:pt x="261149" y="508221"/>
                    </a:lnTo>
                    <a:lnTo>
                      <a:pt x="261149" y="500816"/>
                    </a:lnTo>
                    <a:lnTo>
                      <a:pt x="258682" y="498347"/>
                    </a:lnTo>
                    <a:lnTo>
                      <a:pt x="253745" y="495878"/>
                    </a:lnTo>
                    <a:lnTo>
                      <a:pt x="251277" y="493410"/>
                    </a:lnTo>
                    <a:lnTo>
                      <a:pt x="251277" y="490941"/>
                    </a:lnTo>
                    <a:lnTo>
                      <a:pt x="243870" y="483536"/>
                    </a:lnTo>
                    <a:lnTo>
                      <a:pt x="243870" y="481068"/>
                    </a:lnTo>
                    <a:lnTo>
                      <a:pt x="241403" y="478599"/>
                    </a:lnTo>
                    <a:lnTo>
                      <a:pt x="238932" y="473661"/>
                    </a:lnTo>
                    <a:lnTo>
                      <a:pt x="236465" y="471193"/>
                    </a:lnTo>
                    <a:lnTo>
                      <a:pt x="236465" y="473661"/>
                    </a:lnTo>
                    <a:lnTo>
                      <a:pt x="233998" y="476130"/>
                    </a:lnTo>
                    <a:lnTo>
                      <a:pt x="233998" y="478599"/>
                    </a:lnTo>
                    <a:lnTo>
                      <a:pt x="231528" y="478599"/>
                    </a:lnTo>
                    <a:lnTo>
                      <a:pt x="231528" y="481068"/>
                    </a:lnTo>
                    <a:lnTo>
                      <a:pt x="229060" y="481068"/>
                    </a:lnTo>
                    <a:lnTo>
                      <a:pt x="229060" y="478599"/>
                    </a:lnTo>
                    <a:lnTo>
                      <a:pt x="224123" y="478599"/>
                    </a:lnTo>
                    <a:lnTo>
                      <a:pt x="224123" y="473661"/>
                    </a:lnTo>
                    <a:lnTo>
                      <a:pt x="229060" y="473661"/>
                    </a:lnTo>
                    <a:lnTo>
                      <a:pt x="229060" y="466257"/>
                    </a:lnTo>
                    <a:lnTo>
                      <a:pt x="226590" y="466257"/>
                    </a:lnTo>
                    <a:lnTo>
                      <a:pt x="221653" y="468724"/>
                    </a:lnTo>
                    <a:lnTo>
                      <a:pt x="219186" y="468724"/>
                    </a:lnTo>
                    <a:lnTo>
                      <a:pt x="219186" y="466257"/>
                    </a:lnTo>
                    <a:lnTo>
                      <a:pt x="221653" y="461319"/>
                    </a:lnTo>
                    <a:lnTo>
                      <a:pt x="224123" y="458851"/>
                    </a:lnTo>
                    <a:lnTo>
                      <a:pt x="224123" y="451444"/>
                    </a:lnTo>
                    <a:lnTo>
                      <a:pt x="226590" y="451444"/>
                    </a:lnTo>
                    <a:lnTo>
                      <a:pt x="226590" y="446509"/>
                    </a:lnTo>
                    <a:lnTo>
                      <a:pt x="221653" y="446509"/>
                    </a:lnTo>
                    <a:lnTo>
                      <a:pt x="221653" y="453913"/>
                    </a:lnTo>
                    <a:lnTo>
                      <a:pt x="214248" y="453913"/>
                    </a:lnTo>
                    <a:lnTo>
                      <a:pt x="214248" y="451444"/>
                    </a:lnTo>
                    <a:lnTo>
                      <a:pt x="211781" y="448977"/>
                    </a:lnTo>
                    <a:lnTo>
                      <a:pt x="209311" y="451444"/>
                    </a:lnTo>
                    <a:lnTo>
                      <a:pt x="206843" y="451444"/>
                    </a:lnTo>
                    <a:lnTo>
                      <a:pt x="204373" y="453913"/>
                    </a:lnTo>
                    <a:lnTo>
                      <a:pt x="201906" y="451444"/>
                    </a:lnTo>
                    <a:lnTo>
                      <a:pt x="201906" y="444040"/>
                    </a:lnTo>
                    <a:lnTo>
                      <a:pt x="199439" y="444040"/>
                    </a:lnTo>
                    <a:lnTo>
                      <a:pt x="199439" y="446509"/>
                    </a:lnTo>
                    <a:lnTo>
                      <a:pt x="196969" y="446509"/>
                    </a:lnTo>
                    <a:lnTo>
                      <a:pt x="196969" y="439102"/>
                    </a:lnTo>
                    <a:lnTo>
                      <a:pt x="194501" y="441571"/>
                    </a:lnTo>
                    <a:lnTo>
                      <a:pt x="194501" y="444040"/>
                    </a:lnTo>
                    <a:lnTo>
                      <a:pt x="192031" y="448977"/>
                    </a:lnTo>
                    <a:lnTo>
                      <a:pt x="189564" y="448977"/>
                    </a:lnTo>
                    <a:lnTo>
                      <a:pt x="189564" y="446509"/>
                    </a:lnTo>
                    <a:lnTo>
                      <a:pt x="187094" y="444040"/>
                    </a:lnTo>
                    <a:lnTo>
                      <a:pt x="184626" y="446509"/>
                    </a:lnTo>
                    <a:lnTo>
                      <a:pt x="182159" y="446509"/>
                    </a:lnTo>
                    <a:lnTo>
                      <a:pt x="182159" y="441571"/>
                    </a:lnTo>
                    <a:lnTo>
                      <a:pt x="179689" y="441571"/>
                    </a:lnTo>
                    <a:lnTo>
                      <a:pt x="179689" y="453913"/>
                    </a:lnTo>
                    <a:lnTo>
                      <a:pt x="172284" y="458851"/>
                    </a:lnTo>
                    <a:lnTo>
                      <a:pt x="169814" y="458851"/>
                    </a:lnTo>
                    <a:lnTo>
                      <a:pt x="167347" y="456382"/>
                    </a:lnTo>
                    <a:lnTo>
                      <a:pt x="164877" y="456382"/>
                    </a:lnTo>
                    <a:lnTo>
                      <a:pt x="164877" y="453913"/>
                    </a:lnTo>
                    <a:lnTo>
                      <a:pt x="155005" y="453913"/>
                    </a:lnTo>
                    <a:lnTo>
                      <a:pt x="155005" y="448977"/>
                    </a:lnTo>
                    <a:lnTo>
                      <a:pt x="147597" y="448977"/>
                    </a:lnTo>
                    <a:lnTo>
                      <a:pt x="147597" y="453913"/>
                    </a:lnTo>
                    <a:lnTo>
                      <a:pt x="150067" y="456382"/>
                    </a:lnTo>
                    <a:lnTo>
                      <a:pt x="147597" y="456382"/>
                    </a:lnTo>
                    <a:lnTo>
                      <a:pt x="145130" y="458851"/>
                    </a:lnTo>
                    <a:lnTo>
                      <a:pt x="142663" y="461319"/>
                    </a:lnTo>
                    <a:lnTo>
                      <a:pt x="135255" y="461319"/>
                    </a:lnTo>
                    <a:lnTo>
                      <a:pt x="135255" y="453913"/>
                    </a:lnTo>
                    <a:lnTo>
                      <a:pt x="132788" y="444040"/>
                    </a:lnTo>
                    <a:lnTo>
                      <a:pt x="127850" y="439102"/>
                    </a:lnTo>
                    <a:lnTo>
                      <a:pt x="125383" y="434165"/>
                    </a:lnTo>
                    <a:lnTo>
                      <a:pt x="122913" y="431696"/>
                    </a:lnTo>
                    <a:lnTo>
                      <a:pt x="117975" y="429229"/>
                    </a:lnTo>
                    <a:lnTo>
                      <a:pt x="115508" y="426760"/>
                    </a:lnTo>
                    <a:lnTo>
                      <a:pt x="110571" y="419354"/>
                    </a:lnTo>
                    <a:lnTo>
                      <a:pt x="105633" y="414417"/>
                    </a:lnTo>
                    <a:lnTo>
                      <a:pt x="103166" y="411949"/>
                    </a:lnTo>
                    <a:lnTo>
                      <a:pt x="100696" y="407012"/>
                    </a:lnTo>
                    <a:lnTo>
                      <a:pt x="98229" y="404543"/>
                    </a:lnTo>
                    <a:lnTo>
                      <a:pt x="95758" y="402074"/>
                    </a:lnTo>
                    <a:lnTo>
                      <a:pt x="93291" y="397137"/>
                    </a:lnTo>
                    <a:lnTo>
                      <a:pt x="93291" y="360109"/>
                    </a:lnTo>
                    <a:lnTo>
                      <a:pt x="98229" y="357642"/>
                    </a:lnTo>
                    <a:lnTo>
                      <a:pt x="98229" y="352705"/>
                    </a:lnTo>
                    <a:lnTo>
                      <a:pt x="95758" y="347767"/>
                    </a:lnTo>
                    <a:lnTo>
                      <a:pt x="93291" y="345298"/>
                    </a:lnTo>
                    <a:lnTo>
                      <a:pt x="93291" y="342830"/>
                    </a:lnTo>
                    <a:lnTo>
                      <a:pt x="88354" y="340361"/>
                    </a:lnTo>
                    <a:lnTo>
                      <a:pt x="85887" y="337894"/>
                    </a:lnTo>
                    <a:lnTo>
                      <a:pt x="83520" y="337894"/>
                    </a:lnTo>
                    <a:lnTo>
                      <a:pt x="80949" y="335425"/>
                    </a:lnTo>
                    <a:lnTo>
                      <a:pt x="76012" y="335425"/>
                    </a:lnTo>
                    <a:lnTo>
                      <a:pt x="71074" y="332956"/>
                    </a:lnTo>
                    <a:lnTo>
                      <a:pt x="68607" y="330488"/>
                    </a:lnTo>
                    <a:lnTo>
                      <a:pt x="66240" y="328019"/>
                    </a:lnTo>
                    <a:lnTo>
                      <a:pt x="66240" y="303335"/>
                    </a:lnTo>
                    <a:lnTo>
                      <a:pt x="63670" y="300866"/>
                    </a:lnTo>
                    <a:lnTo>
                      <a:pt x="58732" y="295928"/>
                    </a:lnTo>
                    <a:lnTo>
                      <a:pt x="56365" y="293460"/>
                    </a:lnTo>
                    <a:lnTo>
                      <a:pt x="56365" y="290991"/>
                    </a:lnTo>
                    <a:lnTo>
                      <a:pt x="53795" y="288522"/>
                    </a:lnTo>
                    <a:lnTo>
                      <a:pt x="53795" y="283586"/>
                    </a:lnTo>
                    <a:lnTo>
                      <a:pt x="51328" y="278649"/>
                    </a:lnTo>
                    <a:lnTo>
                      <a:pt x="48961" y="273711"/>
                    </a:lnTo>
                    <a:lnTo>
                      <a:pt x="46494" y="266307"/>
                    </a:lnTo>
                    <a:lnTo>
                      <a:pt x="44023" y="261369"/>
                    </a:lnTo>
                    <a:lnTo>
                      <a:pt x="36619" y="251494"/>
                    </a:lnTo>
                    <a:lnTo>
                      <a:pt x="36619" y="246559"/>
                    </a:lnTo>
                    <a:lnTo>
                      <a:pt x="31681" y="239152"/>
                    </a:lnTo>
                    <a:lnTo>
                      <a:pt x="29214" y="231746"/>
                    </a:lnTo>
                    <a:lnTo>
                      <a:pt x="26744" y="221873"/>
                    </a:lnTo>
                    <a:lnTo>
                      <a:pt x="21806" y="214467"/>
                    </a:lnTo>
                    <a:lnTo>
                      <a:pt x="21806" y="207062"/>
                    </a:lnTo>
                    <a:lnTo>
                      <a:pt x="19339" y="199656"/>
                    </a:lnTo>
                    <a:lnTo>
                      <a:pt x="19339" y="194720"/>
                    </a:lnTo>
                    <a:lnTo>
                      <a:pt x="14402" y="187314"/>
                    </a:lnTo>
                    <a:lnTo>
                      <a:pt x="9464" y="179907"/>
                    </a:lnTo>
                    <a:lnTo>
                      <a:pt x="6997" y="177439"/>
                    </a:lnTo>
                    <a:lnTo>
                      <a:pt x="2060" y="167565"/>
                    </a:lnTo>
                    <a:lnTo>
                      <a:pt x="-411" y="162628"/>
                    </a:lnTo>
                    <a:lnTo>
                      <a:pt x="-411" y="150286"/>
                    </a:lnTo>
                    <a:lnTo>
                      <a:pt x="-411" y="150286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884" cap="sq">
                <a:solidFill>
                  <a:schemeClr val="bg1">
                    <a:lumMod val="50000"/>
                  </a:schemeClr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D7F8DE9D-6487-7188-83E4-90BD76A467D4}"/>
                  </a:ext>
                </a:extLst>
              </p:cNvPr>
              <p:cNvSpPr/>
              <p:nvPr/>
            </p:nvSpPr>
            <p:spPr>
              <a:xfrm>
                <a:off x="4253674" y="1706292"/>
                <a:ext cx="819342" cy="816873"/>
              </a:xfrm>
              <a:custGeom>
                <a:avLst/>
                <a:gdLst>
                  <a:gd name="connsiteX0" fmla="*/ 2060 w 819342"/>
                  <a:gd name="connsiteY0" fmla="*/ 7214 h 816873"/>
                  <a:gd name="connsiteX1" fmla="*/ 2060 w 819342"/>
                  <a:gd name="connsiteY1" fmla="*/ 9683 h 816873"/>
                  <a:gd name="connsiteX2" fmla="*/ 9464 w 819342"/>
                  <a:gd name="connsiteY2" fmla="*/ 9683 h 816873"/>
                  <a:gd name="connsiteX3" fmla="*/ 9464 w 819342"/>
                  <a:gd name="connsiteY3" fmla="*/ 12151 h 816873"/>
                  <a:gd name="connsiteX4" fmla="*/ 11935 w 819342"/>
                  <a:gd name="connsiteY4" fmla="*/ 12151 h 816873"/>
                  <a:gd name="connsiteX5" fmla="*/ 11935 w 819342"/>
                  <a:gd name="connsiteY5" fmla="*/ 7214 h 816873"/>
                  <a:gd name="connsiteX6" fmla="*/ 14402 w 819342"/>
                  <a:gd name="connsiteY6" fmla="*/ 7214 h 816873"/>
                  <a:gd name="connsiteX7" fmla="*/ 16869 w 819342"/>
                  <a:gd name="connsiteY7" fmla="*/ 4747 h 816873"/>
                  <a:gd name="connsiteX8" fmla="*/ 19339 w 819342"/>
                  <a:gd name="connsiteY8" fmla="*/ 2278 h 816873"/>
                  <a:gd name="connsiteX9" fmla="*/ 21806 w 819342"/>
                  <a:gd name="connsiteY9" fmla="*/ -191 h 816873"/>
                  <a:gd name="connsiteX10" fmla="*/ 26744 w 819342"/>
                  <a:gd name="connsiteY10" fmla="*/ -191 h 816873"/>
                  <a:gd name="connsiteX11" fmla="*/ 29214 w 819342"/>
                  <a:gd name="connsiteY11" fmla="*/ 2278 h 816873"/>
                  <a:gd name="connsiteX12" fmla="*/ 29214 w 819342"/>
                  <a:gd name="connsiteY12" fmla="*/ 4747 h 816873"/>
                  <a:gd name="connsiteX13" fmla="*/ 24277 w 819342"/>
                  <a:gd name="connsiteY13" fmla="*/ 4747 h 816873"/>
                  <a:gd name="connsiteX14" fmla="*/ 21806 w 819342"/>
                  <a:gd name="connsiteY14" fmla="*/ 7214 h 816873"/>
                  <a:gd name="connsiteX15" fmla="*/ 36619 w 819342"/>
                  <a:gd name="connsiteY15" fmla="*/ 7214 h 816873"/>
                  <a:gd name="connsiteX16" fmla="*/ 36619 w 819342"/>
                  <a:gd name="connsiteY16" fmla="*/ 9683 h 816873"/>
                  <a:gd name="connsiteX17" fmla="*/ 39086 w 819342"/>
                  <a:gd name="connsiteY17" fmla="*/ 9683 h 816873"/>
                  <a:gd name="connsiteX18" fmla="*/ 39086 w 819342"/>
                  <a:gd name="connsiteY18" fmla="*/ 14620 h 816873"/>
                  <a:gd name="connsiteX19" fmla="*/ 36619 w 819342"/>
                  <a:gd name="connsiteY19" fmla="*/ 17089 h 816873"/>
                  <a:gd name="connsiteX20" fmla="*/ 36619 w 819342"/>
                  <a:gd name="connsiteY20" fmla="*/ 24494 h 816873"/>
                  <a:gd name="connsiteX21" fmla="*/ 44023 w 819342"/>
                  <a:gd name="connsiteY21" fmla="*/ 24494 h 816873"/>
                  <a:gd name="connsiteX22" fmla="*/ 44023 w 819342"/>
                  <a:gd name="connsiteY22" fmla="*/ 26962 h 816873"/>
                  <a:gd name="connsiteX23" fmla="*/ 46494 w 819342"/>
                  <a:gd name="connsiteY23" fmla="*/ 29431 h 816873"/>
                  <a:gd name="connsiteX24" fmla="*/ 48961 w 819342"/>
                  <a:gd name="connsiteY24" fmla="*/ 31900 h 816873"/>
                  <a:gd name="connsiteX25" fmla="*/ 51428 w 819342"/>
                  <a:gd name="connsiteY25" fmla="*/ 34368 h 816873"/>
                  <a:gd name="connsiteX26" fmla="*/ 53898 w 819342"/>
                  <a:gd name="connsiteY26" fmla="*/ 34368 h 816873"/>
                  <a:gd name="connsiteX27" fmla="*/ 53898 w 819342"/>
                  <a:gd name="connsiteY27" fmla="*/ 36837 h 816873"/>
                  <a:gd name="connsiteX28" fmla="*/ 58836 w 819342"/>
                  <a:gd name="connsiteY28" fmla="*/ 36837 h 816873"/>
                  <a:gd name="connsiteX29" fmla="*/ 61303 w 819342"/>
                  <a:gd name="connsiteY29" fmla="*/ 39306 h 816873"/>
                  <a:gd name="connsiteX30" fmla="*/ 61303 w 819342"/>
                  <a:gd name="connsiteY30" fmla="*/ 41775 h 816873"/>
                  <a:gd name="connsiteX31" fmla="*/ 63773 w 819342"/>
                  <a:gd name="connsiteY31" fmla="*/ 41775 h 816873"/>
                  <a:gd name="connsiteX32" fmla="*/ 66240 w 819342"/>
                  <a:gd name="connsiteY32" fmla="*/ 44242 h 816873"/>
                  <a:gd name="connsiteX33" fmla="*/ 68711 w 819342"/>
                  <a:gd name="connsiteY33" fmla="*/ 44242 h 816873"/>
                  <a:gd name="connsiteX34" fmla="*/ 71178 w 819342"/>
                  <a:gd name="connsiteY34" fmla="*/ 46711 h 816873"/>
                  <a:gd name="connsiteX35" fmla="*/ 73645 w 819342"/>
                  <a:gd name="connsiteY35" fmla="*/ 46711 h 816873"/>
                  <a:gd name="connsiteX36" fmla="*/ 76115 w 819342"/>
                  <a:gd name="connsiteY36" fmla="*/ 49179 h 816873"/>
                  <a:gd name="connsiteX37" fmla="*/ 73645 w 819342"/>
                  <a:gd name="connsiteY37" fmla="*/ 51648 h 816873"/>
                  <a:gd name="connsiteX38" fmla="*/ 73645 w 819342"/>
                  <a:gd name="connsiteY38" fmla="*/ 54117 h 816873"/>
                  <a:gd name="connsiteX39" fmla="*/ 83520 w 819342"/>
                  <a:gd name="connsiteY39" fmla="*/ 54117 h 816873"/>
                  <a:gd name="connsiteX40" fmla="*/ 83520 w 819342"/>
                  <a:gd name="connsiteY40" fmla="*/ 56585 h 816873"/>
                  <a:gd name="connsiteX41" fmla="*/ 85990 w 819342"/>
                  <a:gd name="connsiteY41" fmla="*/ 56585 h 816873"/>
                  <a:gd name="connsiteX42" fmla="*/ 85990 w 819342"/>
                  <a:gd name="connsiteY42" fmla="*/ 51648 h 816873"/>
                  <a:gd name="connsiteX43" fmla="*/ 90925 w 819342"/>
                  <a:gd name="connsiteY43" fmla="*/ 51648 h 816873"/>
                  <a:gd name="connsiteX44" fmla="*/ 90925 w 819342"/>
                  <a:gd name="connsiteY44" fmla="*/ 49179 h 816873"/>
                  <a:gd name="connsiteX45" fmla="*/ 93395 w 819342"/>
                  <a:gd name="connsiteY45" fmla="*/ 46711 h 816873"/>
                  <a:gd name="connsiteX46" fmla="*/ 95862 w 819342"/>
                  <a:gd name="connsiteY46" fmla="*/ 46711 h 816873"/>
                  <a:gd name="connsiteX47" fmla="*/ 98332 w 819342"/>
                  <a:gd name="connsiteY47" fmla="*/ 49179 h 816873"/>
                  <a:gd name="connsiteX48" fmla="*/ 100799 w 819342"/>
                  <a:gd name="connsiteY48" fmla="*/ 51648 h 816873"/>
                  <a:gd name="connsiteX49" fmla="*/ 103270 w 819342"/>
                  <a:gd name="connsiteY49" fmla="*/ 54117 h 816873"/>
                  <a:gd name="connsiteX50" fmla="*/ 103270 w 819342"/>
                  <a:gd name="connsiteY50" fmla="*/ 56585 h 816873"/>
                  <a:gd name="connsiteX51" fmla="*/ 105737 w 819342"/>
                  <a:gd name="connsiteY51" fmla="*/ 56585 h 816873"/>
                  <a:gd name="connsiteX52" fmla="*/ 105737 w 819342"/>
                  <a:gd name="connsiteY52" fmla="*/ 59054 h 816873"/>
                  <a:gd name="connsiteX53" fmla="*/ 108204 w 819342"/>
                  <a:gd name="connsiteY53" fmla="*/ 59054 h 816873"/>
                  <a:gd name="connsiteX54" fmla="*/ 108204 w 819342"/>
                  <a:gd name="connsiteY54" fmla="*/ 61521 h 816873"/>
                  <a:gd name="connsiteX55" fmla="*/ 110674 w 819342"/>
                  <a:gd name="connsiteY55" fmla="*/ 61521 h 816873"/>
                  <a:gd name="connsiteX56" fmla="*/ 113142 w 819342"/>
                  <a:gd name="connsiteY56" fmla="*/ 63990 h 816873"/>
                  <a:gd name="connsiteX57" fmla="*/ 115612 w 819342"/>
                  <a:gd name="connsiteY57" fmla="*/ 63990 h 816873"/>
                  <a:gd name="connsiteX58" fmla="*/ 115612 w 819342"/>
                  <a:gd name="connsiteY58" fmla="*/ 66357 h 816873"/>
                  <a:gd name="connsiteX59" fmla="*/ 118079 w 819342"/>
                  <a:gd name="connsiteY59" fmla="*/ 66357 h 816873"/>
                  <a:gd name="connsiteX60" fmla="*/ 118079 w 819342"/>
                  <a:gd name="connsiteY60" fmla="*/ 68826 h 816873"/>
                  <a:gd name="connsiteX61" fmla="*/ 115612 w 819342"/>
                  <a:gd name="connsiteY61" fmla="*/ 68826 h 816873"/>
                  <a:gd name="connsiteX62" fmla="*/ 115612 w 819342"/>
                  <a:gd name="connsiteY62" fmla="*/ 71293 h 816873"/>
                  <a:gd name="connsiteX63" fmla="*/ 113142 w 819342"/>
                  <a:gd name="connsiteY63" fmla="*/ 71293 h 816873"/>
                  <a:gd name="connsiteX64" fmla="*/ 113142 w 819342"/>
                  <a:gd name="connsiteY64" fmla="*/ 73761 h 816873"/>
                  <a:gd name="connsiteX65" fmla="*/ 115612 w 819342"/>
                  <a:gd name="connsiteY65" fmla="*/ 73761 h 816873"/>
                  <a:gd name="connsiteX66" fmla="*/ 118079 w 819342"/>
                  <a:gd name="connsiteY66" fmla="*/ 76334 h 816873"/>
                  <a:gd name="connsiteX67" fmla="*/ 120549 w 819342"/>
                  <a:gd name="connsiteY67" fmla="*/ 76334 h 816873"/>
                  <a:gd name="connsiteX68" fmla="*/ 120549 w 819342"/>
                  <a:gd name="connsiteY68" fmla="*/ 78801 h 816873"/>
                  <a:gd name="connsiteX69" fmla="*/ 118079 w 819342"/>
                  <a:gd name="connsiteY69" fmla="*/ 78801 h 816873"/>
                  <a:gd name="connsiteX70" fmla="*/ 118079 w 819342"/>
                  <a:gd name="connsiteY70" fmla="*/ 81270 h 816873"/>
                  <a:gd name="connsiteX71" fmla="*/ 120549 w 819342"/>
                  <a:gd name="connsiteY71" fmla="*/ 81270 h 816873"/>
                  <a:gd name="connsiteX72" fmla="*/ 118079 w 819342"/>
                  <a:gd name="connsiteY72" fmla="*/ 83636 h 816873"/>
                  <a:gd name="connsiteX73" fmla="*/ 118079 w 819342"/>
                  <a:gd name="connsiteY73" fmla="*/ 88572 h 816873"/>
                  <a:gd name="connsiteX74" fmla="*/ 120549 w 819342"/>
                  <a:gd name="connsiteY74" fmla="*/ 88572 h 816873"/>
                  <a:gd name="connsiteX75" fmla="*/ 123016 w 819342"/>
                  <a:gd name="connsiteY75" fmla="*/ 91041 h 816873"/>
                  <a:gd name="connsiteX76" fmla="*/ 125484 w 819342"/>
                  <a:gd name="connsiteY76" fmla="*/ 91041 h 816873"/>
                  <a:gd name="connsiteX77" fmla="*/ 125484 w 819342"/>
                  <a:gd name="connsiteY77" fmla="*/ 93613 h 816873"/>
                  <a:gd name="connsiteX78" fmla="*/ 123016 w 819342"/>
                  <a:gd name="connsiteY78" fmla="*/ 96082 h 816873"/>
                  <a:gd name="connsiteX79" fmla="*/ 123016 w 819342"/>
                  <a:gd name="connsiteY79" fmla="*/ 100916 h 816873"/>
                  <a:gd name="connsiteX80" fmla="*/ 125484 w 819342"/>
                  <a:gd name="connsiteY80" fmla="*/ 100916 h 816873"/>
                  <a:gd name="connsiteX81" fmla="*/ 125484 w 819342"/>
                  <a:gd name="connsiteY81" fmla="*/ 103385 h 816873"/>
                  <a:gd name="connsiteX82" fmla="*/ 127954 w 819342"/>
                  <a:gd name="connsiteY82" fmla="*/ 103385 h 816873"/>
                  <a:gd name="connsiteX83" fmla="*/ 130421 w 819342"/>
                  <a:gd name="connsiteY83" fmla="*/ 105852 h 816873"/>
                  <a:gd name="connsiteX84" fmla="*/ 135359 w 819342"/>
                  <a:gd name="connsiteY84" fmla="*/ 105852 h 816873"/>
                  <a:gd name="connsiteX85" fmla="*/ 135359 w 819342"/>
                  <a:gd name="connsiteY85" fmla="*/ 108321 h 816873"/>
                  <a:gd name="connsiteX86" fmla="*/ 137829 w 819342"/>
                  <a:gd name="connsiteY86" fmla="*/ 105852 h 816873"/>
                  <a:gd name="connsiteX87" fmla="*/ 140296 w 819342"/>
                  <a:gd name="connsiteY87" fmla="*/ 108321 h 816873"/>
                  <a:gd name="connsiteX88" fmla="*/ 142763 w 819342"/>
                  <a:gd name="connsiteY88" fmla="*/ 108321 h 816873"/>
                  <a:gd name="connsiteX89" fmla="*/ 142763 w 819342"/>
                  <a:gd name="connsiteY89" fmla="*/ 105852 h 816873"/>
                  <a:gd name="connsiteX90" fmla="*/ 147701 w 819342"/>
                  <a:gd name="connsiteY90" fmla="*/ 105852 h 816873"/>
                  <a:gd name="connsiteX91" fmla="*/ 150171 w 819342"/>
                  <a:gd name="connsiteY91" fmla="*/ 108321 h 816873"/>
                  <a:gd name="connsiteX92" fmla="*/ 152638 w 819342"/>
                  <a:gd name="connsiteY92" fmla="*/ 108321 h 816873"/>
                  <a:gd name="connsiteX93" fmla="*/ 152638 w 819342"/>
                  <a:gd name="connsiteY93" fmla="*/ 110789 h 816873"/>
                  <a:gd name="connsiteX94" fmla="*/ 164980 w 819342"/>
                  <a:gd name="connsiteY94" fmla="*/ 110789 h 816873"/>
                  <a:gd name="connsiteX95" fmla="*/ 164980 w 819342"/>
                  <a:gd name="connsiteY95" fmla="*/ 120664 h 816873"/>
                  <a:gd name="connsiteX96" fmla="*/ 162513 w 819342"/>
                  <a:gd name="connsiteY96" fmla="*/ 120664 h 816873"/>
                  <a:gd name="connsiteX97" fmla="*/ 162513 w 819342"/>
                  <a:gd name="connsiteY97" fmla="*/ 118195 h 816873"/>
                  <a:gd name="connsiteX98" fmla="*/ 160043 w 819342"/>
                  <a:gd name="connsiteY98" fmla="*/ 120664 h 816873"/>
                  <a:gd name="connsiteX99" fmla="*/ 162513 w 819342"/>
                  <a:gd name="connsiteY99" fmla="*/ 120664 h 816873"/>
                  <a:gd name="connsiteX100" fmla="*/ 162513 w 819342"/>
                  <a:gd name="connsiteY100" fmla="*/ 123133 h 816873"/>
                  <a:gd name="connsiteX101" fmla="*/ 164980 w 819342"/>
                  <a:gd name="connsiteY101" fmla="*/ 123133 h 816873"/>
                  <a:gd name="connsiteX102" fmla="*/ 164980 w 819342"/>
                  <a:gd name="connsiteY102" fmla="*/ 125600 h 816873"/>
                  <a:gd name="connsiteX103" fmla="*/ 162513 w 819342"/>
                  <a:gd name="connsiteY103" fmla="*/ 125600 h 816873"/>
                  <a:gd name="connsiteX104" fmla="*/ 162513 w 819342"/>
                  <a:gd name="connsiteY104" fmla="*/ 128069 h 816873"/>
                  <a:gd name="connsiteX105" fmla="*/ 160043 w 819342"/>
                  <a:gd name="connsiteY105" fmla="*/ 128069 h 816873"/>
                  <a:gd name="connsiteX106" fmla="*/ 162513 w 819342"/>
                  <a:gd name="connsiteY106" fmla="*/ 130538 h 816873"/>
                  <a:gd name="connsiteX107" fmla="*/ 164980 w 819342"/>
                  <a:gd name="connsiteY107" fmla="*/ 130538 h 816873"/>
                  <a:gd name="connsiteX108" fmla="*/ 167450 w 819342"/>
                  <a:gd name="connsiteY108" fmla="*/ 128069 h 816873"/>
                  <a:gd name="connsiteX109" fmla="*/ 167450 w 819342"/>
                  <a:gd name="connsiteY109" fmla="*/ 130538 h 816873"/>
                  <a:gd name="connsiteX110" fmla="*/ 172388 w 819342"/>
                  <a:gd name="connsiteY110" fmla="*/ 130538 h 816873"/>
                  <a:gd name="connsiteX111" fmla="*/ 172388 w 819342"/>
                  <a:gd name="connsiteY111" fmla="*/ 133006 h 816873"/>
                  <a:gd name="connsiteX112" fmla="*/ 174855 w 819342"/>
                  <a:gd name="connsiteY112" fmla="*/ 133006 h 816873"/>
                  <a:gd name="connsiteX113" fmla="*/ 174855 w 819342"/>
                  <a:gd name="connsiteY113" fmla="*/ 130538 h 816873"/>
                  <a:gd name="connsiteX114" fmla="*/ 172388 w 819342"/>
                  <a:gd name="connsiteY114" fmla="*/ 128069 h 816873"/>
                  <a:gd name="connsiteX115" fmla="*/ 184730 w 819342"/>
                  <a:gd name="connsiteY115" fmla="*/ 128069 h 816873"/>
                  <a:gd name="connsiteX116" fmla="*/ 187197 w 819342"/>
                  <a:gd name="connsiteY116" fmla="*/ 125600 h 816873"/>
                  <a:gd name="connsiteX117" fmla="*/ 189667 w 819342"/>
                  <a:gd name="connsiteY117" fmla="*/ 125600 h 816873"/>
                  <a:gd name="connsiteX118" fmla="*/ 192135 w 819342"/>
                  <a:gd name="connsiteY118" fmla="*/ 128069 h 816873"/>
                  <a:gd name="connsiteX119" fmla="*/ 194605 w 819342"/>
                  <a:gd name="connsiteY119" fmla="*/ 130538 h 816873"/>
                  <a:gd name="connsiteX120" fmla="*/ 197072 w 819342"/>
                  <a:gd name="connsiteY120" fmla="*/ 130538 h 816873"/>
                  <a:gd name="connsiteX121" fmla="*/ 197072 w 819342"/>
                  <a:gd name="connsiteY121" fmla="*/ 133006 h 816873"/>
                  <a:gd name="connsiteX122" fmla="*/ 194605 w 819342"/>
                  <a:gd name="connsiteY122" fmla="*/ 133006 h 816873"/>
                  <a:gd name="connsiteX123" fmla="*/ 194605 w 819342"/>
                  <a:gd name="connsiteY123" fmla="*/ 135475 h 816873"/>
                  <a:gd name="connsiteX124" fmla="*/ 197072 w 819342"/>
                  <a:gd name="connsiteY124" fmla="*/ 135475 h 816873"/>
                  <a:gd name="connsiteX125" fmla="*/ 197072 w 819342"/>
                  <a:gd name="connsiteY125" fmla="*/ 137944 h 816873"/>
                  <a:gd name="connsiteX126" fmla="*/ 199539 w 819342"/>
                  <a:gd name="connsiteY126" fmla="*/ 137944 h 816873"/>
                  <a:gd name="connsiteX127" fmla="*/ 199539 w 819342"/>
                  <a:gd name="connsiteY127" fmla="*/ 135475 h 816873"/>
                  <a:gd name="connsiteX128" fmla="*/ 202010 w 819342"/>
                  <a:gd name="connsiteY128" fmla="*/ 135475 h 816873"/>
                  <a:gd name="connsiteX129" fmla="*/ 202010 w 819342"/>
                  <a:gd name="connsiteY129" fmla="*/ 137944 h 816873"/>
                  <a:gd name="connsiteX130" fmla="*/ 197072 w 819342"/>
                  <a:gd name="connsiteY130" fmla="*/ 137944 h 816873"/>
                  <a:gd name="connsiteX131" fmla="*/ 197072 w 819342"/>
                  <a:gd name="connsiteY131" fmla="*/ 142880 h 816873"/>
                  <a:gd name="connsiteX132" fmla="*/ 199539 w 819342"/>
                  <a:gd name="connsiteY132" fmla="*/ 142880 h 816873"/>
                  <a:gd name="connsiteX133" fmla="*/ 199539 w 819342"/>
                  <a:gd name="connsiteY133" fmla="*/ 140413 h 816873"/>
                  <a:gd name="connsiteX134" fmla="*/ 202010 w 819342"/>
                  <a:gd name="connsiteY134" fmla="*/ 140413 h 816873"/>
                  <a:gd name="connsiteX135" fmla="*/ 202010 w 819342"/>
                  <a:gd name="connsiteY135" fmla="*/ 142880 h 816873"/>
                  <a:gd name="connsiteX136" fmla="*/ 204477 w 819342"/>
                  <a:gd name="connsiteY136" fmla="*/ 142880 h 816873"/>
                  <a:gd name="connsiteX137" fmla="*/ 204477 w 819342"/>
                  <a:gd name="connsiteY137" fmla="*/ 145348 h 816873"/>
                  <a:gd name="connsiteX138" fmla="*/ 206947 w 819342"/>
                  <a:gd name="connsiteY138" fmla="*/ 145348 h 816873"/>
                  <a:gd name="connsiteX139" fmla="*/ 206947 w 819342"/>
                  <a:gd name="connsiteY139" fmla="*/ 142880 h 816873"/>
                  <a:gd name="connsiteX140" fmla="*/ 209414 w 819342"/>
                  <a:gd name="connsiteY140" fmla="*/ 142880 h 816873"/>
                  <a:gd name="connsiteX141" fmla="*/ 209414 w 819342"/>
                  <a:gd name="connsiteY141" fmla="*/ 140413 h 816873"/>
                  <a:gd name="connsiteX142" fmla="*/ 211885 w 819342"/>
                  <a:gd name="connsiteY142" fmla="*/ 140413 h 816873"/>
                  <a:gd name="connsiteX143" fmla="*/ 211885 w 819342"/>
                  <a:gd name="connsiteY143" fmla="*/ 140413 h 816873"/>
                  <a:gd name="connsiteX144" fmla="*/ 211885 w 819342"/>
                  <a:gd name="connsiteY144" fmla="*/ 140413 h 816873"/>
                  <a:gd name="connsiteX145" fmla="*/ 211885 w 819342"/>
                  <a:gd name="connsiteY145" fmla="*/ 142880 h 816873"/>
                  <a:gd name="connsiteX146" fmla="*/ 216819 w 819342"/>
                  <a:gd name="connsiteY146" fmla="*/ 142880 h 816873"/>
                  <a:gd name="connsiteX147" fmla="*/ 216819 w 819342"/>
                  <a:gd name="connsiteY147" fmla="*/ 145348 h 816873"/>
                  <a:gd name="connsiteX148" fmla="*/ 219289 w 819342"/>
                  <a:gd name="connsiteY148" fmla="*/ 145348 h 816873"/>
                  <a:gd name="connsiteX149" fmla="*/ 219289 w 819342"/>
                  <a:gd name="connsiteY149" fmla="*/ 140413 h 816873"/>
                  <a:gd name="connsiteX150" fmla="*/ 221756 w 819342"/>
                  <a:gd name="connsiteY150" fmla="*/ 140413 h 816873"/>
                  <a:gd name="connsiteX151" fmla="*/ 224227 w 819342"/>
                  <a:gd name="connsiteY151" fmla="*/ 142880 h 816873"/>
                  <a:gd name="connsiteX152" fmla="*/ 224227 w 819342"/>
                  <a:gd name="connsiteY152" fmla="*/ 145348 h 816873"/>
                  <a:gd name="connsiteX153" fmla="*/ 229164 w 819342"/>
                  <a:gd name="connsiteY153" fmla="*/ 145348 h 816873"/>
                  <a:gd name="connsiteX154" fmla="*/ 229164 w 819342"/>
                  <a:gd name="connsiteY154" fmla="*/ 142880 h 816873"/>
                  <a:gd name="connsiteX155" fmla="*/ 226694 w 819342"/>
                  <a:gd name="connsiteY155" fmla="*/ 142880 h 816873"/>
                  <a:gd name="connsiteX156" fmla="*/ 226694 w 819342"/>
                  <a:gd name="connsiteY156" fmla="*/ 140413 h 816873"/>
                  <a:gd name="connsiteX157" fmla="*/ 229164 w 819342"/>
                  <a:gd name="connsiteY157" fmla="*/ 140413 h 816873"/>
                  <a:gd name="connsiteX158" fmla="*/ 229164 w 819342"/>
                  <a:gd name="connsiteY158" fmla="*/ 135475 h 816873"/>
                  <a:gd name="connsiteX159" fmla="*/ 231631 w 819342"/>
                  <a:gd name="connsiteY159" fmla="*/ 135475 h 816873"/>
                  <a:gd name="connsiteX160" fmla="*/ 229164 w 819342"/>
                  <a:gd name="connsiteY160" fmla="*/ 133006 h 816873"/>
                  <a:gd name="connsiteX161" fmla="*/ 229164 w 819342"/>
                  <a:gd name="connsiteY161" fmla="*/ 130538 h 816873"/>
                  <a:gd name="connsiteX162" fmla="*/ 239036 w 819342"/>
                  <a:gd name="connsiteY162" fmla="*/ 130538 h 816873"/>
                  <a:gd name="connsiteX163" fmla="*/ 239036 w 819342"/>
                  <a:gd name="connsiteY163" fmla="*/ 133006 h 816873"/>
                  <a:gd name="connsiteX164" fmla="*/ 233998 w 819342"/>
                  <a:gd name="connsiteY164" fmla="*/ 133006 h 816873"/>
                  <a:gd name="connsiteX165" fmla="*/ 233998 w 819342"/>
                  <a:gd name="connsiteY165" fmla="*/ 135475 h 816873"/>
                  <a:gd name="connsiteX166" fmla="*/ 231631 w 819342"/>
                  <a:gd name="connsiteY166" fmla="*/ 135475 h 816873"/>
                  <a:gd name="connsiteX167" fmla="*/ 231631 w 819342"/>
                  <a:gd name="connsiteY167" fmla="*/ 137944 h 816873"/>
                  <a:gd name="connsiteX168" fmla="*/ 233998 w 819342"/>
                  <a:gd name="connsiteY168" fmla="*/ 137944 h 816873"/>
                  <a:gd name="connsiteX169" fmla="*/ 233998 w 819342"/>
                  <a:gd name="connsiteY169" fmla="*/ 142880 h 816873"/>
                  <a:gd name="connsiteX170" fmla="*/ 236465 w 819342"/>
                  <a:gd name="connsiteY170" fmla="*/ 142880 h 816873"/>
                  <a:gd name="connsiteX171" fmla="*/ 236465 w 819342"/>
                  <a:gd name="connsiteY171" fmla="*/ 137944 h 816873"/>
                  <a:gd name="connsiteX172" fmla="*/ 248911 w 819342"/>
                  <a:gd name="connsiteY172" fmla="*/ 137944 h 816873"/>
                  <a:gd name="connsiteX173" fmla="*/ 248911 w 819342"/>
                  <a:gd name="connsiteY173" fmla="*/ 140413 h 816873"/>
                  <a:gd name="connsiteX174" fmla="*/ 253848 w 819342"/>
                  <a:gd name="connsiteY174" fmla="*/ 140413 h 816873"/>
                  <a:gd name="connsiteX175" fmla="*/ 253848 w 819342"/>
                  <a:gd name="connsiteY175" fmla="*/ 145348 h 816873"/>
                  <a:gd name="connsiteX176" fmla="*/ 251277 w 819342"/>
                  <a:gd name="connsiteY176" fmla="*/ 145348 h 816873"/>
                  <a:gd name="connsiteX177" fmla="*/ 251277 w 819342"/>
                  <a:gd name="connsiteY177" fmla="*/ 147817 h 816873"/>
                  <a:gd name="connsiteX178" fmla="*/ 256315 w 819342"/>
                  <a:gd name="connsiteY178" fmla="*/ 147817 h 816873"/>
                  <a:gd name="connsiteX179" fmla="*/ 258682 w 819342"/>
                  <a:gd name="connsiteY179" fmla="*/ 150286 h 816873"/>
                  <a:gd name="connsiteX180" fmla="*/ 261253 w 819342"/>
                  <a:gd name="connsiteY180" fmla="*/ 152755 h 816873"/>
                  <a:gd name="connsiteX181" fmla="*/ 263620 w 819342"/>
                  <a:gd name="connsiteY181" fmla="*/ 152755 h 816873"/>
                  <a:gd name="connsiteX182" fmla="*/ 263620 w 819342"/>
                  <a:gd name="connsiteY182" fmla="*/ 147817 h 816873"/>
                  <a:gd name="connsiteX183" fmla="*/ 266190 w 819342"/>
                  <a:gd name="connsiteY183" fmla="*/ 147817 h 816873"/>
                  <a:gd name="connsiteX184" fmla="*/ 266190 w 819342"/>
                  <a:gd name="connsiteY184" fmla="*/ 152755 h 816873"/>
                  <a:gd name="connsiteX185" fmla="*/ 268557 w 819342"/>
                  <a:gd name="connsiteY185" fmla="*/ 152755 h 816873"/>
                  <a:gd name="connsiteX186" fmla="*/ 268557 w 819342"/>
                  <a:gd name="connsiteY186" fmla="*/ 152755 h 816873"/>
                  <a:gd name="connsiteX187" fmla="*/ 271128 w 819342"/>
                  <a:gd name="connsiteY187" fmla="*/ 150286 h 816873"/>
                  <a:gd name="connsiteX188" fmla="*/ 271128 w 819342"/>
                  <a:gd name="connsiteY188" fmla="*/ 152755 h 816873"/>
                  <a:gd name="connsiteX189" fmla="*/ 273494 w 819342"/>
                  <a:gd name="connsiteY189" fmla="*/ 155223 h 816873"/>
                  <a:gd name="connsiteX190" fmla="*/ 273494 w 819342"/>
                  <a:gd name="connsiteY190" fmla="*/ 157692 h 816873"/>
                  <a:gd name="connsiteX191" fmla="*/ 275962 w 819342"/>
                  <a:gd name="connsiteY191" fmla="*/ 157692 h 816873"/>
                  <a:gd name="connsiteX192" fmla="*/ 275962 w 819342"/>
                  <a:gd name="connsiteY192" fmla="*/ 162628 h 816873"/>
                  <a:gd name="connsiteX193" fmla="*/ 273494 w 819342"/>
                  <a:gd name="connsiteY193" fmla="*/ 162628 h 816873"/>
                  <a:gd name="connsiteX194" fmla="*/ 273494 w 819342"/>
                  <a:gd name="connsiteY194" fmla="*/ 165097 h 816873"/>
                  <a:gd name="connsiteX195" fmla="*/ 278532 w 819342"/>
                  <a:gd name="connsiteY195" fmla="*/ 165097 h 816873"/>
                  <a:gd name="connsiteX196" fmla="*/ 275962 w 819342"/>
                  <a:gd name="connsiteY196" fmla="*/ 167565 h 816873"/>
                  <a:gd name="connsiteX197" fmla="*/ 278532 w 819342"/>
                  <a:gd name="connsiteY197" fmla="*/ 167565 h 816873"/>
                  <a:gd name="connsiteX198" fmla="*/ 278532 w 819342"/>
                  <a:gd name="connsiteY198" fmla="*/ 167565 h 816873"/>
                  <a:gd name="connsiteX199" fmla="*/ 280899 w 819342"/>
                  <a:gd name="connsiteY199" fmla="*/ 167565 h 816873"/>
                  <a:gd name="connsiteX200" fmla="*/ 280899 w 819342"/>
                  <a:gd name="connsiteY200" fmla="*/ 174972 h 816873"/>
                  <a:gd name="connsiteX201" fmla="*/ 283366 w 819342"/>
                  <a:gd name="connsiteY201" fmla="*/ 174972 h 816873"/>
                  <a:gd name="connsiteX202" fmla="*/ 283366 w 819342"/>
                  <a:gd name="connsiteY202" fmla="*/ 177440 h 816873"/>
                  <a:gd name="connsiteX203" fmla="*/ 293241 w 819342"/>
                  <a:gd name="connsiteY203" fmla="*/ 177440 h 816873"/>
                  <a:gd name="connsiteX204" fmla="*/ 293241 w 819342"/>
                  <a:gd name="connsiteY204" fmla="*/ 174972 h 816873"/>
                  <a:gd name="connsiteX205" fmla="*/ 290774 w 819342"/>
                  <a:gd name="connsiteY205" fmla="*/ 174972 h 816873"/>
                  <a:gd name="connsiteX206" fmla="*/ 290774 w 819342"/>
                  <a:gd name="connsiteY206" fmla="*/ 172503 h 816873"/>
                  <a:gd name="connsiteX207" fmla="*/ 293241 w 819342"/>
                  <a:gd name="connsiteY207" fmla="*/ 172503 h 816873"/>
                  <a:gd name="connsiteX208" fmla="*/ 293241 w 819342"/>
                  <a:gd name="connsiteY208" fmla="*/ 174972 h 816873"/>
                  <a:gd name="connsiteX209" fmla="*/ 298179 w 819342"/>
                  <a:gd name="connsiteY209" fmla="*/ 174972 h 816873"/>
                  <a:gd name="connsiteX210" fmla="*/ 300646 w 819342"/>
                  <a:gd name="connsiteY210" fmla="*/ 177440 h 816873"/>
                  <a:gd name="connsiteX211" fmla="*/ 303116 w 819342"/>
                  <a:gd name="connsiteY211" fmla="*/ 177440 h 816873"/>
                  <a:gd name="connsiteX212" fmla="*/ 303116 w 819342"/>
                  <a:gd name="connsiteY212" fmla="*/ 179907 h 816873"/>
                  <a:gd name="connsiteX213" fmla="*/ 308054 w 819342"/>
                  <a:gd name="connsiteY213" fmla="*/ 179907 h 816873"/>
                  <a:gd name="connsiteX214" fmla="*/ 308054 w 819342"/>
                  <a:gd name="connsiteY214" fmla="*/ 174972 h 816873"/>
                  <a:gd name="connsiteX215" fmla="*/ 305583 w 819342"/>
                  <a:gd name="connsiteY215" fmla="*/ 172503 h 816873"/>
                  <a:gd name="connsiteX216" fmla="*/ 305583 w 819342"/>
                  <a:gd name="connsiteY216" fmla="*/ 170034 h 816873"/>
                  <a:gd name="connsiteX217" fmla="*/ 308054 w 819342"/>
                  <a:gd name="connsiteY217" fmla="*/ 170034 h 816873"/>
                  <a:gd name="connsiteX218" fmla="*/ 310521 w 819342"/>
                  <a:gd name="connsiteY218" fmla="*/ 167565 h 816873"/>
                  <a:gd name="connsiteX219" fmla="*/ 312991 w 819342"/>
                  <a:gd name="connsiteY219" fmla="*/ 167565 h 816873"/>
                  <a:gd name="connsiteX220" fmla="*/ 312991 w 819342"/>
                  <a:gd name="connsiteY220" fmla="*/ 170034 h 816873"/>
                  <a:gd name="connsiteX221" fmla="*/ 320396 w 819342"/>
                  <a:gd name="connsiteY221" fmla="*/ 170034 h 816873"/>
                  <a:gd name="connsiteX222" fmla="*/ 322863 w 819342"/>
                  <a:gd name="connsiteY222" fmla="*/ 167565 h 816873"/>
                  <a:gd name="connsiteX223" fmla="*/ 322863 w 819342"/>
                  <a:gd name="connsiteY223" fmla="*/ 162628 h 816873"/>
                  <a:gd name="connsiteX224" fmla="*/ 325333 w 819342"/>
                  <a:gd name="connsiteY224" fmla="*/ 162628 h 816873"/>
                  <a:gd name="connsiteX225" fmla="*/ 325333 w 819342"/>
                  <a:gd name="connsiteY225" fmla="*/ 160159 h 816873"/>
                  <a:gd name="connsiteX226" fmla="*/ 327800 w 819342"/>
                  <a:gd name="connsiteY226" fmla="*/ 160159 h 816873"/>
                  <a:gd name="connsiteX227" fmla="*/ 327800 w 819342"/>
                  <a:gd name="connsiteY227" fmla="*/ 157692 h 816873"/>
                  <a:gd name="connsiteX228" fmla="*/ 330271 w 819342"/>
                  <a:gd name="connsiteY228" fmla="*/ 160159 h 816873"/>
                  <a:gd name="connsiteX229" fmla="*/ 337675 w 819342"/>
                  <a:gd name="connsiteY229" fmla="*/ 160159 h 816873"/>
                  <a:gd name="connsiteX230" fmla="*/ 340142 w 819342"/>
                  <a:gd name="connsiteY230" fmla="*/ 162628 h 816873"/>
                  <a:gd name="connsiteX231" fmla="*/ 342613 w 819342"/>
                  <a:gd name="connsiteY231" fmla="*/ 162628 h 816873"/>
                  <a:gd name="connsiteX232" fmla="*/ 342613 w 819342"/>
                  <a:gd name="connsiteY232" fmla="*/ 152755 h 816873"/>
                  <a:gd name="connsiteX233" fmla="*/ 340142 w 819342"/>
                  <a:gd name="connsiteY233" fmla="*/ 150286 h 816873"/>
                  <a:gd name="connsiteX234" fmla="*/ 340142 w 819342"/>
                  <a:gd name="connsiteY234" fmla="*/ 147817 h 816873"/>
                  <a:gd name="connsiteX235" fmla="*/ 342613 w 819342"/>
                  <a:gd name="connsiteY235" fmla="*/ 147817 h 816873"/>
                  <a:gd name="connsiteX236" fmla="*/ 342613 w 819342"/>
                  <a:gd name="connsiteY236" fmla="*/ 150286 h 816873"/>
                  <a:gd name="connsiteX237" fmla="*/ 345080 w 819342"/>
                  <a:gd name="connsiteY237" fmla="*/ 150286 h 816873"/>
                  <a:gd name="connsiteX238" fmla="*/ 345080 w 819342"/>
                  <a:gd name="connsiteY238" fmla="*/ 152755 h 816873"/>
                  <a:gd name="connsiteX239" fmla="*/ 347550 w 819342"/>
                  <a:gd name="connsiteY239" fmla="*/ 152755 h 816873"/>
                  <a:gd name="connsiteX240" fmla="*/ 350017 w 819342"/>
                  <a:gd name="connsiteY240" fmla="*/ 150286 h 816873"/>
                  <a:gd name="connsiteX241" fmla="*/ 352484 w 819342"/>
                  <a:gd name="connsiteY241" fmla="*/ 150286 h 816873"/>
                  <a:gd name="connsiteX242" fmla="*/ 352484 w 819342"/>
                  <a:gd name="connsiteY242" fmla="*/ 147817 h 816873"/>
                  <a:gd name="connsiteX243" fmla="*/ 354955 w 819342"/>
                  <a:gd name="connsiteY243" fmla="*/ 145348 h 816873"/>
                  <a:gd name="connsiteX244" fmla="*/ 357422 w 819342"/>
                  <a:gd name="connsiteY244" fmla="*/ 145348 h 816873"/>
                  <a:gd name="connsiteX245" fmla="*/ 359892 w 819342"/>
                  <a:gd name="connsiteY245" fmla="*/ 142880 h 816873"/>
                  <a:gd name="connsiteX246" fmla="*/ 362359 w 819342"/>
                  <a:gd name="connsiteY246" fmla="*/ 142880 h 816873"/>
                  <a:gd name="connsiteX247" fmla="*/ 362359 w 819342"/>
                  <a:gd name="connsiteY247" fmla="*/ 157692 h 816873"/>
                  <a:gd name="connsiteX248" fmla="*/ 364830 w 819342"/>
                  <a:gd name="connsiteY248" fmla="*/ 155223 h 816873"/>
                  <a:gd name="connsiteX249" fmla="*/ 367297 w 819342"/>
                  <a:gd name="connsiteY249" fmla="*/ 155223 h 816873"/>
                  <a:gd name="connsiteX250" fmla="*/ 367297 w 819342"/>
                  <a:gd name="connsiteY250" fmla="*/ 157692 h 816873"/>
                  <a:gd name="connsiteX251" fmla="*/ 364830 w 819342"/>
                  <a:gd name="connsiteY251" fmla="*/ 160159 h 816873"/>
                  <a:gd name="connsiteX252" fmla="*/ 364830 w 819342"/>
                  <a:gd name="connsiteY252" fmla="*/ 162628 h 816873"/>
                  <a:gd name="connsiteX253" fmla="*/ 362359 w 819342"/>
                  <a:gd name="connsiteY253" fmla="*/ 162628 h 816873"/>
                  <a:gd name="connsiteX254" fmla="*/ 362359 w 819342"/>
                  <a:gd name="connsiteY254" fmla="*/ 167565 h 816873"/>
                  <a:gd name="connsiteX255" fmla="*/ 367297 w 819342"/>
                  <a:gd name="connsiteY255" fmla="*/ 167565 h 816873"/>
                  <a:gd name="connsiteX256" fmla="*/ 367297 w 819342"/>
                  <a:gd name="connsiteY256" fmla="*/ 172503 h 816873"/>
                  <a:gd name="connsiteX257" fmla="*/ 364830 w 819342"/>
                  <a:gd name="connsiteY257" fmla="*/ 174972 h 816873"/>
                  <a:gd name="connsiteX258" fmla="*/ 364830 w 819342"/>
                  <a:gd name="connsiteY258" fmla="*/ 177440 h 816873"/>
                  <a:gd name="connsiteX259" fmla="*/ 372234 w 819342"/>
                  <a:gd name="connsiteY259" fmla="*/ 177440 h 816873"/>
                  <a:gd name="connsiteX260" fmla="*/ 372234 w 819342"/>
                  <a:gd name="connsiteY260" fmla="*/ 170034 h 816873"/>
                  <a:gd name="connsiteX261" fmla="*/ 379639 w 819342"/>
                  <a:gd name="connsiteY261" fmla="*/ 170034 h 816873"/>
                  <a:gd name="connsiteX262" fmla="*/ 379639 w 819342"/>
                  <a:gd name="connsiteY262" fmla="*/ 172503 h 816873"/>
                  <a:gd name="connsiteX263" fmla="*/ 377172 w 819342"/>
                  <a:gd name="connsiteY263" fmla="*/ 174972 h 816873"/>
                  <a:gd name="connsiteX264" fmla="*/ 377172 w 819342"/>
                  <a:gd name="connsiteY264" fmla="*/ 177440 h 816873"/>
                  <a:gd name="connsiteX265" fmla="*/ 384576 w 819342"/>
                  <a:gd name="connsiteY265" fmla="*/ 177440 h 816873"/>
                  <a:gd name="connsiteX266" fmla="*/ 384576 w 819342"/>
                  <a:gd name="connsiteY266" fmla="*/ 172503 h 816873"/>
                  <a:gd name="connsiteX267" fmla="*/ 382109 w 819342"/>
                  <a:gd name="connsiteY267" fmla="*/ 172503 h 816873"/>
                  <a:gd name="connsiteX268" fmla="*/ 384576 w 819342"/>
                  <a:gd name="connsiteY268" fmla="*/ 170034 h 816873"/>
                  <a:gd name="connsiteX269" fmla="*/ 387044 w 819342"/>
                  <a:gd name="connsiteY269" fmla="*/ 170034 h 816873"/>
                  <a:gd name="connsiteX270" fmla="*/ 387044 w 819342"/>
                  <a:gd name="connsiteY270" fmla="*/ 172503 h 816873"/>
                  <a:gd name="connsiteX271" fmla="*/ 391981 w 819342"/>
                  <a:gd name="connsiteY271" fmla="*/ 172503 h 816873"/>
                  <a:gd name="connsiteX272" fmla="*/ 394451 w 819342"/>
                  <a:gd name="connsiteY272" fmla="*/ 174972 h 816873"/>
                  <a:gd name="connsiteX273" fmla="*/ 399389 w 819342"/>
                  <a:gd name="connsiteY273" fmla="*/ 174972 h 816873"/>
                  <a:gd name="connsiteX274" fmla="*/ 399389 w 819342"/>
                  <a:gd name="connsiteY274" fmla="*/ 177440 h 816873"/>
                  <a:gd name="connsiteX275" fmla="*/ 401856 w 819342"/>
                  <a:gd name="connsiteY275" fmla="*/ 177440 h 816873"/>
                  <a:gd name="connsiteX276" fmla="*/ 401856 w 819342"/>
                  <a:gd name="connsiteY276" fmla="*/ 174972 h 816873"/>
                  <a:gd name="connsiteX277" fmla="*/ 404323 w 819342"/>
                  <a:gd name="connsiteY277" fmla="*/ 174972 h 816873"/>
                  <a:gd name="connsiteX278" fmla="*/ 404323 w 819342"/>
                  <a:gd name="connsiteY278" fmla="*/ 172503 h 816873"/>
                  <a:gd name="connsiteX279" fmla="*/ 406793 w 819342"/>
                  <a:gd name="connsiteY279" fmla="*/ 172503 h 816873"/>
                  <a:gd name="connsiteX280" fmla="*/ 406793 w 819342"/>
                  <a:gd name="connsiteY280" fmla="*/ 177440 h 816873"/>
                  <a:gd name="connsiteX281" fmla="*/ 409261 w 819342"/>
                  <a:gd name="connsiteY281" fmla="*/ 177440 h 816873"/>
                  <a:gd name="connsiteX282" fmla="*/ 409261 w 819342"/>
                  <a:gd name="connsiteY282" fmla="*/ 177440 h 816873"/>
                  <a:gd name="connsiteX283" fmla="*/ 411731 w 819342"/>
                  <a:gd name="connsiteY283" fmla="*/ 177440 h 816873"/>
                  <a:gd name="connsiteX284" fmla="*/ 414198 w 819342"/>
                  <a:gd name="connsiteY284" fmla="*/ 174972 h 816873"/>
                  <a:gd name="connsiteX285" fmla="*/ 416668 w 819342"/>
                  <a:gd name="connsiteY285" fmla="*/ 174972 h 816873"/>
                  <a:gd name="connsiteX286" fmla="*/ 416668 w 819342"/>
                  <a:gd name="connsiteY286" fmla="*/ 179907 h 816873"/>
                  <a:gd name="connsiteX287" fmla="*/ 419135 w 819342"/>
                  <a:gd name="connsiteY287" fmla="*/ 179907 h 816873"/>
                  <a:gd name="connsiteX288" fmla="*/ 421606 w 819342"/>
                  <a:gd name="connsiteY288" fmla="*/ 177440 h 816873"/>
                  <a:gd name="connsiteX289" fmla="*/ 421606 w 819342"/>
                  <a:gd name="connsiteY289" fmla="*/ 174972 h 816873"/>
                  <a:gd name="connsiteX290" fmla="*/ 419135 w 819342"/>
                  <a:gd name="connsiteY290" fmla="*/ 172503 h 816873"/>
                  <a:gd name="connsiteX291" fmla="*/ 419135 w 819342"/>
                  <a:gd name="connsiteY291" fmla="*/ 170034 h 816873"/>
                  <a:gd name="connsiteX292" fmla="*/ 419135 w 819342"/>
                  <a:gd name="connsiteY292" fmla="*/ 170034 h 816873"/>
                  <a:gd name="connsiteX293" fmla="*/ 419135 w 819342"/>
                  <a:gd name="connsiteY293" fmla="*/ 167565 h 816873"/>
                  <a:gd name="connsiteX294" fmla="*/ 421606 w 819342"/>
                  <a:gd name="connsiteY294" fmla="*/ 170034 h 816873"/>
                  <a:gd name="connsiteX295" fmla="*/ 426540 w 819342"/>
                  <a:gd name="connsiteY295" fmla="*/ 172503 h 816873"/>
                  <a:gd name="connsiteX296" fmla="*/ 429010 w 819342"/>
                  <a:gd name="connsiteY296" fmla="*/ 174972 h 816873"/>
                  <a:gd name="connsiteX297" fmla="*/ 436415 w 819342"/>
                  <a:gd name="connsiteY297" fmla="*/ 174972 h 816873"/>
                  <a:gd name="connsiteX298" fmla="*/ 436415 w 819342"/>
                  <a:gd name="connsiteY298" fmla="*/ 170034 h 816873"/>
                  <a:gd name="connsiteX299" fmla="*/ 438885 w 819342"/>
                  <a:gd name="connsiteY299" fmla="*/ 172503 h 816873"/>
                  <a:gd name="connsiteX300" fmla="*/ 441352 w 819342"/>
                  <a:gd name="connsiteY300" fmla="*/ 172503 h 816873"/>
                  <a:gd name="connsiteX301" fmla="*/ 441352 w 819342"/>
                  <a:gd name="connsiteY301" fmla="*/ 172503 h 816873"/>
                  <a:gd name="connsiteX302" fmla="*/ 443820 w 819342"/>
                  <a:gd name="connsiteY302" fmla="*/ 172503 h 816873"/>
                  <a:gd name="connsiteX303" fmla="*/ 441352 w 819342"/>
                  <a:gd name="connsiteY303" fmla="*/ 170034 h 816873"/>
                  <a:gd name="connsiteX304" fmla="*/ 438885 w 819342"/>
                  <a:gd name="connsiteY304" fmla="*/ 167565 h 816873"/>
                  <a:gd name="connsiteX305" fmla="*/ 438885 w 819342"/>
                  <a:gd name="connsiteY305" fmla="*/ 165097 h 816873"/>
                  <a:gd name="connsiteX306" fmla="*/ 443820 w 819342"/>
                  <a:gd name="connsiteY306" fmla="*/ 165097 h 816873"/>
                  <a:gd name="connsiteX307" fmla="*/ 446290 w 819342"/>
                  <a:gd name="connsiteY307" fmla="*/ 162628 h 816873"/>
                  <a:gd name="connsiteX308" fmla="*/ 448757 w 819342"/>
                  <a:gd name="connsiteY308" fmla="*/ 162628 h 816873"/>
                  <a:gd name="connsiteX309" fmla="*/ 448757 w 819342"/>
                  <a:gd name="connsiteY309" fmla="*/ 157692 h 816873"/>
                  <a:gd name="connsiteX310" fmla="*/ 456165 w 819342"/>
                  <a:gd name="connsiteY310" fmla="*/ 157692 h 816873"/>
                  <a:gd name="connsiteX311" fmla="*/ 456165 w 819342"/>
                  <a:gd name="connsiteY311" fmla="*/ 160159 h 816873"/>
                  <a:gd name="connsiteX312" fmla="*/ 458632 w 819342"/>
                  <a:gd name="connsiteY312" fmla="*/ 160159 h 816873"/>
                  <a:gd name="connsiteX313" fmla="*/ 461099 w 819342"/>
                  <a:gd name="connsiteY313" fmla="*/ 157692 h 816873"/>
                  <a:gd name="connsiteX314" fmla="*/ 461099 w 819342"/>
                  <a:gd name="connsiteY314" fmla="*/ 155223 h 816873"/>
                  <a:gd name="connsiteX315" fmla="*/ 468507 w 819342"/>
                  <a:gd name="connsiteY315" fmla="*/ 155223 h 816873"/>
                  <a:gd name="connsiteX316" fmla="*/ 470974 w 819342"/>
                  <a:gd name="connsiteY316" fmla="*/ 157692 h 816873"/>
                  <a:gd name="connsiteX317" fmla="*/ 478379 w 819342"/>
                  <a:gd name="connsiteY317" fmla="*/ 157692 h 816873"/>
                  <a:gd name="connsiteX318" fmla="*/ 478379 w 819342"/>
                  <a:gd name="connsiteY318" fmla="*/ 162628 h 816873"/>
                  <a:gd name="connsiteX319" fmla="*/ 483316 w 819342"/>
                  <a:gd name="connsiteY319" fmla="*/ 162628 h 816873"/>
                  <a:gd name="connsiteX320" fmla="*/ 483316 w 819342"/>
                  <a:gd name="connsiteY320" fmla="*/ 160159 h 816873"/>
                  <a:gd name="connsiteX321" fmla="*/ 485787 w 819342"/>
                  <a:gd name="connsiteY321" fmla="*/ 160159 h 816873"/>
                  <a:gd name="connsiteX322" fmla="*/ 488254 w 819342"/>
                  <a:gd name="connsiteY322" fmla="*/ 162628 h 816873"/>
                  <a:gd name="connsiteX323" fmla="*/ 488254 w 819342"/>
                  <a:gd name="connsiteY323" fmla="*/ 167565 h 816873"/>
                  <a:gd name="connsiteX324" fmla="*/ 490724 w 819342"/>
                  <a:gd name="connsiteY324" fmla="*/ 167565 h 816873"/>
                  <a:gd name="connsiteX325" fmla="*/ 490724 w 819342"/>
                  <a:gd name="connsiteY325" fmla="*/ 165097 h 816873"/>
                  <a:gd name="connsiteX326" fmla="*/ 493191 w 819342"/>
                  <a:gd name="connsiteY326" fmla="*/ 165097 h 816873"/>
                  <a:gd name="connsiteX327" fmla="*/ 493191 w 819342"/>
                  <a:gd name="connsiteY327" fmla="*/ 160159 h 816873"/>
                  <a:gd name="connsiteX328" fmla="*/ 505533 w 819342"/>
                  <a:gd name="connsiteY328" fmla="*/ 160159 h 816873"/>
                  <a:gd name="connsiteX329" fmla="*/ 505533 w 819342"/>
                  <a:gd name="connsiteY329" fmla="*/ 155223 h 816873"/>
                  <a:gd name="connsiteX330" fmla="*/ 503066 w 819342"/>
                  <a:gd name="connsiteY330" fmla="*/ 152755 h 816873"/>
                  <a:gd name="connsiteX331" fmla="*/ 505533 w 819342"/>
                  <a:gd name="connsiteY331" fmla="*/ 152755 h 816873"/>
                  <a:gd name="connsiteX332" fmla="*/ 505533 w 819342"/>
                  <a:gd name="connsiteY332" fmla="*/ 150286 h 816873"/>
                  <a:gd name="connsiteX333" fmla="*/ 512938 w 819342"/>
                  <a:gd name="connsiteY333" fmla="*/ 150286 h 816873"/>
                  <a:gd name="connsiteX334" fmla="*/ 515408 w 819342"/>
                  <a:gd name="connsiteY334" fmla="*/ 152755 h 816873"/>
                  <a:gd name="connsiteX335" fmla="*/ 515408 w 819342"/>
                  <a:gd name="connsiteY335" fmla="*/ 157692 h 816873"/>
                  <a:gd name="connsiteX336" fmla="*/ 510471 w 819342"/>
                  <a:gd name="connsiteY336" fmla="*/ 157692 h 816873"/>
                  <a:gd name="connsiteX337" fmla="*/ 510471 w 819342"/>
                  <a:gd name="connsiteY337" fmla="*/ 162628 h 816873"/>
                  <a:gd name="connsiteX338" fmla="*/ 515408 w 819342"/>
                  <a:gd name="connsiteY338" fmla="*/ 162628 h 816873"/>
                  <a:gd name="connsiteX339" fmla="*/ 517875 w 819342"/>
                  <a:gd name="connsiteY339" fmla="*/ 165097 h 816873"/>
                  <a:gd name="connsiteX340" fmla="*/ 522813 w 819342"/>
                  <a:gd name="connsiteY340" fmla="*/ 165097 h 816873"/>
                  <a:gd name="connsiteX341" fmla="*/ 522813 w 819342"/>
                  <a:gd name="connsiteY341" fmla="*/ 170034 h 816873"/>
                  <a:gd name="connsiteX342" fmla="*/ 520346 w 819342"/>
                  <a:gd name="connsiteY342" fmla="*/ 170034 h 816873"/>
                  <a:gd name="connsiteX343" fmla="*/ 517875 w 819342"/>
                  <a:gd name="connsiteY343" fmla="*/ 172503 h 816873"/>
                  <a:gd name="connsiteX344" fmla="*/ 515408 w 819342"/>
                  <a:gd name="connsiteY344" fmla="*/ 172503 h 816873"/>
                  <a:gd name="connsiteX345" fmla="*/ 515408 w 819342"/>
                  <a:gd name="connsiteY345" fmla="*/ 182376 h 816873"/>
                  <a:gd name="connsiteX346" fmla="*/ 517875 w 819342"/>
                  <a:gd name="connsiteY346" fmla="*/ 184845 h 816873"/>
                  <a:gd name="connsiteX347" fmla="*/ 517875 w 819342"/>
                  <a:gd name="connsiteY347" fmla="*/ 187314 h 816873"/>
                  <a:gd name="connsiteX348" fmla="*/ 515408 w 819342"/>
                  <a:gd name="connsiteY348" fmla="*/ 189782 h 816873"/>
                  <a:gd name="connsiteX349" fmla="*/ 515408 w 819342"/>
                  <a:gd name="connsiteY349" fmla="*/ 199656 h 816873"/>
                  <a:gd name="connsiteX350" fmla="*/ 517875 w 819342"/>
                  <a:gd name="connsiteY350" fmla="*/ 199656 h 816873"/>
                  <a:gd name="connsiteX351" fmla="*/ 520346 w 819342"/>
                  <a:gd name="connsiteY351" fmla="*/ 197187 h 816873"/>
                  <a:gd name="connsiteX352" fmla="*/ 525283 w 819342"/>
                  <a:gd name="connsiteY352" fmla="*/ 197187 h 816873"/>
                  <a:gd name="connsiteX353" fmla="*/ 527750 w 819342"/>
                  <a:gd name="connsiteY353" fmla="*/ 199656 h 816873"/>
                  <a:gd name="connsiteX354" fmla="*/ 532688 w 819342"/>
                  <a:gd name="connsiteY354" fmla="*/ 199656 h 816873"/>
                  <a:gd name="connsiteX355" fmla="*/ 532688 w 819342"/>
                  <a:gd name="connsiteY355" fmla="*/ 202125 h 816873"/>
                  <a:gd name="connsiteX356" fmla="*/ 537625 w 819342"/>
                  <a:gd name="connsiteY356" fmla="*/ 202125 h 816873"/>
                  <a:gd name="connsiteX357" fmla="*/ 537625 w 819342"/>
                  <a:gd name="connsiteY357" fmla="*/ 204593 h 816873"/>
                  <a:gd name="connsiteX358" fmla="*/ 542563 w 819342"/>
                  <a:gd name="connsiteY358" fmla="*/ 204593 h 816873"/>
                  <a:gd name="connsiteX359" fmla="*/ 542563 w 819342"/>
                  <a:gd name="connsiteY359" fmla="*/ 199656 h 816873"/>
                  <a:gd name="connsiteX360" fmla="*/ 552434 w 819342"/>
                  <a:gd name="connsiteY360" fmla="*/ 199656 h 816873"/>
                  <a:gd name="connsiteX361" fmla="*/ 552434 w 819342"/>
                  <a:gd name="connsiteY361" fmla="*/ 192251 h 816873"/>
                  <a:gd name="connsiteX362" fmla="*/ 557372 w 819342"/>
                  <a:gd name="connsiteY362" fmla="*/ 192251 h 816873"/>
                  <a:gd name="connsiteX363" fmla="*/ 557372 w 819342"/>
                  <a:gd name="connsiteY363" fmla="*/ 189782 h 816873"/>
                  <a:gd name="connsiteX364" fmla="*/ 559842 w 819342"/>
                  <a:gd name="connsiteY364" fmla="*/ 189782 h 816873"/>
                  <a:gd name="connsiteX365" fmla="*/ 559842 w 819342"/>
                  <a:gd name="connsiteY365" fmla="*/ 187314 h 816873"/>
                  <a:gd name="connsiteX366" fmla="*/ 562309 w 819342"/>
                  <a:gd name="connsiteY366" fmla="*/ 184845 h 816873"/>
                  <a:gd name="connsiteX367" fmla="*/ 564780 w 819342"/>
                  <a:gd name="connsiteY367" fmla="*/ 184845 h 816873"/>
                  <a:gd name="connsiteX368" fmla="*/ 564780 w 819342"/>
                  <a:gd name="connsiteY368" fmla="*/ 182376 h 816873"/>
                  <a:gd name="connsiteX369" fmla="*/ 567247 w 819342"/>
                  <a:gd name="connsiteY369" fmla="*/ 182376 h 816873"/>
                  <a:gd name="connsiteX370" fmla="*/ 567247 w 819342"/>
                  <a:gd name="connsiteY370" fmla="*/ 174972 h 816873"/>
                  <a:gd name="connsiteX371" fmla="*/ 572184 w 819342"/>
                  <a:gd name="connsiteY371" fmla="*/ 174972 h 816873"/>
                  <a:gd name="connsiteX372" fmla="*/ 572184 w 819342"/>
                  <a:gd name="connsiteY372" fmla="*/ 184845 h 816873"/>
                  <a:gd name="connsiteX373" fmla="*/ 574651 w 819342"/>
                  <a:gd name="connsiteY373" fmla="*/ 184845 h 816873"/>
                  <a:gd name="connsiteX374" fmla="*/ 577122 w 819342"/>
                  <a:gd name="connsiteY374" fmla="*/ 182376 h 816873"/>
                  <a:gd name="connsiteX375" fmla="*/ 577122 w 819342"/>
                  <a:gd name="connsiteY375" fmla="*/ 177440 h 816873"/>
                  <a:gd name="connsiteX376" fmla="*/ 574651 w 819342"/>
                  <a:gd name="connsiteY376" fmla="*/ 177440 h 816873"/>
                  <a:gd name="connsiteX377" fmla="*/ 577122 w 819342"/>
                  <a:gd name="connsiteY377" fmla="*/ 174972 h 816873"/>
                  <a:gd name="connsiteX378" fmla="*/ 579589 w 819342"/>
                  <a:gd name="connsiteY378" fmla="*/ 174972 h 816873"/>
                  <a:gd name="connsiteX379" fmla="*/ 579589 w 819342"/>
                  <a:gd name="connsiteY379" fmla="*/ 179907 h 816873"/>
                  <a:gd name="connsiteX380" fmla="*/ 586993 w 819342"/>
                  <a:gd name="connsiteY380" fmla="*/ 179907 h 816873"/>
                  <a:gd name="connsiteX381" fmla="*/ 586993 w 819342"/>
                  <a:gd name="connsiteY381" fmla="*/ 177440 h 816873"/>
                  <a:gd name="connsiteX382" fmla="*/ 589464 w 819342"/>
                  <a:gd name="connsiteY382" fmla="*/ 177440 h 816873"/>
                  <a:gd name="connsiteX383" fmla="*/ 589464 w 819342"/>
                  <a:gd name="connsiteY383" fmla="*/ 182376 h 816873"/>
                  <a:gd name="connsiteX384" fmla="*/ 594401 w 819342"/>
                  <a:gd name="connsiteY384" fmla="*/ 182376 h 816873"/>
                  <a:gd name="connsiteX385" fmla="*/ 596868 w 819342"/>
                  <a:gd name="connsiteY385" fmla="*/ 179907 h 816873"/>
                  <a:gd name="connsiteX386" fmla="*/ 596868 w 819342"/>
                  <a:gd name="connsiteY386" fmla="*/ 174972 h 816873"/>
                  <a:gd name="connsiteX387" fmla="*/ 601806 w 819342"/>
                  <a:gd name="connsiteY387" fmla="*/ 174972 h 816873"/>
                  <a:gd name="connsiteX388" fmla="*/ 601806 w 819342"/>
                  <a:gd name="connsiteY388" fmla="*/ 170034 h 816873"/>
                  <a:gd name="connsiteX389" fmla="*/ 604273 w 819342"/>
                  <a:gd name="connsiteY389" fmla="*/ 170034 h 816873"/>
                  <a:gd name="connsiteX390" fmla="*/ 606743 w 819342"/>
                  <a:gd name="connsiteY390" fmla="*/ 172503 h 816873"/>
                  <a:gd name="connsiteX391" fmla="*/ 606743 w 819342"/>
                  <a:gd name="connsiteY391" fmla="*/ 170034 h 816873"/>
                  <a:gd name="connsiteX392" fmla="*/ 614148 w 819342"/>
                  <a:gd name="connsiteY392" fmla="*/ 170034 h 816873"/>
                  <a:gd name="connsiteX393" fmla="*/ 614148 w 819342"/>
                  <a:gd name="connsiteY393" fmla="*/ 172503 h 816873"/>
                  <a:gd name="connsiteX394" fmla="*/ 616618 w 819342"/>
                  <a:gd name="connsiteY394" fmla="*/ 172503 h 816873"/>
                  <a:gd name="connsiteX395" fmla="*/ 616618 w 819342"/>
                  <a:gd name="connsiteY395" fmla="*/ 170034 h 816873"/>
                  <a:gd name="connsiteX396" fmla="*/ 621556 w 819342"/>
                  <a:gd name="connsiteY396" fmla="*/ 170034 h 816873"/>
                  <a:gd name="connsiteX397" fmla="*/ 621556 w 819342"/>
                  <a:gd name="connsiteY397" fmla="*/ 165097 h 816873"/>
                  <a:gd name="connsiteX398" fmla="*/ 624023 w 819342"/>
                  <a:gd name="connsiteY398" fmla="*/ 162628 h 816873"/>
                  <a:gd name="connsiteX399" fmla="*/ 624023 w 819342"/>
                  <a:gd name="connsiteY399" fmla="*/ 160159 h 816873"/>
                  <a:gd name="connsiteX400" fmla="*/ 621556 w 819342"/>
                  <a:gd name="connsiteY400" fmla="*/ 160159 h 816873"/>
                  <a:gd name="connsiteX401" fmla="*/ 621556 w 819342"/>
                  <a:gd name="connsiteY401" fmla="*/ 162628 h 816873"/>
                  <a:gd name="connsiteX402" fmla="*/ 619085 w 819342"/>
                  <a:gd name="connsiteY402" fmla="*/ 162628 h 816873"/>
                  <a:gd name="connsiteX403" fmla="*/ 616618 w 819342"/>
                  <a:gd name="connsiteY403" fmla="*/ 160159 h 816873"/>
                  <a:gd name="connsiteX404" fmla="*/ 619085 w 819342"/>
                  <a:gd name="connsiteY404" fmla="*/ 160159 h 816873"/>
                  <a:gd name="connsiteX405" fmla="*/ 619085 w 819342"/>
                  <a:gd name="connsiteY405" fmla="*/ 157692 h 816873"/>
                  <a:gd name="connsiteX406" fmla="*/ 621556 w 819342"/>
                  <a:gd name="connsiteY406" fmla="*/ 157692 h 816873"/>
                  <a:gd name="connsiteX407" fmla="*/ 621556 w 819342"/>
                  <a:gd name="connsiteY407" fmla="*/ 152755 h 816873"/>
                  <a:gd name="connsiteX408" fmla="*/ 619085 w 819342"/>
                  <a:gd name="connsiteY408" fmla="*/ 152755 h 816873"/>
                  <a:gd name="connsiteX409" fmla="*/ 619085 w 819342"/>
                  <a:gd name="connsiteY409" fmla="*/ 150286 h 816873"/>
                  <a:gd name="connsiteX410" fmla="*/ 616618 w 819342"/>
                  <a:gd name="connsiteY410" fmla="*/ 150286 h 816873"/>
                  <a:gd name="connsiteX411" fmla="*/ 616618 w 819342"/>
                  <a:gd name="connsiteY411" fmla="*/ 152755 h 816873"/>
                  <a:gd name="connsiteX412" fmla="*/ 614148 w 819342"/>
                  <a:gd name="connsiteY412" fmla="*/ 155223 h 816873"/>
                  <a:gd name="connsiteX413" fmla="*/ 614148 w 819342"/>
                  <a:gd name="connsiteY413" fmla="*/ 157692 h 816873"/>
                  <a:gd name="connsiteX414" fmla="*/ 611681 w 819342"/>
                  <a:gd name="connsiteY414" fmla="*/ 155223 h 816873"/>
                  <a:gd name="connsiteX415" fmla="*/ 609211 w 819342"/>
                  <a:gd name="connsiteY415" fmla="*/ 152755 h 816873"/>
                  <a:gd name="connsiteX416" fmla="*/ 609211 w 819342"/>
                  <a:gd name="connsiteY416" fmla="*/ 147817 h 816873"/>
                  <a:gd name="connsiteX417" fmla="*/ 614148 w 819342"/>
                  <a:gd name="connsiteY417" fmla="*/ 147817 h 816873"/>
                  <a:gd name="connsiteX418" fmla="*/ 614148 w 819342"/>
                  <a:gd name="connsiteY418" fmla="*/ 145348 h 816873"/>
                  <a:gd name="connsiteX419" fmla="*/ 606743 w 819342"/>
                  <a:gd name="connsiteY419" fmla="*/ 145348 h 816873"/>
                  <a:gd name="connsiteX420" fmla="*/ 606743 w 819342"/>
                  <a:gd name="connsiteY420" fmla="*/ 140413 h 816873"/>
                  <a:gd name="connsiteX421" fmla="*/ 609211 w 819342"/>
                  <a:gd name="connsiteY421" fmla="*/ 137944 h 816873"/>
                  <a:gd name="connsiteX422" fmla="*/ 611681 w 819342"/>
                  <a:gd name="connsiteY422" fmla="*/ 137944 h 816873"/>
                  <a:gd name="connsiteX423" fmla="*/ 614148 w 819342"/>
                  <a:gd name="connsiteY423" fmla="*/ 135475 h 816873"/>
                  <a:gd name="connsiteX424" fmla="*/ 616618 w 819342"/>
                  <a:gd name="connsiteY424" fmla="*/ 135475 h 816873"/>
                  <a:gd name="connsiteX425" fmla="*/ 616618 w 819342"/>
                  <a:gd name="connsiteY425" fmla="*/ 133006 h 816873"/>
                  <a:gd name="connsiteX426" fmla="*/ 609211 w 819342"/>
                  <a:gd name="connsiteY426" fmla="*/ 133006 h 816873"/>
                  <a:gd name="connsiteX427" fmla="*/ 606743 w 819342"/>
                  <a:gd name="connsiteY427" fmla="*/ 130538 h 816873"/>
                  <a:gd name="connsiteX428" fmla="*/ 606743 w 819342"/>
                  <a:gd name="connsiteY428" fmla="*/ 125600 h 816873"/>
                  <a:gd name="connsiteX429" fmla="*/ 611681 w 819342"/>
                  <a:gd name="connsiteY429" fmla="*/ 125600 h 816873"/>
                  <a:gd name="connsiteX430" fmla="*/ 614148 w 819342"/>
                  <a:gd name="connsiteY430" fmla="*/ 128069 h 816873"/>
                  <a:gd name="connsiteX431" fmla="*/ 621556 w 819342"/>
                  <a:gd name="connsiteY431" fmla="*/ 128069 h 816873"/>
                  <a:gd name="connsiteX432" fmla="*/ 621556 w 819342"/>
                  <a:gd name="connsiteY432" fmla="*/ 125600 h 816873"/>
                  <a:gd name="connsiteX433" fmla="*/ 619085 w 819342"/>
                  <a:gd name="connsiteY433" fmla="*/ 125600 h 816873"/>
                  <a:gd name="connsiteX434" fmla="*/ 619085 w 819342"/>
                  <a:gd name="connsiteY434" fmla="*/ 123133 h 816873"/>
                  <a:gd name="connsiteX435" fmla="*/ 621556 w 819342"/>
                  <a:gd name="connsiteY435" fmla="*/ 120664 h 816873"/>
                  <a:gd name="connsiteX436" fmla="*/ 621556 w 819342"/>
                  <a:gd name="connsiteY436" fmla="*/ 118195 h 816873"/>
                  <a:gd name="connsiteX437" fmla="*/ 609211 w 819342"/>
                  <a:gd name="connsiteY437" fmla="*/ 118195 h 816873"/>
                  <a:gd name="connsiteX438" fmla="*/ 609211 w 819342"/>
                  <a:gd name="connsiteY438" fmla="*/ 115727 h 816873"/>
                  <a:gd name="connsiteX439" fmla="*/ 611577 w 819342"/>
                  <a:gd name="connsiteY439" fmla="*/ 113258 h 816873"/>
                  <a:gd name="connsiteX440" fmla="*/ 616515 w 819342"/>
                  <a:gd name="connsiteY440" fmla="*/ 113258 h 816873"/>
                  <a:gd name="connsiteX441" fmla="*/ 616515 w 819342"/>
                  <a:gd name="connsiteY441" fmla="*/ 110789 h 816873"/>
                  <a:gd name="connsiteX442" fmla="*/ 614148 w 819342"/>
                  <a:gd name="connsiteY442" fmla="*/ 110789 h 816873"/>
                  <a:gd name="connsiteX443" fmla="*/ 614148 w 819342"/>
                  <a:gd name="connsiteY443" fmla="*/ 108321 h 816873"/>
                  <a:gd name="connsiteX444" fmla="*/ 611577 w 819342"/>
                  <a:gd name="connsiteY444" fmla="*/ 108321 h 816873"/>
                  <a:gd name="connsiteX445" fmla="*/ 611577 w 819342"/>
                  <a:gd name="connsiteY445" fmla="*/ 105852 h 816873"/>
                  <a:gd name="connsiteX446" fmla="*/ 614148 w 819342"/>
                  <a:gd name="connsiteY446" fmla="*/ 103385 h 816873"/>
                  <a:gd name="connsiteX447" fmla="*/ 616515 w 819342"/>
                  <a:gd name="connsiteY447" fmla="*/ 103385 h 816873"/>
                  <a:gd name="connsiteX448" fmla="*/ 616515 w 819342"/>
                  <a:gd name="connsiteY448" fmla="*/ 105852 h 816873"/>
                  <a:gd name="connsiteX449" fmla="*/ 621452 w 819342"/>
                  <a:gd name="connsiteY449" fmla="*/ 105852 h 816873"/>
                  <a:gd name="connsiteX450" fmla="*/ 621452 w 819342"/>
                  <a:gd name="connsiteY450" fmla="*/ 100916 h 816873"/>
                  <a:gd name="connsiteX451" fmla="*/ 626490 w 819342"/>
                  <a:gd name="connsiteY451" fmla="*/ 100916 h 816873"/>
                  <a:gd name="connsiteX452" fmla="*/ 626490 w 819342"/>
                  <a:gd name="connsiteY452" fmla="*/ 108321 h 816873"/>
                  <a:gd name="connsiteX453" fmla="*/ 628857 w 819342"/>
                  <a:gd name="connsiteY453" fmla="*/ 108321 h 816873"/>
                  <a:gd name="connsiteX454" fmla="*/ 628857 w 819342"/>
                  <a:gd name="connsiteY454" fmla="*/ 105852 h 816873"/>
                  <a:gd name="connsiteX455" fmla="*/ 633794 w 819342"/>
                  <a:gd name="connsiteY455" fmla="*/ 105852 h 816873"/>
                  <a:gd name="connsiteX456" fmla="*/ 633794 w 819342"/>
                  <a:gd name="connsiteY456" fmla="*/ 110789 h 816873"/>
                  <a:gd name="connsiteX457" fmla="*/ 631428 w 819342"/>
                  <a:gd name="connsiteY457" fmla="*/ 110789 h 816873"/>
                  <a:gd name="connsiteX458" fmla="*/ 631428 w 819342"/>
                  <a:gd name="connsiteY458" fmla="*/ 115727 h 816873"/>
                  <a:gd name="connsiteX459" fmla="*/ 633794 w 819342"/>
                  <a:gd name="connsiteY459" fmla="*/ 115727 h 816873"/>
                  <a:gd name="connsiteX460" fmla="*/ 633794 w 819342"/>
                  <a:gd name="connsiteY460" fmla="*/ 113258 h 816873"/>
                  <a:gd name="connsiteX461" fmla="*/ 636365 w 819342"/>
                  <a:gd name="connsiteY461" fmla="*/ 113258 h 816873"/>
                  <a:gd name="connsiteX462" fmla="*/ 636365 w 819342"/>
                  <a:gd name="connsiteY462" fmla="*/ 115727 h 816873"/>
                  <a:gd name="connsiteX463" fmla="*/ 638732 w 819342"/>
                  <a:gd name="connsiteY463" fmla="*/ 115727 h 816873"/>
                  <a:gd name="connsiteX464" fmla="*/ 638732 w 819342"/>
                  <a:gd name="connsiteY464" fmla="*/ 120664 h 816873"/>
                  <a:gd name="connsiteX465" fmla="*/ 636365 w 819342"/>
                  <a:gd name="connsiteY465" fmla="*/ 120664 h 816873"/>
                  <a:gd name="connsiteX466" fmla="*/ 636365 w 819342"/>
                  <a:gd name="connsiteY466" fmla="*/ 123133 h 816873"/>
                  <a:gd name="connsiteX467" fmla="*/ 638732 w 819342"/>
                  <a:gd name="connsiteY467" fmla="*/ 123133 h 816873"/>
                  <a:gd name="connsiteX468" fmla="*/ 638732 w 819342"/>
                  <a:gd name="connsiteY468" fmla="*/ 125600 h 816873"/>
                  <a:gd name="connsiteX469" fmla="*/ 643669 w 819342"/>
                  <a:gd name="connsiteY469" fmla="*/ 125600 h 816873"/>
                  <a:gd name="connsiteX470" fmla="*/ 643669 w 819342"/>
                  <a:gd name="connsiteY470" fmla="*/ 123133 h 816873"/>
                  <a:gd name="connsiteX471" fmla="*/ 646136 w 819342"/>
                  <a:gd name="connsiteY471" fmla="*/ 123133 h 816873"/>
                  <a:gd name="connsiteX472" fmla="*/ 646136 w 819342"/>
                  <a:gd name="connsiteY472" fmla="*/ 115727 h 816873"/>
                  <a:gd name="connsiteX473" fmla="*/ 656011 w 819342"/>
                  <a:gd name="connsiteY473" fmla="*/ 115727 h 816873"/>
                  <a:gd name="connsiteX474" fmla="*/ 656011 w 819342"/>
                  <a:gd name="connsiteY474" fmla="*/ 120664 h 816873"/>
                  <a:gd name="connsiteX475" fmla="*/ 653541 w 819342"/>
                  <a:gd name="connsiteY475" fmla="*/ 125600 h 816873"/>
                  <a:gd name="connsiteX476" fmla="*/ 651074 w 819342"/>
                  <a:gd name="connsiteY476" fmla="*/ 130538 h 816873"/>
                  <a:gd name="connsiteX477" fmla="*/ 653541 w 819342"/>
                  <a:gd name="connsiteY477" fmla="*/ 135475 h 816873"/>
                  <a:gd name="connsiteX478" fmla="*/ 653541 w 819342"/>
                  <a:gd name="connsiteY478" fmla="*/ 137944 h 816873"/>
                  <a:gd name="connsiteX479" fmla="*/ 651074 w 819342"/>
                  <a:gd name="connsiteY479" fmla="*/ 140413 h 816873"/>
                  <a:gd name="connsiteX480" fmla="*/ 651074 w 819342"/>
                  <a:gd name="connsiteY480" fmla="*/ 162628 h 816873"/>
                  <a:gd name="connsiteX481" fmla="*/ 653541 w 819342"/>
                  <a:gd name="connsiteY481" fmla="*/ 165097 h 816873"/>
                  <a:gd name="connsiteX482" fmla="*/ 653541 w 819342"/>
                  <a:gd name="connsiteY482" fmla="*/ 170034 h 816873"/>
                  <a:gd name="connsiteX483" fmla="*/ 651074 w 819342"/>
                  <a:gd name="connsiteY483" fmla="*/ 172503 h 816873"/>
                  <a:gd name="connsiteX484" fmla="*/ 651074 w 819342"/>
                  <a:gd name="connsiteY484" fmla="*/ 177440 h 816873"/>
                  <a:gd name="connsiteX485" fmla="*/ 648603 w 819342"/>
                  <a:gd name="connsiteY485" fmla="*/ 177440 h 816873"/>
                  <a:gd name="connsiteX486" fmla="*/ 648603 w 819342"/>
                  <a:gd name="connsiteY486" fmla="*/ 179907 h 816873"/>
                  <a:gd name="connsiteX487" fmla="*/ 646136 w 819342"/>
                  <a:gd name="connsiteY487" fmla="*/ 179907 h 816873"/>
                  <a:gd name="connsiteX488" fmla="*/ 646136 w 819342"/>
                  <a:gd name="connsiteY488" fmla="*/ 177440 h 816873"/>
                  <a:gd name="connsiteX489" fmla="*/ 643669 w 819342"/>
                  <a:gd name="connsiteY489" fmla="*/ 177440 h 816873"/>
                  <a:gd name="connsiteX490" fmla="*/ 643669 w 819342"/>
                  <a:gd name="connsiteY490" fmla="*/ 182376 h 816873"/>
                  <a:gd name="connsiteX491" fmla="*/ 646136 w 819342"/>
                  <a:gd name="connsiteY491" fmla="*/ 182376 h 816873"/>
                  <a:gd name="connsiteX492" fmla="*/ 646136 w 819342"/>
                  <a:gd name="connsiteY492" fmla="*/ 184845 h 816873"/>
                  <a:gd name="connsiteX493" fmla="*/ 643669 w 819342"/>
                  <a:gd name="connsiteY493" fmla="*/ 187314 h 816873"/>
                  <a:gd name="connsiteX494" fmla="*/ 643669 w 819342"/>
                  <a:gd name="connsiteY494" fmla="*/ 189782 h 816873"/>
                  <a:gd name="connsiteX495" fmla="*/ 646136 w 819342"/>
                  <a:gd name="connsiteY495" fmla="*/ 192251 h 816873"/>
                  <a:gd name="connsiteX496" fmla="*/ 646136 w 819342"/>
                  <a:gd name="connsiteY496" fmla="*/ 194720 h 816873"/>
                  <a:gd name="connsiteX497" fmla="*/ 648603 w 819342"/>
                  <a:gd name="connsiteY497" fmla="*/ 199656 h 816873"/>
                  <a:gd name="connsiteX498" fmla="*/ 651074 w 819342"/>
                  <a:gd name="connsiteY498" fmla="*/ 202125 h 816873"/>
                  <a:gd name="connsiteX499" fmla="*/ 653541 w 819342"/>
                  <a:gd name="connsiteY499" fmla="*/ 204593 h 816873"/>
                  <a:gd name="connsiteX500" fmla="*/ 653541 w 819342"/>
                  <a:gd name="connsiteY500" fmla="*/ 211999 h 816873"/>
                  <a:gd name="connsiteX501" fmla="*/ 656011 w 819342"/>
                  <a:gd name="connsiteY501" fmla="*/ 211999 h 816873"/>
                  <a:gd name="connsiteX502" fmla="*/ 658478 w 819342"/>
                  <a:gd name="connsiteY502" fmla="*/ 214467 h 816873"/>
                  <a:gd name="connsiteX503" fmla="*/ 660949 w 819342"/>
                  <a:gd name="connsiteY503" fmla="*/ 219404 h 816873"/>
                  <a:gd name="connsiteX504" fmla="*/ 663416 w 819342"/>
                  <a:gd name="connsiteY504" fmla="*/ 219404 h 816873"/>
                  <a:gd name="connsiteX505" fmla="*/ 663416 w 819342"/>
                  <a:gd name="connsiteY505" fmla="*/ 221873 h 816873"/>
                  <a:gd name="connsiteX506" fmla="*/ 665886 w 819342"/>
                  <a:gd name="connsiteY506" fmla="*/ 226810 h 816873"/>
                  <a:gd name="connsiteX507" fmla="*/ 668353 w 819342"/>
                  <a:gd name="connsiteY507" fmla="*/ 229279 h 816873"/>
                  <a:gd name="connsiteX508" fmla="*/ 670820 w 819342"/>
                  <a:gd name="connsiteY508" fmla="*/ 231748 h 816873"/>
                  <a:gd name="connsiteX509" fmla="*/ 673291 w 819342"/>
                  <a:gd name="connsiteY509" fmla="*/ 236684 h 816873"/>
                  <a:gd name="connsiteX510" fmla="*/ 675758 w 819342"/>
                  <a:gd name="connsiteY510" fmla="*/ 239152 h 816873"/>
                  <a:gd name="connsiteX511" fmla="*/ 680695 w 819342"/>
                  <a:gd name="connsiteY511" fmla="*/ 241621 h 816873"/>
                  <a:gd name="connsiteX512" fmla="*/ 683166 w 819342"/>
                  <a:gd name="connsiteY512" fmla="*/ 244090 h 816873"/>
                  <a:gd name="connsiteX513" fmla="*/ 690570 w 819342"/>
                  <a:gd name="connsiteY513" fmla="*/ 244090 h 816873"/>
                  <a:gd name="connsiteX514" fmla="*/ 690570 w 819342"/>
                  <a:gd name="connsiteY514" fmla="*/ 249027 h 816873"/>
                  <a:gd name="connsiteX515" fmla="*/ 688100 w 819342"/>
                  <a:gd name="connsiteY515" fmla="*/ 249027 h 816873"/>
                  <a:gd name="connsiteX516" fmla="*/ 688100 w 819342"/>
                  <a:gd name="connsiteY516" fmla="*/ 253963 h 816873"/>
                  <a:gd name="connsiteX517" fmla="*/ 690570 w 819342"/>
                  <a:gd name="connsiteY517" fmla="*/ 253963 h 816873"/>
                  <a:gd name="connsiteX518" fmla="*/ 690570 w 819342"/>
                  <a:gd name="connsiteY518" fmla="*/ 256432 h 816873"/>
                  <a:gd name="connsiteX519" fmla="*/ 695508 w 819342"/>
                  <a:gd name="connsiteY519" fmla="*/ 256432 h 816873"/>
                  <a:gd name="connsiteX520" fmla="*/ 695508 w 819342"/>
                  <a:gd name="connsiteY520" fmla="*/ 258901 h 816873"/>
                  <a:gd name="connsiteX521" fmla="*/ 697975 w 819342"/>
                  <a:gd name="connsiteY521" fmla="*/ 261369 h 816873"/>
                  <a:gd name="connsiteX522" fmla="*/ 702912 w 819342"/>
                  <a:gd name="connsiteY522" fmla="*/ 266307 h 816873"/>
                  <a:gd name="connsiteX523" fmla="*/ 707850 w 819342"/>
                  <a:gd name="connsiteY523" fmla="*/ 271243 h 816873"/>
                  <a:gd name="connsiteX524" fmla="*/ 712787 w 819342"/>
                  <a:gd name="connsiteY524" fmla="*/ 273711 h 816873"/>
                  <a:gd name="connsiteX525" fmla="*/ 715254 w 819342"/>
                  <a:gd name="connsiteY525" fmla="*/ 278649 h 816873"/>
                  <a:gd name="connsiteX526" fmla="*/ 720192 w 819342"/>
                  <a:gd name="connsiteY526" fmla="*/ 278649 h 816873"/>
                  <a:gd name="connsiteX527" fmla="*/ 720192 w 819342"/>
                  <a:gd name="connsiteY527" fmla="*/ 276180 h 816873"/>
                  <a:gd name="connsiteX528" fmla="*/ 722659 w 819342"/>
                  <a:gd name="connsiteY528" fmla="*/ 278649 h 816873"/>
                  <a:gd name="connsiteX529" fmla="*/ 725129 w 819342"/>
                  <a:gd name="connsiteY529" fmla="*/ 281118 h 816873"/>
                  <a:gd name="connsiteX530" fmla="*/ 727597 w 819342"/>
                  <a:gd name="connsiteY530" fmla="*/ 283586 h 816873"/>
                  <a:gd name="connsiteX531" fmla="*/ 730067 w 819342"/>
                  <a:gd name="connsiteY531" fmla="*/ 286055 h 816873"/>
                  <a:gd name="connsiteX532" fmla="*/ 732534 w 819342"/>
                  <a:gd name="connsiteY532" fmla="*/ 286055 h 816873"/>
                  <a:gd name="connsiteX533" fmla="*/ 732534 w 819342"/>
                  <a:gd name="connsiteY533" fmla="*/ 283586 h 816873"/>
                  <a:gd name="connsiteX534" fmla="*/ 735004 w 819342"/>
                  <a:gd name="connsiteY534" fmla="*/ 286055 h 816873"/>
                  <a:gd name="connsiteX535" fmla="*/ 737472 w 819342"/>
                  <a:gd name="connsiteY535" fmla="*/ 288522 h 816873"/>
                  <a:gd name="connsiteX536" fmla="*/ 737472 w 819342"/>
                  <a:gd name="connsiteY536" fmla="*/ 290991 h 816873"/>
                  <a:gd name="connsiteX537" fmla="*/ 747346 w 819342"/>
                  <a:gd name="connsiteY537" fmla="*/ 290991 h 816873"/>
                  <a:gd name="connsiteX538" fmla="*/ 747346 w 819342"/>
                  <a:gd name="connsiteY538" fmla="*/ 293460 h 816873"/>
                  <a:gd name="connsiteX539" fmla="*/ 764626 w 819342"/>
                  <a:gd name="connsiteY539" fmla="*/ 293460 h 816873"/>
                  <a:gd name="connsiteX540" fmla="*/ 764626 w 819342"/>
                  <a:gd name="connsiteY540" fmla="*/ 295928 h 816873"/>
                  <a:gd name="connsiteX541" fmla="*/ 767093 w 819342"/>
                  <a:gd name="connsiteY541" fmla="*/ 298397 h 816873"/>
                  <a:gd name="connsiteX542" fmla="*/ 769563 w 819342"/>
                  <a:gd name="connsiteY542" fmla="*/ 300866 h 816873"/>
                  <a:gd name="connsiteX543" fmla="*/ 772031 w 819342"/>
                  <a:gd name="connsiteY543" fmla="*/ 303335 h 816873"/>
                  <a:gd name="connsiteX544" fmla="*/ 772031 w 819342"/>
                  <a:gd name="connsiteY544" fmla="*/ 308271 h 816873"/>
                  <a:gd name="connsiteX545" fmla="*/ 774501 w 819342"/>
                  <a:gd name="connsiteY545" fmla="*/ 310739 h 816873"/>
                  <a:gd name="connsiteX546" fmla="*/ 774501 w 819342"/>
                  <a:gd name="connsiteY546" fmla="*/ 315677 h 816873"/>
                  <a:gd name="connsiteX547" fmla="*/ 776968 w 819342"/>
                  <a:gd name="connsiteY547" fmla="*/ 320614 h 816873"/>
                  <a:gd name="connsiteX548" fmla="*/ 776968 w 819342"/>
                  <a:gd name="connsiteY548" fmla="*/ 323081 h 816873"/>
                  <a:gd name="connsiteX549" fmla="*/ 779435 w 819342"/>
                  <a:gd name="connsiteY549" fmla="*/ 325550 h 816873"/>
                  <a:gd name="connsiteX550" fmla="*/ 781906 w 819342"/>
                  <a:gd name="connsiteY550" fmla="*/ 328019 h 816873"/>
                  <a:gd name="connsiteX551" fmla="*/ 784373 w 819342"/>
                  <a:gd name="connsiteY551" fmla="*/ 330488 h 816873"/>
                  <a:gd name="connsiteX552" fmla="*/ 789310 w 819342"/>
                  <a:gd name="connsiteY552" fmla="*/ 332956 h 816873"/>
                  <a:gd name="connsiteX553" fmla="*/ 791780 w 819342"/>
                  <a:gd name="connsiteY553" fmla="*/ 335425 h 816873"/>
                  <a:gd name="connsiteX554" fmla="*/ 794248 w 819342"/>
                  <a:gd name="connsiteY554" fmla="*/ 335425 h 816873"/>
                  <a:gd name="connsiteX555" fmla="*/ 796715 w 819342"/>
                  <a:gd name="connsiteY555" fmla="*/ 337894 h 816873"/>
                  <a:gd name="connsiteX556" fmla="*/ 813994 w 819342"/>
                  <a:gd name="connsiteY556" fmla="*/ 337894 h 816873"/>
                  <a:gd name="connsiteX557" fmla="*/ 816465 w 819342"/>
                  <a:gd name="connsiteY557" fmla="*/ 340362 h 816873"/>
                  <a:gd name="connsiteX558" fmla="*/ 818932 w 819342"/>
                  <a:gd name="connsiteY558" fmla="*/ 340362 h 816873"/>
                  <a:gd name="connsiteX559" fmla="*/ 818932 w 819342"/>
                  <a:gd name="connsiteY559" fmla="*/ 342830 h 816873"/>
                  <a:gd name="connsiteX560" fmla="*/ 816465 w 819342"/>
                  <a:gd name="connsiteY560" fmla="*/ 342830 h 816873"/>
                  <a:gd name="connsiteX561" fmla="*/ 813994 w 819342"/>
                  <a:gd name="connsiteY561" fmla="*/ 345298 h 816873"/>
                  <a:gd name="connsiteX562" fmla="*/ 811527 w 819342"/>
                  <a:gd name="connsiteY562" fmla="*/ 345298 h 816873"/>
                  <a:gd name="connsiteX563" fmla="*/ 811527 w 819342"/>
                  <a:gd name="connsiteY563" fmla="*/ 350132 h 816873"/>
                  <a:gd name="connsiteX564" fmla="*/ 809060 w 819342"/>
                  <a:gd name="connsiteY564" fmla="*/ 352601 h 816873"/>
                  <a:gd name="connsiteX565" fmla="*/ 809060 w 819342"/>
                  <a:gd name="connsiteY565" fmla="*/ 360109 h 816873"/>
                  <a:gd name="connsiteX566" fmla="*/ 806590 w 819342"/>
                  <a:gd name="connsiteY566" fmla="*/ 362578 h 816873"/>
                  <a:gd name="connsiteX567" fmla="*/ 806590 w 819342"/>
                  <a:gd name="connsiteY567" fmla="*/ 364945 h 816873"/>
                  <a:gd name="connsiteX568" fmla="*/ 804123 w 819342"/>
                  <a:gd name="connsiteY568" fmla="*/ 364945 h 816873"/>
                  <a:gd name="connsiteX569" fmla="*/ 801652 w 819342"/>
                  <a:gd name="connsiteY569" fmla="*/ 367413 h 816873"/>
                  <a:gd name="connsiteX570" fmla="*/ 799185 w 819342"/>
                  <a:gd name="connsiteY570" fmla="*/ 369881 h 816873"/>
                  <a:gd name="connsiteX571" fmla="*/ 799185 w 819342"/>
                  <a:gd name="connsiteY571" fmla="*/ 372349 h 816873"/>
                  <a:gd name="connsiteX572" fmla="*/ 794248 w 819342"/>
                  <a:gd name="connsiteY572" fmla="*/ 374922 h 816873"/>
                  <a:gd name="connsiteX573" fmla="*/ 791780 w 819342"/>
                  <a:gd name="connsiteY573" fmla="*/ 377390 h 816873"/>
                  <a:gd name="connsiteX574" fmla="*/ 791780 w 819342"/>
                  <a:gd name="connsiteY574" fmla="*/ 379857 h 816873"/>
                  <a:gd name="connsiteX575" fmla="*/ 789310 w 819342"/>
                  <a:gd name="connsiteY575" fmla="*/ 379857 h 816873"/>
                  <a:gd name="connsiteX576" fmla="*/ 786843 w 819342"/>
                  <a:gd name="connsiteY576" fmla="*/ 382224 h 816873"/>
                  <a:gd name="connsiteX577" fmla="*/ 786843 w 819342"/>
                  <a:gd name="connsiteY577" fmla="*/ 384693 h 816873"/>
                  <a:gd name="connsiteX578" fmla="*/ 784373 w 819342"/>
                  <a:gd name="connsiteY578" fmla="*/ 387160 h 816873"/>
                  <a:gd name="connsiteX579" fmla="*/ 781906 w 819342"/>
                  <a:gd name="connsiteY579" fmla="*/ 389629 h 816873"/>
                  <a:gd name="connsiteX580" fmla="*/ 781906 w 819342"/>
                  <a:gd name="connsiteY580" fmla="*/ 392098 h 816873"/>
                  <a:gd name="connsiteX581" fmla="*/ 779435 w 819342"/>
                  <a:gd name="connsiteY581" fmla="*/ 392098 h 816873"/>
                  <a:gd name="connsiteX582" fmla="*/ 779435 w 819342"/>
                  <a:gd name="connsiteY582" fmla="*/ 416783 h 816873"/>
                  <a:gd name="connsiteX583" fmla="*/ 781906 w 819342"/>
                  <a:gd name="connsiteY583" fmla="*/ 419252 h 816873"/>
                  <a:gd name="connsiteX584" fmla="*/ 784373 w 819342"/>
                  <a:gd name="connsiteY584" fmla="*/ 421721 h 816873"/>
                  <a:gd name="connsiteX585" fmla="*/ 784373 w 819342"/>
                  <a:gd name="connsiteY585" fmla="*/ 439000 h 816873"/>
                  <a:gd name="connsiteX586" fmla="*/ 781906 w 819342"/>
                  <a:gd name="connsiteY586" fmla="*/ 439000 h 816873"/>
                  <a:gd name="connsiteX587" fmla="*/ 781906 w 819342"/>
                  <a:gd name="connsiteY587" fmla="*/ 443936 h 816873"/>
                  <a:gd name="connsiteX588" fmla="*/ 779435 w 819342"/>
                  <a:gd name="connsiteY588" fmla="*/ 446405 h 816873"/>
                  <a:gd name="connsiteX589" fmla="*/ 779435 w 819342"/>
                  <a:gd name="connsiteY589" fmla="*/ 461216 h 816873"/>
                  <a:gd name="connsiteX590" fmla="*/ 776968 w 819342"/>
                  <a:gd name="connsiteY590" fmla="*/ 466153 h 816873"/>
                  <a:gd name="connsiteX591" fmla="*/ 779435 w 819342"/>
                  <a:gd name="connsiteY591" fmla="*/ 468622 h 816873"/>
                  <a:gd name="connsiteX592" fmla="*/ 776968 w 819342"/>
                  <a:gd name="connsiteY592" fmla="*/ 471091 h 816873"/>
                  <a:gd name="connsiteX593" fmla="*/ 776968 w 819342"/>
                  <a:gd name="connsiteY593" fmla="*/ 483433 h 816873"/>
                  <a:gd name="connsiteX594" fmla="*/ 774501 w 819342"/>
                  <a:gd name="connsiteY594" fmla="*/ 485901 h 816873"/>
                  <a:gd name="connsiteX595" fmla="*/ 774501 w 819342"/>
                  <a:gd name="connsiteY595" fmla="*/ 500712 h 816873"/>
                  <a:gd name="connsiteX596" fmla="*/ 772031 w 819342"/>
                  <a:gd name="connsiteY596" fmla="*/ 503181 h 816873"/>
                  <a:gd name="connsiteX597" fmla="*/ 772031 w 819342"/>
                  <a:gd name="connsiteY597" fmla="*/ 505650 h 816873"/>
                  <a:gd name="connsiteX598" fmla="*/ 769563 w 819342"/>
                  <a:gd name="connsiteY598" fmla="*/ 508119 h 816873"/>
                  <a:gd name="connsiteX599" fmla="*/ 769563 w 819342"/>
                  <a:gd name="connsiteY599" fmla="*/ 510587 h 816873"/>
                  <a:gd name="connsiteX600" fmla="*/ 767093 w 819342"/>
                  <a:gd name="connsiteY600" fmla="*/ 513054 h 816873"/>
                  <a:gd name="connsiteX601" fmla="*/ 764626 w 819342"/>
                  <a:gd name="connsiteY601" fmla="*/ 517992 h 816873"/>
                  <a:gd name="connsiteX602" fmla="*/ 762156 w 819342"/>
                  <a:gd name="connsiteY602" fmla="*/ 520461 h 816873"/>
                  <a:gd name="connsiteX603" fmla="*/ 759689 w 819342"/>
                  <a:gd name="connsiteY603" fmla="*/ 522929 h 816873"/>
                  <a:gd name="connsiteX604" fmla="*/ 757218 w 819342"/>
                  <a:gd name="connsiteY604" fmla="*/ 525398 h 816873"/>
                  <a:gd name="connsiteX605" fmla="*/ 754751 w 819342"/>
                  <a:gd name="connsiteY605" fmla="*/ 527867 h 816873"/>
                  <a:gd name="connsiteX606" fmla="*/ 752284 w 819342"/>
                  <a:gd name="connsiteY606" fmla="*/ 527867 h 816873"/>
                  <a:gd name="connsiteX607" fmla="*/ 752284 w 819342"/>
                  <a:gd name="connsiteY607" fmla="*/ 530336 h 816873"/>
                  <a:gd name="connsiteX608" fmla="*/ 749814 w 819342"/>
                  <a:gd name="connsiteY608" fmla="*/ 530336 h 816873"/>
                  <a:gd name="connsiteX609" fmla="*/ 747346 w 819342"/>
                  <a:gd name="connsiteY609" fmla="*/ 532803 h 816873"/>
                  <a:gd name="connsiteX610" fmla="*/ 747346 w 819342"/>
                  <a:gd name="connsiteY610" fmla="*/ 542678 h 816873"/>
                  <a:gd name="connsiteX611" fmla="*/ 749814 w 819342"/>
                  <a:gd name="connsiteY611" fmla="*/ 545146 h 816873"/>
                  <a:gd name="connsiteX612" fmla="*/ 749814 w 819342"/>
                  <a:gd name="connsiteY612" fmla="*/ 547615 h 816873"/>
                  <a:gd name="connsiteX613" fmla="*/ 752284 w 819342"/>
                  <a:gd name="connsiteY613" fmla="*/ 547615 h 816873"/>
                  <a:gd name="connsiteX614" fmla="*/ 752284 w 819342"/>
                  <a:gd name="connsiteY614" fmla="*/ 559957 h 816873"/>
                  <a:gd name="connsiteX615" fmla="*/ 749814 w 819342"/>
                  <a:gd name="connsiteY615" fmla="*/ 559957 h 816873"/>
                  <a:gd name="connsiteX616" fmla="*/ 747346 w 819342"/>
                  <a:gd name="connsiteY616" fmla="*/ 562426 h 816873"/>
                  <a:gd name="connsiteX617" fmla="*/ 747346 w 819342"/>
                  <a:gd name="connsiteY617" fmla="*/ 564895 h 816873"/>
                  <a:gd name="connsiteX618" fmla="*/ 744876 w 819342"/>
                  <a:gd name="connsiteY618" fmla="*/ 564895 h 816873"/>
                  <a:gd name="connsiteX619" fmla="*/ 742409 w 819342"/>
                  <a:gd name="connsiteY619" fmla="*/ 567362 h 816873"/>
                  <a:gd name="connsiteX620" fmla="*/ 739939 w 819342"/>
                  <a:gd name="connsiteY620" fmla="*/ 567362 h 816873"/>
                  <a:gd name="connsiteX621" fmla="*/ 739939 w 819342"/>
                  <a:gd name="connsiteY621" fmla="*/ 569831 h 816873"/>
                  <a:gd name="connsiteX622" fmla="*/ 737472 w 819342"/>
                  <a:gd name="connsiteY622" fmla="*/ 569831 h 816873"/>
                  <a:gd name="connsiteX623" fmla="*/ 735004 w 819342"/>
                  <a:gd name="connsiteY623" fmla="*/ 572299 h 816873"/>
                  <a:gd name="connsiteX624" fmla="*/ 732534 w 819342"/>
                  <a:gd name="connsiteY624" fmla="*/ 572299 h 816873"/>
                  <a:gd name="connsiteX625" fmla="*/ 732534 w 819342"/>
                  <a:gd name="connsiteY625" fmla="*/ 574768 h 816873"/>
                  <a:gd name="connsiteX626" fmla="*/ 730067 w 819342"/>
                  <a:gd name="connsiteY626" fmla="*/ 577237 h 816873"/>
                  <a:gd name="connsiteX627" fmla="*/ 730067 w 819342"/>
                  <a:gd name="connsiteY627" fmla="*/ 579705 h 816873"/>
                  <a:gd name="connsiteX628" fmla="*/ 727597 w 819342"/>
                  <a:gd name="connsiteY628" fmla="*/ 579705 h 816873"/>
                  <a:gd name="connsiteX629" fmla="*/ 727597 w 819342"/>
                  <a:gd name="connsiteY629" fmla="*/ 582174 h 816873"/>
                  <a:gd name="connsiteX630" fmla="*/ 725129 w 819342"/>
                  <a:gd name="connsiteY630" fmla="*/ 584643 h 816873"/>
                  <a:gd name="connsiteX631" fmla="*/ 725129 w 819342"/>
                  <a:gd name="connsiteY631" fmla="*/ 587110 h 816873"/>
                  <a:gd name="connsiteX632" fmla="*/ 722659 w 819342"/>
                  <a:gd name="connsiteY632" fmla="*/ 589579 h 816873"/>
                  <a:gd name="connsiteX633" fmla="*/ 722659 w 819342"/>
                  <a:gd name="connsiteY633" fmla="*/ 601922 h 816873"/>
                  <a:gd name="connsiteX634" fmla="*/ 720192 w 819342"/>
                  <a:gd name="connsiteY634" fmla="*/ 604390 h 816873"/>
                  <a:gd name="connsiteX635" fmla="*/ 720192 w 819342"/>
                  <a:gd name="connsiteY635" fmla="*/ 606858 h 816873"/>
                  <a:gd name="connsiteX636" fmla="*/ 717725 w 819342"/>
                  <a:gd name="connsiteY636" fmla="*/ 609327 h 816873"/>
                  <a:gd name="connsiteX637" fmla="*/ 715254 w 819342"/>
                  <a:gd name="connsiteY637" fmla="*/ 611796 h 816873"/>
                  <a:gd name="connsiteX638" fmla="*/ 712787 w 819342"/>
                  <a:gd name="connsiteY638" fmla="*/ 614265 h 816873"/>
                  <a:gd name="connsiteX639" fmla="*/ 712787 w 819342"/>
                  <a:gd name="connsiteY639" fmla="*/ 616733 h 816873"/>
                  <a:gd name="connsiteX640" fmla="*/ 710317 w 819342"/>
                  <a:gd name="connsiteY640" fmla="*/ 619202 h 816873"/>
                  <a:gd name="connsiteX641" fmla="*/ 710317 w 819342"/>
                  <a:gd name="connsiteY641" fmla="*/ 621671 h 816873"/>
                  <a:gd name="connsiteX642" fmla="*/ 707850 w 819342"/>
                  <a:gd name="connsiteY642" fmla="*/ 624138 h 816873"/>
                  <a:gd name="connsiteX643" fmla="*/ 707850 w 819342"/>
                  <a:gd name="connsiteY643" fmla="*/ 634013 h 816873"/>
                  <a:gd name="connsiteX644" fmla="*/ 705380 w 819342"/>
                  <a:gd name="connsiteY644" fmla="*/ 636482 h 816873"/>
                  <a:gd name="connsiteX645" fmla="*/ 705380 w 819342"/>
                  <a:gd name="connsiteY645" fmla="*/ 641417 h 816873"/>
                  <a:gd name="connsiteX646" fmla="*/ 702912 w 819342"/>
                  <a:gd name="connsiteY646" fmla="*/ 643886 h 816873"/>
                  <a:gd name="connsiteX647" fmla="*/ 700445 w 819342"/>
                  <a:gd name="connsiteY647" fmla="*/ 643886 h 816873"/>
                  <a:gd name="connsiteX648" fmla="*/ 700445 w 819342"/>
                  <a:gd name="connsiteY648" fmla="*/ 646355 h 816873"/>
                  <a:gd name="connsiteX649" fmla="*/ 697975 w 819342"/>
                  <a:gd name="connsiteY649" fmla="*/ 648824 h 816873"/>
                  <a:gd name="connsiteX650" fmla="*/ 697975 w 819342"/>
                  <a:gd name="connsiteY650" fmla="*/ 651292 h 816873"/>
                  <a:gd name="connsiteX651" fmla="*/ 695508 w 819342"/>
                  <a:gd name="connsiteY651" fmla="*/ 656230 h 816873"/>
                  <a:gd name="connsiteX652" fmla="*/ 695508 w 819342"/>
                  <a:gd name="connsiteY652" fmla="*/ 666103 h 816873"/>
                  <a:gd name="connsiteX653" fmla="*/ 693037 w 819342"/>
                  <a:gd name="connsiteY653" fmla="*/ 668572 h 816873"/>
                  <a:gd name="connsiteX654" fmla="*/ 693037 w 819342"/>
                  <a:gd name="connsiteY654" fmla="*/ 675978 h 816873"/>
                  <a:gd name="connsiteX655" fmla="*/ 690570 w 819342"/>
                  <a:gd name="connsiteY655" fmla="*/ 678445 h 816873"/>
                  <a:gd name="connsiteX656" fmla="*/ 690570 w 819342"/>
                  <a:gd name="connsiteY656" fmla="*/ 700662 h 816873"/>
                  <a:gd name="connsiteX657" fmla="*/ 688100 w 819342"/>
                  <a:gd name="connsiteY657" fmla="*/ 703131 h 816873"/>
                  <a:gd name="connsiteX658" fmla="*/ 685633 w 819342"/>
                  <a:gd name="connsiteY658" fmla="*/ 708069 h 816873"/>
                  <a:gd name="connsiteX659" fmla="*/ 683166 w 819342"/>
                  <a:gd name="connsiteY659" fmla="*/ 715473 h 816873"/>
                  <a:gd name="connsiteX660" fmla="*/ 680695 w 819342"/>
                  <a:gd name="connsiteY660" fmla="*/ 717942 h 816873"/>
                  <a:gd name="connsiteX661" fmla="*/ 680695 w 819342"/>
                  <a:gd name="connsiteY661" fmla="*/ 722879 h 816873"/>
                  <a:gd name="connsiteX662" fmla="*/ 678228 w 819342"/>
                  <a:gd name="connsiteY662" fmla="*/ 725348 h 816873"/>
                  <a:gd name="connsiteX663" fmla="*/ 678228 w 819342"/>
                  <a:gd name="connsiteY663" fmla="*/ 730286 h 816873"/>
                  <a:gd name="connsiteX664" fmla="*/ 675758 w 819342"/>
                  <a:gd name="connsiteY664" fmla="*/ 735221 h 816873"/>
                  <a:gd name="connsiteX665" fmla="*/ 675758 w 819342"/>
                  <a:gd name="connsiteY665" fmla="*/ 737690 h 816873"/>
                  <a:gd name="connsiteX666" fmla="*/ 673291 w 819342"/>
                  <a:gd name="connsiteY666" fmla="*/ 740159 h 816873"/>
                  <a:gd name="connsiteX667" fmla="*/ 673291 w 819342"/>
                  <a:gd name="connsiteY667" fmla="*/ 750032 h 816873"/>
                  <a:gd name="connsiteX668" fmla="*/ 670820 w 819342"/>
                  <a:gd name="connsiteY668" fmla="*/ 752501 h 816873"/>
                  <a:gd name="connsiteX669" fmla="*/ 673291 w 819342"/>
                  <a:gd name="connsiteY669" fmla="*/ 757438 h 816873"/>
                  <a:gd name="connsiteX670" fmla="*/ 673291 w 819342"/>
                  <a:gd name="connsiteY670" fmla="*/ 769781 h 816873"/>
                  <a:gd name="connsiteX671" fmla="*/ 675758 w 819342"/>
                  <a:gd name="connsiteY671" fmla="*/ 772249 h 816873"/>
                  <a:gd name="connsiteX672" fmla="*/ 675758 w 819342"/>
                  <a:gd name="connsiteY672" fmla="*/ 774718 h 816873"/>
                  <a:gd name="connsiteX673" fmla="*/ 678228 w 819342"/>
                  <a:gd name="connsiteY673" fmla="*/ 777187 h 816873"/>
                  <a:gd name="connsiteX674" fmla="*/ 678228 w 819342"/>
                  <a:gd name="connsiteY674" fmla="*/ 787060 h 816873"/>
                  <a:gd name="connsiteX675" fmla="*/ 680695 w 819342"/>
                  <a:gd name="connsiteY675" fmla="*/ 789529 h 816873"/>
                  <a:gd name="connsiteX676" fmla="*/ 680695 w 819342"/>
                  <a:gd name="connsiteY676" fmla="*/ 804340 h 816873"/>
                  <a:gd name="connsiteX677" fmla="*/ 683166 w 819342"/>
                  <a:gd name="connsiteY677" fmla="*/ 806808 h 816873"/>
                  <a:gd name="connsiteX678" fmla="*/ 683166 w 819342"/>
                  <a:gd name="connsiteY678" fmla="*/ 816683 h 816873"/>
                  <a:gd name="connsiteX679" fmla="*/ 678228 w 819342"/>
                  <a:gd name="connsiteY679" fmla="*/ 814215 h 816873"/>
                  <a:gd name="connsiteX680" fmla="*/ 673291 w 819342"/>
                  <a:gd name="connsiteY680" fmla="*/ 811746 h 816873"/>
                  <a:gd name="connsiteX681" fmla="*/ 665886 w 819342"/>
                  <a:gd name="connsiteY681" fmla="*/ 806808 h 816873"/>
                  <a:gd name="connsiteX682" fmla="*/ 653541 w 819342"/>
                  <a:gd name="connsiteY682" fmla="*/ 796935 h 816873"/>
                  <a:gd name="connsiteX683" fmla="*/ 643669 w 819342"/>
                  <a:gd name="connsiteY683" fmla="*/ 791998 h 816873"/>
                  <a:gd name="connsiteX684" fmla="*/ 636365 w 819342"/>
                  <a:gd name="connsiteY684" fmla="*/ 787060 h 816873"/>
                  <a:gd name="connsiteX685" fmla="*/ 624023 w 819342"/>
                  <a:gd name="connsiteY685" fmla="*/ 777187 h 816873"/>
                  <a:gd name="connsiteX686" fmla="*/ 621452 w 819342"/>
                  <a:gd name="connsiteY686" fmla="*/ 772249 h 816873"/>
                  <a:gd name="connsiteX687" fmla="*/ 611577 w 819342"/>
                  <a:gd name="connsiteY687" fmla="*/ 767312 h 816873"/>
                  <a:gd name="connsiteX688" fmla="*/ 609211 w 819342"/>
                  <a:gd name="connsiteY688" fmla="*/ 764845 h 816873"/>
                  <a:gd name="connsiteX689" fmla="*/ 596868 w 819342"/>
                  <a:gd name="connsiteY689" fmla="*/ 757438 h 816873"/>
                  <a:gd name="connsiteX690" fmla="*/ 591931 w 819342"/>
                  <a:gd name="connsiteY690" fmla="*/ 752501 h 816873"/>
                  <a:gd name="connsiteX691" fmla="*/ 584526 w 819342"/>
                  <a:gd name="connsiteY691" fmla="*/ 745096 h 816873"/>
                  <a:gd name="connsiteX692" fmla="*/ 577122 w 819342"/>
                  <a:gd name="connsiteY692" fmla="*/ 742628 h 816873"/>
                  <a:gd name="connsiteX693" fmla="*/ 564780 w 819342"/>
                  <a:gd name="connsiteY693" fmla="*/ 730286 h 816873"/>
                  <a:gd name="connsiteX694" fmla="*/ 557372 w 819342"/>
                  <a:gd name="connsiteY694" fmla="*/ 725348 h 816873"/>
                  <a:gd name="connsiteX695" fmla="*/ 545030 w 819342"/>
                  <a:gd name="connsiteY695" fmla="*/ 717942 h 816873"/>
                  <a:gd name="connsiteX696" fmla="*/ 535155 w 819342"/>
                  <a:gd name="connsiteY696" fmla="*/ 710537 h 816873"/>
                  <a:gd name="connsiteX697" fmla="*/ 525283 w 819342"/>
                  <a:gd name="connsiteY697" fmla="*/ 705600 h 816873"/>
                  <a:gd name="connsiteX698" fmla="*/ 517875 w 819342"/>
                  <a:gd name="connsiteY698" fmla="*/ 700662 h 816873"/>
                  <a:gd name="connsiteX699" fmla="*/ 490724 w 819342"/>
                  <a:gd name="connsiteY699" fmla="*/ 700662 h 816873"/>
                  <a:gd name="connsiteX700" fmla="*/ 475912 w 819342"/>
                  <a:gd name="connsiteY700" fmla="*/ 703131 h 816873"/>
                  <a:gd name="connsiteX701" fmla="*/ 463569 w 819342"/>
                  <a:gd name="connsiteY701" fmla="*/ 703131 h 816873"/>
                  <a:gd name="connsiteX702" fmla="*/ 456165 w 819342"/>
                  <a:gd name="connsiteY702" fmla="*/ 700662 h 816873"/>
                  <a:gd name="connsiteX703" fmla="*/ 448757 w 819342"/>
                  <a:gd name="connsiteY703" fmla="*/ 698194 h 816873"/>
                  <a:gd name="connsiteX704" fmla="*/ 446290 w 819342"/>
                  <a:gd name="connsiteY704" fmla="*/ 695725 h 816873"/>
                  <a:gd name="connsiteX705" fmla="*/ 438885 w 819342"/>
                  <a:gd name="connsiteY705" fmla="*/ 690789 h 816873"/>
                  <a:gd name="connsiteX706" fmla="*/ 433948 w 819342"/>
                  <a:gd name="connsiteY706" fmla="*/ 678445 h 816873"/>
                  <a:gd name="connsiteX707" fmla="*/ 431478 w 819342"/>
                  <a:gd name="connsiteY707" fmla="*/ 675978 h 816873"/>
                  <a:gd name="connsiteX708" fmla="*/ 429010 w 819342"/>
                  <a:gd name="connsiteY708" fmla="*/ 668572 h 816873"/>
                  <a:gd name="connsiteX709" fmla="*/ 429010 w 819342"/>
                  <a:gd name="connsiteY709" fmla="*/ 651292 h 816873"/>
                  <a:gd name="connsiteX710" fmla="*/ 426540 w 819342"/>
                  <a:gd name="connsiteY710" fmla="*/ 646355 h 816873"/>
                  <a:gd name="connsiteX711" fmla="*/ 424073 w 819342"/>
                  <a:gd name="connsiteY711" fmla="*/ 638950 h 816873"/>
                  <a:gd name="connsiteX712" fmla="*/ 411731 w 819342"/>
                  <a:gd name="connsiteY712" fmla="*/ 634013 h 816873"/>
                  <a:gd name="connsiteX713" fmla="*/ 406793 w 819342"/>
                  <a:gd name="connsiteY713" fmla="*/ 631544 h 816873"/>
                  <a:gd name="connsiteX714" fmla="*/ 401856 w 819342"/>
                  <a:gd name="connsiteY714" fmla="*/ 629075 h 816873"/>
                  <a:gd name="connsiteX715" fmla="*/ 391981 w 819342"/>
                  <a:gd name="connsiteY715" fmla="*/ 621671 h 816873"/>
                  <a:gd name="connsiteX716" fmla="*/ 387044 w 819342"/>
                  <a:gd name="connsiteY716" fmla="*/ 616733 h 816873"/>
                  <a:gd name="connsiteX717" fmla="*/ 382109 w 819342"/>
                  <a:gd name="connsiteY717" fmla="*/ 604390 h 816873"/>
                  <a:gd name="connsiteX718" fmla="*/ 379639 w 819342"/>
                  <a:gd name="connsiteY718" fmla="*/ 596985 h 816873"/>
                  <a:gd name="connsiteX719" fmla="*/ 377172 w 819342"/>
                  <a:gd name="connsiteY719" fmla="*/ 579705 h 816873"/>
                  <a:gd name="connsiteX720" fmla="*/ 377172 w 819342"/>
                  <a:gd name="connsiteY720" fmla="*/ 567362 h 816873"/>
                  <a:gd name="connsiteX721" fmla="*/ 374701 w 819342"/>
                  <a:gd name="connsiteY721" fmla="*/ 555020 h 816873"/>
                  <a:gd name="connsiteX722" fmla="*/ 372234 w 819342"/>
                  <a:gd name="connsiteY722" fmla="*/ 547615 h 816873"/>
                  <a:gd name="connsiteX723" fmla="*/ 369764 w 819342"/>
                  <a:gd name="connsiteY723" fmla="*/ 532803 h 816873"/>
                  <a:gd name="connsiteX724" fmla="*/ 367297 w 819342"/>
                  <a:gd name="connsiteY724" fmla="*/ 527867 h 816873"/>
                  <a:gd name="connsiteX725" fmla="*/ 362359 w 819342"/>
                  <a:gd name="connsiteY725" fmla="*/ 513054 h 816873"/>
                  <a:gd name="connsiteX726" fmla="*/ 359892 w 819342"/>
                  <a:gd name="connsiteY726" fmla="*/ 508119 h 816873"/>
                  <a:gd name="connsiteX727" fmla="*/ 354955 w 819342"/>
                  <a:gd name="connsiteY727" fmla="*/ 495775 h 816873"/>
                  <a:gd name="connsiteX728" fmla="*/ 352484 w 819342"/>
                  <a:gd name="connsiteY728" fmla="*/ 488370 h 816873"/>
                  <a:gd name="connsiteX729" fmla="*/ 350017 w 819342"/>
                  <a:gd name="connsiteY729" fmla="*/ 483433 h 816873"/>
                  <a:gd name="connsiteX730" fmla="*/ 345080 w 819342"/>
                  <a:gd name="connsiteY730" fmla="*/ 476028 h 816873"/>
                  <a:gd name="connsiteX731" fmla="*/ 345080 w 819342"/>
                  <a:gd name="connsiteY731" fmla="*/ 473661 h 816873"/>
                  <a:gd name="connsiteX732" fmla="*/ 342613 w 819342"/>
                  <a:gd name="connsiteY732" fmla="*/ 468724 h 816873"/>
                  <a:gd name="connsiteX733" fmla="*/ 337675 w 819342"/>
                  <a:gd name="connsiteY733" fmla="*/ 453913 h 816873"/>
                  <a:gd name="connsiteX734" fmla="*/ 335205 w 819342"/>
                  <a:gd name="connsiteY734" fmla="*/ 444040 h 816873"/>
                  <a:gd name="connsiteX735" fmla="*/ 335205 w 819342"/>
                  <a:gd name="connsiteY735" fmla="*/ 434165 h 816873"/>
                  <a:gd name="connsiteX736" fmla="*/ 332738 w 819342"/>
                  <a:gd name="connsiteY736" fmla="*/ 424292 h 816873"/>
                  <a:gd name="connsiteX737" fmla="*/ 330271 w 819342"/>
                  <a:gd name="connsiteY737" fmla="*/ 424292 h 816873"/>
                  <a:gd name="connsiteX738" fmla="*/ 330271 w 819342"/>
                  <a:gd name="connsiteY738" fmla="*/ 421823 h 816873"/>
                  <a:gd name="connsiteX739" fmla="*/ 320396 w 819342"/>
                  <a:gd name="connsiteY739" fmla="*/ 424292 h 816873"/>
                  <a:gd name="connsiteX740" fmla="*/ 308054 w 819342"/>
                  <a:gd name="connsiteY740" fmla="*/ 424292 h 816873"/>
                  <a:gd name="connsiteX741" fmla="*/ 300646 w 819342"/>
                  <a:gd name="connsiteY741" fmla="*/ 426760 h 816873"/>
                  <a:gd name="connsiteX742" fmla="*/ 290774 w 819342"/>
                  <a:gd name="connsiteY742" fmla="*/ 429229 h 816873"/>
                  <a:gd name="connsiteX743" fmla="*/ 268557 w 819342"/>
                  <a:gd name="connsiteY743" fmla="*/ 429229 h 816873"/>
                  <a:gd name="connsiteX744" fmla="*/ 256215 w 819342"/>
                  <a:gd name="connsiteY744" fmla="*/ 424292 h 816873"/>
                  <a:gd name="connsiteX745" fmla="*/ 243870 w 819342"/>
                  <a:gd name="connsiteY745" fmla="*/ 419354 h 816873"/>
                  <a:gd name="connsiteX746" fmla="*/ 231528 w 819342"/>
                  <a:gd name="connsiteY746" fmla="*/ 414417 h 816873"/>
                  <a:gd name="connsiteX747" fmla="*/ 224123 w 819342"/>
                  <a:gd name="connsiteY747" fmla="*/ 414417 h 816873"/>
                  <a:gd name="connsiteX748" fmla="*/ 211781 w 819342"/>
                  <a:gd name="connsiteY748" fmla="*/ 416885 h 816873"/>
                  <a:gd name="connsiteX749" fmla="*/ 206843 w 819342"/>
                  <a:gd name="connsiteY749" fmla="*/ 419354 h 816873"/>
                  <a:gd name="connsiteX750" fmla="*/ 194501 w 819342"/>
                  <a:gd name="connsiteY750" fmla="*/ 421823 h 816873"/>
                  <a:gd name="connsiteX751" fmla="*/ 179689 w 819342"/>
                  <a:gd name="connsiteY751" fmla="*/ 421823 h 816873"/>
                  <a:gd name="connsiteX752" fmla="*/ 167347 w 819342"/>
                  <a:gd name="connsiteY752" fmla="*/ 416885 h 816873"/>
                  <a:gd name="connsiteX753" fmla="*/ 159942 w 819342"/>
                  <a:gd name="connsiteY753" fmla="*/ 416885 h 816873"/>
                  <a:gd name="connsiteX754" fmla="*/ 147600 w 819342"/>
                  <a:gd name="connsiteY754" fmla="*/ 414417 h 816873"/>
                  <a:gd name="connsiteX755" fmla="*/ 137725 w 819342"/>
                  <a:gd name="connsiteY755" fmla="*/ 414417 h 816873"/>
                  <a:gd name="connsiteX756" fmla="*/ 135255 w 819342"/>
                  <a:gd name="connsiteY756" fmla="*/ 416885 h 816873"/>
                  <a:gd name="connsiteX757" fmla="*/ 127850 w 819342"/>
                  <a:gd name="connsiteY757" fmla="*/ 416885 h 816873"/>
                  <a:gd name="connsiteX758" fmla="*/ 122913 w 819342"/>
                  <a:gd name="connsiteY758" fmla="*/ 419354 h 816873"/>
                  <a:gd name="connsiteX759" fmla="*/ 117975 w 819342"/>
                  <a:gd name="connsiteY759" fmla="*/ 421823 h 816873"/>
                  <a:gd name="connsiteX760" fmla="*/ 115508 w 819342"/>
                  <a:gd name="connsiteY760" fmla="*/ 424292 h 816873"/>
                  <a:gd name="connsiteX761" fmla="*/ 108104 w 819342"/>
                  <a:gd name="connsiteY761" fmla="*/ 424292 h 816873"/>
                  <a:gd name="connsiteX762" fmla="*/ 103166 w 819342"/>
                  <a:gd name="connsiteY762" fmla="*/ 421823 h 816873"/>
                  <a:gd name="connsiteX763" fmla="*/ 98229 w 819342"/>
                  <a:gd name="connsiteY763" fmla="*/ 419354 h 816873"/>
                  <a:gd name="connsiteX764" fmla="*/ 93291 w 819342"/>
                  <a:gd name="connsiteY764" fmla="*/ 414417 h 816873"/>
                  <a:gd name="connsiteX765" fmla="*/ 85887 w 819342"/>
                  <a:gd name="connsiteY765" fmla="*/ 409481 h 816873"/>
                  <a:gd name="connsiteX766" fmla="*/ 76012 w 819342"/>
                  <a:gd name="connsiteY766" fmla="*/ 402074 h 816873"/>
                  <a:gd name="connsiteX767" fmla="*/ 71178 w 819342"/>
                  <a:gd name="connsiteY767" fmla="*/ 397137 h 816873"/>
                  <a:gd name="connsiteX768" fmla="*/ 61303 w 819342"/>
                  <a:gd name="connsiteY768" fmla="*/ 389732 h 816873"/>
                  <a:gd name="connsiteX769" fmla="*/ 58836 w 819342"/>
                  <a:gd name="connsiteY769" fmla="*/ 387264 h 816873"/>
                  <a:gd name="connsiteX770" fmla="*/ 58836 w 819342"/>
                  <a:gd name="connsiteY770" fmla="*/ 374922 h 816873"/>
                  <a:gd name="connsiteX771" fmla="*/ 61303 w 819342"/>
                  <a:gd name="connsiteY771" fmla="*/ 369984 h 816873"/>
                  <a:gd name="connsiteX772" fmla="*/ 61303 w 819342"/>
                  <a:gd name="connsiteY772" fmla="*/ 360109 h 816873"/>
                  <a:gd name="connsiteX773" fmla="*/ 58836 w 819342"/>
                  <a:gd name="connsiteY773" fmla="*/ 352705 h 816873"/>
                  <a:gd name="connsiteX774" fmla="*/ 56365 w 819342"/>
                  <a:gd name="connsiteY774" fmla="*/ 342830 h 816873"/>
                  <a:gd name="connsiteX775" fmla="*/ 53898 w 819342"/>
                  <a:gd name="connsiteY775" fmla="*/ 335425 h 816873"/>
                  <a:gd name="connsiteX776" fmla="*/ 53898 w 819342"/>
                  <a:gd name="connsiteY776" fmla="*/ 323081 h 816873"/>
                  <a:gd name="connsiteX777" fmla="*/ 56365 w 819342"/>
                  <a:gd name="connsiteY777" fmla="*/ 315677 h 816873"/>
                  <a:gd name="connsiteX778" fmla="*/ 58836 w 819342"/>
                  <a:gd name="connsiteY778" fmla="*/ 303335 h 816873"/>
                  <a:gd name="connsiteX779" fmla="*/ 61303 w 819342"/>
                  <a:gd name="connsiteY779" fmla="*/ 290991 h 816873"/>
                  <a:gd name="connsiteX780" fmla="*/ 63773 w 819342"/>
                  <a:gd name="connsiteY780" fmla="*/ 278649 h 816873"/>
                  <a:gd name="connsiteX781" fmla="*/ 71178 w 819342"/>
                  <a:gd name="connsiteY781" fmla="*/ 268774 h 816873"/>
                  <a:gd name="connsiteX782" fmla="*/ 80949 w 819342"/>
                  <a:gd name="connsiteY782" fmla="*/ 258901 h 816873"/>
                  <a:gd name="connsiteX783" fmla="*/ 88457 w 819342"/>
                  <a:gd name="connsiteY783" fmla="*/ 251494 h 816873"/>
                  <a:gd name="connsiteX784" fmla="*/ 95862 w 819342"/>
                  <a:gd name="connsiteY784" fmla="*/ 244090 h 816873"/>
                  <a:gd name="connsiteX785" fmla="*/ 98229 w 819342"/>
                  <a:gd name="connsiteY785" fmla="*/ 239152 h 816873"/>
                  <a:gd name="connsiteX786" fmla="*/ 100799 w 819342"/>
                  <a:gd name="connsiteY786" fmla="*/ 234215 h 816873"/>
                  <a:gd name="connsiteX787" fmla="*/ 105737 w 819342"/>
                  <a:gd name="connsiteY787" fmla="*/ 229279 h 816873"/>
                  <a:gd name="connsiteX788" fmla="*/ 108104 w 819342"/>
                  <a:gd name="connsiteY788" fmla="*/ 221873 h 816873"/>
                  <a:gd name="connsiteX789" fmla="*/ 115508 w 819342"/>
                  <a:gd name="connsiteY789" fmla="*/ 211999 h 816873"/>
                  <a:gd name="connsiteX790" fmla="*/ 115508 w 819342"/>
                  <a:gd name="connsiteY790" fmla="*/ 204697 h 816873"/>
                  <a:gd name="connsiteX791" fmla="*/ 113041 w 819342"/>
                  <a:gd name="connsiteY791" fmla="*/ 197187 h 816873"/>
                  <a:gd name="connsiteX792" fmla="*/ 110571 w 819342"/>
                  <a:gd name="connsiteY792" fmla="*/ 192251 h 816873"/>
                  <a:gd name="connsiteX793" fmla="*/ 110571 w 819342"/>
                  <a:gd name="connsiteY793" fmla="*/ 177440 h 816873"/>
                  <a:gd name="connsiteX794" fmla="*/ 108104 w 819342"/>
                  <a:gd name="connsiteY794" fmla="*/ 174972 h 816873"/>
                  <a:gd name="connsiteX795" fmla="*/ 103166 w 819342"/>
                  <a:gd name="connsiteY795" fmla="*/ 172503 h 816873"/>
                  <a:gd name="connsiteX796" fmla="*/ 100799 w 819342"/>
                  <a:gd name="connsiteY796" fmla="*/ 170034 h 816873"/>
                  <a:gd name="connsiteX797" fmla="*/ 98229 w 819342"/>
                  <a:gd name="connsiteY797" fmla="*/ 167565 h 816873"/>
                  <a:gd name="connsiteX798" fmla="*/ 98229 w 819342"/>
                  <a:gd name="connsiteY798" fmla="*/ 165097 h 816873"/>
                  <a:gd name="connsiteX799" fmla="*/ 100799 w 819342"/>
                  <a:gd name="connsiteY799" fmla="*/ 162628 h 816873"/>
                  <a:gd name="connsiteX800" fmla="*/ 105737 w 819342"/>
                  <a:gd name="connsiteY800" fmla="*/ 157692 h 816873"/>
                  <a:gd name="connsiteX801" fmla="*/ 110571 w 819342"/>
                  <a:gd name="connsiteY801" fmla="*/ 155223 h 816873"/>
                  <a:gd name="connsiteX802" fmla="*/ 113041 w 819342"/>
                  <a:gd name="connsiteY802" fmla="*/ 147817 h 816873"/>
                  <a:gd name="connsiteX803" fmla="*/ 113041 w 819342"/>
                  <a:gd name="connsiteY803" fmla="*/ 137944 h 816873"/>
                  <a:gd name="connsiteX804" fmla="*/ 110571 w 819342"/>
                  <a:gd name="connsiteY804" fmla="*/ 130538 h 816873"/>
                  <a:gd name="connsiteX805" fmla="*/ 108104 w 819342"/>
                  <a:gd name="connsiteY805" fmla="*/ 125600 h 816873"/>
                  <a:gd name="connsiteX806" fmla="*/ 105737 w 819342"/>
                  <a:gd name="connsiteY806" fmla="*/ 123133 h 816873"/>
                  <a:gd name="connsiteX807" fmla="*/ 103166 w 819342"/>
                  <a:gd name="connsiteY807" fmla="*/ 115727 h 816873"/>
                  <a:gd name="connsiteX808" fmla="*/ 100799 w 819342"/>
                  <a:gd name="connsiteY808" fmla="*/ 113258 h 816873"/>
                  <a:gd name="connsiteX809" fmla="*/ 95862 w 819342"/>
                  <a:gd name="connsiteY809" fmla="*/ 105852 h 816873"/>
                  <a:gd name="connsiteX810" fmla="*/ 95862 w 819342"/>
                  <a:gd name="connsiteY810" fmla="*/ 95978 h 816873"/>
                  <a:gd name="connsiteX811" fmla="*/ 88457 w 819342"/>
                  <a:gd name="connsiteY811" fmla="*/ 88572 h 816873"/>
                  <a:gd name="connsiteX812" fmla="*/ 80949 w 819342"/>
                  <a:gd name="connsiteY812" fmla="*/ 81168 h 816873"/>
                  <a:gd name="connsiteX813" fmla="*/ 76012 w 819342"/>
                  <a:gd name="connsiteY813" fmla="*/ 76230 h 816873"/>
                  <a:gd name="connsiteX814" fmla="*/ 68711 w 819342"/>
                  <a:gd name="connsiteY814" fmla="*/ 73761 h 816873"/>
                  <a:gd name="connsiteX815" fmla="*/ 46494 w 819342"/>
                  <a:gd name="connsiteY815" fmla="*/ 73761 h 816873"/>
                  <a:gd name="connsiteX816" fmla="*/ 39086 w 819342"/>
                  <a:gd name="connsiteY816" fmla="*/ 71293 h 816873"/>
                  <a:gd name="connsiteX817" fmla="*/ 31681 w 819342"/>
                  <a:gd name="connsiteY817" fmla="*/ 63888 h 816873"/>
                  <a:gd name="connsiteX818" fmla="*/ 29214 w 819342"/>
                  <a:gd name="connsiteY818" fmla="*/ 56482 h 816873"/>
                  <a:gd name="connsiteX819" fmla="*/ 24277 w 819342"/>
                  <a:gd name="connsiteY819" fmla="*/ 49077 h 816873"/>
                  <a:gd name="connsiteX820" fmla="*/ 16869 w 819342"/>
                  <a:gd name="connsiteY820" fmla="*/ 44140 h 816873"/>
                  <a:gd name="connsiteX821" fmla="*/ 11935 w 819342"/>
                  <a:gd name="connsiteY821" fmla="*/ 39202 h 816873"/>
                  <a:gd name="connsiteX822" fmla="*/ 6997 w 819342"/>
                  <a:gd name="connsiteY822" fmla="*/ 31798 h 816873"/>
                  <a:gd name="connsiteX823" fmla="*/ 4527 w 819342"/>
                  <a:gd name="connsiteY823" fmla="*/ 31798 h 816873"/>
                  <a:gd name="connsiteX824" fmla="*/ -411 w 819342"/>
                  <a:gd name="connsiteY824" fmla="*/ 21923 h 816873"/>
                  <a:gd name="connsiteX825" fmla="*/ -411 w 819342"/>
                  <a:gd name="connsiteY825" fmla="*/ 9581 h 816873"/>
                  <a:gd name="connsiteX826" fmla="*/ 2060 w 819342"/>
                  <a:gd name="connsiteY826" fmla="*/ 7112 h 816873"/>
                  <a:gd name="connsiteX827" fmla="*/ 2060 w 819342"/>
                  <a:gd name="connsiteY827" fmla="*/ 7112 h 816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</a:cxnLst>
                <a:rect l="l" t="t" r="r" b="b"/>
                <a:pathLst>
                  <a:path w="819342" h="816873">
                    <a:moveTo>
                      <a:pt x="2060" y="7214"/>
                    </a:moveTo>
                    <a:lnTo>
                      <a:pt x="2060" y="9683"/>
                    </a:lnTo>
                    <a:lnTo>
                      <a:pt x="9464" y="9683"/>
                    </a:lnTo>
                    <a:lnTo>
                      <a:pt x="9464" y="12151"/>
                    </a:lnTo>
                    <a:lnTo>
                      <a:pt x="11935" y="12151"/>
                    </a:lnTo>
                    <a:lnTo>
                      <a:pt x="11935" y="7214"/>
                    </a:lnTo>
                    <a:lnTo>
                      <a:pt x="14402" y="7214"/>
                    </a:lnTo>
                    <a:lnTo>
                      <a:pt x="16869" y="4747"/>
                    </a:lnTo>
                    <a:lnTo>
                      <a:pt x="19339" y="2278"/>
                    </a:lnTo>
                    <a:lnTo>
                      <a:pt x="21806" y="-191"/>
                    </a:lnTo>
                    <a:lnTo>
                      <a:pt x="26744" y="-191"/>
                    </a:lnTo>
                    <a:lnTo>
                      <a:pt x="29214" y="2278"/>
                    </a:lnTo>
                    <a:lnTo>
                      <a:pt x="29214" y="4747"/>
                    </a:lnTo>
                    <a:lnTo>
                      <a:pt x="24277" y="4747"/>
                    </a:lnTo>
                    <a:lnTo>
                      <a:pt x="21806" y="7214"/>
                    </a:lnTo>
                    <a:lnTo>
                      <a:pt x="36619" y="7214"/>
                    </a:lnTo>
                    <a:lnTo>
                      <a:pt x="36619" y="9683"/>
                    </a:lnTo>
                    <a:lnTo>
                      <a:pt x="39086" y="9683"/>
                    </a:lnTo>
                    <a:lnTo>
                      <a:pt x="39086" y="14620"/>
                    </a:lnTo>
                    <a:lnTo>
                      <a:pt x="36619" y="17089"/>
                    </a:lnTo>
                    <a:lnTo>
                      <a:pt x="36619" y="24494"/>
                    </a:lnTo>
                    <a:lnTo>
                      <a:pt x="44023" y="24494"/>
                    </a:lnTo>
                    <a:lnTo>
                      <a:pt x="44023" y="26962"/>
                    </a:lnTo>
                    <a:lnTo>
                      <a:pt x="46494" y="29431"/>
                    </a:lnTo>
                    <a:lnTo>
                      <a:pt x="48961" y="31900"/>
                    </a:lnTo>
                    <a:lnTo>
                      <a:pt x="51428" y="34368"/>
                    </a:lnTo>
                    <a:lnTo>
                      <a:pt x="53898" y="34368"/>
                    </a:lnTo>
                    <a:lnTo>
                      <a:pt x="53898" y="36837"/>
                    </a:lnTo>
                    <a:lnTo>
                      <a:pt x="58836" y="36837"/>
                    </a:lnTo>
                    <a:lnTo>
                      <a:pt x="61303" y="39306"/>
                    </a:lnTo>
                    <a:lnTo>
                      <a:pt x="61303" y="41775"/>
                    </a:lnTo>
                    <a:lnTo>
                      <a:pt x="63773" y="41775"/>
                    </a:lnTo>
                    <a:lnTo>
                      <a:pt x="66240" y="44242"/>
                    </a:lnTo>
                    <a:lnTo>
                      <a:pt x="68711" y="44242"/>
                    </a:lnTo>
                    <a:lnTo>
                      <a:pt x="71178" y="46711"/>
                    </a:lnTo>
                    <a:lnTo>
                      <a:pt x="73645" y="46711"/>
                    </a:lnTo>
                    <a:lnTo>
                      <a:pt x="76115" y="49179"/>
                    </a:lnTo>
                    <a:lnTo>
                      <a:pt x="73645" y="51648"/>
                    </a:lnTo>
                    <a:lnTo>
                      <a:pt x="73645" y="54117"/>
                    </a:lnTo>
                    <a:lnTo>
                      <a:pt x="83520" y="54117"/>
                    </a:lnTo>
                    <a:lnTo>
                      <a:pt x="83520" y="56585"/>
                    </a:lnTo>
                    <a:lnTo>
                      <a:pt x="85990" y="56585"/>
                    </a:lnTo>
                    <a:lnTo>
                      <a:pt x="85990" y="51648"/>
                    </a:lnTo>
                    <a:lnTo>
                      <a:pt x="90925" y="51648"/>
                    </a:lnTo>
                    <a:lnTo>
                      <a:pt x="90925" y="49179"/>
                    </a:lnTo>
                    <a:lnTo>
                      <a:pt x="93395" y="46711"/>
                    </a:lnTo>
                    <a:lnTo>
                      <a:pt x="95862" y="46711"/>
                    </a:lnTo>
                    <a:lnTo>
                      <a:pt x="98332" y="49179"/>
                    </a:lnTo>
                    <a:lnTo>
                      <a:pt x="100799" y="51648"/>
                    </a:lnTo>
                    <a:lnTo>
                      <a:pt x="103270" y="54117"/>
                    </a:lnTo>
                    <a:lnTo>
                      <a:pt x="103270" y="56585"/>
                    </a:lnTo>
                    <a:lnTo>
                      <a:pt x="105737" y="56585"/>
                    </a:lnTo>
                    <a:lnTo>
                      <a:pt x="105737" y="59054"/>
                    </a:lnTo>
                    <a:lnTo>
                      <a:pt x="108204" y="59054"/>
                    </a:lnTo>
                    <a:lnTo>
                      <a:pt x="108204" y="61521"/>
                    </a:lnTo>
                    <a:lnTo>
                      <a:pt x="110674" y="61521"/>
                    </a:lnTo>
                    <a:lnTo>
                      <a:pt x="113142" y="63990"/>
                    </a:lnTo>
                    <a:lnTo>
                      <a:pt x="115612" y="63990"/>
                    </a:lnTo>
                    <a:lnTo>
                      <a:pt x="115612" y="66357"/>
                    </a:lnTo>
                    <a:lnTo>
                      <a:pt x="118079" y="66357"/>
                    </a:lnTo>
                    <a:lnTo>
                      <a:pt x="118079" y="68826"/>
                    </a:lnTo>
                    <a:lnTo>
                      <a:pt x="115612" y="68826"/>
                    </a:lnTo>
                    <a:lnTo>
                      <a:pt x="115612" y="71293"/>
                    </a:lnTo>
                    <a:lnTo>
                      <a:pt x="113142" y="71293"/>
                    </a:lnTo>
                    <a:lnTo>
                      <a:pt x="113142" y="73761"/>
                    </a:lnTo>
                    <a:lnTo>
                      <a:pt x="115612" y="73761"/>
                    </a:lnTo>
                    <a:lnTo>
                      <a:pt x="118079" y="76334"/>
                    </a:lnTo>
                    <a:lnTo>
                      <a:pt x="120549" y="76334"/>
                    </a:lnTo>
                    <a:lnTo>
                      <a:pt x="120549" y="78801"/>
                    </a:lnTo>
                    <a:lnTo>
                      <a:pt x="118079" y="78801"/>
                    </a:lnTo>
                    <a:lnTo>
                      <a:pt x="118079" y="81270"/>
                    </a:lnTo>
                    <a:lnTo>
                      <a:pt x="120549" y="81270"/>
                    </a:lnTo>
                    <a:lnTo>
                      <a:pt x="118079" y="83636"/>
                    </a:lnTo>
                    <a:lnTo>
                      <a:pt x="118079" y="88572"/>
                    </a:lnTo>
                    <a:lnTo>
                      <a:pt x="120549" y="88572"/>
                    </a:lnTo>
                    <a:lnTo>
                      <a:pt x="123016" y="91041"/>
                    </a:lnTo>
                    <a:lnTo>
                      <a:pt x="125484" y="91041"/>
                    </a:lnTo>
                    <a:lnTo>
                      <a:pt x="125484" y="93613"/>
                    </a:lnTo>
                    <a:lnTo>
                      <a:pt x="123016" y="96082"/>
                    </a:lnTo>
                    <a:lnTo>
                      <a:pt x="123016" y="100916"/>
                    </a:lnTo>
                    <a:lnTo>
                      <a:pt x="125484" y="100916"/>
                    </a:lnTo>
                    <a:lnTo>
                      <a:pt x="125484" y="103385"/>
                    </a:lnTo>
                    <a:lnTo>
                      <a:pt x="127954" y="103385"/>
                    </a:lnTo>
                    <a:lnTo>
                      <a:pt x="130421" y="105852"/>
                    </a:lnTo>
                    <a:lnTo>
                      <a:pt x="135359" y="105852"/>
                    </a:lnTo>
                    <a:lnTo>
                      <a:pt x="135359" y="108321"/>
                    </a:lnTo>
                    <a:lnTo>
                      <a:pt x="137829" y="105852"/>
                    </a:lnTo>
                    <a:lnTo>
                      <a:pt x="140296" y="108321"/>
                    </a:lnTo>
                    <a:lnTo>
                      <a:pt x="142763" y="108321"/>
                    </a:lnTo>
                    <a:lnTo>
                      <a:pt x="142763" y="105852"/>
                    </a:lnTo>
                    <a:lnTo>
                      <a:pt x="147701" y="105852"/>
                    </a:lnTo>
                    <a:lnTo>
                      <a:pt x="150171" y="108321"/>
                    </a:lnTo>
                    <a:lnTo>
                      <a:pt x="152638" y="108321"/>
                    </a:lnTo>
                    <a:lnTo>
                      <a:pt x="152638" y="110789"/>
                    </a:lnTo>
                    <a:lnTo>
                      <a:pt x="164980" y="110789"/>
                    </a:lnTo>
                    <a:lnTo>
                      <a:pt x="164980" y="120664"/>
                    </a:lnTo>
                    <a:lnTo>
                      <a:pt x="162513" y="120664"/>
                    </a:lnTo>
                    <a:lnTo>
                      <a:pt x="162513" y="118195"/>
                    </a:lnTo>
                    <a:lnTo>
                      <a:pt x="160043" y="120664"/>
                    </a:lnTo>
                    <a:lnTo>
                      <a:pt x="162513" y="120664"/>
                    </a:lnTo>
                    <a:lnTo>
                      <a:pt x="162513" y="123133"/>
                    </a:lnTo>
                    <a:lnTo>
                      <a:pt x="164980" y="123133"/>
                    </a:lnTo>
                    <a:lnTo>
                      <a:pt x="164980" y="125600"/>
                    </a:lnTo>
                    <a:lnTo>
                      <a:pt x="162513" y="125600"/>
                    </a:lnTo>
                    <a:lnTo>
                      <a:pt x="162513" y="128069"/>
                    </a:lnTo>
                    <a:lnTo>
                      <a:pt x="160043" y="128069"/>
                    </a:lnTo>
                    <a:lnTo>
                      <a:pt x="162513" y="130538"/>
                    </a:lnTo>
                    <a:lnTo>
                      <a:pt x="164980" y="130538"/>
                    </a:lnTo>
                    <a:lnTo>
                      <a:pt x="167450" y="128069"/>
                    </a:lnTo>
                    <a:lnTo>
                      <a:pt x="167450" y="130538"/>
                    </a:lnTo>
                    <a:lnTo>
                      <a:pt x="172388" y="130538"/>
                    </a:lnTo>
                    <a:lnTo>
                      <a:pt x="172388" y="133006"/>
                    </a:lnTo>
                    <a:lnTo>
                      <a:pt x="174855" y="133006"/>
                    </a:lnTo>
                    <a:lnTo>
                      <a:pt x="174855" y="130538"/>
                    </a:lnTo>
                    <a:lnTo>
                      <a:pt x="172388" y="128069"/>
                    </a:lnTo>
                    <a:lnTo>
                      <a:pt x="184730" y="128069"/>
                    </a:lnTo>
                    <a:lnTo>
                      <a:pt x="187197" y="125600"/>
                    </a:lnTo>
                    <a:lnTo>
                      <a:pt x="189667" y="125600"/>
                    </a:lnTo>
                    <a:lnTo>
                      <a:pt x="192135" y="128069"/>
                    </a:lnTo>
                    <a:lnTo>
                      <a:pt x="194605" y="130538"/>
                    </a:lnTo>
                    <a:lnTo>
                      <a:pt x="197072" y="130538"/>
                    </a:lnTo>
                    <a:lnTo>
                      <a:pt x="197072" y="133006"/>
                    </a:lnTo>
                    <a:lnTo>
                      <a:pt x="194605" y="133006"/>
                    </a:lnTo>
                    <a:lnTo>
                      <a:pt x="194605" y="135475"/>
                    </a:lnTo>
                    <a:lnTo>
                      <a:pt x="197072" y="135475"/>
                    </a:lnTo>
                    <a:lnTo>
                      <a:pt x="197072" y="137944"/>
                    </a:lnTo>
                    <a:lnTo>
                      <a:pt x="199539" y="137944"/>
                    </a:lnTo>
                    <a:lnTo>
                      <a:pt x="199539" y="135475"/>
                    </a:lnTo>
                    <a:lnTo>
                      <a:pt x="202010" y="135475"/>
                    </a:lnTo>
                    <a:lnTo>
                      <a:pt x="202010" y="137944"/>
                    </a:lnTo>
                    <a:lnTo>
                      <a:pt x="197072" y="137944"/>
                    </a:lnTo>
                    <a:lnTo>
                      <a:pt x="197072" y="142880"/>
                    </a:lnTo>
                    <a:lnTo>
                      <a:pt x="199539" y="142880"/>
                    </a:lnTo>
                    <a:lnTo>
                      <a:pt x="199539" y="140413"/>
                    </a:lnTo>
                    <a:lnTo>
                      <a:pt x="202010" y="140413"/>
                    </a:lnTo>
                    <a:lnTo>
                      <a:pt x="202010" y="142880"/>
                    </a:lnTo>
                    <a:lnTo>
                      <a:pt x="204477" y="142880"/>
                    </a:lnTo>
                    <a:lnTo>
                      <a:pt x="204477" y="145348"/>
                    </a:lnTo>
                    <a:lnTo>
                      <a:pt x="206947" y="145348"/>
                    </a:lnTo>
                    <a:lnTo>
                      <a:pt x="206947" y="142880"/>
                    </a:lnTo>
                    <a:lnTo>
                      <a:pt x="209414" y="142880"/>
                    </a:lnTo>
                    <a:lnTo>
                      <a:pt x="209414" y="140413"/>
                    </a:lnTo>
                    <a:lnTo>
                      <a:pt x="211885" y="140413"/>
                    </a:lnTo>
                    <a:lnTo>
                      <a:pt x="211885" y="140413"/>
                    </a:lnTo>
                    <a:lnTo>
                      <a:pt x="211885" y="140413"/>
                    </a:lnTo>
                    <a:lnTo>
                      <a:pt x="211885" y="142880"/>
                    </a:lnTo>
                    <a:lnTo>
                      <a:pt x="216819" y="142880"/>
                    </a:lnTo>
                    <a:lnTo>
                      <a:pt x="216819" y="145348"/>
                    </a:lnTo>
                    <a:lnTo>
                      <a:pt x="219289" y="145348"/>
                    </a:lnTo>
                    <a:lnTo>
                      <a:pt x="219289" y="140413"/>
                    </a:lnTo>
                    <a:lnTo>
                      <a:pt x="221756" y="140413"/>
                    </a:lnTo>
                    <a:lnTo>
                      <a:pt x="224227" y="142880"/>
                    </a:lnTo>
                    <a:lnTo>
                      <a:pt x="224227" y="145348"/>
                    </a:lnTo>
                    <a:lnTo>
                      <a:pt x="229164" y="145348"/>
                    </a:lnTo>
                    <a:lnTo>
                      <a:pt x="229164" y="142880"/>
                    </a:lnTo>
                    <a:lnTo>
                      <a:pt x="226694" y="142880"/>
                    </a:lnTo>
                    <a:lnTo>
                      <a:pt x="226694" y="140413"/>
                    </a:lnTo>
                    <a:lnTo>
                      <a:pt x="229164" y="140413"/>
                    </a:lnTo>
                    <a:lnTo>
                      <a:pt x="229164" y="135475"/>
                    </a:lnTo>
                    <a:lnTo>
                      <a:pt x="231631" y="135475"/>
                    </a:lnTo>
                    <a:lnTo>
                      <a:pt x="229164" y="133006"/>
                    </a:lnTo>
                    <a:lnTo>
                      <a:pt x="229164" y="130538"/>
                    </a:lnTo>
                    <a:lnTo>
                      <a:pt x="239036" y="130538"/>
                    </a:lnTo>
                    <a:lnTo>
                      <a:pt x="239036" y="133006"/>
                    </a:lnTo>
                    <a:lnTo>
                      <a:pt x="233998" y="133006"/>
                    </a:lnTo>
                    <a:lnTo>
                      <a:pt x="233998" y="135475"/>
                    </a:lnTo>
                    <a:lnTo>
                      <a:pt x="231631" y="135475"/>
                    </a:lnTo>
                    <a:lnTo>
                      <a:pt x="231631" y="137944"/>
                    </a:lnTo>
                    <a:lnTo>
                      <a:pt x="233998" y="137944"/>
                    </a:lnTo>
                    <a:lnTo>
                      <a:pt x="233998" y="142880"/>
                    </a:lnTo>
                    <a:lnTo>
                      <a:pt x="236465" y="142880"/>
                    </a:lnTo>
                    <a:lnTo>
                      <a:pt x="236465" y="137944"/>
                    </a:lnTo>
                    <a:lnTo>
                      <a:pt x="248911" y="137944"/>
                    </a:lnTo>
                    <a:lnTo>
                      <a:pt x="248911" y="140413"/>
                    </a:lnTo>
                    <a:lnTo>
                      <a:pt x="253848" y="140413"/>
                    </a:lnTo>
                    <a:lnTo>
                      <a:pt x="253848" y="145348"/>
                    </a:lnTo>
                    <a:lnTo>
                      <a:pt x="251277" y="145348"/>
                    </a:lnTo>
                    <a:lnTo>
                      <a:pt x="251277" y="147817"/>
                    </a:lnTo>
                    <a:lnTo>
                      <a:pt x="256315" y="147817"/>
                    </a:lnTo>
                    <a:lnTo>
                      <a:pt x="258682" y="150286"/>
                    </a:lnTo>
                    <a:lnTo>
                      <a:pt x="261253" y="152755"/>
                    </a:lnTo>
                    <a:lnTo>
                      <a:pt x="263620" y="152755"/>
                    </a:lnTo>
                    <a:lnTo>
                      <a:pt x="263620" y="147817"/>
                    </a:lnTo>
                    <a:lnTo>
                      <a:pt x="266190" y="147817"/>
                    </a:lnTo>
                    <a:lnTo>
                      <a:pt x="266190" y="152755"/>
                    </a:lnTo>
                    <a:lnTo>
                      <a:pt x="268557" y="152755"/>
                    </a:lnTo>
                    <a:lnTo>
                      <a:pt x="268557" y="152755"/>
                    </a:lnTo>
                    <a:lnTo>
                      <a:pt x="271128" y="150286"/>
                    </a:lnTo>
                    <a:lnTo>
                      <a:pt x="271128" y="152755"/>
                    </a:lnTo>
                    <a:lnTo>
                      <a:pt x="273494" y="155223"/>
                    </a:lnTo>
                    <a:lnTo>
                      <a:pt x="273494" y="157692"/>
                    </a:lnTo>
                    <a:lnTo>
                      <a:pt x="275962" y="157692"/>
                    </a:lnTo>
                    <a:lnTo>
                      <a:pt x="275962" y="162628"/>
                    </a:lnTo>
                    <a:lnTo>
                      <a:pt x="273494" y="162628"/>
                    </a:lnTo>
                    <a:lnTo>
                      <a:pt x="273494" y="165097"/>
                    </a:lnTo>
                    <a:lnTo>
                      <a:pt x="278532" y="165097"/>
                    </a:lnTo>
                    <a:lnTo>
                      <a:pt x="275962" y="167565"/>
                    </a:lnTo>
                    <a:lnTo>
                      <a:pt x="278532" y="167565"/>
                    </a:lnTo>
                    <a:lnTo>
                      <a:pt x="278532" y="167565"/>
                    </a:lnTo>
                    <a:lnTo>
                      <a:pt x="280899" y="167565"/>
                    </a:lnTo>
                    <a:lnTo>
                      <a:pt x="280899" y="174972"/>
                    </a:lnTo>
                    <a:lnTo>
                      <a:pt x="283366" y="174972"/>
                    </a:lnTo>
                    <a:lnTo>
                      <a:pt x="283366" y="177440"/>
                    </a:lnTo>
                    <a:lnTo>
                      <a:pt x="293241" y="177440"/>
                    </a:lnTo>
                    <a:lnTo>
                      <a:pt x="293241" y="174972"/>
                    </a:lnTo>
                    <a:lnTo>
                      <a:pt x="290774" y="174972"/>
                    </a:lnTo>
                    <a:lnTo>
                      <a:pt x="290774" y="172503"/>
                    </a:lnTo>
                    <a:lnTo>
                      <a:pt x="293241" y="172503"/>
                    </a:lnTo>
                    <a:lnTo>
                      <a:pt x="293241" y="174972"/>
                    </a:lnTo>
                    <a:lnTo>
                      <a:pt x="298179" y="174972"/>
                    </a:lnTo>
                    <a:lnTo>
                      <a:pt x="300646" y="177440"/>
                    </a:lnTo>
                    <a:lnTo>
                      <a:pt x="303116" y="177440"/>
                    </a:lnTo>
                    <a:lnTo>
                      <a:pt x="303116" y="179907"/>
                    </a:lnTo>
                    <a:lnTo>
                      <a:pt x="308054" y="179907"/>
                    </a:lnTo>
                    <a:lnTo>
                      <a:pt x="308054" y="174972"/>
                    </a:lnTo>
                    <a:lnTo>
                      <a:pt x="305583" y="172503"/>
                    </a:lnTo>
                    <a:lnTo>
                      <a:pt x="305583" y="170034"/>
                    </a:lnTo>
                    <a:lnTo>
                      <a:pt x="308054" y="170034"/>
                    </a:lnTo>
                    <a:lnTo>
                      <a:pt x="310521" y="167565"/>
                    </a:lnTo>
                    <a:lnTo>
                      <a:pt x="312991" y="167565"/>
                    </a:lnTo>
                    <a:lnTo>
                      <a:pt x="312991" y="170034"/>
                    </a:lnTo>
                    <a:lnTo>
                      <a:pt x="320396" y="170034"/>
                    </a:lnTo>
                    <a:lnTo>
                      <a:pt x="322863" y="167565"/>
                    </a:lnTo>
                    <a:lnTo>
                      <a:pt x="322863" y="162628"/>
                    </a:lnTo>
                    <a:lnTo>
                      <a:pt x="325333" y="162628"/>
                    </a:lnTo>
                    <a:lnTo>
                      <a:pt x="325333" y="160159"/>
                    </a:lnTo>
                    <a:lnTo>
                      <a:pt x="327800" y="160159"/>
                    </a:lnTo>
                    <a:lnTo>
                      <a:pt x="327800" y="157692"/>
                    </a:lnTo>
                    <a:lnTo>
                      <a:pt x="330271" y="160159"/>
                    </a:lnTo>
                    <a:lnTo>
                      <a:pt x="337675" y="160159"/>
                    </a:lnTo>
                    <a:lnTo>
                      <a:pt x="340142" y="162628"/>
                    </a:lnTo>
                    <a:lnTo>
                      <a:pt x="342613" y="162628"/>
                    </a:lnTo>
                    <a:lnTo>
                      <a:pt x="342613" y="152755"/>
                    </a:lnTo>
                    <a:lnTo>
                      <a:pt x="340142" y="150286"/>
                    </a:lnTo>
                    <a:lnTo>
                      <a:pt x="340142" y="147817"/>
                    </a:lnTo>
                    <a:lnTo>
                      <a:pt x="342613" y="147817"/>
                    </a:lnTo>
                    <a:lnTo>
                      <a:pt x="342613" y="150286"/>
                    </a:lnTo>
                    <a:lnTo>
                      <a:pt x="345080" y="150286"/>
                    </a:lnTo>
                    <a:lnTo>
                      <a:pt x="345080" y="152755"/>
                    </a:lnTo>
                    <a:lnTo>
                      <a:pt x="347550" y="152755"/>
                    </a:lnTo>
                    <a:lnTo>
                      <a:pt x="350017" y="150286"/>
                    </a:lnTo>
                    <a:lnTo>
                      <a:pt x="352484" y="150286"/>
                    </a:lnTo>
                    <a:lnTo>
                      <a:pt x="352484" y="147817"/>
                    </a:lnTo>
                    <a:lnTo>
                      <a:pt x="354955" y="145348"/>
                    </a:lnTo>
                    <a:lnTo>
                      <a:pt x="357422" y="145348"/>
                    </a:lnTo>
                    <a:lnTo>
                      <a:pt x="359892" y="142880"/>
                    </a:lnTo>
                    <a:lnTo>
                      <a:pt x="362359" y="142880"/>
                    </a:lnTo>
                    <a:lnTo>
                      <a:pt x="362359" y="157692"/>
                    </a:lnTo>
                    <a:lnTo>
                      <a:pt x="364830" y="155223"/>
                    </a:lnTo>
                    <a:lnTo>
                      <a:pt x="367297" y="155223"/>
                    </a:lnTo>
                    <a:lnTo>
                      <a:pt x="367297" y="157692"/>
                    </a:lnTo>
                    <a:lnTo>
                      <a:pt x="364830" y="160159"/>
                    </a:lnTo>
                    <a:lnTo>
                      <a:pt x="364830" y="162628"/>
                    </a:lnTo>
                    <a:lnTo>
                      <a:pt x="362359" y="162628"/>
                    </a:lnTo>
                    <a:lnTo>
                      <a:pt x="362359" y="167565"/>
                    </a:lnTo>
                    <a:lnTo>
                      <a:pt x="367297" y="167565"/>
                    </a:lnTo>
                    <a:lnTo>
                      <a:pt x="367297" y="172503"/>
                    </a:lnTo>
                    <a:lnTo>
                      <a:pt x="364830" y="174972"/>
                    </a:lnTo>
                    <a:lnTo>
                      <a:pt x="364830" y="177440"/>
                    </a:lnTo>
                    <a:lnTo>
                      <a:pt x="372234" y="177440"/>
                    </a:lnTo>
                    <a:lnTo>
                      <a:pt x="372234" y="170034"/>
                    </a:lnTo>
                    <a:lnTo>
                      <a:pt x="379639" y="170034"/>
                    </a:lnTo>
                    <a:lnTo>
                      <a:pt x="379639" y="172503"/>
                    </a:lnTo>
                    <a:lnTo>
                      <a:pt x="377172" y="174972"/>
                    </a:lnTo>
                    <a:lnTo>
                      <a:pt x="377172" y="177440"/>
                    </a:lnTo>
                    <a:lnTo>
                      <a:pt x="384576" y="177440"/>
                    </a:lnTo>
                    <a:lnTo>
                      <a:pt x="384576" y="172503"/>
                    </a:lnTo>
                    <a:lnTo>
                      <a:pt x="382109" y="172503"/>
                    </a:lnTo>
                    <a:lnTo>
                      <a:pt x="384576" y="170034"/>
                    </a:lnTo>
                    <a:lnTo>
                      <a:pt x="387044" y="170034"/>
                    </a:lnTo>
                    <a:lnTo>
                      <a:pt x="387044" y="172503"/>
                    </a:lnTo>
                    <a:lnTo>
                      <a:pt x="391981" y="172503"/>
                    </a:lnTo>
                    <a:lnTo>
                      <a:pt x="394451" y="174972"/>
                    </a:lnTo>
                    <a:lnTo>
                      <a:pt x="399389" y="174972"/>
                    </a:lnTo>
                    <a:lnTo>
                      <a:pt x="399389" y="177440"/>
                    </a:lnTo>
                    <a:lnTo>
                      <a:pt x="401856" y="177440"/>
                    </a:lnTo>
                    <a:lnTo>
                      <a:pt x="401856" y="174972"/>
                    </a:lnTo>
                    <a:lnTo>
                      <a:pt x="404323" y="174972"/>
                    </a:lnTo>
                    <a:lnTo>
                      <a:pt x="404323" y="172503"/>
                    </a:lnTo>
                    <a:lnTo>
                      <a:pt x="406793" y="172503"/>
                    </a:lnTo>
                    <a:lnTo>
                      <a:pt x="406793" y="177440"/>
                    </a:lnTo>
                    <a:lnTo>
                      <a:pt x="409261" y="177440"/>
                    </a:lnTo>
                    <a:lnTo>
                      <a:pt x="409261" y="177440"/>
                    </a:lnTo>
                    <a:lnTo>
                      <a:pt x="411731" y="177440"/>
                    </a:lnTo>
                    <a:lnTo>
                      <a:pt x="414198" y="174972"/>
                    </a:lnTo>
                    <a:lnTo>
                      <a:pt x="416668" y="174972"/>
                    </a:lnTo>
                    <a:lnTo>
                      <a:pt x="416668" y="179907"/>
                    </a:lnTo>
                    <a:lnTo>
                      <a:pt x="419135" y="179907"/>
                    </a:lnTo>
                    <a:lnTo>
                      <a:pt x="421606" y="177440"/>
                    </a:lnTo>
                    <a:lnTo>
                      <a:pt x="421606" y="174972"/>
                    </a:lnTo>
                    <a:lnTo>
                      <a:pt x="419135" y="172503"/>
                    </a:lnTo>
                    <a:lnTo>
                      <a:pt x="419135" y="170034"/>
                    </a:lnTo>
                    <a:lnTo>
                      <a:pt x="419135" y="170034"/>
                    </a:lnTo>
                    <a:lnTo>
                      <a:pt x="419135" y="167565"/>
                    </a:lnTo>
                    <a:lnTo>
                      <a:pt x="421606" y="170034"/>
                    </a:lnTo>
                    <a:lnTo>
                      <a:pt x="426540" y="172503"/>
                    </a:lnTo>
                    <a:lnTo>
                      <a:pt x="429010" y="174972"/>
                    </a:lnTo>
                    <a:lnTo>
                      <a:pt x="436415" y="174972"/>
                    </a:lnTo>
                    <a:lnTo>
                      <a:pt x="436415" y="170034"/>
                    </a:lnTo>
                    <a:lnTo>
                      <a:pt x="438885" y="172503"/>
                    </a:lnTo>
                    <a:lnTo>
                      <a:pt x="441352" y="172503"/>
                    </a:lnTo>
                    <a:lnTo>
                      <a:pt x="441352" y="172503"/>
                    </a:lnTo>
                    <a:lnTo>
                      <a:pt x="443820" y="172503"/>
                    </a:lnTo>
                    <a:lnTo>
                      <a:pt x="441352" y="170034"/>
                    </a:lnTo>
                    <a:lnTo>
                      <a:pt x="438885" y="167565"/>
                    </a:lnTo>
                    <a:lnTo>
                      <a:pt x="438885" y="165097"/>
                    </a:lnTo>
                    <a:lnTo>
                      <a:pt x="443820" y="165097"/>
                    </a:lnTo>
                    <a:lnTo>
                      <a:pt x="446290" y="162628"/>
                    </a:lnTo>
                    <a:lnTo>
                      <a:pt x="448757" y="162628"/>
                    </a:lnTo>
                    <a:lnTo>
                      <a:pt x="448757" y="157692"/>
                    </a:lnTo>
                    <a:lnTo>
                      <a:pt x="456165" y="157692"/>
                    </a:lnTo>
                    <a:lnTo>
                      <a:pt x="456165" y="160159"/>
                    </a:lnTo>
                    <a:lnTo>
                      <a:pt x="458632" y="160159"/>
                    </a:lnTo>
                    <a:lnTo>
                      <a:pt x="461099" y="157692"/>
                    </a:lnTo>
                    <a:lnTo>
                      <a:pt x="461099" y="155223"/>
                    </a:lnTo>
                    <a:lnTo>
                      <a:pt x="468507" y="155223"/>
                    </a:lnTo>
                    <a:lnTo>
                      <a:pt x="470974" y="157692"/>
                    </a:lnTo>
                    <a:lnTo>
                      <a:pt x="478379" y="157692"/>
                    </a:lnTo>
                    <a:lnTo>
                      <a:pt x="478379" y="162628"/>
                    </a:lnTo>
                    <a:lnTo>
                      <a:pt x="483316" y="162628"/>
                    </a:lnTo>
                    <a:lnTo>
                      <a:pt x="483316" y="160159"/>
                    </a:lnTo>
                    <a:lnTo>
                      <a:pt x="485787" y="160159"/>
                    </a:lnTo>
                    <a:lnTo>
                      <a:pt x="488254" y="162628"/>
                    </a:lnTo>
                    <a:lnTo>
                      <a:pt x="488254" y="167565"/>
                    </a:lnTo>
                    <a:lnTo>
                      <a:pt x="490724" y="167565"/>
                    </a:lnTo>
                    <a:lnTo>
                      <a:pt x="490724" y="165097"/>
                    </a:lnTo>
                    <a:lnTo>
                      <a:pt x="493191" y="165097"/>
                    </a:lnTo>
                    <a:lnTo>
                      <a:pt x="493191" y="160159"/>
                    </a:lnTo>
                    <a:lnTo>
                      <a:pt x="505533" y="160159"/>
                    </a:lnTo>
                    <a:lnTo>
                      <a:pt x="505533" y="155223"/>
                    </a:lnTo>
                    <a:lnTo>
                      <a:pt x="503066" y="152755"/>
                    </a:lnTo>
                    <a:lnTo>
                      <a:pt x="505533" y="152755"/>
                    </a:lnTo>
                    <a:lnTo>
                      <a:pt x="505533" y="150286"/>
                    </a:lnTo>
                    <a:lnTo>
                      <a:pt x="512938" y="150286"/>
                    </a:lnTo>
                    <a:lnTo>
                      <a:pt x="515408" y="152755"/>
                    </a:lnTo>
                    <a:lnTo>
                      <a:pt x="515408" y="157692"/>
                    </a:lnTo>
                    <a:lnTo>
                      <a:pt x="510471" y="157692"/>
                    </a:lnTo>
                    <a:lnTo>
                      <a:pt x="510471" y="162628"/>
                    </a:lnTo>
                    <a:lnTo>
                      <a:pt x="515408" y="162628"/>
                    </a:lnTo>
                    <a:lnTo>
                      <a:pt x="517875" y="165097"/>
                    </a:lnTo>
                    <a:lnTo>
                      <a:pt x="522813" y="165097"/>
                    </a:lnTo>
                    <a:lnTo>
                      <a:pt x="522813" y="170034"/>
                    </a:lnTo>
                    <a:lnTo>
                      <a:pt x="520346" y="170034"/>
                    </a:lnTo>
                    <a:lnTo>
                      <a:pt x="517875" y="172503"/>
                    </a:lnTo>
                    <a:lnTo>
                      <a:pt x="515408" y="172503"/>
                    </a:lnTo>
                    <a:lnTo>
                      <a:pt x="515408" y="182376"/>
                    </a:lnTo>
                    <a:lnTo>
                      <a:pt x="517875" y="184845"/>
                    </a:lnTo>
                    <a:lnTo>
                      <a:pt x="517875" y="187314"/>
                    </a:lnTo>
                    <a:lnTo>
                      <a:pt x="515408" y="189782"/>
                    </a:lnTo>
                    <a:lnTo>
                      <a:pt x="515408" y="199656"/>
                    </a:lnTo>
                    <a:lnTo>
                      <a:pt x="517875" y="199656"/>
                    </a:lnTo>
                    <a:lnTo>
                      <a:pt x="520346" y="197187"/>
                    </a:lnTo>
                    <a:lnTo>
                      <a:pt x="525283" y="197187"/>
                    </a:lnTo>
                    <a:lnTo>
                      <a:pt x="527750" y="199656"/>
                    </a:lnTo>
                    <a:lnTo>
                      <a:pt x="532688" y="199656"/>
                    </a:lnTo>
                    <a:lnTo>
                      <a:pt x="532688" y="202125"/>
                    </a:lnTo>
                    <a:lnTo>
                      <a:pt x="537625" y="202125"/>
                    </a:lnTo>
                    <a:lnTo>
                      <a:pt x="537625" y="204593"/>
                    </a:lnTo>
                    <a:lnTo>
                      <a:pt x="542563" y="204593"/>
                    </a:lnTo>
                    <a:lnTo>
                      <a:pt x="542563" y="199656"/>
                    </a:lnTo>
                    <a:lnTo>
                      <a:pt x="552434" y="199656"/>
                    </a:lnTo>
                    <a:lnTo>
                      <a:pt x="552434" y="192251"/>
                    </a:lnTo>
                    <a:lnTo>
                      <a:pt x="557372" y="192251"/>
                    </a:lnTo>
                    <a:lnTo>
                      <a:pt x="557372" y="189782"/>
                    </a:lnTo>
                    <a:lnTo>
                      <a:pt x="559842" y="189782"/>
                    </a:lnTo>
                    <a:lnTo>
                      <a:pt x="559842" y="187314"/>
                    </a:lnTo>
                    <a:lnTo>
                      <a:pt x="562309" y="184845"/>
                    </a:lnTo>
                    <a:lnTo>
                      <a:pt x="564780" y="184845"/>
                    </a:lnTo>
                    <a:lnTo>
                      <a:pt x="564780" y="182376"/>
                    </a:lnTo>
                    <a:lnTo>
                      <a:pt x="567247" y="182376"/>
                    </a:lnTo>
                    <a:lnTo>
                      <a:pt x="567247" y="174972"/>
                    </a:lnTo>
                    <a:lnTo>
                      <a:pt x="572184" y="174972"/>
                    </a:lnTo>
                    <a:lnTo>
                      <a:pt x="572184" y="184845"/>
                    </a:lnTo>
                    <a:lnTo>
                      <a:pt x="574651" y="184845"/>
                    </a:lnTo>
                    <a:lnTo>
                      <a:pt x="577122" y="182376"/>
                    </a:lnTo>
                    <a:lnTo>
                      <a:pt x="577122" y="177440"/>
                    </a:lnTo>
                    <a:lnTo>
                      <a:pt x="574651" y="177440"/>
                    </a:lnTo>
                    <a:lnTo>
                      <a:pt x="577122" y="174972"/>
                    </a:lnTo>
                    <a:lnTo>
                      <a:pt x="579589" y="174972"/>
                    </a:lnTo>
                    <a:lnTo>
                      <a:pt x="579589" y="179907"/>
                    </a:lnTo>
                    <a:lnTo>
                      <a:pt x="586993" y="179907"/>
                    </a:lnTo>
                    <a:lnTo>
                      <a:pt x="586993" y="177440"/>
                    </a:lnTo>
                    <a:lnTo>
                      <a:pt x="589464" y="177440"/>
                    </a:lnTo>
                    <a:lnTo>
                      <a:pt x="589464" y="182376"/>
                    </a:lnTo>
                    <a:lnTo>
                      <a:pt x="594401" y="182376"/>
                    </a:lnTo>
                    <a:lnTo>
                      <a:pt x="596868" y="179907"/>
                    </a:lnTo>
                    <a:lnTo>
                      <a:pt x="596868" y="174972"/>
                    </a:lnTo>
                    <a:lnTo>
                      <a:pt x="601806" y="174972"/>
                    </a:lnTo>
                    <a:lnTo>
                      <a:pt x="601806" y="170034"/>
                    </a:lnTo>
                    <a:lnTo>
                      <a:pt x="604273" y="170034"/>
                    </a:lnTo>
                    <a:lnTo>
                      <a:pt x="606743" y="172503"/>
                    </a:lnTo>
                    <a:lnTo>
                      <a:pt x="606743" y="170034"/>
                    </a:lnTo>
                    <a:lnTo>
                      <a:pt x="614148" y="170034"/>
                    </a:lnTo>
                    <a:lnTo>
                      <a:pt x="614148" y="172503"/>
                    </a:lnTo>
                    <a:lnTo>
                      <a:pt x="616618" y="172503"/>
                    </a:lnTo>
                    <a:lnTo>
                      <a:pt x="616618" y="170034"/>
                    </a:lnTo>
                    <a:lnTo>
                      <a:pt x="621556" y="170034"/>
                    </a:lnTo>
                    <a:lnTo>
                      <a:pt x="621556" y="165097"/>
                    </a:lnTo>
                    <a:lnTo>
                      <a:pt x="624023" y="162628"/>
                    </a:lnTo>
                    <a:lnTo>
                      <a:pt x="624023" y="160159"/>
                    </a:lnTo>
                    <a:lnTo>
                      <a:pt x="621556" y="160159"/>
                    </a:lnTo>
                    <a:lnTo>
                      <a:pt x="621556" y="162628"/>
                    </a:lnTo>
                    <a:lnTo>
                      <a:pt x="619085" y="162628"/>
                    </a:lnTo>
                    <a:lnTo>
                      <a:pt x="616618" y="160159"/>
                    </a:lnTo>
                    <a:lnTo>
                      <a:pt x="619085" y="160159"/>
                    </a:lnTo>
                    <a:lnTo>
                      <a:pt x="619085" y="157692"/>
                    </a:lnTo>
                    <a:lnTo>
                      <a:pt x="621556" y="157692"/>
                    </a:lnTo>
                    <a:lnTo>
                      <a:pt x="621556" y="152755"/>
                    </a:lnTo>
                    <a:lnTo>
                      <a:pt x="619085" y="152755"/>
                    </a:lnTo>
                    <a:lnTo>
                      <a:pt x="619085" y="150286"/>
                    </a:lnTo>
                    <a:lnTo>
                      <a:pt x="616618" y="150286"/>
                    </a:lnTo>
                    <a:lnTo>
                      <a:pt x="616618" y="152755"/>
                    </a:lnTo>
                    <a:lnTo>
                      <a:pt x="614148" y="155223"/>
                    </a:lnTo>
                    <a:lnTo>
                      <a:pt x="614148" y="157692"/>
                    </a:lnTo>
                    <a:lnTo>
                      <a:pt x="611681" y="155223"/>
                    </a:lnTo>
                    <a:lnTo>
                      <a:pt x="609211" y="152755"/>
                    </a:lnTo>
                    <a:lnTo>
                      <a:pt x="609211" y="147817"/>
                    </a:lnTo>
                    <a:lnTo>
                      <a:pt x="614148" y="147817"/>
                    </a:lnTo>
                    <a:lnTo>
                      <a:pt x="614148" y="145348"/>
                    </a:lnTo>
                    <a:lnTo>
                      <a:pt x="606743" y="145348"/>
                    </a:lnTo>
                    <a:lnTo>
                      <a:pt x="606743" y="140413"/>
                    </a:lnTo>
                    <a:lnTo>
                      <a:pt x="609211" y="137944"/>
                    </a:lnTo>
                    <a:lnTo>
                      <a:pt x="611681" y="137944"/>
                    </a:lnTo>
                    <a:lnTo>
                      <a:pt x="614148" y="135475"/>
                    </a:lnTo>
                    <a:lnTo>
                      <a:pt x="616618" y="135475"/>
                    </a:lnTo>
                    <a:lnTo>
                      <a:pt x="616618" y="133006"/>
                    </a:lnTo>
                    <a:lnTo>
                      <a:pt x="609211" y="133006"/>
                    </a:lnTo>
                    <a:lnTo>
                      <a:pt x="606743" y="130538"/>
                    </a:lnTo>
                    <a:lnTo>
                      <a:pt x="606743" y="125600"/>
                    </a:lnTo>
                    <a:lnTo>
                      <a:pt x="611681" y="125600"/>
                    </a:lnTo>
                    <a:lnTo>
                      <a:pt x="614148" y="128069"/>
                    </a:lnTo>
                    <a:lnTo>
                      <a:pt x="621556" y="128069"/>
                    </a:lnTo>
                    <a:lnTo>
                      <a:pt x="621556" y="125600"/>
                    </a:lnTo>
                    <a:lnTo>
                      <a:pt x="619085" y="125600"/>
                    </a:lnTo>
                    <a:lnTo>
                      <a:pt x="619085" y="123133"/>
                    </a:lnTo>
                    <a:lnTo>
                      <a:pt x="621556" y="120664"/>
                    </a:lnTo>
                    <a:lnTo>
                      <a:pt x="621556" y="118195"/>
                    </a:lnTo>
                    <a:lnTo>
                      <a:pt x="609211" y="118195"/>
                    </a:lnTo>
                    <a:lnTo>
                      <a:pt x="609211" y="115727"/>
                    </a:lnTo>
                    <a:lnTo>
                      <a:pt x="611577" y="113258"/>
                    </a:lnTo>
                    <a:lnTo>
                      <a:pt x="616515" y="113258"/>
                    </a:lnTo>
                    <a:lnTo>
                      <a:pt x="616515" y="110789"/>
                    </a:lnTo>
                    <a:lnTo>
                      <a:pt x="614148" y="110789"/>
                    </a:lnTo>
                    <a:lnTo>
                      <a:pt x="614148" y="108321"/>
                    </a:lnTo>
                    <a:lnTo>
                      <a:pt x="611577" y="108321"/>
                    </a:lnTo>
                    <a:lnTo>
                      <a:pt x="611577" y="105852"/>
                    </a:lnTo>
                    <a:lnTo>
                      <a:pt x="614148" y="103385"/>
                    </a:lnTo>
                    <a:lnTo>
                      <a:pt x="616515" y="103385"/>
                    </a:lnTo>
                    <a:lnTo>
                      <a:pt x="616515" y="105852"/>
                    </a:lnTo>
                    <a:lnTo>
                      <a:pt x="621452" y="105852"/>
                    </a:lnTo>
                    <a:lnTo>
                      <a:pt x="621452" y="100916"/>
                    </a:lnTo>
                    <a:lnTo>
                      <a:pt x="626490" y="100916"/>
                    </a:lnTo>
                    <a:lnTo>
                      <a:pt x="626490" y="108321"/>
                    </a:lnTo>
                    <a:lnTo>
                      <a:pt x="628857" y="108321"/>
                    </a:lnTo>
                    <a:lnTo>
                      <a:pt x="628857" y="105852"/>
                    </a:lnTo>
                    <a:lnTo>
                      <a:pt x="633794" y="105852"/>
                    </a:lnTo>
                    <a:lnTo>
                      <a:pt x="633794" y="110789"/>
                    </a:lnTo>
                    <a:lnTo>
                      <a:pt x="631428" y="110789"/>
                    </a:lnTo>
                    <a:lnTo>
                      <a:pt x="631428" y="115727"/>
                    </a:lnTo>
                    <a:lnTo>
                      <a:pt x="633794" y="115727"/>
                    </a:lnTo>
                    <a:lnTo>
                      <a:pt x="633794" y="113258"/>
                    </a:lnTo>
                    <a:lnTo>
                      <a:pt x="636365" y="113258"/>
                    </a:lnTo>
                    <a:lnTo>
                      <a:pt x="636365" y="115727"/>
                    </a:lnTo>
                    <a:lnTo>
                      <a:pt x="638732" y="115727"/>
                    </a:lnTo>
                    <a:lnTo>
                      <a:pt x="638732" y="120664"/>
                    </a:lnTo>
                    <a:lnTo>
                      <a:pt x="636365" y="120664"/>
                    </a:lnTo>
                    <a:lnTo>
                      <a:pt x="636365" y="123133"/>
                    </a:lnTo>
                    <a:lnTo>
                      <a:pt x="638732" y="123133"/>
                    </a:lnTo>
                    <a:lnTo>
                      <a:pt x="638732" y="125600"/>
                    </a:lnTo>
                    <a:lnTo>
                      <a:pt x="643669" y="125600"/>
                    </a:lnTo>
                    <a:lnTo>
                      <a:pt x="643669" y="123133"/>
                    </a:lnTo>
                    <a:lnTo>
                      <a:pt x="646136" y="123133"/>
                    </a:lnTo>
                    <a:lnTo>
                      <a:pt x="646136" y="115727"/>
                    </a:lnTo>
                    <a:lnTo>
                      <a:pt x="656011" y="115727"/>
                    </a:lnTo>
                    <a:lnTo>
                      <a:pt x="656011" y="120664"/>
                    </a:lnTo>
                    <a:lnTo>
                      <a:pt x="653541" y="125600"/>
                    </a:lnTo>
                    <a:lnTo>
                      <a:pt x="651074" y="130538"/>
                    </a:lnTo>
                    <a:lnTo>
                      <a:pt x="653541" y="135475"/>
                    </a:lnTo>
                    <a:lnTo>
                      <a:pt x="653541" y="137944"/>
                    </a:lnTo>
                    <a:lnTo>
                      <a:pt x="651074" y="140413"/>
                    </a:lnTo>
                    <a:lnTo>
                      <a:pt x="651074" y="162628"/>
                    </a:lnTo>
                    <a:lnTo>
                      <a:pt x="653541" y="165097"/>
                    </a:lnTo>
                    <a:lnTo>
                      <a:pt x="653541" y="170034"/>
                    </a:lnTo>
                    <a:lnTo>
                      <a:pt x="651074" y="172503"/>
                    </a:lnTo>
                    <a:lnTo>
                      <a:pt x="651074" y="177440"/>
                    </a:lnTo>
                    <a:lnTo>
                      <a:pt x="648603" y="177440"/>
                    </a:lnTo>
                    <a:lnTo>
                      <a:pt x="648603" y="179907"/>
                    </a:lnTo>
                    <a:lnTo>
                      <a:pt x="646136" y="179907"/>
                    </a:lnTo>
                    <a:lnTo>
                      <a:pt x="646136" y="177440"/>
                    </a:lnTo>
                    <a:lnTo>
                      <a:pt x="643669" y="177440"/>
                    </a:lnTo>
                    <a:lnTo>
                      <a:pt x="643669" y="182376"/>
                    </a:lnTo>
                    <a:lnTo>
                      <a:pt x="646136" y="182376"/>
                    </a:lnTo>
                    <a:lnTo>
                      <a:pt x="646136" y="184845"/>
                    </a:lnTo>
                    <a:lnTo>
                      <a:pt x="643669" y="187314"/>
                    </a:lnTo>
                    <a:lnTo>
                      <a:pt x="643669" y="189782"/>
                    </a:lnTo>
                    <a:lnTo>
                      <a:pt x="646136" y="192251"/>
                    </a:lnTo>
                    <a:lnTo>
                      <a:pt x="646136" y="194720"/>
                    </a:lnTo>
                    <a:lnTo>
                      <a:pt x="648603" y="199656"/>
                    </a:lnTo>
                    <a:lnTo>
                      <a:pt x="651074" y="202125"/>
                    </a:lnTo>
                    <a:lnTo>
                      <a:pt x="653541" y="204593"/>
                    </a:lnTo>
                    <a:lnTo>
                      <a:pt x="653541" y="211999"/>
                    </a:lnTo>
                    <a:lnTo>
                      <a:pt x="656011" y="211999"/>
                    </a:lnTo>
                    <a:lnTo>
                      <a:pt x="658478" y="214467"/>
                    </a:lnTo>
                    <a:lnTo>
                      <a:pt x="660949" y="219404"/>
                    </a:lnTo>
                    <a:lnTo>
                      <a:pt x="663416" y="219404"/>
                    </a:lnTo>
                    <a:lnTo>
                      <a:pt x="663416" y="221873"/>
                    </a:lnTo>
                    <a:lnTo>
                      <a:pt x="665886" y="226810"/>
                    </a:lnTo>
                    <a:lnTo>
                      <a:pt x="668353" y="229279"/>
                    </a:lnTo>
                    <a:lnTo>
                      <a:pt x="670820" y="231748"/>
                    </a:lnTo>
                    <a:lnTo>
                      <a:pt x="673291" y="236684"/>
                    </a:lnTo>
                    <a:lnTo>
                      <a:pt x="675758" y="239152"/>
                    </a:lnTo>
                    <a:lnTo>
                      <a:pt x="680695" y="241621"/>
                    </a:lnTo>
                    <a:lnTo>
                      <a:pt x="683166" y="244090"/>
                    </a:lnTo>
                    <a:lnTo>
                      <a:pt x="690570" y="244090"/>
                    </a:lnTo>
                    <a:lnTo>
                      <a:pt x="690570" y="249027"/>
                    </a:lnTo>
                    <a:lnTo>
                      <a:pt x="688100" y="249027"/>
                    </a:lnTo>
                    <a:lnTo>
                      <a:pt x="688100" y="253963"/>
                    </a:lnTo>
                    <a:lnTo>
                      <a:pt x="690570" y="253963"/>
                    </a:lnTo>
                    <a:lnTo>
                      <a:pt x="690570" y="256432"/>
                    </a:lnTo>
                    <a:lnTo>
                      <a:pt x="695508" y="256432"/>
                    </a:lnTo>
                    <a:lnTo>
                      <a:pt x="695508" y="258901"/>
                    </a:lnTo>
                    <a:lnTo>
                      <a:pt x="697975" y="261369"/>
                    </a:lnTo>
                    <a:lnTo>
                      <a:pt x="702912" y="266307"/>
                    </a:lnTo>
                    <a:lnTo>
                      <a:pt x="707850" y="271243"/>
                    </a:lnTo>
                    <a:lnTo>
                      <a:pt x="712787" y="273711"/>
                    </a:lnTo>
                    <a:lnTo>
                      <a:pt x="715254" y="278649"/>
                    </a:lnTo>
                    <a:lnTo>
                      <a:pt x="720192" y="278649"/>
                    </a:lnTo>
                    <a:lnTo>
                      <a:pt x="720192" y="276180"/>
                    </a:lnTo>
                    <a:lnTo>
                      <a:pt x="722659" y="278649"/>
                    </a:lnTo>
                    <a:lnTo>
                      <a:pt x="725129" y="281118"/>
                    </a:lnTo>
                    <a:lnTo>
                      <a:pt x="727597" y="283586"/>
                    </a:lnTo>
                    <a:lnTo>
                      <a:pt x="730067" y="286055"/>
                    </a:lnTo>
                    <a:lnTo>
                      <a:pt x="732534" y="286055"/>
                    </a:lnTo>
                    <a:lnTo>
                      <a:pt x="732534" y="283586"/>
                    </a:lnTo>
                    <a:lnTo>
                      <a:pt x="735004" y="286055"/>
                    </a:lnTo>
                    <a:lnTo>
                      <a:pt x="737472" y="288522"/>
                    </a:lnTo>
                    <a:lnTo>
                      <a:pt x="737472" y="290991"/>
                    </a:lnTo>
                    <a:lnTo>
                      <a:pt x="747346" y="290991"/>
                    </a:lnTo>
                    <a:lnTo>
                      <a:pt x="747346" y="293460"/>
                    </a:lnTo>
                    <a:lnTo>
                      <a:pt x="764626" y="293460"/>
                    </a:lnTo>
                    <a:lnTo>
                      <a:pt x="764626" y="295928"/>
                    </a:lnTo>
                    <a:lnTo>
                      <a:pt x="767093" y="298397"/>
                    </a:lnTo>
                    <a:lnTo>
                      <a:pt x="769563" y="300866"/>
                    </a:lnTo>
                    <a:lnTo>
                      <a:pt x="772031" y="303335"/>
                    </a:lnTo>
                    <a:lnTo>
                      <a:pt x="772031" y="308271"/>
                    </a:lnTo>
                    <a:lnTo>
                      <a:pt x="774501" y="310739"/>
                    </a:lnTo>
                    <a:lnTo>
                      <a:pt x="774501" y="315677"/>
                    </a:lnTo>
                    <a:lnTo>
                      <a:pt x="776968" y="320614"/>
                    </a:lnTo>
                    <a:lnTo>
                      <a:pt x="776968" y="323081"/>
                    </a:lnTo>
                    <a:lnTo>
                      <a:pt x="779435" y="325550"/>
                    </a:lnTo>
                    <a:lnTo>
                      <a:pt x="781906" y="328019"/>
                    </a:lnTo>
                    <a:lnTo>
                      <a:pt x="784373" y="330488"/>
                    </a:lnTo>
                    <a:lnTo>
                      <a:pt x="789310" y="332956"/>
                    </a:lnTo>
                    <a:lnTo>
                      <a:pt x="791780" y="335425"/>
                    </a:lnTo>
                    <a:lnTo>
                      <a:pt x="794248" y="335425"/>
                    </a:lnTo>
                    <a:lnTo>
                      <a:pt x="796715" y="337894"/>
                    </a:lnTo>
                    <a:lnTo>
                      <a:pt x="813994" y="337894"/>
                    </a:lnTo>
                    <a:lnTo>
                      <a:pt x="816465" y="340362"/>
                    </a:lnTo>
                    <a:lnTo>
                      <a:pt x="818932" y="340362"/>
                    </a:lnTo>
                    <a:lnTo>
                      <a:pt x="818932" y="342830"/>
                    </a:lnTo>
                    <a:lnTo>
                      <a:pt x="816465" y="342830"/>
                    </a:lnTo>
                    <a:lnTo>
                      <a:pt x="813994" y="345298"/>
                    </a:lnTo>
                    <a:lnTo>
                      <a:pt x="811527" y="345298"/>
                    </a:lnTo>
                    <a:lnTo>
                      <a:pt x="811527" y="350132"/>
                    </a:lnTo>
                    <a:lnTo>
                      <a:pt x="809060" y="352601"/>
                    </a:lnTo>
                    <a:lnTo>
                      <a:pt x="809060" y="360109"/>
                    </a:lnTo>
                    <a:lnTo>
                      <a:pt x="806590" y="362578"/>
                    </a:lnTo>
                    <a:lnTo>
                      <a:pt x="806590" y="364945"/>
                    </a:lnTo>
                    <a:lnTo>
                      <a:pt x="804123" y="364945"/>
                    </a:lnTo>
                    <a:lnTo>
                      <a:pt x="801652" y="367413"/>
                    </a:lnTo>
                    <a:lnTo>
                      <a:pt x="799185" y="369881"/>
                    </a:lnTo>
                    <a:lnTo>
                      <a:pt x="799185" y="372349"/>
                    </a:lnTo>
                    <a:lnTo>
                      <a:pt x="794248" y="374922"/>
                    </a:lnTo>
                    <a:lnTo>
                      <a:pt x="791780" y="377390"/>
                    </a:lnTo>
                    <a:lnTo>
                      <a:pt x="791780" y="379857"/>
                    </a:lnTo>
                    <a:lnTo>
                      <a:pt x="789310" y="379857"/>
                    </a:lnTo>
                    <a:lnTo>
                      <a:pt x="786843" y="382224"/>
                    </a:lnTo>
                    <a:lnTo>
                      <a:pt x="786843" y="384693"/>
                    </a:lnTo>
                    <a:lnTo>
                      <a:pt x="784373" y="387160"/>
                    </a:lnTo>
                    <a:lnTo>
                      <a:pt x="781906" y="389629"/>
                    </a:lnTo>
                    <a:lnTo>
                      <a:pt x="781906" y="392098"/>
                    </a:lnTo>
                    <a:lnTo>
                      <a:pt x="779435" y="392098"/>
                    </a:lnTo>
                    <a:lnTo>
                      <a:pt x="779435" y="416783"/>
                    </a:lnTo>
                    <a:lnTo>
                      <a:pt x="781906" y="419252"/>
                    </a:lnTo>
                    <a:lnTo>
                      <a:pt x="784373" y="421721"/>
                    </a:lnTo>
                    <a:lnTo>
                      <a:pt x="784373" y="439000"/>
                    </a:lnTo>
                    <a:lnTo>
                      <a:pt x="781906" y="439000"/>
                    </a:lnTo>
                    <a:lnTo>
                      <a:pt x="781906" y="443936"/>
                    </a:lnTo>
                    <a:lnTo>
                      <a:pt x="779435" y="446405"/>
                    </a:lnTo>
                    <a:lnTo>
                      <a:pt x="779435" y="461216"/>
                    </a:lnTo>
                    <a:lnTo>
                      <a:pt x="776968" y="466153"/>
                    </a:lnTo>
                    <a:lnTo>
                      <a:pt x="779435" y="468622"/>
                    </a:lnTo>
                    <a:lnTo>
                      <a:pt x="776968" y="471091"/>
                    </a:lnTo>
                    <a:lnTo>
                      <a:pt x="776968" y="483433"/>
                    </a:lnTo>
                    <a:lnTo>
                      <a:pt x="774501" y="485901"/>
                    </a:lnTo>
                    <a:lnTo>
                      <a:pt x="774501" y="500712"/>
                    </a:lnTo>
                    <a:lnTo>
                      <a:pt x="772031" y="503181"/>
                    </a:lnTo>
                    <a:lnTo>
                      <a:pt x="772031" y="505650"/>
                    </a:lnTo>
                    <a:lnTo>
                      <a:pt x="769563" y="508119"/>
                    </a:lnTo>
                    <a:lnTo>
                      <a:pt x="769563" y="510587"/>
                    </a:lnTo>
                    <a:lnTo>
                      <a:pt x="767093" y="513054"/>
                    </a:lnTo>
                    <a:lnTo>
                      <a:pt x="764626" y="517992"/>
                    </a:lnTo>
                    <a:lnTo>
                      <a:pt x="762156" y="520461"/>
                    </a:lnTo>
                    <a:lnTo>
                      <a:pt x="759689" y="522929"/>
                    </a:lnTo>
                    <a:lnTo>
                      <a:pt x="757218" y="525398"/>
                    </a:lnTo>
                    <a:lnTo>
                      <a:pt x="754751" y="527867"/>
                    </a:lnTo>
                    <a:lnTo>
                      <a:pt x="752284" y="527867"/>
                    </a:lnTo>
                    <a:lnTo>
                      <a:pt x="752284" y="530336"/>
                    </a:lnTo>
                    <a:lnTo>
                      <a:pt x="749814" y="530336"/>
                    </a:lnTo>
                    <a:lnTo>
                      <a:pt x="747346" y="532803"/>
                    </a:lnTo>
                    <a:lnTo>
                      <a:pt x="747346" y="542678"/>
                    </a:lnTo>
                    <a:lnTo>
                      <a:pt x="749814" y="545146"/>
                    </a:lnTo>
                    <a:lnTo>
                      <a:pt x="749814" y="547615"/>
                    </a:lnTo>
                    <a:lnTo>
                      <a:pt x="752284" y="547615"/>
                    </a:lnTo>
                    <a:lnTo>
                      <a:pt x="752284" y="559957"/>
                    </a:lnTo>
                    <a:lnTo>
                      <a:pt x="749814" y="559957"/>
                    </a:lnTo>
                    <a:lnTo>
                      <a:pt x="747346" y="562426"/>
                    </a:lnTo>
                    <a:lnTo>
                      <a:pt x="747346" y="564895"/>
                    </a:lnTo>
                    <a:lnTo>
                      <a:pt x="744876" y="564895"/>
                    </a:lnTo>
                    <a:lnTo>
                      <a:pt x="742409" y="567362"/>
                    </a:lnTo>
                    <a:lnTo>
                      <a:pt x="739939" y="567362"/>
                    </a:lnTo>
                    <a:lnTo>
                      <a:pt x="739939" y="569831"/>
                    </a:lnTo>
                    <a:lnTo>
                      <a:pt x="737472" y="569831"/>
                    </a:lnTo>
                    <a:lnTo>
                      <a:pt x="735004" y="572299"/>
                    </a:lnTo>
                    <a:lnTo>
                      <a:pt x="732534" y="572299"/>
                    </a:lnTo>
                    <a:lnTo>
                      <a:pt x="732534" y="574768"/>
                    </a:lnTo>
                    <a:lnTo>
                      <a:pt x="730067" y="577237"/>
                    </a:lnTo>
                    <a:lnTo>
                      <a:pt x="730067" y="579705"/>
                    </a:lnTo>
                    <a:lnTo>
                      <a:pt x="727597" y="579705"/>
                    </a:lnTo>
                    <a:lnTo>
                      <a:pt x="727597" y="582174"/>
                    </a:lnTo>
                    <a:lnTo>
                      <a:pt x="725129" y="584643"/>
                    </a:lnTo>
                    <a:lnTo>
                      <a:pt x="725129" y="587110"/>
                    </a:lnTo>
                    <a:lnTo>
                      <a:pt x="722659" y="589579"/>
                    </a:lnTo>
                    <a:lnTo>
                      <a:pt x="722659" y="601922"/>
                    </a:lnTo>
                    <a:lnTo>
                      <a:pt x="720192" y="604390"/>
                    </a:lnTo>
                    <a:lnTo>
                      <a:pt x="720192" y="606858"/>
                    </a:lnTo>
                    <a:lnTo>
                      <a:pt x="717725" y="609327"/>
                    </a:lnTo>
                    <a:lnTo>
                      <a:pt x="715254" y="611796"/>
                    </a:lnTo>
                    <a:lnTo>
                      <a:pt x="712787" y="614265"/>
                    </a:lnTo>
                    <a:lnTo>
                      <a:pt x="712787" y="616733"/>
                    </a:lnTo>
                    <a:lnTo>
                      <a:pt x="710317" y="619202"/>
                    </a:lnTo>
                    <a:lnTo>
                      <a:pt x="710317" y="621671"/>
                    </a:lnTo>
                    <a:lnTo>
                      <a:pt x="707850" y="624138"/>
                    </a:lnTo>
                    <a:lnTo>
                      <a:pt x="707850" y="634013"/>
                    </a:lnTo>
                    <a:lnTo>
                      <a:pt x="705380" y="636482"/>
                    </a:lnTo>
                    <a:lnTo>
                      <a:pt x="705380" y="641417"/>
                    </a:lnTo>
                    <a:lnTo>
                      <a:pt x="702912" y="643886"/>
                    </a:lnTo>
                    <a:lnTo>
                      <a:pt x="700445" y="643886"/>
                    </a:lnTo>
                    <a:lnTo>
                      <a:pt x="700445" y="646355"/>
                    </a:lnTo>
                    <a:lnTo>
                      <a:pt x="697975" y="648824"/>
                    </a:lnTo>
                    <a:lnTo>
                      <a:pt x="697975" y="651292"/>
                    </a:lnTo>
                    <a:lnTo>
                      <a:pt x="695508" y="656230"/>
                    </a:lnTo>
                    <a:lnTo>
                      <a:pt x="695508" y="666103"/>
                    </a:lnTo>
                    <a:lnTo>
                      <a:pt x="693037" y="668572"/>
                    </a:lnTo>
                    <a:lnTo>
                      <a:pt x="693037" y="675978"/>
                    </a:lnTo>
                    <a:lnTo>
                      <a:pt x="690570" y="678445"/>
                    </a:lnTo>
                    <a:lnTo>
                      <a:pt x="690570" y="700662"/>
                    </a:lnTo>
                    <a:lnTo>
                      <a:pt x="688100" y="703131"/>
                    </a:lnTo>
                    <a:lnTo>
                      <a:pt x="685633" y="708069"/>
                    </a:lnTo>
                    <a:lnTo>
                      <a:pt x="683166" y="715473"/>
                    </a:lnTo>
                    <a:lnTo>
                      <a:pt x="680695" y="717942"/>
                    </a:lnTo>
                    <a:lnTo>
                      <a:pt x="680695" y="722879"/>
                    </a:lnTo>
                    <a:lnTo>
                      <a:pt x="678228" y="725348"/>
                    </a:lnTo>
                    <a:lnTo>
                      <a:pt x="678228" y="730286"/>
                    </a:lnTo>
                    <a:lnTo>
                      <a:pt x="675758" y="735221"/>
                    </a:lnTo>
                    <a:lnTo>
                      <a:pt x="675758" y="737690"/>
                    </a:lnTo>
                    <a:lnTo>
                      <a:pt x="673291" y="740159"/>
                    </a:lnTo>
                    <a:lnTo>
                      <a:pt x="673291" y="750032"/>
                    </a:lnTo>
                    <a:lnTo>
                      <a:pt x="670820" y="752501"/>
                    </a:lnTo>
                    <a:lnTo>
                      <a:pt x="673291" y="757438"/>
                    </a:lnTo>
                    <a:lnTo>
                      <a:pt x="673291" y="769781"/>
                    </a:lnTo>
                    <a:lnTo>
                      <a:pt x="675758" y="772249"/>
                    </a:lnTo>
                    <a:lnTo>
                      <a:pt x="675758" y="774718"/>
                    </a:lnTo>
                    <a:lnTo>
                      <a:pt x="678228" y="777187"/>
                    </a:lnTo>
                    <a:lnTo>
                      <a:pt x="678228" y="787060"/>
                    </a:lnTo>
                    <a:lnTo>
                      <a:pt x="680695" y="789529"/>
                    </a:lnTo>
                    <a:lnTo>
                      <a:pt x="680695" y="804340"/>
                    </a:lnTo>
                    <a:lnTo>
                      <a:pt x="683166" y="806808"/>
                    </a:lnTo>
                    <a:lnTo>
                      <a:pt x="683166" y="816683"/>
                    </a:lnTo>
                    <a:lnTo>
                      <a:pt x="678228" y="814215"/>
                    </a:lnTo>
                    <a:lnTo>
                      <a:pt x="673291" y="811746"/>
                    </a:lnTo>
                    <a:lnTo>
                      <a:pt x="665886" y="806808"/>
                    </a:lnTo>
                    <a:lnTo>
                      <a:pt x="653541" y="796935"/>
                    </a:lnTo>
                    <a:lnTo>
                      <a:pt x="643669" y="791998"/>
                    </a:lnTo>
                    <a:lnTo>
                      <a:pt x="636365" y="787060"/>
                    </a:lnTo>
                    <a:lnTo>
                      <a:pt x="624023" y="777187"/>
                    </a:lnTo>
                    <a:lnTo>
                      <a:pt x="621452" y="772249"/>
                    </a:lnTo>
                    <a:lnTo>
                      <a:pt x="611577" y="767312"/>
                    </a:lnTo>
                    <a:lnTo>
                      <a:pt x="609211" y="764845"/>
                    </a:lnTo>
                    <a:lnTo>
                      <a:pt x="596868" y="757438"/>
                    </a:lnTo>
                    <a:lnTo>
                      <a:pt x="591931" y="752501"/>
                    </a:lnTo>
                    <a:lnTo>
                      <a:pt x="584526" y="745096"/>
                    </a:lnTo>
                    <a:lnTo>
                      <a:pt x="577122" y="742628"/>
                    </a:lnTo>
                    <a:lnTo>
                      <a:pt x="564780" y="730286"/>
                    </a:lnTo>
                    <a:lnTo>
                      <a:pt x="557372" y="725348"/>
                    </a:lnTo>
                    <a:lnTo>
                      <a:pt x="545030" y="717942"/>
                    </a:lnTo>
                    <a:lnTo>
                      <a:pt x="535155" y="710537"/>
                    </a:lnTo>
                    <a:lnTo>
                      <a:pt x="525283" y="705600"/>
                    </a:lnTo>
                    <a:lnTo>
                      <a:pt x="517875" y="700662"/>
                    </a:lnTo>
                    <a:lnTo>
                      <a:pt x="490724" y="700662"/>
                    </a:lnTo>
                    <a:lnTo>
                      <a:pt x="475912" y="703131"/>
                    </a:lnTo>
                    <a:lnTo>
                      <a:pt x="463569" y="703131"/>
                    </a:lnTo>
                    <a:lnTo>
                      <a:pt x="456165" y="700662"/>
                    </a:lnTo>
                    <a:lnTo>
                      <a:pt x="448757" y="698194"/>
                    </a:lnTo>
                    <a:lnTo>
                      <a:pt x="446290" y="695725"/>
                    </a:lnTo>
                    <a:lnTo>
                      <a:pt x="438885" y="690789"/>
                    </a:lnTo>
                    <a:lnTo>
                      <a:pt x="433948" y="678445"/>
                    </a:lnTo>
                    <a:lnTo>
                      <a:pt x="431478" y="675978"/>
                    </a:lnTo>
                    <a:lnTo>
                      <a:pt x="429010" y="668572"/>
                    </a:lnTo>
                    <a:lnTo>
                      <a:pt x="429010" y="651292"/>
                    </a:lnTo>
                    <a:lnTo>
                      <a:pt x="426540" y="646355"/>
                    </a:lnTo>
                    <a:lnTo>
                      <a:pt x="424073" y="638950"/>
                    </a:lnTo>
                    <a:lnTo>
                      <a:pt x="411731" y="634013"/>
                    </a:lnTo>
                    <a:lnTo>
                      <a:pt x="406793" y="631544"/>
                    </a:lnTo>
                    <a:lnTo>
                      <a:pt x="401856" y="629075"/>
                    </a:lnTo>
                    <a:lnTo>
                      <a:pt x="391981" y="621671"/>
                    </a:lnTo>
                    <a:lnTo>
                      <a:pt x="387044" y="616733"/>
                    </a:lnTo>
                    <a:lnTo>
                      <a:pt x="382109" y="604390"/>
                    </a:lnTo>
                    <a:lnTo>
                      <a:pt x="379639" y="596985"/>
                    </a:lnTo>
                    <a:lnTo>
                      <a:pt x="377172" y="579705"/>
                    </a:lnTo>
                    <a:lnTo>
                      <a:pt x="377172" y="567362"/>
                    </a:lnTo>
                    <a:lnTo>
                      <a:pt x="374701" y="555020"/>
                    </a:lnTo>
                    <a:lnTo>
                      <a:pt x="372234" y="547615"/>
                    </a:lnTo>
                    <a:lnTo>
                      <a:pt x="369764" y="532803"/>
                    </a:lnTo>
                    <a:lnTo>
                      <a:pt x="367297" y="527867"/>
                    </a:lnTo>
                    <a:lnTo>
                      <a:pt x="362359" y="513054"/>
                    </a:lnTo>
                    <a:lnTo>
                      <a:pt x="359892" y="508119"/>
                    </a:lnTo>
                    <a:lnTo>
                      <a:pt x="354955" y="495775"/>
                    </a:lnTo>
                    <a:lnTo>
                      <a:pt x="352484" y="488370"/>
                    </a:lnTo>
                    <a:lnTo>
                      <a:pt x="350017" y="483433"/>
                    </a:lnTo>
                    <a:lnTo>
                      <a:pt x="345080" y="476028"/>
                    </a:lnTo>
                    <a:lnTo>
                      <a:pt x="345080" y="473661"/>
                    </a:lnTo>
                    <a:lnTo>
                      <a:pt x="342613" y="468724"/>
                    </a:lnTo>
                    <a:lnTo>
                      <a:pt x="337675" y="453913"/>
                    </a:lnTo>
                    <a:lnTo>
                      <a:pt x="335205" y="444040"/>
                    </a:lnTo>
                    <a:lnTo>
                      <a:pt x="335205" y="434165"/>
                    </a:lnTo>
                    <a:lnTo>
                      <a:pt x="332738" y="424292"/>
                    </a:lnTo>
                    <a:lnTo>
                      <a:pt x="330271" y="424292"/>
                    </a:lnTo>
                    <a:lnTo>
                      <a:pt x="330271" y="421823"/>
                    </a:lnTo>
                    <a:lnTo>
                      <a:pt x="320396" y="424292"/>
                    </a:lnTo>
                    <a:lnTo>
                      <a:pt x="308054" y="424292"/>
                    </a:lnTo>
                    <a:lnTo>
                      <a:pt x="300646" y="426760"/>
                    </a:lnTo>
                    <a:lnTo>
                      <a:pt x="290774" y="429229"/>
                    </a:lnTo>
                    <a:lnTo>
                      <a:pt x="268557" y="429229"/>
                    </a:lnTo>
                    <a:lnTo>
                      <a:pt x="256215" y="424292"/>
                    </a:lnTo>
                    <a:lnTo>
                      <a:pt x="243870" y="419354"/>
                    </a:lnTo>
                    <a:lnTo>
                      <a:pt x="231528" y="414417"/>
                    </a:lnTo>
                    <a:lnTo>
                      <a:pt x="224123" y="414417"/>
                    </a:lnTo>
                    <a:lnTo>
                      <a:pt x="211781" y="416885"/>
                    </a:lnTo>
                    <a:lnTo>
                      <a:pt x="206843" y="419354"/>
                    </a:lnTo>
                    <a:lnTo>
                      <a:pt x="194501" y="421823"/>
                    </a:lnTo>
                    <a:lnTo>
                      <a:pt x="179689" y="421823"/>
                    </a:lnTo>
                    <a:lnTo>
                      <a:pt x="167347" y="416885"/>
                    </a:lnTo>
                    <a:lnTo>
                      <a:pt x="159942" y="416885"/>
                    </a:lnTo>
                    <a:lnTo>
                      <a:pt x="147600" y="414417"/>
                    </a:lnTo>
                    <a:lnTo>
                      <a:pt x="137725" y="414417"/>
                    </a:lnTo>
                    <a:lnTo>
                      <a:pt x="135255" y="416885"/>
                    </a:lnTo>
                    <a:lnTo>
                      <a:pt x="127850" y="416885"/>
                    </a:lnTo>
                    <a:lnTo>
                      <a:pt x="122913" y="419354"/>
                    </a:lnTo>
                    <a:lnTo>
                      <a:pt x="117975" y="421823"/>
                    </a:lnTo>
                    <a:lnTo>
                      <a:pt x="115508" y="424292"/>
                    </a:lnTo>
                    <a:lnTo>
                      <a:pt x="108104" y="424292"/>
                    </a:lnTo>
                    <a:lnTo>
                      <a:pt x="103166" y="421823"/>
                    </a:lnTo>
                    <a:lnTo>
                      <a:pt x="98229" y="419354"/>
                    </a:lnTo>
                    <a:lnTo>
                      <a:pt x="93291" y="414417"/>
                    </a:lnTo>
                    <a:lnTo>
                      <a:pt x="85887" y="409481"/>
                    </a:lnTo>
                    <a:lnTo>
                      <a:pt x="76012" y="402074"/>
                    </a:lnTo>
                    <a:lnTo>
                      <a:pt x="71178" y="397137"/>
                    </a:lnTo>
                    <a:lnTo>
                      <a:pt x="61303" y="389732"/>
                    </a:lnTo>
                    <a:lnTo>
                      <a:pt x="58836" y="387264"/>
                    </a:lnTo>
                    <a:lnTo>
                      <a:pt x="58836" y="374922"/>
                    </a:lnTo>
                    <a:lnTo>
                      <a:pt x="61303" y="369984"/>
                    </a:lnTo>
                    <a:lnTo>
                      <a:pt x="61303" y="360109"/>
                    </a:lnTo>
                    <a:lnTo>
                      <a:pt x="58836" y="352705"/>
                    </a:lnTo>
                    <a:lnTo>
                      <a:pt x="56365" y="342830"/>
                    </a:lnTo>
                    <a:lnTo>
                      <a:pt x="53898" y="335425"/>
                    </a:lnTo>
                    <a:lnTo>
                      <a:pt x="53898" y="323081"/>
                    </a:lnTo>
                    <a:lnTo>
                      <a:pt x="56365" y="315677"/>
                    </a:lnTo>
                    <a:lnTo>
                      <a:pt x="58836" y="303335"/>
                    </a:lnTo>
                    <a:lnTo>
                      <a:pt x="61303" y="290991"/>
                    </a:lnTo>
                    <a:lnTo>
                      <a:pt x="63773" y="278649"/>
                    </a:lnTo>
                    <a:lnTo>
                      <a:pt x="71178" y="268774"/>
                    </a:lnTo>
                    <a:lnTo>
                      <a:pt x="80949" y="258901"/>
                    </a:lnTo>
                    <a:lnTo>
                      <a:pt x="88457" y="251494"/>
                    </a:lnTo>
                    <a:lnTo>
                      <a:pt x="95862" y="244090"/>
                    </a:lnTo>
                    <a:lnTo>
                      <a:pt x="98229" y="239152"/>
                    </a:lnTo>
                    <a:lnTo>
                      <a:pt x="100799" y="234215"/>
                    </a:lnTo>
                    <a:lnTo>
                      <a:pt x="105737" y="229279"/>
                    </a:lnTo>
                    <a:lnTo>
                      <a:pt x="108104" y="221873"/>
                    </a:lnTo>
                    <a:lnTo>
                      <a:pt x="115508" y="211999"/>
                    </a:lnTo>
                    <a:lnTo>
                      <a:pt x="115508" y="204697"/>
                    </a:lnTo>
                    <a:lnTo>
                      <a:pt x="113041" y="197187"/>
                    </a:lnTo>
                    <a:lnTo>
                      <a:pt x="110571" y="192251"/>
                    </a:lnTo>
                    <a:lnTo>
                      <a:pt x="110571" y="177440"/>
                    </a:lnTo>
                    <a:lnTo>
                      <a:pt x="108104" y="174972"/>
                    </a:lnTo>
                    <a:lnTo>
                      <a:pt x="103166" y="172503"/>
                    </a:lnTo>
                    <a:lnTo>
                      <a:pt x="100799" y="170034"/>
                    </a:lnTo>
                    <a:lnTo>
                      <a:pt x="98229" y="167565"/>
                    </a:lnTo>
                    <a:lnTo>
                      <a:pt x="98229" y="165097"/>
                    </a:lnTo>
                    <a:lnTo>
                      <a:pt x="100799" y="162628"/>
                    </a:lnTo>
                    <a:lnTo>
                      <a:pt x="105737" y="157692"/>
                    </a:lnTo>
                    <a:lnTo>
                      <a:pt x="110571" y="155223"/>
                    </a:lnTo>
                    <a:lnTo>
                      <a:pt x="113041" y="147817"/>
                    </a:lnTo>
                    <a:lnTo>
                      <a:pt x="113041" y="137944"/>
                    </a:lnTo>
                    <a:lnTo>
                      <a:pt x="110571" y="130538"/>
                    </a:lnTo>
                    <a:lnTo>
                      <a:pt x="108104" y="125600"/>
                    </a:lnTo>
                    <a:lnTo>
                      <a:pt x="105737" y="123133"/>
                    </a:lnTo>
                    <a:lnTo>
                      <a:pt x="103166" y="115727"/>
                    </a:lnTo>
                    <a:lnTo>
                      <a:pt x="100799" y="113258"/>
                    </a:lnTo>
                    <a:lnTo>
                      <a:pt x="95862" y="105852"/>
                    </a:lnTo>
                    <a:lnTo>
                      <a:pt x="95862" y="95978"/>
                    </a:lnTo>
                    <a:lnTo>
                      <a:pt x="88457" y="88572"/>
                    </a:lnTo>
                    <a:lnTo>
                      <a:pt x="80949" y="81168"/>
                    </a:lnTo>
                    <a:lnTo>
                      <a:pt x="76012" y="76230"/>
                    </a:lnTo>
                    <a:lnTo>
                      <a:pt x="68711" y="73761"/>
                    </a:lnTo>
                    <a:lnTo>
                      <a:pt x="46494" y="73761"/>
                    </a:lnTo>
                    <a:lnTo>
                      <a:pt x="39086" y="71293"/>
                    </a:lnTo>
                    <a:lnTo>
                      <a:pt x="31681" y="63888"/>
                    </a:lnTo>
                    <a:lnTo>
                      <a:pt x="29214" y="56482"/>
                    </a:lnTo>
                    <a:lnTo>
                      <a:pt x="24277" y="49077"/>
                    </a:lnTo>
                    <a:lnTo>
                      <a:pt x="16869" y="44140"/>
                    </a:lnTo>
                    <a:lnTo>
                      <a:pt x="11935" y="39202"/>
                    </a:lnTo>
                    <a:lnTo>
                      <a:pt x="6997" y="31798"/>
                    </a:lnTo>
                    <a:lnTo>
                      <a:pt x="4527" y="31798"/>
                    </a:lnTo>
                    <a:lnTo>
                      <a:pt x="-411" y="21923"/>
                    </a:lnTo>
                    <a:lnTo>
                      <a:pt x="-411" y="9581"/>
                    </a:lnTo>
                    <a:lnTo>
                      <a:pt x="2060" y="7112"/>
                    </a:lnTo>
                    <a:lnTo>
                      <a:pt x="2060" y="7112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884" cap="sq">
                <a:solidFill>
                  <a:schemeClr val="bg1">
                    <a:lumMod val="50000"/>
                  </a:schemeClr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11392546-3CB9-1FAD-E88C-7996826412DD}"/>
                  </a:ext>
                </a:extLst>
              </p:cNvPr>
              <p:cNvSpPr/>
              <p:nvPr/>
            </p:nvSpPr>
            <p:spPr>
              <a:xfrm>
                <a:off x="3740325" y="2407145"/>
                <a:ext cx="1196924" cy="1031532"/>
              </a:xfrm>
              <a:custGeom>
                <a:avLst/>
                <a:gdLst>
                  <a:gd name="connsiteX0" fmla="*/ 113142 w 1196924"/>
                  <a:gd name="connsiteY0" fmla="*/ 621773 h 1031532"/>
                  <a:gd name="connsiteX1" fmla="*/ 113142 w 1196924"/>
                  <a:gd name="connsiteY1" fmla="*/ 619304 h 1031532"/>
                  <a:gd name="connsiteX2" fmla="*/ 115612 w 1196924"/>
                  <a:gd name="connsiteY2" fmla="*/ 614368 h 1031532"/>
                  <a:gd name="connsiteX3" fmla="*/ 118079 w 1196924"/>
                  <a:gd name="connsiteY3" fmla="*/ 606860 h 1031532"/>
                  <a:gd name="connsiteX4" fmla="*/ 118079 w 1196924"/>
                  <a:gd name="connsiteY4" fmla="*/ 602024 h 1031532"/>
                  <a:gd name="connsiteX5" fmla="*/ 120546 w 1196924"/>
                  <a:gd name="connsiteY5" fmla="*/ 599557 h 1031532"/>
                  <a:gd name="connsiteX6" fmla="*/ 123016 w 1196924"/>
                  <a:gd name="connsiteY6" fmla="*/ 599557 h 1031532"/>
                  <a:gd name="connsiteX7" fmla="*/ 125484 w 1196924"/>
                  <a:gd name="connsiteY7" fmla="*/ 602024 h 1031532"/>
                  <a:gd name="connsiteX8" fmla="*/ 130421 w 1196924"/>
                  <a:gd name="connsiteY8" fmla="*/ 599557 h 1031532"/>
                  <a:gd name="connsiteX9" fmla="*/ 132788 w 1196924"/>
                  <a:gd name="connsiteY9" fmla="*/ 599557 h 1031532"/>
                  <a:gd name="connsiteX10" fmla="*/ 135359 w 1196924"/>
                  <a:gd name="connsiteY10" fmla="*/ 597089 h 1031532"/>
                  <a:gd name="connsiteX11" fmla="*/ 137725 w 1196924"/>
                  <a:gd name="connsiteY11" fmla="*/ 597089 h 1031532"/>
                  <a:gd name="connsiteX12" fmla="*/ 142763 w 1196924"/>
                  <a:gd name="connsiteY12" fmla="*/ 594516 h 1031532"/>
                  <a:gd name="connsiteX13" fmla="*/ 147701 w 1196924"/>
                  <a:gd name="connsiteY13" fmla="*/ 589580 h 1031532"/>
                  <a:gd name="connsiteX14" fmla="*/ 150067 w 1196924"/>
                  <a:gd name="connsiteY14" fmla="*/ 587214 h 1031532"/>
                  <a:gd name="connsiteX15" fmla="*/ 150067 w 1196924"/>
                  <a:gd name="connsiteY15" fmla="*/ 572403 h 1031532"/>
                  <a:gd name="connsiteX16" fmla="*/ 152638 w 1196924"/>
                  <a:gd name="connsiteY16" fmla="*/ 564997 h 1031532"/>
                  <a:gd name="connsiteX17" fmla="*/ 152638 w 1196924"/>
                  <a:gd name="connsiteY17" fmla="*/ 555123 h 1031532"/>
                  <a:gd name="connsiteX18" fmla="*/ 150067 w 1196924"/>
                  <a:gd name="connsiteY18" fmla="*/ 547717 h 1031532"/>
                  <a:gd name="connsiteX19" fmla="*/ 145130 w 1196924"/>
                  <a:gd name="connsiteY19" fmla="*/ 537844 h 1031532"/>
                  <a:gd name="connsiteX20" fmla="*/ 145130 w 1196924"/>
                  <a:gd name="connsiteY20" fmla="*/ 530438 h 1031532"/>
                  <a:gd name="connsiteX21" fmla="*/ 147701 w 1196924"/>
                  <a:gd name="connsiteY21" fmla="*/ 527970 h 1031532"/>
                  <a:gd name="connsiteX22" fmla="*/ 147701 w 1196924"/>
                  <a:gd name="connsiteY22" fmla="*/ 518095 h 1031532"/>
                  <a:gd name="connsiteX23" fmla="*/ 145130 w 1196924"/>
                  <a:gd name="connsiteY23" fmla="*/ 515627 h 1031532"/>
                  <a:gd name="connsiteX24" fmla="*/ 145130 w 1196924"/>
                  <a:gd name="connsiteY24" fmla="*/ 510689 h 1031532"/>
                  <a:gd name="connsiteX25" fmla="*/ 142763 w 1196924"/>
                  <a:gd name="connsiteY25" fmla="*/ 508222 h 1031532"/>
                  <a:gd name="connsiteX26" fmla="*/ 137725 w 1196924"/>
                  <a:gd name="connsiteY26" fmla="*/ 505753 h 1031532"/>
                  <a:gd name="connsiteX27" fmla="*/ 132788 w 1196924"/>
                  <a:gd name="connsiteY27" fmla="*/ 500816 h 1031532"/>
                  <a:gd name="connsiteX28" fmla="*/ 130421 w 1196924"/>
                  <a:gd name="connsiteY28" fmla="*/ 493410 h 1031532"/>
                  <a:gd name="connsiteX29" fmla="*/ 127954 w 1196924"/>
                  <a:gd name="connsiteY29" fmla="*/ 490943 h 1031532"/>
                  <a:gd name="connsiteX30" fmla="*/ 123016 w 1196924"/>
                  <a:gd name="connsiteY30" fmla="*/ 483536 h 1031532"/>
                  <a:gd name="connsiteX31" fmla="*/ 115612 w 1196924"/>
                  <a:gd name="connsiteY31" fmla="*/ 478599 h 1031532"/>
                  <a:gd name="connsiteX32" fmla="*/ 110674 w 1196924"/>
                  <a:gd name="connsiteY32" fmla="*/ 473663 h 1031532"/>
                  <a:gd name="connsiteX33" fmla="*/ 103267 w 1196924"/>
                  <a:gd name="connsiteY33" fmla="*/ 468726 h 1031532"/>
                  <a:gd name="connsiteX34" fmla="*/ 95862 w 1196924"/>
                  <a:gd name="connsiteY34" fmla="*/ 463788 h 1031532"/>
                  <a:gd name="connsiteX35" fmla="*/ 93395 w 1196924"/>
                  <a:gd name="connsiteY35" fmla="*/ 458851 h 1031532"/>
                  <a:gd name="connsiteX36" fmla="*/ 88457 w 1196924"/>
                  <a:gd name="connsiteY36" fmla="*/ 453915 h 1031532"/>
                  <a:gd name="connsiteX37" fmla="*/ 88457 w 1196924"/>
                  <a:gd name="connsiteY37" fmla="*/ 444040 h 1031532"/>
                  <a:gd name="connsiteX38" fmla="*/ 85987 w 1196924"/>
                  <a:gd name="connsiteY38" fmla="*/ 441571 h 1031532"/>
                  <a:gd name="connsiteX39" fmla="*/ 85987 w 1196924"/>
                  <a:gd name="connsiteY39" fmla="*/ 434166 h 1031532"/>
                  <a:gd name="connsiteX40" fmla="*/ 83520 w 1196924"/>
                  <a:gd name="connsiteY40" fmla="*/ 424292 h 1031532"/>
                  <a:gd name="connsiteX41" fmla="*/ 83520 w 1196924"/>
                  <a:gd name="connsiteY41" fmla="*/ 419354 h 1031532"/>
                  <a:gd name="connsiteX42" fmla="*/ 81053 w 1196924"/>
                  <a:gd name="connsiteY42" fmla="*/ 416887 h 1031532"/>
                  <a:gd name="connsiteX43" fmla="*/ 78582 w 1196924"/>
                  <a:gd name="connsiteY43" fmla="*/ 407012 h 1031532"/>
                  <a:gd name="connsiteX44" fmla="*/ 76115 w 1196924"/>
                  <a:gd name="connsiteY44" fmla="*/ 402074 h 1031532"/>
                  <a:gd name="connsiteX45" fmla="*/ 76115 w 1196924"/>
                  <a:gd name="connsiteY45" fmla="*/ 399607 h 1031532"/>
                  <a:gd name="connsiteX46" fmla="*/ 83520 w 1196924"/>
                  <a:gd name="connsiteY46" fmla="*/ 399607 h 1031532"/>
                  <a:gd name="connsiteX47" fmla="*/ 88457 w 1196924"/>
                  <a:gd name="connsiteY47" fmla="*/ 397139 h 1031532"/>
                  <a:gd name="connsiteX48" fmla="*/ 95862 w 1196924"/>
                  <a:gd name="connsiteY48" fmla="*/ 392201 h 1031532"/>
                  <a:gd name="connsiteX49" fmla="*/ 98332 w 1196924"/>
                  <a:gd name="connsiteY49" fmla="*/ 389732 h 1031532"/>
                  <a:gd name="connsiteX50" fmla="*/ 103267 w 1196924"/>
                  <a:gd name="connsiteY50" fmla="*/ 384795 h 1031532"/>
                  <a:gd name="connsiteX51" fmla="*/ 105737 w 1196924"/>
                  <a:gd name="connsiteY51" fmla="*/ 384795 h 1031532"/>
                  <a:gd name="connsiteX52" fmla="*/ 108204 w 1196924"/>
                  <a:gd name="connsiteY52" fmla="*/ 377390 h 1031532"/>
                  <a:gd name="connsiteX53" fmla="*/ 110674 w 1196924"/>
                  <a:gd name="connsiteY53" fmla="*/ 372453 h 1031532"/>
                  <a:gd name="connsiteX54" fmla="*/ 110674 w 1196924"/>
                  <a:gd name="connsiteY54" fmla="*/ 365047 h 1031532"/>
                  <a:gd name="connsiteX55" fmla="*/ 108204 w 1196924"/>
                  <a:gd name="connsiteY55" fmla="*/ 357642 h 1031532"/>
                  <a:gd name="connsiteX56" fmla="*/ 110674 w 1196924"/>
                  <a:gd name="connsiteY56" fmla="*/ 357642 h 1031532"/>
                  <a:gd name="connsiteX57" fmla="*/ 115612 w 1196924"/>
                  <a:gd name="connsiteY57" fmla="*/ 360111 h 1031532"/>
                  <a:gd name="connsiteX58" fmla="*/ 115612 w 1196924"/>
                  <a:gd name="connsiteY58" fmla="*/ 362580 h 1031532"/>
                  <a:gd name="connsiteX59" fmla="*/ 120546 w 1196924"/>
                  <a:gd name="connsiteY59" fmla="*/ 362580 h 1031532"/>
                  <a:gd name="connsiteX60" fmla="*/ 120546 w 1196924"/>
                  <a:gd name="connsiteY60" fmla="*/ 360111 h 1031532"/>
                  <a:gd name="connsiteX61" fmla="*/ 125484 w 1196924"/>
                  <a:gd name="connsiteY61" fmla="*/ 360111 h 1031532"/>
                  <a:gd name="connsiteX62" fmla="*/ 127954 w 1196924"/>
                  <a:gd name="connsiteY62" fmla="*/ 362580 h 1031532"/>
                  <a:gd name="connsiteX63" fmla="*/ 130421 w 1196924"/>
                  <a:gd name="connsiteY63" fmla="*/ 362580 h 1031532"/>
                  <a:gd name="connsiteX64" fmla="*/ 132788 w 1196924"/>
                  <a:gd name="connsiteY64" fmla="*/ 357642 h 1031532"/>
                  <a:gd name="connsiteX65" fmla="*/ 135359 w 1196924"/>
                  <a:gd name="connsiteY65" fmla="*/ 355173 h 1031532"/>
                  <a:gd name="connsiteX66" fmla="*/ 137725 w 1196924"/>
                  <a:gd name="connsiteY66" fmla="*/ 352705 h 1031532"/>
                  <a:gd name="connsiteX67" fmla="*/ 140296 w 1196924"/>
                  <a:gd name="connsiteY67" fmla="*/ 352705 h 1031532"/>
                  <a:gd name="connsiteX68" fmla="*/ 140296 w 1196924"/>
                  <a:gd name="connsiteY68" fmla="*/ 347767 h 1031532"/>
                  <a:gd name="connsiteX69" fmla="*/ 137725 w 1196924"/>
                  <a:gd name="connsiteY69" fmla="*/ 345300 h 1031532"/>
                  <a:gd name="connsiteX70" fmla="*/ 140296 w 1196924"/>
                  <a:gd name="connsiteY70" fmla="*/ 337894 h 1031532"/>
                  <a:gd name="connsiteX71" fmla="*/ 142763 w 1196924"/>
                  <a:gd name="connsiteY71" fmla="*/ 335425 h 1031532"/>
                  <a:gd name="connsiteX72" fmla="*/ 145130 w 1196924"/>
                  <a:gd name="connsiteY72" fmla="*/ 335425 h 1031532"/>
                  <a:gd name="connsiteX73" fmla="*/ 147701 w 1196924"/>
                  <a:gd name="connsiteY73" fmla="*/ 332956 h 1031532"/>
                  <a:gd name="connsiteX74" fmla="*/ 147701 w 1196924"/>
                  <a:gd name="connsiteY74" fmla="*/ 330488 h 1031532"/>
                  <a:gd name="connsiteX75" fmla="*/ 150067 w 1196924"/>
                  <a:gd name="connsiteY75" fmla="*/ 328020 h 1031532"/>
                  <a:gd name="connsiteX76" fmla="*/ 150067 w 1196924"/>
                  <a:gd name="connsiteY76" fmla="*/ 325552 h 1031532"/>
                  <a:gd name="connsiteX77" fmla="*/ 152638 w 1196924"/>
                  <a:gd name="connsiteY77" fmla="*/ 325552 h 1031532"/>
                  <a:gd name="connsiteX78" fmla="*/ 157576 w 1196924"/>
                  <a:gd name="connsiteY78" fmla="*/ 323083 h 1031532"/>
                  <a:gd name="connsiteX79" fmla="*/ 169918 w 1196924"/>
                  <a:gd name="connsiteY79" fmla="*/ 315677 h 1031532"/>
                  <a:gd name="connsiteX80" fmla="*/ 177222 w 1196924"/>
                  <a:gd name="connsiteY80" fmla="*/ 313208 h 1031532"/>
                  <a:gd name="connsiteX81" fmla="*/ 189564 w 1196924"/>
                  <a:gd name="connsiteY81" fmla="*/ 308272 h 1031532"/>
                  <a:gd name="connsiteX82" fmla="*/ 199539 w 1196924"/>
                  <a:gd name="connsiteY82" fmla="*/ 300866 h 1031532"/>
                  <a:gd name="connsiteX83" fmla="*/ 206843 w 1196924"/>
                  <a:gd name="connsiteY83" fmla="*/ 295928 h 1031532"/>
                  <a:gd name="connsiteX84" fmla="*/ 214352 w 1196924"/>
                  <a:gd name="connsiteY84" fmla="*/ 278649 h 1031532"/>
                  <a:gd name="connsiteX85" fmla="*/ 216718 w 1196924"/>
                  <a:gd name="connsiteY85" fmla="*/ 268776 h 1031532"/>
                  <a:gd name="connsiteX86" fmla="*/ 221653 w 1196924"/>
                  <a:gd name="connsiteY86" fmla="*/ 261369 h 1031532"/>
                  <a:gd name="connsiteX87" fmla="*/ 229060 w 1196924"/>
                  <a:gd name="connsiteY87" fmla="*/ 256432 h 1031532"/>
                  <a:gd name="connsiteX88" fmla="*/ 241403 w 1196924"/>
                  <a:gd name="connsiteY88" fmla="*/ 253965 h 1031532"/>
                  <a:gd name="connsiteX89" fmla="*/ 246340 w 1196924"/>
                  <a:gd name="connsiteY89" fmla="*/ 253965 h 1031532"/>
                  <a:gd name="connsiteX90" fmla="*/ 263620 w 1196924"/>
                  <a:gd name="connsiteY90" fmla="*/ 251496 h 1031532"/>
                  <a:gd name="connsiteX91" fmla="*/ 268557 w 1196924"/>
                  <a:gd name="connsiteY91" fmla="*/ 251496 h 1031532"/>
                  <a:gd name="connsiteX92" fmla="*/ 278429 w 1196924"/>
                  <a:gd name="connsiteY92" fmla="*/ 249027 h 1031532"/>
                  <a:gd name="connsiteX93" fmla="*/ 300646 w 1196924"/>
                  <a:gd name="connsiteY93" fmla="*/ 249027 h 1031532"/>
                  <a:gd name="connsiteX94" fmla="*/ 305583 w 1196924"/>
                  <a:gd name="connsiteY94" fmla="*/ 251496 h 1031532"/>
                  <a:gd name="connsiteX95" fmla="*/ 310521 w 1196924"/>
                  <a:gd name="connsiteY95" fmla="*/ 253965 h 1031532"/>
                  <a:gd name="connsiteX96" fmla="*/ 315458 w 1196924"/>
                  <a:gd name="connsiteY96" fmla="*/ 258901 h 1031532"/>
                  <a:gd name="connsiteX97" fmla="*/ 317925 w 1196924"/>
                  <a:gd name="connsiteY97" fmla="*/ 261369 h 1031532"/>
                  <a:gd name="connsiteX98" fmla="*/ 322863 w 1196924"/>
                  <a:gd name="connsiteY98" fmla="*/ 268776 h 1031532"/>
                  <a:gd name="connsiteX99" fmla="*/ 325333 w 1196924"/>
                  <a:gd name="connsiteY99" fmla="*/ 273713 h 1031532"/>
                  <a:gd name="connsiteX100" fmla="*/ 335205 w 1196924"/>
                  <a:gd name="connsiteY100" fmla="*/ 278649 h 1031532"/>
                  <a:gd name="connsiteX101" fmla="*/ 342613 w 1196924"/>
                  <a:gd name="connsiteY101" fmla="*/ 283586 h 1031532"/>
                  <a:gd name="connsiteX102" fmla="*/ 345080 w 1196924"/>
                  <a:gd name="connsiteY102" fmla="*/ 286055 h 1031532"/>
                  <a:gd name="connsiteX103" fmla="*/ 352484 w 1196924"/>
                  <a:gd name="connsiteY103" fmla="*/ 290993 h 1031532"/>
                  <a:gd name="connsiteX104" fmla="*/ 357422 w 1196924"/>
                  <a:gd name="connsiteY104" fmla="*/ 293460 h 1031532"/>
                  <a:gd name="connsiteX105" fmla="*/ 359892 w 1196924"/>
                  <a:gd name="connsiteY105" fmla="*/ 295928 h 1031532"/>
                  <a:gd name="connsiteX106" fmla="*/ 369764 w 1196924"/>
                  <a:gd name="connsiteY106" fmla="*/ 298397 h 1031532"/>
                  <a:gd name="connsiteX107" fmla="*/ 374701 w 1196924"/>
                  <a:gd name="connsiteY107" fmla="*/ 298397 h 1031532"/>
                  <a:gd name="connsiteX108" fmla="*/ 379639 w 1196924"/>
                  <a:gd name="connsiteY108" fmla="*/ 300866 h 1031532"/>
                  <a:gd name="connsiteX109" fmla="*/ 384576 w 1196924"/>
                  <a:gd name="connsiteY109" fmla="*/ 305803 h 1031532"/>
                  <a:gd name="connsiteX110" fmla="*/ 387044 w 1196924"/>
                  <a:gd name="connsiteY110" fmla="*/ 310739 h 1031532"/>
                  <a:gd name="connsiteX111" fmla="*/ 391981 w 1196924"/>
                  <a:gd name="connsiteY111" fmla="*/ 313208 h 1031532"/>
                  <a:gd name="connsiteX112" fmla="*/ 396918 w 1196924"/>
                  <a:gd name="connsiteY112" fmla="*/ 315677 h 1031532"/>
                  <a:gd name="connsiteX113" fmla="*/ 409261 w 1196924"/>
                  <a:gd name="connsiteY113" fmla="*/ 323083 h 1031532"/>
                  <a:gd name="connsiteX114" fmla="*/ 419135 w 1196924"/>
                  <a:gd name="connsiteY114" fmla="*/ 330488 h 1031532"/>
                  <a:gd name="connsiteX115" fmla="*/ 424073 w 1196924"/>
                  <a:gd name="connsiteY115" fmla="*/ 330488 h 1031532"/>
                  <a:gd name="connsiteX116" fmla="*/ 433948 w 1196924"/>
                  <a:gd name="connsiteY116" fmla="*/ 337894 h 1031532"/>
                  <a:gd name="connsiteX117" fmla="*/ 463569 w 1196924"/>
                  <a:gd name="connsiteY117" fmla="*/ 337894 h 1031532"/>
                  <a:gd name="connsiteX118" fmla="*/ 478379 w 1196924"/>
                  <a:gd name="connsiteY118" fmla="*/ 332956 h 1031532"/>
                  <a:gd name="connsiteX119" fmla="*/ 483316 w 1196924"/>
                  <a:gd name="connsiteY119" fmla="*/ 332956 h 1031532"/>
                  <a:gd name="connsiteX120" fmla="*/ 490724 w 1196924"/>
                  <a:gd name="connsiteY120" fmla="*/ 328020 h 1031532"/>
                  <a:gd name="connsiteX121" fmla="*/ 500596 w 1196924"/>
                  <a:gd name="connsiteY121" fmla="*/ 323083 h 1031532"/>
                  <a:gd name="connsiteX122" fmla="*/ 503066 w 1196924"/>
                  <a:gd name="connsiteY122" fmla="*/ 318145 h 1031532"/>
                  <a:gd name="connsiteX123" fmla="*/ 510471 w 1196924"/>
                  <a:gd name="connsiteY123" fmla="*/ 303335 h 1031532"/>
                  <a:gd name="connsiteX124" fmla="*/ 515408 w 1196924"/>
                  <a:gd name="connsiteY124" fmla="*/ 290993 h 1031532"/>
                  <a:gd name="connsiteX125" fmla="*/ 520346 w 1196924"/>
                  <a:gd name="connsiteY125" fmla="*/ 283586 h 1031532"/>
                  <a:gd name="connsiteX126" fmla="*/ 522813 w 1196924"/>
                  <a:gd name="connsiteY126" fmla="*/ 278649 h 1031532"/>
                  <a:gd name="connsiteX127" fmla="*/ 525283 w 1196924"/>
                  <a:gd name="connsiteY127" fmla="*/ 276180 h 1031532"/>
                  <a:gd name="connsiteX128" fmla="*/ 527750 w 1196924"/>
                  <a:gd name="connsiteY128" fmla="*/ 273713 h 1031532"/>
                  <a:gd name="connsiteX129" fmla="*/ 530217 w 1196924"/>
                  <a:gd name="connsiteY129" fmla="*/ 271244 h 1031532"/>
                  <a:gd name="connsiteX130" fmla="*/ 537625 w 1196924"/>
                  <a:gd name="connsiteY130" fmla="*/ 263838 h 1031532"/>
                  <a:gd name="connsiteX131" fmla="*/ 542563 w 1196924"/>
                  <a:gd name="connsiteY131" fmla="*/ 258901 h 1031532"/>
                  <a:gd name="connsiteX132" fmla="*/ 549967 w 1196924"/>
                  <a:gd name="connsiteY132" fmla="*/ 253965 h 1031532"/>
                  <a:gd name="connsiteX133" fmla="*/ 557372 w 1196924"/>
                  <a:gd name="connsiteY133" fmla="*/ 244090 h 1031532"/>
                  <a:gd name="connsiteX134" fmla="*/ 567247 w 1196924"/>
                  <a:gd name="connsiteY134" fmla="*/ 234216 h 1031532"/>
                  <a:gd name="connsiteX135" fmla="*/ 574651 w 1196924"/>
                  <a:gd name="connsiteY135" fmla="*/ 231748 h 1031532"/>
                  <a:gd name="connsiteX136" fmla="*/ 582059 w 1196924"/>
                  <a:gd name="connsiteY136" fmla="*/ 231748 h 1031532"/>
                  <a:gd name="connsiteX137" fmla="*/ 586993 w 1196924"/>
                  <a:gd name="connsiteY137" fmla="*/ 229279 h 1031532"/>
                  <a:gd name="connsiteX138" fmla="*/ 594298 w 1196924"/>
                  <a:gd name="connsiteY138" fmla="*/ 226810 h 1031532"/>
                  <a:gd name="connsiteX139" fmla="*/ 604173 w 1196924"/>
                  <a:gd name="connsiteY139" fmla="*/ 221873 h 1031532"/>
                  <a:gd name="connsiteX140" fmla="*/ 611577 w 1196924"/>
                  <a:gd name="connsiteY140" fmla="*/ 216937 h 1031532"/>
                  <a:gd name="connsiteX141" fmla="*/ 614148 w 1196924"/>
                  <a:gd name="connsiteY141" fmla="*/ 214468 h 1031532"/>
                  <a:gd name="connsiteX142" fmla="*/ 619085 w 1196924"/>
                  <a:gd name="connsiteY142" fmla="*/ 207062 h 1031532"/>
                  <a:gd name="connsiteX143" fmla="*/ 621452 w 1196924"/>
                  <a:gd name="connsiteY143" fmla="*/ 204593 h 1031532"/>
                  <a:gd name="connsiteX144" fmla="*/ 623919 w 1196924"/>
                  <a:gd name="connsiteY144" fmla="*/ 197189 h 1031532"/>
                  <a:gd name="connsiteX145" fmla="*/ 623919 w 1196924"/>
                  <a:gd name="connsiteY145" fmla="*/ 194720 h 1031532"/>
                  <a:gd name="connsiteX146" fmla="*/ 628857 w 1196924"/>
                  <a:gd name="connsiteY146" fmla="*/ 184845 h 1031532"/>
                  <a:gd name="connsiteX147" fmla="*/ 633794 w 1196924"/>
                  <a:gd name="connsiteY147" fmla="*/ 179909 h 1031532"/>
                  <a:gd name="connsiteX148" fmla="*/ 641199 w 1196924"/>
                  <a:gd name="connsiteY148" fmla="*/ 177440 h 1031532"/>
                  <a:gd name="connsiteX149" fmla="*/ 643669 w 1196924"/>
                  <a:gd name="connsiteY149" fmla="*/ 175074 h 1031532"/>
                  <a:gd name="connsiteX150" fmla="*/ 658478 w 1196924"/>
                  <a:gd name="connsiteY150" fmla="*/ 177440 h 1031532"/>
                  <a:gd name="connsiteX151" fmla="*/ 717722 w 1196924"/>
                  <a:gd name="connsiteY151" fmla="*/ 177440 h 1031532"/>
                  <a:gd name="connsiteX152" fmla="*/ 722659 w 1196924"/>
                  <a:gd name="connsiteY152" fmla="*/ 175074 h 1031532"/>
                  <a:gd name="connsiteX153" fmla="*/ 776968 w 1196924"/>
                  <a:gd name="connsiteY153" fmla="*/ 175074 h 1031532"/>
                  <a:gd name="connsiteX154" fmla="*/ 781906 w 1196924"/>
                  <a:gd name="connsiteY154" fmla="*/ 172606 h 1031532"/>
                  <a:gd name="connsiteX155" fmla="*/ 786843 w 1196924"/>
                  <a:gd name="connsiteY155" fmla="*/ 170034 h 1031532"/>
                  <a:gd name="connsiteX156" fmla="*/ 789310 w 1196924"/>
                  <a:gd name="connsiteY156" fmla="*/ 165098 h 1031532"/>
                  <a:gd name="connsiteX157" fmla="*/ 791777 w 1196924"/>
                  <a:gd name="connsiteY157" fmla="*/ 157794 h 1031532"/>
                  <a:gd name="connsiteX158" fmla="*/ 796715 w 1196924"/>
                  <a:gd name="connsiteY158" fmla="*/ 147817 h 1031532"/>
                  <a:gd name="connsiteX159" fmla="*/ 796715 w 1196924"/>
                  <a:gd name="connsiteY159" fmla="*/ 140515 h 1031532"/>
                  <a:gd name="connsiteX160" fmla="*/ 799185 w 1196924"/>
                  <a:gd name="connsiteY160" fmla="*/ 135579 h 1031532"/>
                  <a:gd name="connsiteX161" fmla="*/ 801652 w 1196924"/>
                  <a:gd name="connsiteY161" fmla="*/ 130641 h 1031532"/>
                  <a:gd name="connsiteX162" fmla="*/ 804123 w 1196924"/>
                  <a:gd name="connsiteY162" fmla="*/ 125704 h 1031532"/>
                  <a:gd name="connsiteX163" fmla="*/ 806590 w 1196924"/>
                  <a:gd name="connsiteY163" fmla="*/ 123235 h 1031532"/>
                  <a:gd name="connsiteX164" fmla="*/ 809057 w 1196924"/>
                  <a:gd name="connsiteY164" fmla="*/ 120766 h 1031532"/>
                  <a:gd name="connsiteX165" fmla="*/ 826340 w 1196924"/>
                  <a:gd name="connsiteY165" fmla="*/ 108424 h 1031532"/>
                  <a:gd name="connsiteX166" fmla="*/ 833744 w 1196924"/>
                  <a:gd name="connsiteY166" fmla="*/ 105955 h 1031532"/>
                  <a:gd name="connsiteX167" fmla="*/ 841149 w 1196924"/>
                  <a:gd name="connsiteY167" fmla="*/ 101020 h 1031532"/>
                  <a:gd name="connsiteX168" fmla="*/ 843619 w 1196924"/>
                  <a:gd name="connsiteY168" fmla="*/ 101020 h 1031532"/>
                  <a:gd name="connsiteX169" fmla="*/ 848553 w 1196924"/>
                  <a:gd name="connsiteY169" fmla="*/ 96082 h 1031532"/>
                  <a:gd name="connsiteX170" fmla="*/ 858428 w 1196924"/>
                  <a:gd name="connsiteY170" fmla="*/ 93613 h 1031532"/>
                  <a:gd name="connsiteX171" fmla="*/ 868303 w 1196924"/>
                  <a:gd name="connsiteY171" fmla="*/ 88676 h 1031532"/>
                  <a:gd name="connsiteX172" fmla="*/ 878178 w 1196924"/>
                  <a:gd name="connsiteY172" fmla="*/ 83740 h 1031532"/>
                  <a:gd name="connsiteX173" fmla="*/ 885583 w 1196924"/>
                  <a:gd name="connsiteY173" fmla="*/ 78803 h 1031532"/>
                  <a:gd name="connsiteX174" fmla="*/ 890520 w 1196924"/>
                  <a:gd name="connsiteY174" fmla="*/ 76334 h 1031532"/>
                  <a:gd name="connsiteX175" fmla="*/ 902862 w 1196924"/>
                  <a:gd name="connsiteY175" fmla="*/ 71396 h 1031532"/>
                  <a:gd name="connsiteX176" fmla="*/ 910267 w 1196924"/>
                  <a:gd name="connsiteY176" fmla="*/ 63992 h 1031532"/>
                  <a:gd name="connsiteX177" fmla="*/ 915204 w 1196924"/>
                  <a:gd name="connsiteY177" fmla="*/ 59054 h 1031532"/>
                  <a:gd name="connsiteX178" fmla="*/ 922609 w 1196924"/>
                  <a:gd name="connsiteY178" fmla="*/ 51648 h 1031532"/>
                  <a:gd name="connsiteX179" fmla="*/ 932484 w 1196924"/>
                  <a:gd name="connsiteY179" fmla="*/ 41775 h 1031532"/>
                  <a:gd name="connsiteX180" fmla="*/ 939889 w 1196924"/>
                  <a:gd name="connsiteY180" fmla="*/ 34368 h 1031532"/>
                  <a:gd name="connsiteX181" fmla="*/ 952234 w 1196924"/>
                  <a:gd name="connsiteY181" fmla="*/ 26964 h 1031532"/>
                  <a:gd name="connsiteX182" fmla="*/ 959638 w 1196924"/>
                  <a:gd name="connsiteY182" fmla="*/ 19558 h 1031532"/>
                  <a:gd name="connsiteX183" fmla="*/ 964576 w 1196924"/>
                  <a:gd name="connsiteY183" fmla="*/ 14620 h 1031532"/>
                  <a:gd name="connsiteX184" fmla="*/ 971981 w 1196924"/>
                  <a:gd name="connsiteY184" fmla="*/ 7216 h 1031532"/>
                  <a:gd name="connsiteX185" fmla="*/ 976918 w 1196924"/>
                  <a:gd name="connsiteY185" fmla="*/ 2278 h 1031532"/>
                  <a:gd name="connsiteX186" fmla="*/ 989260 w 1196924"/>
                  <a:gd name="connsiteY186" fmla="*/ 2278 h 1031532"/>
                  <a:gd name="connsiteX187" fmla="*/ 1003969 w 1196924"/>
                  <a:gd name="connsiteY187" fmla="*/ -191 h 1031532"/>
                  <a:gd name="connsiteX188" fmla="*/ 1031224 w 1196924"/>
                  <a:gd name="connsiteY188" fmla="*/ -191 h 1031532"/>
                  <a:gd name="connsiteX189" fmla="*/ 1038528 w 1196924"/>
                  <a:gd name="connsiteY189" fmla="*/ 4747 h 1031532"/>
                  <a:gd name="connsiteX190" fmla="*/ 1048403 w 1196924"/>
                  <a:gd name="connsiteY190" fmla="*/ 9684 h 1031532"/>
                  <a:gd name="connsiteX191" fmla="*/ 1058275 w 1196924"/>
                  <a:gd name="connsiteY191" fmla="*/ 17089 h 1031532"/>
                  <a:gd name="connsiteX192" fmla="*/ 1070620 w 1196924"/>
                  <a:gd name="connsiteY192" fmla="*/ 24495 h 1031532"/>
                  <a:gd name="connsiteX193" fmla="*/ 1078025 w 1196924"/>
                  <a:gd name="connsiteY193" fmla="*/ 29433 h 1031532"/>
                  <a:gd name="connsiteX194" fmla="*/ 1090367 w 1196924"/>
                  <a:gd name="connsiteY194" fmla="*/ 41775 h 1031532"/>
                  <a:gd name="connsiteX195" fmla="*/ 1097771 w 1196924"/>
                  <a:gd name="connsiteY195" fmla="*/ 44243 h 1031532"/>
                  <a:gd name="connsiteX196" fmla="*/ 1105179 w 1196924"/>
                  <a:gd name="connsiteY196" fmla="*/ 51648 h 1031532"/>
                  <a:gd name="connsiteX197" fmla="*/ 1110113 w 1196924"/>
                  <a:gd name="connsiteY197" fmla="*/ 56585 h 1031532"/>
                  <a:gd name="connsiteX198" fmla="*/ 1122459 w 1196924"/>
                  <a:gd name="connsiteY198" fmla="*/ 63992 h 1031532"/>
                  <a:gd name="connsiteX199" fmla="*/ 1124926 w 1196924"/>
                  <a:gd name="connsiteY199" fmla="*/ 66459 h 1031532"/>
                  <a:gd name="connsiteX200" fmla="*/ 1134801 w 1196924"/>
                  <a:gd name="connsiteY200" fmla="*/ 71396 h 1031532"/>
                  <a:gd name="connsiteX201" fmla="*/ 1137268 w 1196924"/>
                  <a:gd name="connsiteY201" fmla="*/ 76334 h 1031532"/>
                  <a:gd name="connsiteX202" fmla="*/ 1149610 w 1196924"/>
                  <a:gd name="connsiteY202" fmla="*/ 86207 h 1031532"/>
                  <a:gd name="connsiteX203" fmla="*/ 1157018 w 1196924"/>
                  <a:gd name="connsiteY203" fmla="*/ 91145 h 1031532"/>
                  <a:gd name="connsiteX204" fmla="*/ 1166889 w 1196924"/>
                  <a:gd name="connsiteY204" fmla="*/ 96082 h 1031532"/>
                  <a:gd name="connsiteX205" fmla="*/ 1179235 w 1196924"/>
                  <a:gd name="connsiteY205" fmla="*/ 105955 h 1031532"/>
                  <a:gd name="connsiteX206" fmla="*/ 1186639 w 1196924"/>
                  <a:gd name="connsiteY206" fmla="*/ 110893 h 1031532"/>
                  <a:gd name="connsiteX207" fmla="*/ 1191577 w 1196924"/>
                  <a:gd name="connsiteY207" fmla="*/ 113362 h 1031532"/>
                  <a:gd name="connsiteX208" fmla="*/ 1196514 w 1196924"/>
                  <a:gd name="connsiteY208" fmla="*/ 115830 h 1031532"/>
                  <a:gd name="connsiteX209" fmla="*/ 1194044 w 1196924"/>
                  <a:gd name="connsiteY209" fmla="*/ 118299 h 1031532"/>
                  <a:gd name="connsiteX210" fmla="*/ 1191577 w 1196924"/>
                  <a:gd name="connsiteY210" fmla="*/ 120766 h 1031532"/>
                  <a:gd name="connsiteX211" fmla="*/ 1189106 w 1196924"/>
                  <a:gd name="connsiteY211" fmla="*/ 123235 h 1031532"/>
                  <a:gd name="connsiteX212" fmla="*/ 1181702 w 1196924"/>
                  <a:gd name="connsiteY212" fmla="*/ 123235 h 1031532"/>
                  <a:gd name="connsiteX213" fmla="*/ 1181702 w 1196924"/>
                  <a:gd name="connsiteY213" fmla="*/ 125704 h 1031532"/>
                  <a:gd name="connsiteX214" fmla="*/ 1179235 w 1196924"/>
                  <a:gd name="connsiteY214" fmla="*/ 125704 h 1031532"/>
                  <a:gd name="connsiteX215" fmla="*/ 1174297 w 1196924"/>
                  <a:gd name="connsiteY215" fmla="*/ 130641 h 1031532"/>
                  <a:gd name="connsiteX216" fmla="*/ 1171827 w 1196924"/>
                  <a:gd name="connsiteY216" fmla="*/ 133110 h 1031532"/>
                  <a:gd name="connsiteX217" fmla="*/ 1169360 w 1196924"/>
                  <a:gd name="connsiteY217" fmla="*/ 135579 h 1031532"/>
                  <a:gd name="connsiteX218" fmla="*/ 1166889 w 1196924"/>
                  <a:gd name="connsiteY218" fmla="*/ 138047 h 1031532"/>
                  <a:gd name="connsiteX219" fmla="*/ 1164422 w 1196924"/>
                  <a:gd name="connsiteY219" fmla="*/ 140515 h 1031532"/>
                  <a:gd name="connsiteX220" fmla="*/ 1161952 w 1196924"/>
                  <a:gd name="connsiteY220" fmla="*/ 142881 h 1031532"/>
                  <a:gd name="connsiteX221" fmla="*/ 1159485 w 1196924"/>
                  <a:gd name="connsiteY221" fmla="*/ 145350 h 1031532"/>
                  <a:gd name="connsiteX222" fmla="*/ 1154547 w 1196924"/>
                  <a:gd name="connsiteY222" fmla="*/ 152858 h 1031532"/>
                  <a:gd name="connsiteX223" fmla="*/ 1152080 w 1196924"/>
                  <a:gd name="connsiteY223" fmla="*/ 157794 h 1031532"/>
                  <a:gd name="connsiteX224" fmla="*/ 1152080 w 1196924"/>
                  <a:gd name="connsiteY224" fmla="*/ 160263 h 1031532"/>
                  <a:gd name="connsiteX225" fmla="*/ 1149610 w 1196924"/>
                  <a:gd name="connsiteY225" fmla="*/ 162630 h 1031532"/>
                  <a:gd name="connsiteX226" fmla="*/ 1149610 w 1196924"/>
                  <a:gd name="connsiteY226" fmla="*/ 165098 h 1031532"/>
                  <a:gd name="connsiteX227" fmla="*/ 1147143 w 1196924"/>
                  <a:gd name="connsiteY227" fmla="*/ 170034 h 1031532"/>
                  <a:gd name="connsiteX228" fmla="*/ 1144672 w 1196924"/>
                  <a:gd name="connsiteY228" fmla="*/ 172606 h 1031532"/>
                  <a:gd name="connsiteX229" fmla="*/ 1144672 w 1196924"/>
                  <a:gd name="connsiteY229" fmla="*/ 175074 h 1031532"/>
                  <a:gd name="connsiteX230" fmla="*/ 1142205 w 1196924"/>
                  <a:gd name="connsiteY230" fmla="*/ 179909 h 1031532"/>
                  <a:gd name="connsiteX231" fmla="*/ 1139738 w 1196924"/>
                  <a:gd name="connsiteY231" fmla="*/ 182378 h 1031532"/>
                  <a:gd name="connsiteX232" fmla="*/ 1137268 w 1196924"/>
                  <a:gd name="connsiteY232" fmla="*/ 187314 h 1031532"/>
                  <a:gd name="connsiteX233" fmla="*/ 1137268 w 1196924"/>
                  <a:gd name="connsiteY233" fmla="*/ 189782 h 1031532"/>
                  <a:gd name="connsiteX234" fmla="*/ 1134801 w 1196924"/>
                  <a:gd name="connsiteY234" fmla="*/ 192251 h 1031532"/>
                  <a:gd name="connsiteX235" fmla="*/ 1134801 w 1196924"/>
                  <a:gd name="connsiteY235" fmla="*/ 194720 h 1031532"/>
                  <a:gd name="connsiteX236" fmla="*/ 1132330 w 1196924"/>
                  <a:gd name="connsiteY236" fmla="*/ 197189 h 1031532"/>
                  <a:gd name="connsiteX237" fmla="*/ 1132330 w 1196924"/>
                  <a:gd name="connsiteY237" fmla="*/ 199657 h 1031532"/>
                  <a:gd name="connsiteX238" fmla="*/ 1129863 w 1196924"/>
                  <a:gd name="connsiteY238" fmla="*/ 202125 h 1031532"/>
                  <a:gd name="connsiteX239" fmla="*/ 1129863 w 1196924"/>
                  <a:gd name="connsiteY239" fmla="*/ 204593 h 1031532"/>
                  <a:gd name="connsiteX240" fmla="*/ 1127393 w 1196924"/>
                  <a:gd name="connsiteY240" fmla="*/ 207062 h 1031532"/>
                  <a:gd name="connsiteX241" fmla="*/ 1124926 w 1196924"/>
                  <a:gd name="connsiteY241" fmla="*/ 207062 h 1031532"/>
                  <a:gd name="connsiteX242" fmla="*/ 1122459 w 1196924"/>
                  <a:gd name="connsiteY242" fmla="*/ 209531 h 1031532"/>
                  <a:gd name="connsiteX243" fmla="*/ 1119988 w 1196924"/>
                  <a:gd name="connsiteY243" fmla="*/ 214468 h 1031532"/>
                  <a:gd name="connsiteX244" fmla="*/ 1117521 w 1196924"/>
                  <a:gd name="connsiteY244" fmla="*/ 216937 h 1031532"/>
                  <a:gd name="connsiteX245" fmla="*/ 1115051 w 1196924"/>
                  <a:gd name="connsiteY245" fmla="*/ 221873 h 1031532"/>
                  <a:gd name="connsiteX246" fmla="*/ 1115051 w 1196924"/>
                  <a:gd name="connsiteY246" fmla="*/ 226810 h 1031532"/>
                  <a:gd name="connsiteX247" fmla="*/ 1112584 w 1196924"/>
                  <a:gd name="connsiteY247" fmla="*/ 231748 h 1031532"/>
                  <a:gd name="connsiteX248" fmla="*/ 1107646 w 1196924"/>
                  <a:gd name="connsiteY248" fmla="*/ 236685 h 1031532"/>
                  <a:gd name="connsiteX249" fmla="*/ 1105179 w 1196924"/>
                  <a:gd name="connsiteY249" fmla="*/ 239152 h 1031532"/>
                  <a:gd name="connsiteX250" fmla="*/ 1102709 w 1196924"/>
                  <a:gd name="connsiteY250" fmla="*/ 244090 h 1031532"/>
                  <a:gd name="connsiteX251" fmla="*/ 1100242 w 1196924"/>
                  <a:gd name="connsiteY251" fmla="*/ 246559 h 1031532"/>
                  <a:gd name="connsiteX252" fmla="*/ 1097771 w 1196924"/>
                  <a:gd name="connsiteY252" fmla="*/ 251496 h 1031532"/>
                  <a:gd name="connsiteX253" fmla="*/ 1095304 w 1196924"/>
                  <a:gd name="connsiteY253" fmla="*/ 256432 h 1031532"/>
                  <a:gd name="connsiteX254" fmla="*/ 1090367 w 1196924"/>
                  <a:gd name="connsiteY254" fmla="*/ 261369 h 1031532"/>
                  <a:gd name="connsiteX255" fmla="*/ 1087899 w 1196924"/>
                  <a:gd name="connsiteY255" fmla="*/ 263838 h 1031532"/>
                  <a:gd name="connsiteX256" fmla="*/ 1085429 w 1196924"/>
                  <a:gd name="connsiteY256" fmla="*/ 266307 h 1031532"/>
                  <a:gd name="connsiteX257" fmla="*/ 1082962 w 1196924"/>
                  <a:gd name="connsiteY257" fmla="*/ 268776 h 1031532"/>
                  <a:gd name="connsiteX258" fmla="*/ 1080492 w 1196924"/>
                  <a:gd name="connsiteY258" fmla="*/ 273713 h 1031532"/>
                  <a:gd name="connsiteX259" fmla="*/ 1078025 w 1196924"/>
                  <a:gd name="connsiteY259" fmla="*/ 278649 h 1031532"/>
                  <a:gd name="connsiteX260" fmla="*/ 1075554 w 1196924"/>
                  <a:gd name="connsiteY260" fmla="*/ 281118 h 1031532"/>
                  <a:gd name="connsiteX261" fmla="*/ 1073087 w 1196924"/>
                  <a:gd name="connsiteY261" fmla="*/ 286055 h 1031532"/>
                  <a:gd name="connsiteX262" fmla="*/ 1070620 w 1196924"/>
                  <a:gd name="connsiteY262" fmla="*/ 288524 h 1031532"/>
                  <a:gd name="connsiteX263" fmla="*/ 1068150 w 1196924"/>
                  <a:gd name="connsiteY263" fmla="*/ 290993 h 1031532"/>
                  <a:gd name="connsiteX264" fmla="*/ 1065682 w 1196924"/>
                  <a:gd name="connsiteY264" fmla="*/ 295928 h 1031532"/>
                  <a:gd name="connsiteX265" fmla="*/ 1063212 w 1196924"/>
                  <a:gd name="connsiteY265" fmla="*/ 300866 h 1031532"/>
                  <a:gd name="connsiteX266" fmla="*/ 1060745 w 1196924"/>
                  <a:gd name="connsiteY266" fmla="*/ 303335 h 1031532"/>
                  <a:gd name="connsiteX267" fmla="*/ 1058275 w 1196924"/>
                  <a:gd name="connsiteY267" fmla="*/ 303335 h 1031532"/>
                  <a:gd name="connsiteX268" fmla="*/ 1055808 w 1196924"/>
                  <a:gd name="connsiteY268" fmla="*/ 308272 h 1031532"/>
                  <a:gd name="connsiteX269" fmla="*/ 1053337 w 1196924"/>
                  <a:gd name="connsiteY269" fmla="*/ 310739 h 1031532"/>
                  <a:gd name="connsiteX270" fmla="*/ 1050870 w 1196924"/>
                  <a:gd name="connsiteY270" fmla="*/ 315677 h 1031532"/>
                  <a:gd name="connsiteX271" fmla="*/ 1048403 w 1196924"/>
                  <a:gd name="connsiteY271" fmla="*/ 318145 h 1031532"/>
                  <a:gd name="connsiteX272" fmla="*/ 1045933 w 1196924"/>
                  <a:gd name="connsiteY272" fmla="*/ 320614 h 1031532"/>
                  <a:gd name="connsiteX273" fmla="*/ 1043465 w 1196924"/>
                  <a:gd name="connsiteY273" fmla="*/ 323083 h 1031532"/>
                  <a:gd name="connsiteX274" fmla="*/ 1040995 w 1196924"/>
                  <a:gd name="connsiteY274" fmla="*/ 328020 h 1031532"/>
                  <a:gd name="connsiteX275" fmla="*/ 1038528 w 1196924"/>
                  <a:gd name="connsiteY275" fmla="*/ 330488 h 1031532"/>
                  <a:gd name="connsiteX276" fmla="*/ 1036161 w 1196924"/>
                  <a:gd name="connsiteY276" fmla="*/ 335425 h 1031532"/>
                  <a:gd name="connsiteX277" fmla="*/ 1033591 w 1196924"/>
                  <a:gd name="connsiteY277" fmla="*/ 340362 h 1031532"/>
                  <a:gd name="connsiteX278" fmla="*/ 1031224 w 1196924"/>
                  <a:gd name="connsiteY278" fmla="*/ 342831 h 1031532"/>
                  <a:gd name="connsiteX279" fmla="*/ 1028757 w 1196924"/>
                  <a:gd name="connsiteY279" fmla="*/ 347767 h 1031532"/>
                  <a:gd name="connsiteX280" fmla="*/ 1023819 w 1196924"/>
                  <a:gd name="connsiteY280" fmla="*/ 352705 h 1031532"/>
                  <a:gd name="connsiteX281" fmla="*/ 1021248 w 1196924"/>
                  <a:gd name="connsiteY281" fmla="*/ 357642 h 1031532"/>
                  <a:gd name="connsiteX282" fmla="*/ 1018882 w 1196924"/>
                  <a:gd name="connsiteY282" fmla="*/ 360111 h 1031532"/>
                  <a:gd name="connsiteX283" fmla="*/ 1016311 w 1196924"/>
                  <a:gd name="connsiteY283" fmla="*/ 365047 h 1031532"/>
                  <a:gd name="connsiteX284" fmla="*/ 1013944 w 1196924"/>
                  <a:gd name="connsiteY284" fmla="*/ 369984 h 1031532"/>
                  <a:gd name="connsiteX285" fmla="*/ 1011477 w 1196924"/>
                  <a:gd name="connsiteY285" fmla="*/ 374922 h 1031532"/>
                  <a:gd name="connsiteX286" fmla="*/ 1006540 w 1196924"/>
                  <a:gd name="connsiteY286" fmla="*/ 377390 h 1031532"/>
                  <a:gd name="connsiteX287" fmla="*/ 1003969 w 1196924"/>
                  <a:gd name="connsiteY287" fmla="*/ 384795 h 1031532"/>
                  <a:gd name="connsiteX288" fmla="*/ 999135 w 1196924"/>
                  <a:gd name="connsiteY288" fmla="*/ 389732 h 1031532"/>
                  <a:gd name="connsiteX289" fmla="*/ 996665 w 1196924"/>
                  <a:gd name="connsiteY289" fmla="*/ 394670 h 1031532"/>
                  <a:gd name="connsiteX290" fmla="*/ 994094 w 1196924"/>
                  <a:gd name="connsiteY290" fmla="*/ 397139 h 1031532"/>
                  <a:gd name="connsiteX291" fmla="*/ 991727 w 1196924"/>
                  <a:gd name="connsiteY291" fmla="*/ 402074 h 1031532"/>
                  <a:gd name="connsiteX292" fmla="*/ 989260 w 1196924"/>
                  <a:gd name="connsiteY292" fmla="*/ 407012 h 1031532"/>
                  <a:gd name="connsiteX293" fmla="*/ 986793 w 1196924"/>
                  <a:gd name="connsiteY293" fmla="*/ 409481 h 1031532"/>
                  <a:gd name="connsiteX294" fmla="*/ 984323 w 1196924"/>
                  <a:gd name="connsiteY294" fmla="*/ 414418 h 1031532"/>
                  <a:gd name="connsiteX295" fmla="*/ 981855 w 1196924"/>
                  <a:gd name="connsiteY295" fmla="*/ 416887 h 1031532"/>
                  <a:gd name="connsiteX296" fmla="*/ 979385 w 1196924"/>
                  <a:gd name="connsiteY296" fmla="*/ 419354 h 1031532"/>
                  <a:gd name="connsiteX297" fmla="*/ 979385 w 1196924"/>
                  <a:gd name="connsiteY297" fmla="*/ 421823 h 1031532"/>
                  <a:gd name="connsiteX298" fmla="*/ 976918 w 1196924"/>
                  <a:gd name="connsiteY298" fmla="*/ 426760 h 1031532"/>
                  <a:gd name="connsiteX299" fmla="*/ 974448 w 1196924"/>
                  <a:gd name="connsiteY299" fmla="*/ 429229 h 1031532"/>
                  <a:gd name="connsiteX300" fmla="*/ 971981 w 1196924"/>
                  <a:gd name="connsiteY300" fmla="*/ 431698 h 1031532"/>
                  <a:gd name="connsiteX301" fmla="*/ 969513 w 1196924"/>
                  <a:gd name="connsiteY301" fmla="*/ 434166 h 1031532"/>
                  <a:gd name="connsiteX302" fmla="*/ 969513 w 1196924"/>
                  <a:gd name="connsiteY302" fmla="*/ 439102 h 1031532"/>
                  <a:gd name="connsiteX303" fmla="*/ 967043 w 1196924"/>
                  <a:gd name="connsiteY303" fmla="*/ 441571 h 1031532"/>
                  <a:gd name="connsiteX304" fmla="*/ 967043 w 1196924"/>
                  <a:gd name="connsiteY304" fmla="*/ 446509 h 1031532"/>
                  <a:gd name="connsiteX305" fmla="*/ 964576 w 1196924"/>
                  <a:gd name="connsiteY305" fmla="*/ 451446 h 1031532"/>
                  <a:gd name="connsiteX306" fmla="*/ 962106 w 1196924"/>
                  <a:gd name="connsiteY306" fmla="*/ 458851 h 1031532"/>
                  <a:gd name="connsiteX307" fmla="*/ 959638 w 1196924"/>
                  <a:gd name="connsiteY307" fmla="*/ 466257 h 1031532"/>
                  <a:gd name="connsiteX308" fmla="*/ 957168 w 1196924"/>
                  <a:gd name="connsiteY308" fmla="*/ 473663 h 1031532"/>
                  <a:gd name="connsiteX309" fmla="*/ 952234 w 1196924"/>
                  <a:gd name="connsiteY309" fmla="*/ 478599 h 1031532"/>
                  <a:gd name="connsiteX310" fmla="*/ 947296 w 1196924"/>
                  <a:gd name="connsiteY310" fmla="*/ 486005 h 1031532"/>
                  <a:gd name="connsiteX311" fmla="*/ 944826 w 1196924"/>
                  <a:gd name="connsiteY311" fmla="*/ 490943 h 1031532"/>
                  <a:gd name="connsiteX312" fmla="*/ 939889 w 1196924"/>
                  <a:gd name="connsiteY312" fmla="*/ 495878 h 1031532"/>
                  <a:gd name="connsiteX313" fmla="*/ 937421 w 1196924"/>
                  <a:gd name="connsiteY313" fmla="*/ 500816 h 1031532"/>
                  <a:gd name="connsiteX314" fmla="*/ 932484 w 1196924"/>
                  <a:gd name="connsiteY314" fmla="*/ 505753 h 1031532"/>
                  <a:gd name="connsiteX315" fmla="*/ 927547 w 1196924"/>
                  <a:gd name="connsiteY315" fmla="*/ 515627 h 1031532"/>
                  <a:gd name="connsiteX316" fmla="*/ 925079 w 1196924"/>
                  <a:gd name="connsiteY316" fmla="*/ 520564 h 1031532"/>
                  <a:gd name="connsiteX317" fmla="*/ 922609 w 1196924"/>
                  <a:gd name="connsiteY317" fmla="*/ 523033 h 1031532"/>
                  <a:gd name="connsiteX318" fmla="*/ 922609 w 1196924"/>
                  <a:gd name="connsiteY318" fmla="*/ 525502 h 1031532"/>
                  <a:gd name="connsiteX319" fmla="*/ 917672 w 1196924"/>
                  <a:gd name="connsiteY319" fmla="*/ 530438 h 1031532"/>
                  <a:gd name="connsiteX320" fmla="*/ 912737 w 1196924"/>
                  <a:gd name="connsiteY320" fmla="*/ 535375 h 1031532"/>
                  <a:gd name="connsiteX321" fmla="*/ 910267 w 1196924"/>
                  <a:gd name="connsiteY321" fmla="*/ 537844 h 1031532"/>
                  <a:gd name="connsiteX322" fmla="*/ 905329 w 1196924"/>
                  <a:gd name="connsiteY322" fmla="*/ 542781 h 1031532"/>
                  <a:gd name="connsiteX323" fmla="*/ 902862 w 1196924"/>
                  <a:gd name="connsiteY323" fmla="*/ 547717 h 1031532"/>
                  <a:gd name="connsiteX324" fmla="*/ 897925 w 1196924"/>
                  <a:gd name="connsiteY324" fmla="*/ 552553 h 1031532"/>
                  <a:gd name="connsiteX325" fmla="*/ 895458 w 1196924"/>
                  <a:gd name="connsiteY325" fmla="*/ 555020 h 1031532"/>
                  <a:gd name="connsiteX326" fmla="*/ 892987 w 1196924"/>
                  <a:gd name="connsiteY326" fmla="*/ 560061 h 1031532"/>
                  <a:gd name="connsiteX327" fmla="*/ 890520 w 1196924"/>
                  <a:gd name="connsiteY327" fmla="*/ 564997 h 1031532"/>
                  <a:gd name="connsiteX328" fmla="*/ 885583 w 1196924"/>
                  <a:gd name="connsiteY328" fmla="*/ 569832 h 1031532"/>
                  <a:gd name="connsiteX329" fmla="*/ 880645 w 1196924"/>
                  <a:gd name="connsiteY329" fmla="*/ 574768 h 1031532"/>
                  <a:gd name="connsiteX330" fmla="*/ 875708 w 1196924"/>
                  <a:gd name="connsiteY330" fmla="*/ 579809 h 1031532"/>
                  <a:gd name="connsiteX331" fmla="*/ 873241 w 1196924"/>
                  <a:gd name="connsiteY331" fmla="*/ 584643 h 1031532"/>
                  <a:gd name="connsiteX332" fmla="*/ 870770 w 1196924"/>
                  <a:gd name="connsiteY332" fmla="*/ 587112 h 1031532"/>
                  <a:gd name="connsiteX333" fmla="*/ 865833 w 1196924"/>
                  <a:gd name="connsiteY333" fmla="*/ 592048 h 1031532"/>
                  <a:gd name="connsiteX334" fmla="*/ 860899 w 1196924"/>
                  <a:gd name="connsiteY334" fmla="*/ 594516 h 1031532"/>
                  <a:gd name="connsiteX335" fmla="*/ 858428 w 1196924"/>
                  <a:gd name="connsiteY335" fmla="*/ 596985 h 1031532"/>
                  <a:gd name="connsiteX336" fmla="*/ 853491 w 1196924"/>
                  <a:gd name="connsiteY336" fmla="*/ 601922 h 1031532"/>
                  <a:gd name="connsiteX337" fmla="*/ 851024 w 1196924"/>
                  <a:gd name="connsiteY337" fmla="*/ 604391 h 1031532"/>
                  <a:gd name="connsiteX338" fmla="*/ 846086 w 1196924"/>
                  <a:gd name="connsiteY338" fmla="*/ 609327 h 1031532"/>
                  <a:gd name="connsiteX339" fmla="*/ 846086 w 1196924"/>
                  <a:gd name="connsiteY339" fmla="*/ 611796 h 1031532"/>
                  <a:gd name="connsiteX340" fmla="*/ 843619 w 1196924"/>
                  <a:gd name="connsiteY340" fmla="*/ 614265 h 1031532"/>
                  <a:gd name="connsiteX341" fmla="*/ 841149 w 1196924"/>
                  <a:gd name="connsiteY341" fmla="*/ 616733 h 1031532"/>
                  <a:gd name="connsiteX342" fmla="*/ 833744 w 1196924"/>
                  <a:gd name="connsiteY342" fmla="*/ 624139 h 1031532"/>
                  <a:gd name="connsiteX343" fmla="*/ 828807 w 1196924"/>
                  <a:gd name="connsiteY343" fmla="*/ 626608 h 1031532"/>
                  <a:gd name="connsiteX344" fmla="*/ 823869 w 1196924"/>
                  <a:gd name="connsiteY344" fmla="*/ 629075 h 1031532"/>
                  <a:gd name="connsiteX345" fmla="*/ 821402 w 1196924"/>
                  <a:gd name="connsiteY345" fmla="*/ 634013 h 1031532"/>
                  <a:gd name="connsiteX346" fmla="*/ 818932 w 1196924"/>
                  <a:gd name="connsiteY346" fmla="*/ 636482 h 1031532"/>
                  <a:gd name="connsiteX347" fmla="*/ 813994 w 1196924"/>
                  <a:gd name="connsiteY347" fmla="*/ 638950 h 1031532"/>
                  <a:gd name="connsiteX348" fmla="*/ 811527 w 1196924"/>
                  <a:gd name="connsiteY348" fmla="*/ 641419 h 1031532"/>
                  <a:gd name="connsiteX349" fmla="*/ 806590 w 1196924"/>
                  <a:gd name="connsiteY349" fmla="*/ 646355 h 1031532"/>
                  <a:gd name="connsiteX350" fmla="*/ 804123 w 1196924"/>
                  <a:gd name="connsiteY350" fmla="*/ 648824 h 1031532"/>
                  <a:gd name="connsiteX351" fmla="*/ 801652 w 1196924"/>
                  <a:gd name="connsiteY351" fmla="*/ 651292 h 1031532"/>
                  <a:gd name="connsiteX352" fmla="*/ 799185 w 1196924"/>
                  <a:gd name="connsiteY352" fmla="*/ 656230 h 1031532"/>
                  <a:gd name="connsiteX353" fmla="*/ 794248 w 1196924"/>
                  <a:gd name="connsiteY353" fmla="*/ 661167 h 1031532"/>
                  <a:gd name="connsiteX354" fmla="*/ 791777 w 1196924"/>
                  <a:gd name="connsiteY354" fmla="*/ 663634 h 1031532"/>
                  <a:gd name="connsiteX355" fmla="*/ 789310 w 1196924"/>
                  <a:gd name="connsiteY355" fmla="*/ 668572 h 1031532"/>
                  <a:gd name="connsiteX356" fmla="*/ 786843 w 1196924"/>
                  <a:gd name="connsiteY356" fmla="*/ 671041 h 1031532"/>
                  <a:gd name="connsiteX357" fmla="*/ 786843 w 1196924"/>
                  <a:gd name="connsiteY357" fmla="*/ 673509 h 1031532"/>
                  <a:gd name="connsiteX358" fmla="*/ 784373 w 1196924"/>
                  <a:gd name="connsiteY358" fmla="*/ 678447 h 1031532"/>
                  <a:gd name="connsiteX359" fmla="*/ 784373 w 1196924"/>
                  <a:gd name="connsiteY359" fmla="*/ 683383 h 1031532"/>
                  <a:gd name="connsiteX360" fmla="*/ 781906 w 1196924"/>
                  <a:gd name="connsiteY360" fmla="*/ 688320 h 1031532"/>
                  <a:gd name="connsiteX361" fmla="*/ 781906 w 1196924"/>
                  <a:gd name="connsiteY361" fmla="*/ 690789 h 1031532"/>
                  <a:gd name="connsiteX362" fmla="*/ 779435 w 1196924"/>
                  <a:gd name="connsiteY362" fmla="*/ 693258 h 1031532"/>
                  <a:gd name="connsiteX363" fmla="*/ 779435 w 1196924"/>
                  <a:gd name="connsiteY363" fmla="*/ 695726 h 1031532"/>
                  <a:gd name="connsiteX364" fmla="*/ 776968 w 1196924"/>
                  <a:gd name="connsiteY364" fmla="*/ 698195 h 1031532"/>
                  <a:gd name="connsiteX365" fmla="*/ 776968 w 1196924"/>
                  <a:gd name="connsiteY365" fmla="*/ 703131 h 1031532"/>
                  <a:gd name="connsiteX366" fmla="*/ 774498 w 1196924"/>
                  <a:gd name="connsiteY366" fmla="*/ 703131 h 1031532"/>
                  <a:gd name="connsiteX367" fmla="*/ 776968 w 1196924"/>
                  <a:gd name="connsiteY367" fmla="*/ 705600 h 1031532"/>
                  <a:gd name="connsiteX368" fmla="*/ 776968 w 1196924"/>
                  <a:gd name="connsiteY368" fmla="*/ 715475 h 1031532"/>
                  <a:gd name="connsiteX369" fmla="*/ 772031 w 1196924"/>
                  <a:gd name="connsiteY369" fmla="*/ 715475 h 1031532"/>
                  <a:gd name="connsiteX370" fmla="*/ 754751 w 1196924"/>
                  <a:gd name="connsiteY370" fmla="*/ 713006 h 1031532"/>
                  <a:gd name="connsiteX371" fmla="*/ 749814 w 1196924"/>
                  <a:gd name="connsiteY371" fmla="*/ 713006 h 1031532"/>
                  <a:gd name="connsiteX372" fmla="*/ 744876 w 1196924"/>
                  <a:gd name="connsiteY372" fmla="*/ 715475 h 1031532"/>
                  <a:gd name="connsiteX373" fmla="*/ 737472 w 1196924"/>
                  <a:gd name="connsiteY373" fmla="*/ 717943 h 1031532"/>
                  <a:gd name="connsiteX374" fmla="*/ 732534 w 1196924"/>
                  <a:gd name="connsiteY374" fmla="*/ 722879 h 1031532"/>
                  <a:gd name="connsiteX375" fmla="*/ 727597 w 1196924"/>
                  <a:gd name="connsiteY375" fmla="*/ 725348 h 1031532"/>
                  <a:gd name="connsiteX376" fmla="*/ 722659 w 1196924"/>
                  <a:gd name="connsiteY376" fmla="*/ 727817 h 1031532"/>
                  <a:gd name="connsiteX377" fmla="*/ 715254 w 1196924"/>
                  <a:gd name="connsiteY377" fmla="*/ 732754 h 1031532"/>
                  <a:gd name="connsiteX378" fmla="*/ 712787 w 1196924"/>
                  <a:gd name="connsiteY378" fmla="*/ 735223 h 1031532"/>
                  <a:gd name="connsiteX379" fmla="*/ 710317 w 1196924"/>
                  <a:gd name="connsiteY379" fmla="*/ 737690 h 1031532"/>
                  <a:gd name="connsiteX380" fmla="*/ 705380 w 1196924"/>
                  <a:gd name="connsiteY380" fmla="*/ 740159 h 1031532"/>
                  <a:gd name="connsiteX381" fmla="*/ 702912 w 1196924"/>
                  <a:gd name="connsiteY381" fmla="*/ 742628 h 1031532"/>
                  <a:gd name="connsiteX382" fmla="*/ 695508 w 1196924"/>
                  <a:gd name="connsiteY382" fmla="*/ 747565 h 1031532"/>
                  <a:gd name="connsiteX383" fmla="*/ 693037 w 1196924"/>
                  <a:gd name="connsiteY383" fmla="*/ 747565 h 1031532"/>
                  <a:gd name="connsiteX384" fmla="*/ 693037 w 1196924"/>
                  <a:gd name="connsiteY384" fmla="*/ 750034 h 1031532"/>
                  <a:gd name="connsiteX385" fmla="*/ 688100 w 1196924"/>
                  <a:gd name="connsiteY385" fmla="*/ 752503 h 1031532"/>
                  <a:gd name="connsiteX386" fmla="*/ 683163 w 1196924"/>
                  <a:gd name="connsiteY386" fmla="*/ 757438 h 1031532"/>
                  <a:gd name="connsiteX387" fmla="*/ 680695 w 1196924"/>
                  <a:gd name="connsiteY387" fmla="*/ 759907 h 1031532"/>
                  <a:gd name="connsiteX388" fmla="*/ 673291 w 1196924"/>
                  <a:gd name="connsiteY388" fmla="*/ 762376 h 1031532"/>
                  <a:gd name="connsiteX389" fmla="*/ 670820 w 1196924"/>
                  <a:gd name="connsiteY389" fmla="*/ 764845 h 1031532"/>
                  <a:gd name="connsiteX390" fmla="*/ 665883 w 1196924"/>
                  <a:gd name="connsiteY390" fmla="*/ 769782 h 1031532"/>
                  <a:gd name="connsiteX391" fmla="*/ 663416 w 1196924"/>
                  <a:gd name="connsiteY391" fmla="*/ 772251 h 1031532"/>
                  <a:gd name="connsiteX392" fmla="*/ 660949 w 1196924"/>
                  <a:gd name="connsiteY392" fmla="*/ 774718 h 1031532"/>
                  <a:gd name="connsiteX393" fmla="*/ 656011 w 1196924"/>
                  <a:gd name="connsiteY393" fmla="*/ 782124 h 1031532"/>
                  <a:gd name="connsiteX394" fmla="*/ 651074 w 1196924"/>
                  <a:gd name="connsiteY394" fmla="*/ 787062 h 1031532"/>
                  <a:gd name="connsiteX395" fmla="*/ 643669 w 1196924"/>
                  <a:gd name="connsiteY395" fmla="*/ 791998 h 1031532"/>
                  <a:gd name="connsiteX396" fmla="*/ 636261 w 1196924"/>
                  <a:gd name="connsiteY396" fmla="*/ 801872 h 1031532"/>
                  <a:gd name="connsiteX397" fmla="*/ 633794 w 1196924"/>
                  <a:gd name="connsiteY397" fmla="*/ 806810 h 1031532"/>
                  <a:gd name="connsiteX398" fmla="*/ 626390 w 1196924"/>
                  <a:gd name="connsiteY398" fmla="*/ 811746 h 1031532"/>
                  <a:gd name="connsiteX399" fmla="*/ 619085 w 1196924"/>
                  <a:gd name="connsiteY399" fmla="*/ 819152 h 1031532"/>
                  <a:gd name="connsiteX400" fmla="*/ 614148 w 1196924"/>
                  <a:gd name="connsiteY400" fmla="*/ 824089 h 1031532"/>
                  <a:gd name="connsiteX401" fmla="*/ 609211 w 1196924"/>
                  <a:gd name="connsiteY401" fmla="*/ 829025 h 1031532"/>
                  <a:gd name="connsiteX402" fmla="*/ 604173 w 1196924"/>
                  <a:gd name="connsiteY402" fmla="*/ 838900 h 1031532"/>
                  <a:gd name="connsiteX403" fmla="*/ 599235 w 1196924"/>
                  <a:gd name="connsiteY403" fmla="*/ 843838 h 1031532"/>
                  <a:gd name="connsiteX404" fmla="*/ 594298 w 1196924"/>
                  <a:gd name="connsiteY404" fmla="*/ 848774 h 1031532"/>
                  <a:gd name="connsiteX405" fmla="*/ 591931 w 1196924"/>
                  <a:gd name="connsiteY405" fmla="*/ 853711 h 1031532"/>
                  <a:gd name="connsiteX406" fmla="*/ 586993 w 1196924"/>
                  <a:gd name="connsiteY406" fmla="*/ 861117 h 1031532"/>
                  <a:gd name="connsiteX407" fmla="*/ 584526 w 1196924"/>
                  <a:gd name="connsiteY407" fmla="*/ 863584 h 1031532"/>
                  <a:gd name="connsiteX408" fmla="*/ 579589 w 1196924"/>
                  <a:gd name="connsiteY408" fmla="*/ 870991 h 1031532"/>
                  <a:gd name="connsiteX409" fmla="*/ 572184 w 1196924"/>
                  <a:gd name="connsiteY409" fmla="*/ 880866 h 1031532"/>
                  <a:gd name="connsiteX410" fmla="*/ 567247 w 1196924"/>
                  <a:gd name="connsiteY410" fmla="*/ 888270 h 1031532"/>
                  <a:gd name="connsiteX411" fmla="*/ 562309 w 1196924"/>
                  <a:gd name="connsiteY411" fmla="*/ 895676 h 1031532"/>
                  <a:gd name="connsiteX412" fmla="*/ 557372 w 1196924"/>
                  <a:gd name="connsiteY412" fmla="*/ 903081 h 1031532"/>
                  <a:gd name="connsiteX413" fmla="*/ 552434 w 1196924"/>
                  <a:gd name="connsiteY413" fmla="*/ 910487 h 1031532"/>
                  <a:gd name="connsiteX414" fmla="*/ 547497 w 1196924"/>
                  <a:gd name="connsiteY414" fmla="*/ 915425 h 1031532"/>
                  <a:gd name="connsiteX415" fmla="*/ 540092 w 1196924"/>
                  <a:gd name="connsiteY415" fmla="*/ 920361 h 1031532"/>
                  <a:gd name="connsiteX416" fmla="*/ 537625 w 1196924"/>
                  <a:gd name="connsiteY416" fmla="*/ 922829 h 1031532"/>
                  <a:gd name="connsiteX417" fmla="*/ 535155 w 1196924"/>
                  <a:gd name="connsiteY417" fmla="*/ 925298 h 1031532"/>
                  <a:gd name="connsiteX418" fmla="*/ 527750 w 1196924"/>
                  <a:gd name="connsiteY418" fmla="*/ 932704 h 1031532"/>
                  <a:gd name="connsiteX419" fmla="*/ 527750 w 1196924"/>
                  <a:gd name="connsiteY419" fmla="*/ 935173 h 1031532"/>
                  <a:gd name="connsiteX420" fmla="*/ 525283 w 1196924"/>
                  <a:gd name="connsiteY420" fmla="*/ 935173 h 1031532"/>
                  <a:gd name="connsiteX421" fmla="*/ 520346 w 1196924"/>
                  <a:gd name="connsiteY421" fmla="*/ 942578 h 1031532"/>
                  <a:gd name="connsiteX422" fmla="*/ 517875 w 1196924"/>
                  <a:gd name="connsiteY422" fmla="*/ 945046 h 1031532"/>
                  <a:gd name="connsiteX423" fmla="*/ 515408 w 1196924"/>
                  <a:gd name="connsiteY423" fmla="*/ 949984 h 1031532"/>
                  <a:gd name="connsiteX424" fmla="*/ 510471 w 1196924"/>
                  <a:gd name="connsiteY424" fmla="*/ 952453 h 1031532"/>
                  <a:gd name="connsiteX425" fmla="*/ 510471 w 1196924"/>
                  <a:gd name="connsiteY425" fmla="*/ 954920 h 1031532"/>
                  <a:gd name="connsiteX426" fmla="*/ 503066 w 1196924"/>
                  <a:gd name="connsiteY426" fmla="*/ 967160 h 1031532"/>
                  <a:gd name="connsiteX427" fmla="*/ 493191 w 1196924"/>
                  <a:gd name="connsiteY427" fmla="*/ 979503 h 1031532"/>
                  <a:gd name="connsiteX428" fmla="*/ 483316 w 1196924"/>
                  <a:gd name="connsiteY428" fmla="*/ 989480 h 1031532"/>
                  <a:gd name="connsiteX429" fmla="*/ 470974 w 1196924"/>
                  <a:gd name="connsiteY429" fmla="*/ 996783 h 1031532"/>
                  <a:gd name="connsiteX430" fmla="*/ 456162 w 1196924"/>
                  <a:gd name="connsiteY430" fmla="*/ 1006656 h 1031532"/>
                  <a:gd name="connsiteX431" fmla="*/ 446290 w 1196924"/>
                  <a:gd name="connsiteY431" fmla="*/ 1014062 h 1031532"/>
                  <a:gd name="connsiteX432" fmla="*/ 429010 w 1196924"/>
                  <a:gd name="connsiteY432" fmla="*/ 1021467 h 1031532"/>
                  <a:gd name="connsiteX433" fmla="*/ 409261 w 1196924"/>
                  <a:gd name="connsiteY433" fmla="*/ 1026405 h 1031532"/>
                  <a:gd name="connsiteX434" fmla="*/ 391981 w 1196924"/>
                  <a:gd name="connsiteY434" fmla="*/ 1028873 h 1031532"/>
                  <a:gd name="connsiteX435" fmla="*/ 374701 w 1196924"/>
                  <a:gd name="connsiteY435" fmla="*/ 1031342 h 1031532"/>
                  <a:gd name="connsiteX436" fmla="*/ 357422 w 1196924"/>
                  <a:gd name="connsiteY436" fmla="*/ 1028873 h 1031532"/>
                  <a:gd name="connsiteX437" fmla="*/ 342613 w 1196924"/>
                  <a:gd name="connsiteY437" fmla="*/ 1026405 h 1031532"/>
                  <a:gd name="connsiteX438" fmla="*/ 327800 w 1196924"/>
                  <a:gd name="connsiteY438" fmla="*/ 1023936 h 1031532"/>
                  <a:gd name="connsiteX439" fmla="*/ 320396 w 1196924"/>
                  <a:gd name="connsiteY439" fmla="*/ 1021467 h 1031532"/>
                  <a:gd name="connsiteX440" fmla="*/ 312988 w 1196924"/>
                  <a:gd name="connsiteY440" fmla="*/ 1018998 h 1031532"/>
                  <a:gd name="connsiteX441" fmla="*/ 305583 w 1196924"/>
                  <a:gd name="connsiteY441" fmla="*/ 1014062 h 1031532"/>
                  <a:gd name="connsiteX442" fmla="*/ 295708 w 1196924"/>
                  <a:gd name="connsiteY442" fmla="*/ 1014062 h 1031532"/>
                  <a:gd name="connsiteX443" fmla="*/ 285837 w 1196924"/>
                  <a:gd name="connsiteY443" fmla="*/ 1016531 h 1031532"/>
                  <a:gd name="connsiteX444" fmla="*/ 278429 w 1196924"/>
                  <a:gd name="connsiteY444" fmla="*/ 1018998 h 1031532"/>
                  <a:gd name="connsiteX445" fmla="*/ 275962 w 1196924"/>
                  <a:gd name="connsiteY445" fmla="*/ 1018998 h 1031532"/>
                  <a:gd name="connsiteX446" fmla="*/ 273494 w 1196924"/>
                  <a:gd name="connsiteY446" fmla="*/ 1016531 h 1031532"/>
                  <a:gd name="connsiteX447" fmla="*/ 266087 w 1196924"/>
                  <a:gd name="connsiteY447" fmla="*/ 1011594 h 1031532"/>
                  <a:gd name="connsiteX448" fmla="*/ 258682 w 1196924"/>
                  <a:gd name="connsiteY448" fmla="*/ 1004188 h 1031532"/>
                  <a:gd name="connsiteX449" fmla="*/ 253745 w 1196924"/>
                  <a:gd name="connsiteY449" fmla="*/ 999250 h 1031532"/>
                  <a:gd name="connsiteX450" fmla="*/ 248807 w 1196924"/>
                  <a:gd name="connsiteY450" fmla="*/ 994416 h 1031532"/>
                  <a:gd name="connsiteX451" fmla="*/ 231528 w 1196924"/>
                  <a:gd name="connsiteY451" fmla="*/ 994416 h 1031532"/>
                  <a:gd name="connsiteX452" fmla="*/ 226590 w 1196924"/>
                  <a:gd name="connsiteY452" fmla="*/ 996783 h 1031532"/>
                  <a:gd name="connsiteX453" fmla="*/ 219186 w 1196924"/>
                  <a:gd name="connsiteY453" fmla="*/ 996783 h 1031532"/>
                  <a:gd name="connsiteX454" fmla="*/ 214248 w 1196924"/>
                  <a:gd name="connsiteY454" fmla="*/ 994416 h 1031532"/>
                  <a:gd name="connsiteX455" fmla="*/ 204373 w 1196924"/>
                  <a:gd name="connsiteY455" fmla="*/ 989480 h 1031532"/>
                  <a:gd name="connsiteX456" fmla="*/ 196969 w 1196924"/>
                  <a:gd name="connsiteY456" fmla="*/ 984439 h 1031532"/>
                  <a:gd name="connsiteX457" fmla="*/ 192031 w 1196924"/>
                  <a:gd name="connsiteY457" fmla="*/ 981971 h 1031532"/>
                  <a:gd name="connsiteX458" fmla="*/ 189564 w 1196924"/>
                  <a:gd name="connsiteY458" fmla="*/ 977035 h 1031532"/>
                  <a:gd name="connsiteX459" fmla="*/ 187094 w 1196924"/>
                  <a:gd name="connsiteY459" fmla="*/ 974668 h 1031532"/>
                  <a:gd name="connsiteX460" fmla="*/ 187094 w 1196924"/>
                  <a:gd name="connsiteY460" fmla="*/ 972199 h 1031532"/>
                  <a:gd name="connsiteX461" fmla="*/ 182159 w 1196924"/>
                  <a:gd name="connsiteY461" fmla="*/ 967160 h 1031532"/>
                  <a:gd name="connsiteX462" fmla="*/ 179689 w 1196924"/>
                  <a:gd name="connsiteY462" fmla="*/ 964691 h 1031532"/>
                  <a:gd name="connsiteX463" fmla="*/ 177222 w 1196924"/>
                  <a:gd name="connsiteY463" fmla="*/ 962224 h 1031532"/>
                  <a:gd name="connsiteX464" fmla="*/ 157472 w 1196924"/>
                  <a:gd name="connsiteY464" fmla="*/ 962224 h 1031532"/>
                  <a:gd name="connsiteX465" fmla="*/ 155005 w 1196924"/>
                  <a:gd name="connsiteY465" fmla="*/ 959755 h 1031532"/>
                  <a:gd name="connsiteX466" fmla="*/ 155005 w 1196924"/>
                  <a:gd name="connsiteY466" fmla="*/ 954920 h 1031532"/>
                  <a:gd name="connsiteX467" fmla="*/ 157472 w 1196924"/>
                  <a:gd name="connsiteY467" fmla="*/ 952453 h 1031532"/>
                  <a:gd name="connsiteX468" fmla="*/ 162409 w 1196924"/>
                  <a:gd name="connsiteY468" fmla="*/ 949984 h 1031532"/>
                  <a:gd name="connsiteX469" fmla="*/ 169814 w 1196924"/>
                  <a:gd name="connsiteY469" fmla="*/ 945046 h 1031532"/>
                  <a:gd name="connsiteX470" fmla="*/ 177222 w 1196924"/>
                  <a:gd name="connsiteY470" fmla="*/ 940109 h 1031532"/>
                  <a:gd name="connsiteX471" fmla="*/ 182159 w 1196924"/>
                  <a:gd name="connsiteY471" fmla="*/ 935173 h 1031532"/>
                  <a:gd name="connsiteX472" fmla="*/ 184626 w 1196924"/>
                  <a:gd name="connsiteY472" fmla="*/ 930235 h 1031532"/>
                  <a:gd name="connsiteX473" fmla="*/ 187094 w 1196924"/>
                  <a:gd name="connsiteY473" fmla="*/ 927767 h 1031532"/>
                  <a:gd name="connsiteX474" fmla="*/ 187094 w 1196924"/>
                  <a:gd name="connsiteY474" fmla="*/ 908018 h 1031532"/>
                  <a:gd name="connsiteX475" fmla="*/ 184626 w 1196924"/>
                  <a:gd name="connsiteY475" fmla="*/ 900612 h 1031532"/>
                  <a:gd name="connsiteX476" fmla="*/ 184626 w 1196924"/>
                  <a:gd name="connsiteY476" fmla="*/ 890739 h 1031532"/>
                  <a:gd name="connsiteX477" fmla="*/ 182159 w 1196924"/>
                  <a:gd name="connsiteY477" fmla="*/ 885801 h 1031532"/>
                  <a:gd name="connsiteX478" fmla="*/ 182159 w 1196924"/>
                  <a:gd name="connsiteY478" fmla="*/ 856180 h 1031532"/>
                  <a:gd name="connsiteX479" fmla="*/ 179689 w 1196924"/>
                  <a:gd name="connsiteY479" fmla="*/ 853711 h 1031532"/>
                  <a:gd name="connsiteX480" fmla="*/ 177222 w 1196924"/>
                  <a:gd name="connsiteY480" fmla="*/ 856180 h 1031532"/>
                  <a:gd name="connsiteX481" fmla="*/ 174752 w 1196924"/>
                  <a:gd name="connsiteY481" fmla="*/ 861117 h 1031532"/>
                  <a:gd name="connsiteX482" fmla="*/ 174752 w 1196924"/>
                  <a:gd name="connsiteY482" fmla="*/ 863584 h 1031532"/>
                  <a:gd name="connsiteX483" fmla="*/ 169814 w 1196924"/>
                  <a:gd name="connsiteY483" fmla="*/ 870991 h 1031532"/>
                  <a:gd name="connsiteX484" fmla="*/ 162409 w 1196924"/>
                  <a:gd name="connsiteY484" fmla="*/ 873459 h 1031532"/>
                  <a:gd name="connsiteX485" fmla="*/ 150067 w 1196924"/>
                  <a:gd name="connsiteY485" fmla="*/ 878397 h 1031532"/>
                  <a:gd name="connsiteX486" fmla="*/ 142663 w 1196924"/>
                  <a:gd name="connsiteY486" fmla="*/ 880866 h 1031532"/>
                  <a:gd name="connsiteX487" fmla="*/ 125383 w 1196924"/>
                  <a:gd name="connsiteY487" fmla="*/ 880866 h 1031532"/>
                  <a:gd name="connsiteX488" fmla="*/ 115508 w 1196924"/>
                  <a:gd name="connsiteY488" fmla="*/ 883333 h 1031532"/>
                  <a:gd name="connsiteX489" fmla="*/ 108104 w 1196924"/>
                  <a:gd name="connsiteY489" fmla="*/ 885801 h 1031532"/>
                  <a:gd name="connsiteX490" fmla="*/ 100696 w 1196924"/>
                  <a:gd name="connsiteY490" fmla="*/ 890739 h 1031532"/>
                  <a:gd name="connsiteX491" fmla="*/ 98229 w 1196924"/>
                  <a:gd name="connsiteY491" fmla="*/ 893208 h 1031532"/>
                  <a:gd name="connsiteX492" fmla="*/ 88354 w 1196924"/>
                  <a:gd name="connsiteY492" fmla="*/ 898145 h 1031532"/>
                  <a:gd name="connsiteX493" fmla="*/ 83416 w 1196924"/>
                  <a:gd name="connsiteY493" fmla="*/ 900612 h 1031532"/>
                  <a:gd name="connsiteX494" fmla="*/ 66137 w 1196924"/>
                  <a:gd name="connsiteY494" fmla="*/ 900612 h 1031532"/>
                  <a:gd name="connsiteX495" fmla="*/ 63670 w 1196924"/>
                  <a:gd name="connsiteY495" fmla="*/ 898145 h 1031532"/>
                  <a:gd name="connsiteX496" fmla="*/ 58732 w 1196924"/>
                  <a:gd name="connsiteY496" fmla="*/ 895676 h 1031532"/>
                  <a:gd name="connsiteX497" fmla="*/ 53795 w 1196924"/>
                  <a:gd name="connsiteY497" fmla="*/ 890739 h 1031532"/>
                  <a:gd name="connsiteX498" fmla="*/ 51328 w 1196924"/>
                  <a:gd name="connsiteY498" fmla="*/ 888270 h 1031532"/>
                  <a:gd name="connsiteX499" fmla="*/ 44023 w 1196924"/>
                  <a:gd name="connsiteY499" fmla="*/ 883333 h 1031532"/>
                  <a:gd name="connsiteX500" fmla="*/ 34148 w 1196924"/>
                  <a:gd name="connsiteY500" fmla="*/ 880866 h 1031532"/>
                  <a:gd name="connsiteX501" fmla="*/ 29111 w 1196924"/>
                  <a:gd name="connsiteY501" fmla="*/ 878397 h 1031532"/>
                  <a:gd name="connsiteX502" fmla="*/ 19236 w 1196924"/>
                  <a:gd name="connsiteY502" fmla="*/ 878397 h 1031532"/>
                  <a:gd name="connsiteX503" fmla="*/ 16869 w 1196924"/>
                  <a:gd name="connsiteY503" fmla="*/ 880866 h 1031532"/>
                  <a:gd name="connsiteX504" fmla="*/ 14402 w 1196924"/>
                  <a:gd name="connsiteY504" fmla="*/ 888270 h 1031532"/>
                  <a:gd name="connsiteX505" fmla="*/ 9464 w 1196924"/>
                  <a:gd name="connsiteY505" fmla="*/ 893208 h 1031532"/>
                  <a:gd name="connsiteX506" fmla="*/ 9464 w 1196924"/>
                  <a:gd name="connsiteY506" fmla="*/ 895676 h 1031532"/>
                  <a:gd name="connsiteX507" fmla="*/ 6997 w 1196924"/>
                  <a:gd name="connsiteY507" fmla="*/ 898145 h 1031532"/>
                  <a:gd name="connsiteX508" fmla="*/ 4527 w 1196924"/>
                  <a:gd name="connsiteY508" fmla="*/ 898145 h 1031532"/>
                  <a:gd name="connsiteX509" fmla="*/ 2060 w 1196924"/>
                  <a:gd name="connsiteY509" fmla="*/ 895676 h 1031532"/>
                  <a:gd name="connsiteX510" fmla="*/ -411 w 1196924"/>
                  <a:gd name="connsiteY510" fmla="*/ 885801 h 1031532"/>
                  <a:gd name="connsiteX511" fmla="*/ -411 w 1196924"/>
                  <a:gd name="connsiteY511" fmla="*/ 873459 h 1031532"/>
                  <a:gd name="connsiteX512" fmla="*/ 2060 w 1196924"/>
                  <a:gd name="connsiteY512" fmla="*/ 870991 h 1031532"/>
                  <a:gd name="connsiteX513" fmla="*/ 4527 w 1196924"/>
                  <a:gd name="connsiteY513" fmla="*/ 866053 h 1031532"/>
                  <a:gd name="connsiteX514" fmla="*/ 6997 w 1196924"/>
                  <a:gd name="connsiteY514" fmla="*/ 861117 h 1031532"/>
                  <a:gd name="connsiteX515" fmla="*/ 11931 w 1196924"/>
                  <a:gd name="connsiteY515" fmla="*/ 858649 h 1031532"/>
                  <a:gd name="connsiteX516" fmla="*/ 16869 w 1196924"/>
                  <a:gd name="connsiteY516" fmla="*/ 851242 h 1031532"/>
                  <a:gd name="connsiteX517" fmla="*/ 19236 w 1196924"/>
                  <a:gd name="connsiteY517" fmla="*/ 846305 h 1031532"/>
                  <a:gd name="connsiteX518" fmla="*/ 21806 w 1196924"/>
                  <a:gd name="connsiteY518" fmla="*/ 838900 h 1031532"/>
                  <a:gd name="connsiteX519" fmla="*/ 26744 w 1196924"/>
                  <a:gd name="connsiteY519" fmla="*/ 833963 h 1031532"/>
                  <a:gd name="connsiteX520" fmla="*/ 31681 w 1196924"/>
                  <a:gd name="connsiteY520" fmla="*/ 829025 h 1031532"/>
                  <a:gd name="connsiteX521" fmla="*/ 34148 w 1196924"/>
                  <a:gd name="connsiteY521" fmla="*/ 821621 h 1031532"/>
                  <a:gd name="connsiteX522" fmla="*/ 34148 w 1196924"/>
                  <a:gd name="connsiteY522" fmla="*/ 816683 h 1031532"/>
                  <a:gd name="connsiteX523" fmla="*/ 39086 w 1196924"/>
                  <a:gd name="connsiteY523" fmla="*/ 806810 h 1031532"/>
                  <a:gd name="connsiteX524" fmla="*/ 41453 w 1196924"/>
                  <a:gd name="connsiteY524" fmla="*/ 801872 h 1031532"/>
                  <a:gd name="connsiteX525" fmla="*/ 41453 w 1196924"/>
                  <a:gd name="connsiteY525" fmla="*/ 799404 h 1031532"/>
                  <a:gd name="connsiteX526" fmla="*/ 39086 w 1196924"/>
                  <a:gd name="connsiteY526" fmla="*/ 794466 h 1031532"/>
                  <a:gd name="connsiteX527" fmla="*/ 41453 w 1196924"/>
                  <a:gd name="connsiteY527" fmla="*/ 787062 h 1031532"/>
                  <a:gd name="connsiteX528" fmla="*/ 44023 w 1196924"/>
                  <a:gd name="connsiteY528" fmla="*/ 782124 h 1031532"/>
                  <a:gd name="connsiteX529" fmla="*/ 44023 w 1196924"/>
                  <a:gd name="connsiteY529" fmla="*/ 779655 h 1031532"/>
                  <a:gd name="connsiteX530" fmla="*/ 36515 w 1196924"/>
                  <a:gd name="connsiteY530" fmla="*/ 774718 h 1031532"/>
                  <a:gd name="connsiteX531" fmla="*/ 29111 w 1196924"/>
                  <a:gd name="connsiteY531" fmla="*/ 772251 h 1031532"/>
                  <a:gd name="connsiteX532" fmla="*/ 19236 w 1196924"/>
                  <a:gd name="connsiteY532" fmla="*/ 767313 h 1031532"/>
                  <a:gd name="connsiteX533" fmla="*/ 16869 w 1196924"/>
                  <a:gd name="connsiteY533" fmla="*/ 764845 h 1031532"/>
                  <a:gd name="connsiteX534" fmla="*/ 14402 w 1196924"/>
                  <a:gd name="connsiteY534" fmla="*/ 757438 h 1031532"/>
                  <a:gd name="connsiteX535" fmla="*/ 11931 w 1196924"/>
                  <a:gd name="connsiteY535" fmla="*/ 757438 h 1031532"/>
                  <a:gd name="connsiteX536" fmla="*/ 9464 w 1196924"/>
                  <a:gd name="connsiteY536" fmla="*/ 750034 h 1031532"/>
                  <a:gd name="connsiteX537" fmla="*/ 9464 w 1196924"/>
                  <a:gd name="connsiteY537" fmla="*/ 745096 h 1031532"/>
                  <a:gd name="connsiteX538" fmla="*/ 14402 w 1196924"/>
                  <a:gd name="connsiteY538" fmla="*/ 740159 h 1031532"/>
                  <a:gd name="connsiteX539" fmla="*/ 21806 w 1196924"/>
                  <a:gd name="connsiteY539" fmla="*/ 740159 h 1031532"/>
                  <a:gd name="connsiteX540" fmla="*/ 24173 w 1196924"/>
                  <a:gd name="connsiteY540" fmla="*/ 735223 h 1031532"/>
                  <a:gd name="connsiteX541" fmla="*/ 24173 w 1196924"/>
                  <a:gd name="connsiteY541" fmla="*/ 732754 h 1031532"/>
                  <a:gd name="connsiteX542" fmla="*/ 26744 w 1196924"/>
                  <a:gd name="connsiteY542" fmla="*/ 730286 h 1031532"/>
                  <a:gd name="connsiteX543" fmla="*/ 29111 w 1196924"/>
                  <a:gd name="connsiteY543" fmla="*/ 727817 h 1031532"/>
                  <a:gd name="connsiteX544" fmla="*/ 31681 w 1196924"/>
                  <a:gd name="connsiteY544" fmla="*/ 722879 h 1031532"/>
                  <a:gd name="connsiteX545" fmla="*/ 34148 w 1196924"/>
                  <a:gd name="connsiteY545" fmla="*/ 720411 h 1031532"/>
                  <a:gd name="connsiteX546" fmla="*/ 51328 w 1196924"/>
                  <a:gd name="connsiteY546" fmla="*/ 720411 h 1031532"/>
                  <a:gd name="connsiteX547" fmla="*/ 61199 w 1196924"/>
                  <a:gd name="connsiteY547" fmla="*/ 715475 h 1031532"/>
                  <a:gd name="connsiteX548" fmla="*/ 66137 w 1196924"/>
                  <a:gd name="connsiteY548" fmla="*/ 715475 h 1031532"/>
                  <a:gd name="connsiteX549" fmla="*/ 68607 w 1196924"/>
                  <a:gd name="connsiteY549" fmla="*/ 717943 h 1031532"/>
                  <a:gd name="connsiteX550" fmla="*/ 73545 w 1196924"/>
                  <a:gd name="connsiteY550" fmla="*/ 717943 h 1031532"/>
                  <a:gd name="connsiteX551" fmla="*/ 78479 w 1196924"/>
                  <a:gd name="connsiteY551" fmla="*/ 715475 h 1031532"/>
                  <a:gd name="connsiteX552" fmla="*/ 88354 w 1196924"/>
                  <a:gd name="connsiteY552" fmla="*/ 715475 h 1031532"/>
                  <a:gd name="connsiteX553" fmla="*/ 90824 w 1196924"/>
                  <a:gd name="connsiteY553" fmla="*/ 720411 h 1031532"/>
                  <a:gd name="connsiteX554" fmla="*/ 90824 w 1196924"/>
                  <a:gd name="connsiteY554" fmla="*/ 722879 h 1031532"/>
                  <a:gd name="connsiteX555" fmla="*/ 93291 w 1196924"/>
                  <a:gd name="connsiteY555" fmla="*/ 725348 h 1031532"/>
                  <a:gd name="connsiteX556" fmla="*/ 93291 w 1196924"/>
                  <a:gd name="connsiteY556" fmla="*/ 727817 h 1031532"/>
                  <a:gd name="connsiteX557" fmla="*/ 98229 w 1196924"/>
                  <a:gd name="connsiteY557" fmla="*/ 727817 h 1031532"/>
                  <a:gd name="connsiteX558" fmla="*/ 103166 w 1196924"/>
                  <a:gd name="connsiteY558" fmla="*/ 725348 h 1031532"/>
                  <a:gd name="connsiteX559" fmla="*/ 110571 w 1196924"/>
                  <a:gd name="connsiteY559" fmla="*/ 722879 h 1031532"/>
                  <a:gd name="connsiteX560" fmla="*/ 113038 w 1196924"/>
                  <a:gd name="connsiteY560" fmla="*/ 725348 h 1031532"/>
                  <a:gd name="connsiteX561" fmla="*/ 113038 w 1196924"/>
                  <a:gd name="connsiteY561" fmla="*/ 727817 h 1031532"/>
                  <a:gd name="connsiteX562" fmla="*/ 117975 w 1196924"/>
                  <a:gd name="connsiteY562" fmla="*/ 727817 h 1031532"/>
                  <a:gd name="connsiteX563" fmla="*/ 120446 w 1196924"/>
                  <a:gd name="connsiteY563" fmla="*/ 725348 h 1031532"/>
                  <a:gd name="connsiteX564" fmla="*/ 122913 w 1196924"/>
                  <a:gd name="connsiteY564" fmla="*/ 725348 h 1031532"/>
                  <a:gd name="connsiteX565" fmla="*/ 127850 w 1196924"/>
                  <a:gd name="connsiteY565" fmla="*/ 722879 h 1031532"/>
                  <a:gd name="connsiteX566" fmla="*/ 130318 w 1196924"/>
                  <a:gd name="connsiteY566" fmla="*/ 717943 h 1031532"/>
                  <a:gd name="connsiteX567" fmla="*/ 132788 w 1196924"/>
                  <a:gd name="connsiteY567" fmla="*/ 710537 h 1031532"/>
                  <a:gd name="connsiteX568" fmla="*/ 135255 w 1196924"/>
                  <a:gd name="connsiteY568" fmla="*/ 708069 h 1031532"/>
                  <a:gd name="connsiteX569" fmla="*/ 137725 w 1196924"/>
                  <a:gd name="connsiteY569" fmla="*/ 703131 h 1031532"/>
                  <a:gd name="connsiteX570" fmla="*/ 137725 w 1196924"/>
                  <a:gd name="connsiteY570" fmla="*/ 693258 h 1031532"/>
                  <a:gd name="connsiteX571" fmla="*/ 140192 w 1196924"/>
                  <a:gd name="connsiteY571" fmla="*/ 688320 h 1031532"/>
                  <a:gd name="connsiteX572" fmla="*/ 142663 w 1196924"/>
                  <a:gd name="connsiteY572" fmla="*/ 685851 h 1031532"/>
                  <a:gd name="connsiteX573" fmla="*/ 145130 w 1196924"/>
                  <a:gd name="connsiteY573" fmla="*/ 680916 h 1031532"/>
                  <a:gd name="connsiteX574" fmla="*/ 140192 w 1196924"/>
                  <a:gd name="connsiteY574" fmla="*/ 678447 h 1031532"/>
                  <a:gd name="connsiteX575" fmla="*/ 132788 w 1196924"/>
                  <a:gd name="connsiteY575" fmla="*/ 678447 h 1031532"/>
                  <a:gd name="connsiteX576" fmla="*/ 132788 w 1196924"/>
                  <a:gd name="connsiteY576" fmla="*/ 675978 h 1031532"/>
                  <a:gd name="connsiteX577" fmla="*/ 130318 w 1196924"/>
                  <a:gd name="connsiteY577" fmla="*/ 673509 h 1031532"/>
                  <a:gd name="connsiteX578" fmla="*/ 130318 w 1196924"/>
                  <a:gd name="connsiteY578" fmla="*/ 671041 h 1031532"/>
                  <a:gd name="connsiteX579" fmla="*/ 127850 w 1196924"/>
                  <a:gd name="connsiteY579" fmla="*/ 668572 h 1031532"/>
                  <a:gd name="connsiteX580" fmla="*/ 125383 w 1196924"/>
                  <a:gd name="connsiteY580" fmla="*/ 666103 h 1031532"/>
                  <a:gd name="connsiteX581" fmla="*/ 120446 w 1196924"/>
                  <a:gd name="connsiteY581" fmla="*/ 661167 h 1031532"/>
                  <a:gd name="connsiteX582" fmla="*/ 115508 w 1196924"/>
                  <a:gd name="connsiteY582" fmla="*/ 656230 h 1031532"/>
                  <a:gd name="connsiteX583" fmla="*/ 110571 w 1196924"/>
                  <a:gd name="connsiteY583" fmla="*/ 651292 h 1031532"/>
                  <a:gd name="connsiteX584" fmla="*/ 105633 w 1196924"/>
                  <a:gd name="connsiteY584" fmla="*/ 648824 h 1031532"/>
                  <a:gd name="connsiteX585" fmla="*/ 105633 w 1196924"/>
                  <a:gd name="connsiteY585" fmla="*/ 631544 h 1031532"/>
                  <a:gd name="connsiteX586" fmla="*/ 108104 w 1196924"/>
                  <a:gd name="connsiteY586" fmla="*/ 626608 h 1031532"/>
                  <a:gd name="connsiteX587" fmla="*/ 110571 w 1196924"/>
                  <a:gd name="connsiteY587" fmla="*/ 624139 h 1031532"/>
                  <a:gd name="connsiteX588" fmla="*/ 113038 w 1196924"/>
                  <a:gd name="connsiteY588" fmla="*/ 621671 h 1031532"/>
                  <a:gd name="connsiteX589" fmla="*/ 113038 w 1196924"/>
                  <a:gd name="connsiteY589" fmla="*/ 621671 h 1031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</a:cxnLst>
                <a:rect l="l" t="t" r="r" b="b"/>
                <a:pathLst>
                  <a:path w="1196924" h="1031532">
                    <a:moveTo>
                      <a:pt x="113142" y="621773"/>
                    </a:moveTo>
                    <a:lnTo>
                      <a:pt x="113142" y="619304"/>
                    </a:lnTo>
                    <a:lnTo>
                      <a:pt x="115612" y="614368"/>
                    </a:lnTo>
                    <a:lnTo>
                      <a:pt x="118079" y="606860"/>
                    </a:lnTo>
                    <a:lnTo>
                      <a:pt x="118079" y="602024"/>
                    </a:lnTo>
                    <a:lnTo>
                      <a:pt x="120546" y="599557"/>
                    </a:lnTo>
                    <a:lnTo>
                      <a:pt x="123016" y="599557"/>
                    </a:lnTo>
                    <a:lnTo>
                      <a:pt x="125484" y="602024"/>
                    </a:lnTo>
                    <a:lnTo>
                      <a:pt x="130421" y="599557"/>
                    </a:lnTo>
                    <a:lnTo>
                      <a:pt x="132788" y="599557"/>
                    </a:lnTo>
                    <a:lnTo>
                      <a:pt x="135359" y="597089"/>
                    </a:lnTo>
                    <a:lnTo>
                      <a:pt x="137725" y="597089"/>
                    </a:lnTo>
                    <a:lnTo>
                      <a:pt x="142763" y="594516"/>
                    </a:lnTo>
                    <a:lnTo>
                      <a:pt x="147701" y="589580"/>
                    </a:lnTo>
                    <a:lnTo>
                      <a:pt x="150067" y="587214"/>
                    </a:lnTo>
                    <a:lnTo>
                      <a:pt x="150067" y="572403"/>
                    </a:lnTo>
                    <a:lnTo>
                      <a:pt x="152638" y="564997"/>
                    </a:lnTo>
                    <a:lnTo>
                      <a:pt x="152638" y="555123"/>
                    </a:lnTo>
                    <a:lnTo>
                      <a:pt x="150067" y="547717"/>
                    </a:lnTo>
                    <a:lnTo>
                      <a:pt x="145130" y="537844"/>
                    </a:lnTo>
                    <a:lnTo>
                      <a:pt x="145130" y="530438"/>
                    </a:lnTo>
                    <a:lnTo>
                      <a:pt x="147701" y="527970"/>
                    </a:lnTo>
                    <a:lnTo>
                      <a:pt x="147701" y="518095"/>
                    </a:lnTo>
                    <a:lnTo>
                      <a:pt x="145130" y="515627"/>
                    </a:lnTo>
                    <a:lnTo>
                      <a:pt x="145130" y="510689"/>
                    </a:lnTo>
                    <a:lnTo>
                      <a:pt x="142763" y="508222"/>
                    </a:lnTo>
                    <a:lnTo>
                      <a:pt x="137725" y="505753"/>
                    </a:lnTo>
                    <a:lnTo>
                      <a:pt x="132788" y="500816"/>
                    </a:lnTo>
                    <a:lnTo>
                      <a:pt x="130421" y="493410"/>
                    </a:lnTo>
                    <a:lnTo>
                      <a:pt x="127954" y="490943"/>
                    </a:lnTo>
                    <a:lnTo>
                      <a:pt x="123016" y="483536"/>
                    </a:lnTo>
                    <a:lnTo>
                      <a:pt x="115612" y="478599"/>
                    </a:lnTo>
                    <a:lnTo>
                      <a:pt x="110674" y="473663"/>
                    </a:lnTo>
                    <a:lnTo>
                      <a:pt x="103267" y="468726"/>
                    </a:lnTo>
                    <a:lnTo>
                      <a:pt x="95862" y="463788"/>
                    </a:lnTo>
                    <a:lnTo>
                      <a:pt x="93395" y="458851"/>
                    </a:lnTo>
                    <a:lnTo>
                      <a:pt x="88457" y="453915"/>
                    </a:lnTo>
                    <a:lnTo>
                      <a:pt x="88457" y="444040"/>
                    </a:lnTo>
                    <a:lnTo>
                      <a:pt x="85987" y="441571"/>
                    </a:lnTo>
                    <a:lnTo>
                      <a:pt x="85987" y="434166"/>
                    </a:lnTo>
                    <a:lnTo>
                      <a:pt x="83520" y="424292"/>
                    </a:lnTo>
                    <a:lnTo>
                      <a:pt x="83520" y="419354"/>
                    </a:lnTo>
                    <a:lnTo>
                      <a:pt x="81053" y="416887"/>
                    </a:lnTo>
                    <a:lnTo>
                      <a:pt x="78582" y="407012"/>
                    </a:lnTo>
                    <a:lnTo>
                      <a:pt x="76115" y="402074"/>
                    </a:lnTo>
                    <a:lnTo>
                      <a:pt x="76115" y="399607"/>
                    </a:lnTo>
                    <a:lnTo>
                      <a:pt x="83520" y="399607"/>
                    </a:lnTo>
                    <a:lnTo>
                      <a:pt x="88457" y="397139"/>
                    </a:lnTo>
                    <a:lnTo>
                      <a:pt x="95862" y="392201"/>
                    </a:lnTo>
                    <a:lnTo>
                      <a:pt x="98332" y="389732"/>
                    </a:lnTo>
                    <a:lnTo>
                      <a:pt x="103267" y="384795"/>
                    </a:lnTo>
                    <a:lnTo>
                      <a:pt x="105737" y="384795"/>
                    </a:lnTo>
                    <a:lnTo>
                      <a:pt x="108204" y="377390"/>
                    </a:lnTo>
                    <a:lnTo>
                      <a:pt x="110674" y="372453"/>
                    </a:lnTo>
                    <a:lnTo>
                      <a:pt x="110674" y="365047"/>
                    </a:lnTo>
                    <a:lnTo>
                      <a:pt x="108204" y="357642"/>
                    </a:lnTo>
                    <a:lnTo>
                      <a:pt x="110674" y="357642"/>
                    </a:lnTo>
                    <a:lnTo>
                      <a:pt x="115612" y="360111"/>
                    </a:lnTo>
                    <a:lnTo>
                      <a:pt x="115612" y="362580"/>
                    </a:lnTo>
                    <a:lnTo>
                      <a:pt x="120546" y="362580"/>
                    </a:lnTo>
                    <a:lnTo>
                      <a:pt x="120546" y="360111"/>
                    </a:lnTo>
                    <a:lnTo>
                      <a:pt x="125484" y="360111"/>
                    </a:lnTo>
                    <a:lnTo>
                      <a:pt x="127954" y="362580"/>
                    </a:lnTo>
                    <a:lnTo>
                      <a:pt x="130421" y="362580"/>
                    </a:lnTo>
                    <a:lnTo>
                      <a:pt x="132788" y="357642"/>
                    </a:lnTo>
                    <a:lnTo>
                      <a:pt x="135359" y="355173"/>
                    </a:lnTo>
                    <a:lnTo>
                      <a:pt x="137725" y="352705"/>
                    </a:lnTo>
                    <a:lnTo>
                      <a:pt x="140296" y="352705"/>
                    </a:lnTo>
                    <a:lnTo>
                      <a:pt x="140296" y="347767"/>
                    </a:lnTo>
                    <a:lnTo>
                      <a:pt x="137725" y="345300"/>
                    </a:lnTo>
                    <a:lnTo>
                      <a:pt x="140296" y="337894"/>
                    </a:lnTo>
                    <a:lnTo>
                      <a:pt x="142763" y="335425"/>
                    </a:lnTo>
                    <a:lnTo>
                      <a:pt x="145130" y="335425"/>
                    </a:lnTo>
                    <a:lnTo>
                      <a:pt x="147701" y="332956"/>
                    </a:lnTo>
                    <a:lnTo>
                      <a:pt x="147701" y="330488"/>
                    </a:lnTo>
                    <a:lnTo>
                      <a:pt x="150067" y="328020"/>
                    </a:lnTo>
                    <a:lnTo>
                      <a:pt x="150067" y="325552"/>
                    </a:lnTo>
                    <a:lnTo>
                      <a:pt x="152638" y="325552"/>
                    </a:lnTo>
                    <a:lnTo>
                      <a:pt x="157576" y="323083"/>
                    </a:lnTo>
                    <a:lnTo>
                      <a:pt x="169918" y="315677"/>
                    </a:lnTo>
                    <a:lnTo>
                      <a:pt x="177222" y="313208"/>
                    </a:lnTo>
                    <a:lnTo>
                      <a:pt x="189564" y="308272"/>
                    </a:lnTo>
                    <a:lnTo>
                      <a:pt x="199539" y="300866"/>
                    </a:lnTo>
                    <a:lnTo>
                      <a:pt x="206843" y="295928"/>
                    </a:lnTo>
                    <a:lnTo>
                      <a:pt x="214352" y="278649"/>
                    </a:lnTo>
                    <a:lnTo>
                      <a:pt x="216718" y="268776"/>
                    </a:lnTo>
                    <a:lnTo>
                      <a:pt x="221653" y="261369"/>
                    </a:lnTo>
                    <a:lnTo>
                      <a:pt x="229060" y="256432"/>
                    </a:lnTo>
                    <a:lnTo>
                      <a:pt x="241403" y="253965"/>
                    </a:lnTo>
                    <a:lnTo>
                      <a:pt x="246340" y="253965"/>
                    </a:lnTo>
                    <a:lnTo>
                      <a:pt x="263620" y="251496"/>
                    </a:lnTo>
                    <a:lnTo>
                      <a:pt x="268557" y="251496"/>
                    </a:lnTo>
                    <a:lnTo>
                      <a:pt x="278429" y="249027"/>
                    </a:lnTo>
                    <a:lnTo>
                      <a:pt x="300646" y="249027"/>
                    </a:lnTo>
                    <a:lnTo>
                      <a:pt x="305583" y="251496"/>
                    </a:lnTo>
                    <a:lnTo>
                      <a:pt x="310521" y="253965"/>
                    </a:lnTo>
                    <a:lnTo>
                      <a:pt x="315458" y="258901"/>
                    </a:lnTo>
                    <a:lnTo>
                      <a:pt x="317925" y="261369"/>
                    </a:lnTo>
                    <a:lnTo>
                      <a:pt x="322863" y="268776"/>
                    </a:lnTo>
                    <a:lnTo>
                      <a:pt x="325333" y="273713"/>
                    </a:lnTo>
                    <a:lnTo>
                      <a:pt x="335205" y="278649"/>
                    </a:lnTo>
                    <a:lnTo>
                      <a:pt x="342613" y="283586"/>
                    </a:lnTo>
                    <a:lnTo>
                      <a:pt x="345080" y="286055"/>
                    </a:lnTo>
                    <a:lnTo>
                      <a:pt x="352484" y="290993"/>
                    </a:lnTo>
                    <a:lnTo>
                      <a:pt x="357422" y="293460"/>
                    </a:lnTo>
                    <a:lnTo>
                      <a:pt x="359892" y="295928"/>
                    </a:lnTo>
                    <a:lnTo>
                      <a:pt x="369764" y="298397"/>
                    </a:lnTo>
                    <a:lnTo>
                      <a:pt x="374701" y="298397"/>
                    </a:lnTo>
                    <a:lnTo>
                      <a:pt x="379639" y="300866"/>
                    </a:lnTo>
                    <a:lnTo>
                      <a:pt x="384576" y="305803"/>
                    </a:lnTo>
                    <a:lnTo>
                      <a:pt x="387044" y="310739"/>
                    </a:lnTo>
                    <a:lnTo>
                      <a:pt x="391981" y="313208"/>
                    </a:lnTo>
                    <a:lnTo>
                      <a:pt x="396918" y="315677"/>
                    </a:lnTo>
                    <a:lnTo>
                      <a:pt x="409261" y="323083"/>
                    </a:lnTo>
                    <a:lnTo>
                      <a:pt x="419135" y="330488"/>
                    </a:lnTo>
                    <a:lnTo>
                      <a:pt x="424073" y="330488"/>
                    </a:lnTo>
                    <a:lnTo>
                      <a:pt x="433948" y="337894"/>
                    </a:lnTo>
                    <a:lnTo>
                      <a:pt x="463569" y="337894"/>
                    </a:lnTo>
                    <a:lnTo>
                      <a:pt x="478379" y="332956"/>
                    </a:lnTo>
                    <a:lnTo>
                      <a:pt x="483316" y="332956"/>
                    </a:lnTo>
                    <a:lnTo>
                      <a:pt x="490724" y="328020"/>
                    </a:lnTo>
                    <a:lnTo>
                      <a:pt x="500596" y="323083"/>
                    </a:lnTo>
                    <a:lnTo>
                      <a:pt x="503066" y="318145"/>
                    </a:lnTo>
                    <a:lnTo>
                      <a:pt x="510471" y="303335"/>
                    </a:lnTo>
                    <a:lnTo>
                      <a:pt x="515408" y="290993"/>
                    </a:lnTo>
                    <a:lnTo>
                      <a:pt x="520346" y="283586"/>
                    </a:lnTo>
                    <a:lnTo>
                      <a:pt x="522813" y="278649"/>
                    </a:lnTo>
                    <a:lnTo>
                      <a:pt x="525283" y="276180"/>
                    </a:lnTo>
                    <a:lnTo>
                      <a:pt x="527750" y="273713"/>
                    </a:lnTo>
                    <a:lnTo>
                      <a:pt x="530217" y="271244"/>
                    </a:lnTo>
                    <a:lnTo>
                      <a:pt x="537625" y="263838"/>
                    </a:lnTo>
                    <a:lnTo>
                      <a:pt x="542563" y="258901"/>
                    </a:lnTo>
                    <a:lnTo>
                      <a:pt x="549967" y="253965"/>
                    </a:lnTo>
                    <a:lnTo>
                      <a:pt x="557372" y="244090"/>
                    </a:lnTo>
                    <a:lnTo>
                      <a:pt x="567247" y="234216"/>
                    </a:lnTo>
                    <a:lnTo>
                      <a:pt x="574651" y="231748"/>
                    </a:lnTo>
                    <a:lnTo>
                      <a:pt x="582059" y="231748"/>
                    </a:lnTo>
                    <a:lnTo>
                      <a:pt x="586993" y="229279"/>
                    </a:lnTo>
                    <a:lnTo>
                      <a:pt x="594298" y="226810"/>
                    </a:lnTo>
                    <a:lnTo>
                      <a:pt x="604173" y="221873"/>
                    </a:lnTo>
                    <a:lnTo>
                      <a:pt x="611577" y="216937"/>
                    </a:lnTo>
                    <a:lnTo>
                      <a:pt x="614148" y="214468"/>
                    </a:lnTo>
                    <a:lnTo>
                      <a:pt x="619085" y="207062"/>
                    </a:lnTo>
                    <a:lnTo>
                      <a:pt x="621452" y="204593"/>
                    </a:lnTo>
                    <a:lnTo>
                      <a:pt x="623919" y="197189"/>
                    </a:lnTo>
                    <a:lnTo>
                      <a:pt x="623919" y="194720"/>
                    </a:lnTo>
                    <a:lnTo>
                      <a:pt x="628857" y="184845"/>
                    </a:lnTo>
                    <a:lnTo>
                      <a:pt x="633794" y="179909"/>
                    </a:lnTo>
                    <a:lnTo>
                      <a:pt x="641199" y="177440"/>
                    </a:lnTo>
                    <a:lnTo>
                      <a:pt x="643669" y="175074"/>
                    </a:lnTo>
                    <a:lnTo>
                      <a:pt x="658478" y="177440"/>
                    </a:lnTo>
                    <a:lnTo>
                      <a:pt x="717722" y="177440"/>
                    </a:lnTo>
                    <a:lnTo>
                      <a:pt x="722659" y="175074"/>
                    </a:lnTo>
                    <a:lnTo>
                      <a:pt x="776968" y="175074"/>
                    </a:lnTo>
                    <a:lnTo>
                      <a:pt x="781906" y="172606"/>
                    </a:lnTo>
                    <a:lnTo>
                      <a:pt x="786843" y="170034"/>
                    </a:lnTo>
                    <a:lnTo>
                      <a:pt x="789310" y="165098"/>
                    </a:lnTo>
                    <a:lnTo>
                      <a:pt x="791777" y="157794"/>
                    </a:lnTo>
                    <a:lnTo>
                      <a:pt x="796715" y="147817"/>
                    </a:lnTo>
                    <a:lnTo>
                      <a:pt x="796715" y="140515"/>
                    </a:lnTo>
                    <a:lnTo>
                      <a:pt x="799185" y="135579"/>
                    </a:lnTo>
                    <a:lnTo>
                      <a:pt x="801652" y="130641"/>
                    </a:lnTo>
                    <a:lnTo>
                      <a:pt x="804123" y="125704"/>
                    </a:lnTo>
                    <a:lnTo>
                      <a:pt x="806590" y="123235"/>
                    </a:lnTo>
                    <a:lnTo>
                      <a:pt x="809057" y="120766"/>
                    </a:lnTo>
                    <a:lnTo>
                      <a:pt x="826340" y="108424"/>
                    </a:lnTo>
                    <a:lnTo>
                      <a:pt x="833744" y="105955"/>
                    </a:lnTo>
                    <a:lnTo>
                      <a:pt x="841149" y="101020"/>
                    </a:lnTo>
                    <a:lnTo>
                      <a:pt x="843619" y="101020"/>
                    </a:lnTo>
                    <a:lnTo>
                      <a:pt x="848553" y="96082"/>
                    </a:lnTo>
                    <a:lnTo>
                      <a:pt x="858428" y="93613"/>
                    </a:lnTo>
                    <a:lnTo>
                      <a:pt x="868303" y="88676"/>
                    </a:lnTo>
                    <a:lnTo>
                      <a:pt x="878178" y="83740"/>
                    </a:lnTo>
                    <a:lnTo>
                      <a:pt x="885583" y="78803"/>
                    </a:lnTo>
                    <a:lnTo>
                      <a:pt x="890520" y="76334"/>
                    </a:lnTo>
                    <a:lnTo>
                      <a:pt x="902862" y="71396"/>
                    </a:lnTo>
                    <a:lnTo>
                      <a:pt x="910267" y="63992"/>
                    </a:lnTo>
                    <a:lnTo>
                      <a:pt x="915204" y="59054"/>
                    </a:lnTo>
                    <a:lnTo>
                      <a:pt x="922609" y="51648"/>
                    </a:lnTo>
                    <a:lnTo>
                      <a:pt x="932484" y="41775"/>
                    </a:lnTo>
                    <a:lnTo>
                      <a:pt x="939889" y="34368"/>
                    </a:lnTo>
                    <a:lnTo>
                      <a:pt x="952234" y="26964"/>
                    </a:lnTo>
                    <a:lnTo>
                      <a:pt x="959638" y="19558"/>
                    </a:lnTo>
                    <a:lnTo>
                      <a:pt x="964576" y="14620"/>
                    </a:lnTo>
                    <a:lnTo>
                      <a:pt x="971981" y="7216"/>
                    </a:lnTo>
                    <a:lnTo>
                      <a:pt x="976918" y="2278"/>
                    </a:lnTo>
                    <a:lnTo>
                      <a:pt x="989260" y="2278"/>
                    </a:lnTo>
                    <a:lnTo>
                      <a:pt x="1003969" y="-191"/>
                    </a:lnTo>
                    <a:lnTo>
                      <a:pt x="1031224" y="-191"/>
                    </a:lnTo>
                    <a:lnTo>
                      <a:pt x="1038528" y="4747"/>
                    </a:lnTo>
                    <a:lnTo>
                      <a:pt x="1048403" y="9684"/>
                    </a:lnTo>
                    <a:lnTo>
                      <a:pt x="1058275" y="17089"/>
                    </a:lnTo>
                    <a:lnTo>
                      <a:pt x="1070620" y="24495"/>
                    </a:lnTo>
                    <a:lnTo>
                      <a:pt x="1078025" y="29433"/>
                    </a:lnTo>
                    <a:lnTo>
                      <a:pt x="1090367" y="41775"/>
                    </a:lnTo>
                    <a:lnTo>
                      <a:pt x="1097771" y="44243"/>
                    </a:lnTo>
                    <a:lnTo>
                      <a:pt x="1105179" y="51648"/>
                    </a:lnTo>
                    <a:lnTo>
                      <a:pt x="1110113" y="56585"/>
                    </a:lnTo>
                    <a:lnTo>
                      <a:pt x="1122459" y="63992"/>
                    </a:lnTo>
                    <a:lnTo>
                      <a:pt x="1124926" y="66459"/>
                    </a:lnTo>
                    <a:lnTo>
                      <a:pt x="1134801" y="71396"/>
                    </a:lnTo>
                    <a:lnTo>
                      <a:pt x="1137268" y="76334"/>
                    </a:lnTo>
                    <a:lnTo>
                      <a:pt x="1149610" y="86207"/>
                    </a:lnTo>
                    <a:lnTo>
                      <a:pt x="1157018" y="91145"/>
                    </a:lnTo>
                    <a:lnTo>
                      <a:pt x="1166889" y="96082"/>
                    </a:lnTo>
                    <a:lnTo>
                      <a:pt x="1179235" y="105955"/>
                    </a:lnTo>
                    <a:lnTo>
                      <a:pt x="1186639" y="110893"/>
                    </a:lnTo>
                    <a:lnTo>
                      <a:pt x="1191577" y="113362"/>
                    </a:lnTo>
                    <a:lnTo>
                      <a:pt x="1196514" y="115830"/>
                    </a:lnTo>
                    <a:lnTo>
                      <a:pt x="1194044" y="118299"/>
                    </a:lnTo>
                    <a:lnTo>
                      <a:pt x="1191577" y="120766"/>
                    </a:lnTo>
                    <a:lnTo>
                      <a:pt x="1189106" y="123235"/>
                    </a:lnTo>
                    <a:lnTo>
                      <a:pt x="1181702" y="123235"/>
                    </a:lnTo>
                    <a:lnTo>
                      <a:pt x="1181702" y="125704"/>
                    </a:lnTo>
                    <a:lnTo>
                      <a:pt x="1179235" y="125704"/>
                    </a:lnTo>
                    <a:lnTo>
                      <a:pt x="1174297" y="130641"/>
                    </a:lnTo>
                    <a:lnTo>
                      <a:pt x="1171827" y="133110"/>
                    </a:lnTo>
                    <a:lnTo>
                      <a:pt x="1169360" y="135579"/>
                    </a:lnTo>
                    <a:lnTo>
                      <a:pt x="1166889" y="138047"/>
                    </a:lnTo>
                    <a:lnTo>
                      <a:pt x="1164422" y="140515"/>
                    </a:lnTo>
                    <a:lnTo>
                      <a:pt x="1161952" y="142881"/>
                    </a:lnTo>
                    <a:lnTo>
                      <a:pt x="1159485" y="145350"/>
                    </a:lnTo>
                    <a:lnTo>
                      <a:pt x="1154547" y="152858"/>
                    </a:lnTo>
                    <a:lnTo>
                      <a:pt x="1152080" y="157794"/>
                    </a:lnTo>
                    <a:lnTo>
                      <a:pt x="1152080" y="160263"/>
                    </a:lnTo>
                    <a:lnTo>
                      <a:pt x="1149610" y="162630"/>
                    </a:lnTo>
                    <a:lnTo>
                      <a:pt x="1149610" y="165098"/>
                    </a:lnTo>
                    <a:lnTo>
                      <a:pt x="1147143" y="170034"/>
                    </a:lnTo>
                    <a:lnTo>
                      <a:pt x="1144672" y="172606"/>
                    </a:lnTo>
                    <a:lnTo>
                      <a:pt x="1144672" y="175074"/>
                    </a:lnTo>
                    <a:lnTo>
                      <a:pt x="1142205" y="179909"/>
                    </a:lnTo>
                    <a:lnTo>
                      <a:pt x="1139738" y="182378"/>
                    </a:lnTo>
                    <a:lnTo>
                      <a:pt x="1137268" y="187314"/>
                    </a:lnTo>
                    <a:lnTo>
                      <a:pt x="1137268" y="189782"/>
                    </a:lnTo>
                    <a:lnTo>
                      <a:pt x="1134801" y="192251"/>
                    </a:lnTo>
                    <a:lnTo>
                      <a:pt x="1134801" y="194720"/>
                    </a:lnTo>
                    <a:lnTo>
                      <a:pt x="1132330" y="197189"/>
                    </a:lnTo>
                    <a:lnTo>
                      <a:pt x="1132330" y="199657"/>
                    </a:lnTo>
                    <a:lnTo>
                      <a:pt x="1129863" y="202125"/>
                    </a:lnTo>
                    <a:lnTo>
                      <a:pt x="1129863" y="204593"/>
                    </a:lnTo>
                    <a:lnTo>
                      <a:pt x="1127393" y="207062"/>
                    </a:lnTo>
                    <a:lnTo>
                      <a:pt x="1124926" y="207062"/>
                    </a:lnTo>
                    <a:lnTo>
                      <a:pt x="1122459" y="209531"/>
                    </a:lnTo>
                    <a:lnTo>
                      <a:pt x="1119988" y="214468"/>
                    </a:lnTo>
                    <a:lnTo>
                      <a:pt x="1117521" y="216937"/>
                    </a:lnTo>
                    <a:lnTo>
                      <a:pt x="1115051" y="221873"/>
                    </a:lnTo>
                    <a:lnTo>
                      <a:pt x="1115051" y="226810"/>
                    </a:lnTo>
                    <a:lnTo>
                      <a:pt x="1112584" y="231748"/>
                    </a:lnTo>
                    <a:lnTo>
                      <a:pt x="1107646" y="236685"/>
                    </a:lnTo>
                    <a:lnTo>
                      <a:pt x="1105179" y="239152"/>
                    </a:lnTo>
                    <a:lnTo>
                      <a:pt x="1102709" y="244090"/>
                    </a:lnTo>
                    <a:lnTo>
                      <a:pt x="1100242" y="246559"/>
                    </a:lnTo>
                    <a:lnTo>
                      <a:pt x="1097771" y="251496"/>
                    </a:lnTo>
                    <a:lnTo>
                      <a:pt x="1095304" y="256432"/>
                    </a:lnTo>
                    <a:lnTo>
                      <a:pt x="1090367" y="261369"/>
                    </a:lnTo>
                    <a:lnTo>
                      <a:pt x="1087899" y="263838"/>
                    </a:lnTo>
                    <a:lnTo>
                      <a:pt x="1085429" y="266307"/>
                    </a:lnTo>
                    <a:lnTo>
                      <a:pt x="1082962" y="268776"/>
                    </a:lnTo>
                    <a:lnTo>
                      <a:pt x="1080492" y="273713"/>
                    </a:lnTo>
                    <a:lnTo>
                      <a:pt x="1078025" y="278649"/>
                    </a:lnTo>
                    <a:lnTo>
                      <a:pt x="1075554" y="281118"/>
                    </a:lnTo>
                    <a:lnTo>
                      <a:pt x="1073087" y="286055"/>
                    </a:lnTo>
                    <a:lnTo>
                      <a:pt x="1070620" y="288524"/>
                    </a:lnTo>
                    <a:lnTo>
                      <a:pt x="1068150" y="290993"/>
                    </a:lnTo>
                    <a:lnTo>
                      <a:pt x="1065682" y="295928"/>
                    </a:lnTo>
                    <a:lnTo>
                      <a:pt x="1063212" y="300866"/>
                    </a:lnTo>
                    <a:lnTo>
                      <a:pt x="1060745" y="303335"/>
                    </a:lnTo>
                    <a:lnTo>
                      <a:pt x="1058275" y="303335"/>
                    </a:lnTo>
                    <a:lnTo>
                      <a:pt x="1055808" y="308272"/>
                    </a:lnTo>
                    <a:lnTo>
                      <a:pt x="1053337" y="310739"/>
                    </a:lnTo>
                    <a:lnTo>
                      <a:pt x="1050870" y="315677"/>
                    </a:lnTo>
                    <a:lnTo>
                      <a:pt x="1048403" y="318145"/>
                    </a:lnTo>
                    <a:lnTo>
                      <a:pt x="1045933" y="320614"/>
                    </a:lnTo>
                    <a:lnTo>
                      <a:pt x="1043465" y="323083"/>
                    </a:lnTo>
                    <a:lnTo>
                      <a:pt x="1040995" y="328020"/>
                    </a:lnTo>
                    <a:lnTo>
                      <a:pt x="1038528" y="330488"/>
                    </a:lnTo>
                    <a:lnTo>
                      <a:pt x="1036161" y="335425"/>
                    </a:lnTo>
                    <a:lnTo>
                      <a:pt x="1033591" y="340362"/>
                    </a:lnTo>
                    <a:lnTo>
                      <a:pt x="1031224" y="342831"/>
                    </a:lnTo>
                    <a:lnTo>
                      <a:pt x="1028757" y="347767"/>
                    </a:lnTo>
                    <a:lnTo>
                      <a:pt x="1023819" y="352705"/>
                    </a:lnTo>
                    <a:lnTo>
                      <a:pt x="1021248" y="357642"/>
                    </a:lnTo>
                    <a:lnTo>
                      <a:pt x="1018882" y="360111"/>
                    </a:lnTo>
                    <a:lnTo>
                      <a:pt x="1016311" y="365047"/>
                    </a:lnTo>
                    <a:lnTo>
                      <a:pt x="1013944" y="369984"/>
                    </a:lnTo>
                    <a:lnTo>
                      <a:pt x="1011477" y="374922"/>
                    </a:lnTo>
                    <a:lnTo>
                      <a:pt x="1006540" y="377390"/>
                    </a:lnTo>
                    <a:lnTo>
                      <a:pt x="1003969" y="384795"/>
                    </a:lnTo>
                    <a:lnTo>
                      <a:pt x="999135" y="389732"/>
                    </a:lnTo>
                    <a:lnTo>
                      <a:pt x="996665" y="394670"/>
                    </a:lnTo>
                    <a:lnTo>
                      <a:pt x="994094" y="397139"/>
                    </a:lnTo>
                    <a:lnTo>
                      <a:pt x="991727" y="402074"/>
                    </a:lnTo>
                    <a:lnTo>
                      <a:pt x="989260" y="407012"/>
                    </a:lnTo>
                    <a:lnTo>
                      <a:pt x="986793" y="409481"/>
                    </a:lnTo>
                    <a:lnTo>
                      <a:pt x="984323" y="414418"/>
                    </a:lnTo>
                    <a:lnTo>
                      <a:pt x="981855" y="416887"/>
                    </a:lnTo>
                    <a:lnTo>
                      <a:pt x="979385" y="419354"/>
                    </a:lnTo>
                    <a:lnTo>
                      <a:pt x="979385" y="421823"/>
                    </a:lnTo>
                    <a:lnTo>
                      <a:pt x="976918" y="426760"/>
                    </a:lnTo>
                    <a:lnTo>
                      <a:pt x="974448" y="429229"/>
                    </a:lnTo>
                    <a:lnTo>
                      <a:pt x="971981" y="431698"/>
                    </a:lnTo>
                    <a:lnTo>
                      <a:pt x="969513" y="434166"/>
                    </a:lnTo>
                    <a:lnTo>
                      <a:pt x="969513" y="439102"/>
                    </a:lnTo>
                    <a:lnTo>
                      <a:pt x="967043" y="441571"/>
                    </a:lnTo>
                    <a:lnTo>
                      <a:pt x="967043" y="446509"/>
                    </a:lnTo>
                    <a:lnTo>
                      <a:pt x="964576" y="451446"/>
                    </a:lnTo>
                    <a:lnTo>
                      <a:pt x="962106" y="458851"/>
                    </a:lnTo>
                    <a:lnTo>
                      <a:pt x="959638" y="466257"/>
                    </a:lnTo>
                    <a:lnTo>
                      <a:pt x="957168" y="473663"/>
                    </a:lnTo>
                    <a:lnTo>
                      <a:pt x="952234" y="478599"/>
                    </a:lnTo>
                    <a:lnTo>
                      <a:pt x="947296" y="486005"/>
                    </a:lnTo>
                    <a:lnTo>
                      <a:pt x="944826" y="490943"/>
                    </a:lnTo>
                    <a:lnTo>
                      <a:pt x="939889" y="495878"/>
                    </a:lnTo>
                    <a:lnTo>
                      <a:pt x="937421" y="500816"/>
                    </a:lnTo>
                    <a:lnTo>
                      <a:pt x="932484" y="505753"/>
                    </a:lnTo>
                    <a:lnTo>
                      <a:pt x="927547" y="515627"/>
                    </a:lnTo>
                    <a:lnTo>
                      <a:pt x="925079" y="520564"/>
                    </a:lnTo>
                    <a:lnTo>
                      <a:pt x="922609" y="523033"/>
                    </a:lnTo>
                    <a:lnTo>
                      <a:pt x="922609" y="525502"/>
                    </a:lnTo>
                    <a:lnTo>
                      <a:pt x="917672" y="530438"/>
                    </a:lnTo>
                    <a:lnTo>
                      <a:pt x="912737" y="535375"/>
                    </a:lnTo>
                    <a:lnTo>
                      <a:pt x="910267" y="537844"/>
                    </a:lnTo>
                    <a:lnTo>
                      <a:pt x="905329" y="542781"/>
                    </a:lnTo>
                    <a:lnTo>
                      <a:pt x="902862" y="547717"/>
                    </a:lnTo>
                    <a:lnTo>
                      <a:pt x="897925" y="552553"/>
                    </a:lnTo>
                    <a:lnTo>
                      <a:pt x="895458" y="555020"/>
                    </a:lnTo>
                    <a:lnTo>
                      <a:pt x="892987" y="560061"/>
                    </a:lnTo>
                    <a:lnTo>
                      <a:pt x="890520" y="564997"/>
                    </a:lnTo>
                    <a:lnTo>
                      <a:pt x="885583" y="569832"/>
                    </a:lnTo>
                    <a:lnTo>
                      <a:pt x="880645" y="574768"/>
                    </a:lnTo>
                    <a:lnTo>
                      <a:pt x="875708" y="579809"/>
                    </a:lnTo>
                    <a:lnTo>
                      <a:pt x="873241" y="584643"/>
                    </a:lnTo>
                    <a:lnTo>
                      <a:pt x="870770" y="587112"/>
                    </a:lnTo>
                    <a:lnTo>
                      <a:pt x="865833" y="592048"/>
                    </a:lnTo>
                    <a:lnTo>
                      <a:pt x="860899" y="594516"/>
                    </a:lnTo>
                    <a:lnTo>
                      <a:pt x="858428" y="596985"/>
                    </a:lnTo>
                    <a:lnTo>
                      <a:pt x="853491" y="601922"/>
                    </a:lnTo>
                    <a:lnTo>
                      <a:pt x="851024" y="604391"/>
                    </a:lnTo>
                    <a:lnTo>
                      <a:pt x="846086" y="609327"/>
                    </a:lnTo>
                    <a:lnTo>
                      <a:pt x="846086" y="611796"/>
                    </a:lnTo>
                    <a:lnTo>
                      <a:pt x="843619" y="614265"/>
                    </a:lnTo>
                    <a:lnTo>
                      <a:pt x="841149" y="616733"/>
                    </a:lnTo>
                    <a:lnTo>
                      <a:pt x="833744" y="624139"/>
                    </a:lnTo>
                    <a:lnTo>
                      <a:pt x="828807" y="626608"/>
                    </a:lnTo>
                    <a:lnTo>
                      <a:pt x="823869" y="629075"/>
                    </a:lnTo>
                    <a:lnTo>
                      <a:pt x="821402" y="634013"/>
                    </a:lnTo>
                    <a:lnTo>
                      <a:pt x="818932" y="636482"/>
                    </a:lnTo>
                    <a:lnTo>
                      <a:pt x="813994" y="638950"/>
                    </a:lnTo>
                    <a:lnTo>
                      <a:pt x="811527" y="641419"/>
                    </a:lnTo>
                    <a:lnTo>
                      <a:pt x="806590" y="646355"/>
                    </a:lnTo>
                    <a:lnTo>
                      <a:pt x="804123" y="648824"/>
                    </a:lnTo>
                    <a:lnTo>
                      <a:pt x="801652" y="651292"/>
                    </a:lnTo>
                    <a:lnTo>
                      <a:pt x="799185" y="656230"/>
                    </a:lnTo>
                    <a:lnTo>
                      <a:pt x="794248" y="661167"/>
                    </a:lnTo>
                    <a:lnTo>
                      <a:pt x="791777" y="663634"/>
                    </a:lnTo>
                    <a:lnTo>
                      <a:pt x="789310" y="668572"/>
                    </a:lnTo>
                    <a:lnTo>
                      <a:pt x="786843" y="671041"/>
                    </a:lnTo>
                    <a:lnTo>
                      <a:pt x="786843" y="673509"/>
                    </a:lnTo>
                    <a:lnTo>
                      <a:pt x="784373" y="678447"/>
                    </a:lnTo>
                    <a:lnTo>
                      <a:pt x="784373" y="683383"/>
                    </a:lnTo>
                    <a:lnTo>
                      <a:pt x="781906" y="688320"/>
                    </a:lnTo>
                    <a:lnTo>
                      <a:pt x="781906" y="690789"/>
                    </a:lnTo>
                    <a:lnTo>
                      <a:pt x="779435" y="693258"/>
                    </a:lnTo>
                    <a:lnTo>
                      <a:pt x="779435" y="695726"/>
                    </a:lnTo>
                    <a:lnTo>
                      <a:pt x="776968" y="698195"/>
                    </a:lnTo>
                    <a:lnTo>
                      <a:pt x="776968" y="703131"/>
                    </a:lnTo>
                    <a:lnTo>
                      <a:pt x="774498" y="703131"/>
                    </a:lnTo>
                    <a:lnTo>
                      <a:pt x="776968" y="705600"/>
                    </a:lnTo>
                    <a:lnTo>
                      <a:pt x="776968" y="715475"/>
                    </a:lnTo>
                    <a:lnTo>
                      <a:pt x="772031" y="715475"/>
                    </a:lnTo>
                    <a:lnTo>
                      <a:pt x="754751" y="713006"/>
                    </a:lnTo>
                    <a:lnTo>
                      <a:pt x="749814" y="713006"/>
                    </a:lnTo>
                    <a:lnTo>
                      <a:pt x="744876" y="715475"/>
                    </a:lnTo>
                    <a:lnTo>
                      <a:pt x="737472" y="717943"/>
                    </a:lnTo>
                    <a:lnTo>
                      <a:pt x="732534" y="722879"/>
                    </a:lnTo>
                    <a:lnTo>
                      <a:pt x="727597" y="725348"/>
                    </a:lnTo>
                    <a:lnTo>
                      <a:pt x="722659" y="727817"/>
                    </a:lnTo>
                    <a:lnTo>
                      <a:pt x="715254" y="732754"/>
                    </a:lnTo>
                    <a:lnTo>
                      <a:pt x="712787" y="735223"/>
                    </a:lnTo>
                    <a:lnTo>
                      <a:pt x="710317" y="737690"/>
                    </a:lnTo>
                    <a:lnTo>
                      <a:pt x="705380" y="740159"/>
                    </a:lnTo>
                    <a:lnTo>
                      <a:pt x="702912" y="742628"/>
                    </a:lnTo>
                    <a:lnTo>
                      <a:pt x="695508" y="747565"/>
                    </a:lnTo>
                    <a:lnTo>
                      <a:pt x="693037" y="747565"/>
                    </a:lnTo>
                    <a:lnTo>
                      <a:pt x="693037" y="750034"/>
                    </a:lnTo>
                    <a:lnTo>
                      <a:pt x="688100" y="752503"/>
                    </a:lnTo>
                    <a:lnTo>
                      <a:pt x="683163" y="757438"/>
                    </a:lnTo>
                    <a:lnTo>
                      <a:pt x="680695" y="759907"/>
                    </a:lnTo>
                    <a:lnTo>
                      <a:pt x="673291" y="762376"/>
                    </a:lnTo>
                    <a:lnTo>
                      <a:pt x="670820" y="764845"/>
                    </a:lnTo>
                    <a:lnTo>
                      <a:pt x="665883" y="769782"/>
                    </a:lnTo>
                    <a:lnTo>
                      <a:pt x="663416" y="772251"/>
                    </a:lnTo>
                    <a:lnTo>
                      <a:pt x="660949" y="774718"/>
                    </a:lnTo>
                    <a:lnTo>
                      <a:pt x="656011" y="782124"/>
                    </a:lnTo>
                    <a:lnTo>
                      <a:pt x="651074" y="787062"/>
                    </a:lnTo>
                    <a:lnTo>
                      <a:pt x="643669" y="791998"/>
                    </a:lnTo>
                    <a:lnTo>
                      <a:pt x="636261" y="801872"/>
                    </a:lnTo>
                    <a:lnTo>
                      <a:pt x="633794" y="806810"/>
                    </a:lnTo>
                    <a:lnTo>
                      <a:pt x="626390" y="811746"/>
                    </a:lnTo>
                    <a:lnTo>
                      <a:pt x="619085" y="819152"/>
                    </a:lnTo>
                    <a:lnTo>
                      <a:pt x="614148" y="824089"/>
                    </a:lnTo>
                    <a:lnTo>
                      <a:pt x="609211" y="829025"/>
                    </a:lnTo>
                    <a:lnTo>
                      <a:pt x="604173" y="838900"/>
                    </a:lnTo>
                    <a:lnTo>
                      <a:pt x="599235" y="843838"/>
                    </a:lnTo>
                    <a:lnTo>
                      <a:pt x="594298" y="848774"/>
                    </a:lnTo>
                    <a:lnTo>
                      <a:pt x="591931" y="853711"/>
                    </a:lnTo>
                    <a:lnTo>
                      <a:pt x="586993" y="861117"/>
                    </a:lnTo>
                    <a:lnTo>
                      <a:pt x="584526" y="863584"/>
                    </a:lnTo>
                    <a:lnTo>
                      <a:pt x="579589" y="870991"/>
                    </a:lnTo>
                    <a:lnTo>
                      <a:pt x="572184" y="880866"/>
                    </a:lnTo>
                    <a:lnTo>
                      <a:pt x="567247" y="888270"/>
                    </a:lnTo>
                    <a:lnTo>
                      <a:pt x="562309" y="895676"/>
                    </a:lnTo>
                    <a:lnTo>
                      <a:pt x="557372" y="903081"/>
                    </a:lnTo>
                    <a:lnTo>
                      <a:pt x="552434" y="910487"/>
                    </a:lnTo>
                    <a:lnTo>
                      <a:pt x="547497" y="915425"/>
                    </a:lnTo>
                    <a:lnTo>
                      <a:pt x="540092" y="920361"/>
                    </a:lnTo>
                    <a:lnTo>
                      <a:pt x="537625" y="922829"/>
                    </a:lnTo>
                    <a:lnTo>
                      <a:pt x="535155" y="925298"/>
                    </a:lnTo>
                    <a:lnTo>
                      <a:pt x="527750" y="932704"/>
                    </a:lnTo>
                    <a:lnTo>
                      <a:pt x="527750" y="935173"/>
                    </a:lnTo>
                    <a:lnTo>
                      <a:pt x="525283" y="935173"/>
                    </a:lnTo>
                    <a:lnTo>
                      <a:pt x="520346" y="942578"/>
                    </a:lnTo>
                    <a:lnTo>
                      <a:pt x="517875" y="945046"/>
                    </a:lnTo>
                    <a:lnTo>
                      <a:pt x="515408" y="949984"/>
                    </a:lnTo>
                    <a:lnTo>
                      <a:pt x="510471" y="952453"/>
                    </a:lnTo>
                    <a:lnTo>
                      <a:pt x="510471" y="954920"/>
                    </a:lnTo>
                    <a:lnTo>
                      <a:pt x="503066" y="967160"/>
                    </a:lnTo>
                    <a:lnTo>
                      <a:pt x="493191" y="979503"/>
                    </a:lnTo>
                    <a:lnTo>
                      <a:pt x="483316" y="989480"/>
                    </a:lnTo>
                    <a:lnTo>
                      <a:pt x="470974" y="996783"/>
                    </a:lnTo>
                    <a:lnTo>
                      <a:pt x="456162" y="1006656"/>
                    </a:lnTo>
                    <a:lnTo>
                      <a:pt x="446290" y="1014062"/>
                    </a:lnTo>
                    <a:lnTo>
                      <a:pt x="429010" y="1021467"/>
                    </a:lnTo>
                    <a:lnTo>
                      <a:pt x="409261" y="1026405"/>
                    </a:lnTo>
                    <a:lnTo>
                      <a:pt x="391981" y="1028873"/>
                    </a:lnTo>
                    <a:lnTo>
                      <a:pt x="374701" y="1031342"/>
                    </a:lnTo>
                    <a:lnTo>
                      <a:pt x="357422" y="1028873"/>
                    </a:lnTo>
                    <a:lnTo>
                      <a:pt x="342613" y="1026405"/>
                    </a:lnTo>
                    <a:lnTo>
                      <a:pt x="327800" y="1023936"/>
                    </a:lnTo>
                    <a:lnTo>
                      <a:pt x="320396" y="1021467"/>
                    </a:lnTo>
                    <a:lnTo>
                      <a:pt x="312988" y="1018998"/>
                    </a:lnTo>
                    <a:lnTo>
                      <a:pt x="305583" y="1014062"/>
                    </a:lnTo>
                    <a:lnTo>
                      <a:pt x="295708" y="1014062"/>
                    </a:lnTo>
                    <a:lnTo>
                      <a:pt x="285837" y="1016531"/>
                    </a:lnTo>
                    <a:lnTo>
                      <a:pt x="278429" y="1018998"/>
                    </a:lnTo>
                    <a:lnTo>
                      <a:pt x="275962" y="1018998"/>
                    </a:lnTo>
                    <a:lnTo>
                      <a:pt x="273494" y="1016531"/>
                    </a:lnTo>
                    <a:lnTo>
                      <a:pt x="266087" y="1011594"/>
                    </a:lnTo>
                    <a:lnTo>
                      <a:pt x="258682" y="1004188"/>
                    </a:lnTo>
                    <a:lnTo>
                      <a:pt x="253745" y="999250"/>
                    </a:lnTo>
                    <a:lnTo>
                      <a:pt x="248807" y="994416"/>
                    </a:lnTo>
                    <a:lnTo>
                      <a:pt x="231528" y="994416"/>
                    </a:lnTo>
                    <a:lnTo>
                      <a:pt x="226590" y="996783"/>
                    </a:lnTo>
                    <a:lnTo>
                      <a:pt x="219186" y="996783"/>
                    </a:lnTo>
                    <a:lnTo>
                      <a:pt x="214248" y="994416"/>
                    </a:lnTo>
                    <a:lnTo>
                      <a:pt x="204373" y="989480"/>
                    </a:lnTo>
                    <a:lnTo>
                      <a:pt x="196969" y="984439"/>
                    </a:lnTo>
                    <a:lnTo>
                      <a:pt x="192031" y="981971"/>
                    </a:lnTo>
                    <a:lnTo>
                      <a:pt x="189564" y="977035"/>
                    </a:lnTo>
                    <a:lnTo>
                      <a:pt x="187094" y="974668"/>
                    </a:lnTo>
                    <a:lnTo>
                      <a:pt x="187094" y="972199"/>
                    </a:lnTo>
                    <a:lnTo>
                      <a:pt x="182159" y="967160"/>
                    </a:lnTo>
                    <a:lnTo>
                      <a:pt x="179689" y="964691"/>
                    </a:lnTo>
                    <a:lnTo>
                      <a:pt x="177222" y="962224"/>
                    </a:lnTo>
                    <a:lnTo>
                      <a:pt x="157472" y="962224"/>
                    </a:lnTo>
                    <a:lnTo>
                      <a:pt x="155005" y="959755"/>
                    </a:lnTo>
                    <a:lnTo>
                      <a:pt x="155005" y="954920"/>
                    </a:lnTo>
                    <a:lnTo>
                      <a:pt x="157472" y="952453"/>
                    </a:lnTo>
                    <a:lnTo>
                      <a:pt x="162409" y="949984"/>
                    </a:lnTo>
                    <a:lnTo>
                      <a:pt x="169814" y="945046"/>
                    </a:lnTo>
                    <a:lnTo>
                      <a:pt x="177222" y="940109"/>
                    </a:lnTo>
                    <a:lnTo>
                      <a:pt x="182159" y="935173"/>
                    </a:lnTo>
                    <a:lnTo>
                      <a:pt x="184626" y="930235"/>
                    </a:lnTo>
                    <a:lnTo>
                      <a:pt x="187094" y="927767"/>
                    </a:lnTo>
                    <a:lnTo>
                      <a:pt x="187094" y="908018"/>
                    </a:lnTo>
                    <a:lnTo>
                      <a:pt x="184626" y="900612"/>
                    </a:lnTo>
                    <a:lnTo>
                      <a:pt x="184626" y="890739"/>
                    </a:lnTo>
                    <a:lnTo>
                      <a:pt x="182159" y="885801"/>
                    </a:lnTo>
                    <a:lnTo>
                      <a:pt x="182159" y="856180"/>
                    </a:lnTo>
                    <a:lnTo>
                      <a:pt x="179689" y="853711"/>
                    </a:lnTo>
                    <a:lnTo>
                      <a:pt x="177222" y="856180"/>
                    </a:lnTo>
                    <a:lnTo>
                      <a:pt x="174752" y="861117"/>
                    </a:lnTo>
                    <a:lnTo>
                      <a:pt x="174752" y="863584"/>
                    </a:lnTo>
                    <a:lnTo>
                      <a:pt x="169814" y="870991"/>
                    </a:lnTo>
                    <a:lnTo>
                      <a:pt x="162409" y="873459"/>
                    </a:lnTo>
                    <a:lnTo>
                      <a:pt x="150067" y="878397"/>
                    </a:lnTo>
                    <a:lnTo>
                      <a:pt x="142663" y="880866"/>
                    </a:lnTo>
                    <a:lnTo>
                      <a:pt x="125383" y="880866"/>
                    </a:lnTo>
                    <a:lnTo>
                      <a:pt x="115508" y="883333"/>
                    </a:lnTo>
                    <a:lnTo>
                      <a:pt x="108104" y="885801"/>
                    </a:lnTo>
                    <a:lnTo>
                      <a:pt x="100696" y="890739"/>
                    </a:lnTo>
                    <a:lnTo>
                      <a:pt x="98229" y="893208"/>
                    </a:lnTo>
                    <a:lnTo>
                      <a:pt x="88354" y="898145"/>
                    </a:lnTo>
                    <a:lnTo>
                      <a:pt x="83416" y="900612"/>
                    </a:lnTo>
                    <a:lnTo>
                      <a:pt x="66137" y="900612"/>
                    </a:lnTo>
                    <a:lnTo>
                      <a:pt x="63670" y="898145"/>
                    </a:lnTo>
                    <a:lnTo>
                      <a:pt x="58732" y="895676"/>
                    </a:lnTo>
                    <a:lnTo>
                      <a:pt x="53795" y="890739"/>
                    </a:lnTo>
                    <a:lnTo>
                      <a:pt x="51328" y="888270"/>
                    </a:lnTo>
                    <a:lnTo>
                      <a:pt x="44023" y="883333"/>
                    </a:lnTo>
                    <a:lnTo>
                      <a:pt x="34148" y="880866"/>
                    </a:lnTo>
                    <a:lnTo>
                      <a:pt x="29111" y="878397"/>
                    </a:lnTo>
                    <a:lnTo>
                      <a:pt x="19236" y="878397"/>
                    </a:lnTo>
                    <a:lnTo>
                      <a:pt x="16869" y="880866"/>
                    </a:lnTo>
                    <a:lnTo>
                      <a:pt x="14402" y="888270"/>
                    </a:lnTo>
                    <a:lnTo>
                      <a:pt x="9464" y="893208"/>
                    </a:lnTo>
                    <a:lnTo>
                      <a:pt x="9464" y="895676"/>
                    </a:lnTo>
                    <a:lnTo>
                      <a:pt x="6997" y="898145"/>
                    </a:lnTo>
                    <a:lnTo>
                      <a:pt x="4527" y="898145"/>
                    </a:lnTo>
                    <a:lnTo>
                      <a:pt x="2060" y="895676"/>
                    </a:lnTo>
                    <a:lnTo>
                      <a:pt x="-411" y="885801"/>
                    </a:lnTo>
                    <a:lnTo>
                      <a:pt x="-411" y="873459"/>
                    </a:lnTo>
                    <a:lnTo>
                      <a:pt x="2060" y="870991"/>
                    </a:lnTo>
                    <a:lnTo>
                      <a:pt x="4527" y="866053"/>
                    </a:lnTo>
                    <a:lnTo>
                      <a:pt x="6997" y="861117"/>
                    </a:lnTo>
                    <a:lnTo>
                      <a:pt x="11931" y="858649"/>
                    </a:lnTo>
                    <a:lnTo>
                      <a:pt x="16869" y="851242"/>
                    </a:lnTo>
                    <a:lnTo>
                      <a:pt x="19236" y="846305"/>
                    </a:lnTo>
                    <a:lnTo>
                      <a:pt x="21806" y="838900"/>
                    </a:lnTo>
                    <a:lnTo>
                      <a:pt x="26744" y="833963"/>
                    </a:lnTo>
                    <a:lnTo>
                      <a:pt x="31681" y="829025"/>
                    </a:lnTo>
                    <a:lnTo>
                      <a:pt x="34148" y="821621"/>
                    </a:lnTo>
                    <a:lnTo>
                      <a:pt x="34148" y="816683"/>
                    </a:lnTo>
                    <a:lnTo>
                      <a:pt x="39086" y="806810"/>
                    </a:lnTo>
                    <a:lnTo>
                      <a:pt x="41453" y="801872"/>
                    </a:lnTo>
                    <a:lnTo>
                      <a:pt x="41453" y="799404"/>
                    </a:lnTo>
                    <a:lnTo>
                      <a:pt x="39086" y="794466"/>
                    </a:lnTo>
                    <a:lnTo>
                      <a:pt x="41453" y="787062"/>
                    </a:lnTo>
                    <a:lnTo>
                      <a:pt x="44023" y="782124"/>
                    </a:lnTo>
                    <a:lnTo>
                      <a:pt x="44023" y="779655"/>
                    </a:lnTo>
                    <a:lnTo>
                      <a:pt x="36515" y="774718"/>
                    </a:lnTo>
                    <a:lnTo>
                      <a:pt x="29111" y="772251"/>
                    </a:lnTo>
                    <a:lnTo>
                      <a:pt x="19236" y="767313"/>
                    </a:lnTo>
                    <a:lnTo>
                      <a:pt x="16869" y="764845"/>
                    </a:lnTo>
                    <a:lnTo>
                      <a:pt x="14402" y="757438"/>
                    </a:lnTo>
                    <a:lnTo>
                      <a:pt x="11931" y="757438"/>
                    </a:lnTo>
                    <a:lnTo>
                      <a:pt x="9464" y="750034"/>
                    </a:lnTo>
                    <a:lnTo>
                      <a:pt x="9464" y="745096"/>
                    </a:lnTo>
                    <a:lnTo>
                      <a:pt x="14402" y="740159"/>
                    </a:lnTo>
                    <a:lnTo>
                      <a:pt x="21806" y="740159"/>
                    </a:lnTo>
                    <a:lnTo>
                      <a:pt x="24173" y="735223"/>
                    </a:lnTo>
                    <a:lnTo>
                      <a:pt x="24173" y="732754"/>
                    </a:lnTo>
                    <a:lnTo>
                      <a:pt x="26744" y="730286"/>
                    </a:lnTo>
                    <a:lnTo>
                      <a:pt x="29111" y="727817"/>
                    </a:lnTo>
                    <a:lnTo>
                      <a:pt x="31681" y="722879"/>
                    </a:lnTo>
                    <a:lnTo>
                      <a:pt x="34148" y="720411"/>
                    </a:lnTo>
                    <a:lnTo>
                      <a:pt x="51328" y="720411"/>
                    </a:lnTo>
                    <a:lnTo>
                      <a:pt x="61199" y="715475"/>
                    </a:lnTo>
                    <a:lnTo>
                      <a:pt x="66137" y="715475"/>
                    </a:lnTo>
                    <a:lnTo>
                      <a:pt x="68607" y="717943"/>
                    </a:lnTo>
                    <a:lnTo>
                      <a:pt x="73545" y="717943"/>
                    </a:lnTo>
                    <a:lnTo>
                      <a:pt x="78479" y="715475"/>
                    </a:lnTo>
                    <a:lnTo>
                      <a:pt x="88354" y="715475"/>
                    </a:lnTo>
                    <a:lnTo>
                      <a:pt x="90824" y="720411"/>
                    </a:lnTo>
                    <a:lnTo>
                      <a:pt x="90824" y="722879"/>
                    </a:lnTo>
                    <a:lnTo>
                      <a:pt x="93291" y="725348"/>
                    </a:lnTo>
                    <a:lnTo>
                      <a:pt x="93291" y="727817"/>
                    </a:lnTo>
                    <a:lnTo>
                      <a:pt x="98229" y="727817"/>
                    </a:lnTo>
                    <a:lnTo>
                      <a:pt x="103166" y="725348"/>
                    </a:lnTo>
                    <a:lnTo>
                      <a:pt x="110571" y="722879"/>
                    </a:lnTo>
                    <a:lnTo>
                      <a:pt x="113038" y="725348"/>
                    </a:lnTo>
                    <a:lnTo>
                      <a:pt x="113038" y="727817"/>
                    </a:lnTo>
                    <a:lnTo>
                      <a:pt x="117975" y="727817"/>
                    </a:lnTo>
                    <a:lnTo>
                      <a:pt x="120446" y="725348"/>
                    </a:lnTo>
                    <a:lnTo>
                      <a:pt x="122913" y="725348"/>
                    </a:lnTo>
                    <a:lnTo>
                      <a:pt x="127850" y="722879"/>
                    </a:lnTo>
                    <a:lnTo>
                      <a:pt x="130318" y="717943"/>
                    </a:lnTo>
                    <a:lnTo>
                      <a:pt x="132788" y="710537"/>
                    </a:lnTo>
                    <a:lnTo>
                      <a:pt x="135255" y="708069"/>
                    </a:lnTo>
                    <a:lnTo>
                      <a:pt x="137725" y="703131"/>
                    </a:lnTo>
                    <a:lnTo>
                      <a:pt x="137725" y="693258"/>
                    </a:lnTo>
                    <a:lnTo>
                      <a:pt x="140192" y="688320"/>
                    </a:lnTo>
                    <a:lnTo>
                      <a:pt x="142663" y="685851"/>
                    </a:lnTo>
                    <a:lnTo>
                      <a:pt x="145130" y="680916"/>
                    </a:lnTo>
                    <a:lnTo>
                      <a:pt x="140192" y="678447"/>
                    </a:lnTo>
                    <a:lnTo>
                      <a:pt x="132788" y="678447"/>
                    </a:lnTo>
                    <a:lnTo>
                      <a:pt x="132788" y="675978"/>
                    </a:lnTo>
                    <a:lnTo>
                      <a:pt x="130318" y="673509"/>
                    </a:lnTo>
                    <a:lnTo>
                      <a:pt x="130318" y="671041"/>
                    </a:lnTo>
                    <a:lnTo>
                      <a:pt x="127850" y="668572"/>
                    </a:lnTo>
                    <a:lnTo>
                      <a:pt x="125383" y="666103"/>
                    </a:lnTo>
                    <a:lnTo>
                      <a:pt x="120446" y="661167"/>
                    </a:lnTo>
                    <a:lnTo>
                      <a:pt x="115508" y="656230"/>
                    </a:lnTo>
                    <a:lnTo>
                      <a:pt x="110571" y="651292"/>
                    </a:lnTo>
                    <a:lnTo>
                      <a:pt x="105633" y="648824"/>
                    </a:lnTo>
                    <a:lnTo>
                      <a:pt x="105633" y="631544"/>
                    </a:lnTo>
                    <a:lnTo>
                      <a:pt x="108104" y="626608"/>
                    </a:lnTo>
                    <a:lnTo>
                      <a:pt x="110571" y="624139"/>
                    </a:lnTo>
                    <a:lnTo>
                      <a:pt x="113038" y="621671"/>
                    </a:lnTo>
                    <a:lnTo>
                      <a:pt x="113038" y="621671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884" cap="sq">
                <a:solidFill>
                  <a:schemeClr val="bg1">
                    <a:lumMod val="50000"/>
                  </a:schemeClr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4CCECD96-B12E-6A87-9FBA-02D34FA0A919}"/>
                  </a:ext>
                </a:extLst>
              </p:cNvPr>
              <p:cNvSpPr/>
              <p:nvPr/>
            </p:nvSpPr>
            <p:spPr>
              <a:xfrm>
                <a:off x="1840084" y="975714"/>
                <a:ext cx="1994047" cy="1167402"/>
              </a:xfrm>
              <a:custGeom>
                <a:avLst/>
                <a:gdLst>
                  <a:gd name="connsiteX0" fmla="*/ 187094 w 1994047"/>
                  <a:gd name="connsiteY0" fmla="*/ 180011 h 1167402"/>
                  <a:gd name="connsiteX1" fmla="*/ 187094 w 1994047"/>
                  <a:gd name="connsiteY1" fmla="*/ 177542 h 1167402"/>
                  <a:gd name="connsiteX2" fmla="*/ 189561 w 1994047"/>
                  <a:gd name="connsiteY2" fmla="*/ 175074 h 1167402"/>
                  <a:gd name="connsiteX3" fmla="*/ 192028 w 1994047"/>
                  <a:gd name="connsiteY3" fmla="*/ 172605 h 1167402"/>
                  <a:gd name="connsiteX4" fmla="*/ 194498 w 1994047"/>
                  <a:gd name="connsiteY4" fmla="*/ 165200 h 1167402"/>
                  <a:gd name="connsiteX5" fmla="*/ 199436 w 1994047"/>
                  <a:gd name="connsiteY5" fmla="*/ 165200 h 1167402"/>
                  <a:gd name="connsiteX6" fmla="*/ 201903 w 1994047"/>
                  <a:gd name="connsiteY6" fmla="*/ 167667 h 1167402"/>
                  <a:gd name="connsiteX7" fmla="*/ 209307 w 1994047"/>
                  <a:gd name="connsiteY7" fmla="*/ 170136 h 1167402"/>
                  <a:gd name="connsiteX8" fmla="*/ 211778 w 1994047"/>
                  <a:gd name="connsiteY8" fmla="*/ 172605 h 1167402"/>
                  <a:gd name="connsiteX9" fmla="*/ 221653 w 1994047"/>
                  <a:gd name="connsiteY9" fmla="*/ 172605 h 1167402"/>
                  <a:gd name="connsiteX10" fmla="*/ 224120 w 1994047"/>
                  <a:gd name="connsiteY10" fmla="*/ 170136 h 1167402"/>
                  <a:gd name="connsiteX11" fmla="*/ 231524 w 1994047"/>
                  <a:gd name="connsiteY11" fmla="*/ 167667 h 1167402"/>
                  <a:gd name="connsiteX12" fmla="*/ 233995 w 1994047"/>
                  <a:gd name="connsiteY12" fmla="*/ 167667 h 1167402"/>
                  <a:gd name="connsiteX13" fmla="*/ 236462 w 1994047"/>
                  <a:gd name="connsiteY13" fmla="*/ 170136 h 1167402"/>
                  <a:gd name="connsiteX14" fmla="*/ 238932 w 1994047"/>
                  <a:gd name="connsiteY14" fmla="*/ 170136 h 1167402"/>
                  <a:gd name="connsiteX15" fmla="*/ 241399 w 1994047"/>
                  <a:gd name="connsiteY15" fmla="*/ 172605 h 1167402"/>
                  <a:gd name="connsiteX16" fmla="*/ 243870 w 1994047"/>
                  <a:gd name="connsiteY16" fmla="*/ 177542 h 1167402"/>
                  <a:gd name="connsiteX17" fmla="*/ 243870 w 1994047"/>
                  <a:gd name="connsiteY17" fmla="*/ 180011 h 1167402"/>
                  <a:gd name="connsiteX18" fmla="*/ 246337 w 1994047"/>
                  <a:gd name="connsiteY18" fmla="*/ 182480 h 1167402"/>
                  <a:gd name="connsiteX19" fmla="*/ 253741 w 1994047"/>
                  <a:gd name="connsiteY19" fmla="*/ 187416 h 1167402"/>
                  <a:gd name="connsiteX20" fmla="*/ 261149 w 1994047"/>
                  <a:gd name="connsiteY20" fmla="*/ 189884 h 1167402"/>
                  <a:gd name="connsiteX21" fmla="*/ 263616 w 1994047"/>
                  <a:gd name="connsiteY21" fmla="*/ 192353 h 1167402"/>
                  <a:gd name="connsiteX22" fmla="*/ 266084 w 1994047"/>
                  <a:gd name="connsiteY22" fmla="*/ 197291 h 1167402"/>
                  <a:gd name="connsiteX23" fmla="*/ 268554 w 1994047"/>
                  <a:gd name="connsiteY23" fmla="*/ 199759 h 1167402"/>
                  <a:gd name="connsiteX24" fmla="*/ 271021 w 1994047"/>
                  <a:gd name="connsiteY24" fmla="*/ 202227 h 1167402"/>
                  <a:gd name="connsiteX25" fmla="*/ 273491 w 1994047"/>
                  <a:gd name="connsiteY25" fmla="*/ 209633 h 1167402"/>
                  <a:gd name="connsiteX26" fmla="*/ 273491 w 1994047"/>
                  <a:gd name="connsiteY26" fmla="*/ 214570 h 1167402"/>
                  <a:gd name="connsiteX27" fmla="*/ 288301 w 1994047"/>
                  <a:gd name="connsiteY27" fmla="*/ 214570 h 1167402"/>
                  <a:gd name="connsiteX28" fmla="*/ 290771 w 1994047"/>
                  <a:gd name="connsiteY28" fmla="*/ 212101 h 1167402"/>
                  <a:gd name="connsiteX29" fmla="*/ 293238 w 1994047"/>
                  <a:gd name="connsiteY29" fmla="*/ 212101 h 1167402"/>
                  <a:gd name="connsiteX30" fmla="*/ 295708 w 1994047"/>
                  <a:gd name="connsiteY30" fmla="*/ 207164 h 1167402"/>
                  <a:gd name="connsiteX31" fmla="*/ 303113 w 1994047"/>
                  <a:gd name="connsiteY31" fmla="*/ 207164 h 1167402"/>
                  <a:gd name="connsiteX32" fmla="*/ 305580 w 1994047"/>
                  <a:gd name="connsiteY32" fmla="*/ 209633 h 1167402"/>
                  <a:gd name="connsiteX33" fmla="*/ 308050 w 1994047"/>
                  <a:gd name="connsiteY33" fmla="*/ 212101 h 1167402"/>
                  <a:gd name="connsiteX34" fmla="*/ 312988 w 1994047"/>
                  <a:gd name="connsiteY34" fmla="*/ 217039 h 1167402"/>
                  <a:gd name="connsiteX35" fmla="*/ 315455 w 1994047"/>
                  <a:gd name="connsiteY35" fmla="*/ 221975 h 1167402"/>
                  <a:gd name="connsiteX36" fmla="*/ 315455 w 1994047"/>
                  <a:gd name="connsiteY36" fmla="*/ 236787 h 1167402"/>
                  <a:gd name="connsiteX37" fmla="*/ 317922 w 1994047"/>
                  <a:gd name="connsiteY37" fmla="*/ 239254 h 1167402"/>
                  <a:gd name="connsiteX38" fmla="*/ 320393 w 1994047"/>
                  <a:gd name="connsiteY38" fmla="*/ 241723 h 1167402"/>
                  <a:gd name="connsiteX39" fmla="*/ 322860 w 1994047"/>
                  <a:gd name="connsiteY39" fmla="*/ 244192 h 1167402"/>
                  <a:gd name="connsiteX40" fmla="*/ 325330 w 1994047"/>
                  <a:gd name="connsiteY40" fmla="*/ 246661 h 1167402"/>
                  <a:gd name="connsiteX41" fmla="*/ 330267 w 1994047"/>
                  <a:gd name="connsiteY41" fmla="*/ 249129 h 1167402"/>
                  <a:gd name="connsiteX42" fmla="*/ 337672 w 1994047"/>
                  <a:gd name="connsiteY42" fmla="*/ 249129 h 1167402"/>
                  <a:gd name="connsiteX43" fmla="*/ 342610 w 1994047"/>
                  <a:gd name="connsiteY43" fmla="*/ 251598 h 1167402"/>
                  <a:gd name="connsiteX44" fmla="*/ 350014 w 1994047"/>
                  <a:gd name="connsiteY44" fmla="*/ 256534 h 1167402"/>
                  <a:gd name="connsiteX45" fmla="*/ 352484 w 1994047"/>
                  <a:gd name="connsiteY45" fmla="*/ 259003 h 1167402"/>
                  <a:gd name="connsiteX46" fmla="*/ 352484 w 1994047"/>
                  <a:gd name="connsiteY46" fmla="*/ 263940 h 1167402"/>
                  <a:gd name="connsiteX47" fmla="*/ 350014 w 1994047"/>
                  <a:gd name="connsiteY47" fmla="*/ 266409 h 1167402"/>
                  <a:gd name="connsiteX48" fmla="*/ 350014 w 1994047"/>
                  <a:gd name="connsiteY48" fmla="*/ 268878 h 1167402"/>
                  <a:gd name="connsiteX49" fmla="*/ 354952 w 1994047"/>
                  <a:gd name="connsiteY49" fmla="*/ 268878 h 1167402"/>
                  <a:gd name="connsiteX50" fmla="*/ 357419 w 1994047"/>
                  <a:gd name="connsiteY50" fmla="*/ 271346 h 1167402"/>
                  <a:gd name="connsiteX51" fmla="*/ 359889 w 1994047"/>
                  <a:gd name="connsiteY51" fmla="*/ 273815 h 1167402"/>
                  <a:gd name="connsiteX52" fmla="*/ 362356 w 1994047"/>
                  <a:gd name="connsiteY52" fmla="*/ 271346 h 1167402"/>
                  <a:gd name="connsiteX53" fmla="*/ 364827 w 1994047"/>
                  <a:gd name="connsiteY53" fmla="*/ 273815 h 1167402"/>
                  <a:gd name="connsiteX54" fmla="*/ 367294 w 1994047"/>
                  <a:gd name="connsiteY54" fmla="*/ 273815 h 1167402"/>
                  <a:gd name="connsiteX55" fmla="*/ 369764 w 1994047"/>
                  <a:gd name="connsiteY55" fmla="*/ 271346 h 1167402"/>
                  <a:gd name="connsiteX56" fmla="*/ 372231 w 1994047"/>
                  <a:gd name="connsiteY56" fmla="*/ 268878 h 1167402"/>
                  <a:gd name="connsiteX57" fmla="*/ 374698 w 1994047"/>
                  <a:gd name="connsiteY57" fmla="*/ 268878 h 1167402"/>
                  <a:gd name="connsiteX58" fmla="*/ 377169 w 1994047"/>
                  <a:gd name="connsiteY58" fmla="*/ 271346 h 1167402"/>
                  <a:gd name="connsiteX59" fmla="*/ 379636 w 1994047"/>
                  <a:gd name="connsiteY59" fmla="*/ 273815 h 1167402"/>
                  <a:gd name="connsiteX60" fmla="*/ 382106 w 1994047"/>
                  <a:gd name="connsiteY60" fmla="*/ 273815 h 1167402"/>
                  <a:gd name="connsiteX61" fmla="*/ 384573 w 1994047"/>
                  <a:gd name="connsiteY61" fmla="*/ 271346 h 1167402"/>
                  <a:gd name="connsiteX62" fmla="*/ 384573 w 1994047"/>
                  <a:gd name="connsiteY62" fmla="*/ 251598 h 1167402"/>
                  <a:gd name="connsiteX63" fmla="*/ 387044 w 1994047"/>
                  <a:gd name="connsiteY63" fmla="*/ 244192 h 1167402"/>
                  <a:gd name="connsiteX64" fmla="*/ 391877 w 1994047"/>
                  <a:gd name="connsiteY64" fmla="*/ 239254 h 1167402"/>
                  <a:gd name="connsiteX65" fmla="*/ 394448 w 1994047"/>
                  <a:gd name="connsiteY65" fmla="*/ 234318 h 1167402"/>
                  <a:gd name="connsiteX66" fmla="*/ 396915 w 1994047"/>
                  <a:gd name="connsiteY66" fmla="*/ 229381 h 1167402"/>
                  <a:gd name="connsiteX67" fmla="*/ 399282 w 1994047"/>
                  <a:gd name="connsiteY67" fmla="*/ 224444 h 1167402"/>
                  <a:gd name="connsiteX68" fmla="*/ 399282 w 1994047"/>
                  <a:gd name="connsiteY68" fmla="*/ 217039 h 1167402"/>
                  <a:gd name="connsiteX69" fmla="*/ 396915 w 1994047"/>
                  <a:gd name="connsiteY69" fmla="*/ 212101 h 1167402"/>
                  <a:gd name="connsiteX70" fmla="*/ 396915 w 1994047"/>
                  <a:gd name="connsiteY70" fmla="*/ 199759 h 1167402"/>
                  <a:gd name="connsiteX71" fmla="*/ 399282 w 1994047"/>
                  <a:gd name="connsiteY71" fmla="*/ 197291 h 1167402"/>
                  <a:gd name="connsiteX72" fmla="*/ 401853 w 1994047"/>
                  <a:gd name="connsiteY72" fmla="*/ 194822 h 1167402"/>
                  <a:gd name="connsiteX73" fmla="*/ 401853 w 1994047"/>
                  <a:gd name="connsiteY73" fmla="*/ 189884 h 1167402"/>
                  <a:gd name="connsiteX74" fmla="*/ 399282 w 1994047"/>
                  <a:gd name="connsiteY74" fmla="*/ 189884 h 1167402"/>
                  <a:gd name="connsiteX75" fmla="*/ 396915 w 1994047"/>
                  <a:gd name="connsiteY75" fmla="*/ 187416 h 1167402"/>
                  <a:gd name="connsiteX76" fmla="*/ 391877 w 1994047"/>
                  <a:gd name="connsiteY76" fmla="*/ 184947 h 1167402"/>
                  <a:gd name="connsiteX77" fmla="*/ 389511 w 1994047"/>
                  <a:gd name="connsiteY77" fmla="*/ 182480 h 1167402"/>
                  <a:gd name="connsiteX78" fmla="*/ 389511 w 1994047"/>
                  <a:gd name="connsiteY78" fmla="*/ 180011 h 1167402"/>
                  <a:gd name="connsiteX79" fmla="*/ 387044 w 1994047"/>
                  <a:gd name="connsiteY79" fmla="*/ 177542 h 1167402"/>
                  <a:gd name="connsiteX80" fmla="*/ 387044 w 1994047"/>
                  <a:gd name="connsiteY80" fmla="*/ 167667 h 1167402"/>
                  <a:gd name="connsiteX81" fmla="*/ 384573 w 1994047"/>
                  <a:gd name="connsiteY81" fmla="*/ 162732 h 1167402"/>
                  <a:gd name="connsiteX82" fmla="*/ 382106 w 1994047"/>
                  <a:gd name="connsiteY82" fmla="*/ 160263 h 1167402"/>
                  <a:gd name="connsiteX83" fmla="*/ 382106 w 1994047"/>
                  <a:gd name="connsiteY83" fmla="*/ 138046 h 1167402"/>
                  <a:gd name="connsiteX84" fmla="*/ 379636 w 1994047"/>
                  <a:gd name="connsiteY84" fmla="*/ 133108 h 1167402"/>
                  <a:gd name="connsiteX85" fmla="*/ 379636 w 1994047"/>
                  <a:gd name="connsiteY85" fmla="*/ 125704 h 1167402"/>
                  <a:gd name="connsiteX86" fmla="*/ 377169 w 1994047"/>
                  <a:gd name="connsiteY86" fmla="*/ 125704 h 1167402"/>
                  <a:gd name="connsiteX87" fmla="*/ 374698 w 1994047"/>
                  <a:gd name="connsiteY87" fmla="*/ 123235 h 1167402"/>
                  <a:gd name="connsiteX88" fmla="*/ 369764 w 1994047"/>
                  <a:gd name="connsiteY88" fmla="*/ 120766 h 1167402"/>
                  <a:gd name="connsiteX89" fmla="*/ 364827 w 1994047"/>
                  <a:gd name="connsiteY89" fmla="*/ 118298 h 1167402"/>
                  <a:gd name="connsiteX90" fmla="*/ 359889 w 1994047"/>
                  <a:gd name="connsiteY90" fmla="*/ 113360 h 1167402"/>
                  <a:gd name="connsiteX91" fmla="*/ 354952 w 1994047"/>
                  <a:gd name="connsiteY91" fmla="*/ 113360 h 1167402"/>
                  <a:gd name="connsiteX92" fmla="*/ 352484 w 1994047"/>
                  <a:gd name="connsiteY92" fmla="*/ 110893 h 1167402"/>
                  <a:gd name="connsiteX93" fmla="*/ 347547 w 1994047"/>
                  <a:gd name="connsiteY93" fmla="*/ 103487 h 1167402"/>
                  <a:gd name="connsiteX94" fmla="*/ 347547 w 1994047"/>
                  <a:gd name="connsiteY94" fmla="*/ 93612 h 1167402"/>
                  <a:gd name="connsiteX95" fmla="*/ 345077 w 1994047"/>
                  <a:gd name="connsiteY95" fmla="*/ 83738 h 1167402"/>
                  <a:gd name="connsiteX96" fmla="*/ 340139 w 1994047"/>
                  <a:gd name="connsiteY96" fmla="*/ 78801 h 1167402"/>
                  <a:gd name="connsiteX97" fmla="*/ 332735 w 1994047"/>
                  <a:gd name="connsiteY97" fmla="*/ 73865 h 1167402"/>
                  <a:gd name="connsiteX98" fmla="*/ 327797 w 1994047"/>
                  <a:gd name="connsiteY98" fmla="*/ 68928 h 1167402"/>
                  <a:gd name="connsiteX99" fmla="*/ 322860 w 1994047"/>
                  <a:gd name="connsiteY99" fmla="*/ 63990 h 1167402"/>
                  <a:gd name="connsiteX100" fmla="*/ 322860 w 1994047"/>
                  <a:gd name="connsiteY100" fmla="*/ 36837 h 1167402"/>
                  <a:gd name="connsiteX101" fmla="*/ 320393 w 1994047"/>
                  <a:gd name="connsiteY101" fmla="*/ 34368 h 1167402"/>
                  <a:gd name="connsiteX102" fmla="*/ 320393 w 1994047"/>
                  <a:gd name="connsiteY102" fmla="*/ 29431 h 1167402"/>
                  <a:gd name="connsiteX103" fmla="*/ 322860 w 1994047"/>
                  <a:gd name="connsiteY103" fmla="*/ 26962 h 1167402"/>
                  <a:gd name="connsiteX104" fmla="*/ 322860 w 1994047"/>
                  <a:gd name="connsiteY104" fmla="*/ 24494 h 1167402"/>
                  <a:gd name="connsiteX105" fmla="*/ 325330 w 1994047"/>
                  <a:gd name="connsiteY105" fmla="*/ 22025 h 1167402"/>
                  <a:gd name="connsiteX106" fmla="*/ 325330 w 1994047"/>
                  <a:gd name="connsiteY106" fmla="*/ 17089 h 1167402"/>
                  <a:gd name="connsiteX107" fmla="*/ 322860 w 1994047"/>
                  <a:gd name="connsiteY107" fmla="*/ 9683 h 1167402"/>
                  <a:gd name="connsiteX108" fmla="*/ 322860 w 1994047"/>
                  <a:gd name="connsiteY108" fmla="*/ 7214 h 1167402"/>
                  <a:gd name="connsiteX109" fmla="*/ 325330 w 1994047"/>
                  <a:gd name="connsiteY109" fmla="*/ 4745 h 1167402"/>
                  <a:gd name="connsiteX110" fmla="*/ 327797 w 1994047"/>
                  <a:gd name="connsiteY110" fmla="*/ 2278 h 1167402"/>
                  <a:gd name="connsiteX111" fmla="*/ 330267 w 1994047"/>
                  <a:gd name="connsiteY111" fmla="*/ 2278 h 1167402"/>
                  <a:gd name="connsiteX112" fmla="*/ 335205 w 1994047"/>
                  <a:gd name="connsiteY112" fmla="*/ -191 h 1167402"/>
                  <a:gd name="connsiteX113" fmla="*/ 345077 w 1994047"/>
                  <a:gd name="connsiteY113" fmla="*/ -191 h 1167402"/>
                  <a:gd name="connsiteX114" fmla="*/ 347547 w 1994047"/>
                  <a:gd name="connsiteY114" fmla="*/ 2278 h 1167402"/>
                  <a:gd name="connsiteX115" fmla="*/ 352484 w 1994047"/>
                  <a:gd name="connsiteY115" fmla="*/ 7214 h 1167402"/>
                  <a:gd name="connsiteX116" fmla="*/ 352484 w 1994047"/>
                  <a:gd name="connsiteY116" fmla="*/ 9683 h 1167402"/>
                  <a:gd name="connsiteX117" fmla="*/ 357419 w 1994047"/>
                  <a:gd name="connsiteY117" fmla="*/ 12151 h 1167402"/>
                  <a:gd name="connsiteX118" fmla="*/ 362356 w 1994047"/>
                  <a:gd name="connsiteY118" fmla="*/ 14620 h 1167402"/>
                  <a:gd name="connsiteX119" fmla="*/ 367294 w 1994047"/>
                  <a:gd name="connsiteY119" fmla="*/ 14620 h 1167402"/>
                  <a:gd name="connsiteX120" fmla="*/ 377169 w 1994047"/>
                  <a:gd name="connsiteY120" fmla="*/ 17089 h 1167402"/>
                  <a:gd name="connsiteX121" fmla="*/ 384573 w 1994047"/>
                  <a:gd name="connsiteY121" fmla="*/ 19558 h 1167402"/>
                  <a:gd name="connsiteX122" fmla="*/ 389511 w 1994047"/>
                  <a:gd name="connsiteY122" fmla="*/ 19558 h 1167402"/>
                  <a:gd name="connsiteX123" fmla="*/ 394448 w 1994047"/>
                  <a:gd name="connsiteY123" fmla="*/ 14620 h 1167402"/>
                  <a:gd name="connsiteX124" fmla="*/ 396915 w 1994047"/>
                  <a:gd name="connsiteY124" fmla="*/ 12151 h 1167402"/>
                  <a:gd name="connsiteX125" fmla="*/ 399282 w 1994047"/>
                  <a:gd name="connsiteY125" fmla="*/ 12151 h 1167402"/>
                  <a:gd name="connsiteX126" fmla="*/ 404220 w 1994047"/>
                  <a:gd name="connsiteY126" fmla="*/ 14620 h 1167402"/>
                  <a:gd name="connsiteX127" fmla="*/ 414195 w 1994047"/>
                  <a:gd name="connsiteY127" fmla="*/ 19558 h 1167402"/>
                  <a:gd name="connsiteX128" fmla="*/ 424070 w 1994047"/>
                  <a:gd name="connsiteY128" fmla="*/ 19558 h 1167402"/>
                  <a:gd name="connsiteX129" fmla="*/ 428904 w 1994047"/>
                  <a:gd name="connsiteY129" fmla="*/ 22025 h 1167402"/>
                  <a:gd name="connsiteX130" fmla="*/ 431474 w 1994047"/>
                  <a:gd name="connsiteY130" fmla="*/ 24494 h 1167402"/>
                  <a:gd name="connsiteX131" fmla="*/ 436308 w 1994047"/>
                  <a:gd name="connsiteY131" fmla="*/ 31900 h 1167402"/>
                  <a:gd name="connsiteX132" fmla="*/ 436308 w 1994047"/>
                  <a:gd name="connsiteY132" fmla="*/ 34368 h 1167402"/>
                  <a:gd name="connsiteX133" fmla="*/ 438779 w 1994047"/>
                  <a:gd name="connsiteY133" fmla="*/ 34368 h 1167402"/>
                  <a:gd name="connsiteX134" fmla="*/ 443716 w 1994047"/>
                  <a:gd name="connsiteY134" fmla="*/ 36837 h 1167402"/>
                  <a:gd name="connsiteX135" fmla="*/ 446183 w 1994047"/>
                  <a:gd name="connsiteY135" fmla="*/ 36837 h 1167402"/>
                  <a:gd name="connsiteX136" fmla="*/ 446183 w 1994047"/>
                  <a:gd name="connsiteY136" fmla="*/ 51648 h 1167402"/>
                  <a:gd name="connsiteX137" fmla="*/ 443716 w 1994047"/>
                  <a:gd name="connsiteY137" fmla="*/ 61521 h 1167402"/>
                  <a:gd name="connsiteX138" fmla="*/ 443716 w 1994047"/>
                  <a:gd name="connsiteY138" fmla="*/ 68928 h 1167402"/>
                  <a:gd name="connsiteX139" fmla="*/ 446183 w 1994047"/>
                  <a:gd name="connsiteY139" fmla="*/ 71396 h 1167402"/>
                  <a:gd name="connsiteX140" fmla="*/ 456058 w 1994047"/>
                  <a:gd name="connsiteY140" fmla="*/ 73865 h 1167402"/>
                  <a:gd name="connsiteX141" fmla="*/ 463463 w 1994047"/>
                  <a:gd name="connsiteY141" fmla="*/ 76332 h 1167402"/>
                  <a:gd name="connsiteX142" fmla="*/ 473338 w 1994047"/>
                  <a:gd name="connsiteY142" fmla="*/ 73865 h 1167402"/>
                  <a:gd name="connsiteX143" fmla="*/ 485680 w 1994047"/>
                  <a:gd name="connsiteY143" fmla="*/ 73865 h 1167402"/>
                  <a:gd name="connsiteX144" fmla="*/ 485680 w 1994047"/>
                  <a:gd name="connsiteY144" fmla="*/ 76332 h 1167402"/>
                  <a:gd name="connsiteX145" fmla="*/ 488150 w 1994047"/>
                  <a:gd name="connsiteY145" fmla="*/ 76332 h 1167402"/>
                  <a:gd name="connsiteX146" fmla="*/ 488150 w 1994047"/>
                  <a:gd name="connsiteY146" fmla="*/ 81270 h 1167402"/>
                  <a:gd name="connsiteX147" fmla="*/ 490617 w 1994047"/>
                  <a:gd name="connsiteY147" fmla="*/ 86207 h 1167402"/>
                  <a:gd name="connsiteX148" fmla="*/ 495555 w 1994047"/>
                  <a:gd name="connsiteY148" fmla="*/ 93612 h 1167402"/>
                  <a:gd name="connsiteX149" fmla="*/ 500492 w 1994047"/>
                  <a:gd name="connsiteY149" fmla="*/ 98549 h 1167402"/>
                  <a:gd name="connsiteX150" fmla="*/ 505430 w 1994047"/>
                  <a:gd name="connsiteY150" fmla="*/ 108424 h 1167402"/>
                  <a:gd name="connsiteX151" fmla="*/ 507897 w 1994047"/>
                  <a:gd name="connsiteY151" fmla="*/ 115829 h 1167402"/>
                  <a:gd name="connsiteX152" fmla="*/ 510364 w 1994047"/>
                  <a:gd name="connsiteY152" fmla="*/ 123235 h 1167402"/>
                  <a:gd name="connsiteX153" fmla="*/ 517772 w 1994047"/>
                  <a:gd name="connsiteY153" fmla="*/ 133108 h 1167402"/>
                  <a:gd name="connsiteX154" fmla="*/ 522709 w 1994047"/>
                  <a:gd name="connsiteY154" fmla="*/ 138046 h 1167402"/>
                  <a:gd name="connsiteX155" fmla="*/ 527644 w 1994047"/>
                  <a:gd name="connsiteY155" fmla="*/ 145452 h 1167402"/>
                  <a:gd name="connsiteX156" fmla="*/ 530114 w 1994047"/>
                  <a:gd name="connsiteY156" fmla="*/ 147919 h 1167402"/>
                  <a:gd name="connsiteX157" fmla="*/ 542456 w 1994047"/>
                  <a:gd name="connsiteY157" fmla="*/ 147919 h 1167402"/>
                  <a:gd name="connsiteX158" fmla="*/ 547393 w 1994047"/>
                  <a:gd name="connsiteY158" fmla="*/ 150388 h 1167402"/>
                  <a:gd name="connsiteX159" fmla="*/ 554798 w 1994047"/>
                  <a:gd name="connsiteY159" fmla="*/ 152857 h 1167402"/>
                  <a:gd name="connsiteX160" fmla="*/ 559735 w 1994047"/>
                  <a:gd name="connsiteY160" fmla="*/ 152857 h 1167402"/>
                  <a:gd name="connsiteX161" fmla="*/ 564673 w 1994047"/>
                  <a:gd name="connsiteY161" fmla="*/ 150388 h 1167402"/>
                  <a:gd name="connsiteX162" fmla="*/ 569610 w 1994047"/>
                  <a:gd name="connsiteY162" fmla="*/ 157794 h 1167402"/>
                  <a:gd name="connsiteX163" fmla="*/ 574548 w 1994047"/>
                  <a:gd name="connsiteY163" fmla="*/ 162732 h 1167402"/>
                  <a:gd name="connsiteX164" fmla="*/ 591827 w 1994047"/>
                  <a:gd name="connsiteY164" fmla="*/ 162732 h 1167402"/>
                  <a:gd name="connsiteX165" fmla="*/ 596765 w 1994047"/>
                  <a:gd name="connsiteY165" fmla="*/ 160263 h 1167402"/>
                  <a:gd name="connsiteX166" fmla="*/ 601699 w 1994047"/>
                  <a:gd name="connsiteY166" fmla="*/ 157794 h 1167402"/>
                  <a:gd name="connsiteX167" fmla="*/ 609107 w 1994047"/>
                  <a:gd name="connsiteY167" fmla="*/ 157794 h 1167402"/>
                  <a:gd name="connsiteX168" fmla="*/ 611574 w 1994047"/>
                  <a:gd name="connsiteY168" fmla="*/ 155325 h 1167402"/>
                  <a:gd name="connsiteX169" fmla="*/ 616512 w 1994047"/>
                  <a:gd name="connsiteY169" fmla="*/ 155325 h 1167402"/>
                  <a:gd name="connsiteX170" fmla="*/ 618979 w 1994047"/>
                  <a:gd name="connsiteY170" fmla="*/ 152857 h 1167402"/>
                  <a:gd name="connsiteX171" fmla="*/ 623916 w 1994047"/>
                  <a:gd name="connsiteY171" fmla="*/ 147919 h 1167402"/>
                  <a:gd name="connsiteX172" fmla="*/ 626386 w 1994047"/>
                  <a:gd name="connsiteY172" fmla="*/ 145452 h 1167402"/>
                  <a:gd name="connsiteX173" fmla="*/ 628854 w 1994047"/>
                  <a:gd name="connsiteY173" fmla="*/ 140515 h 1167402"/>
                  <a:gd name="connsiteX174" fmla="*/ 638729 w 1994047"/>
                  <a:gd name="connsiteY174" fmla="*/ 140515 h 1167402"/>
                  <a:gd name="connsiteX175" fmla="*/ 641196 w 1994047"/>
                  <a:gd name="connsiteY175" fmla="*/ 138046 h 1167402"/>
                  <a:gd name="connsiteX176" fmla="*/ 646133 w 1994047"/>
                  <a:gd name="connsiteY176" fmla="*/ 135577 h 1167402"/>
                  <a:gd name="connsiteX177" fmla="*/ 653538 w 1994047"/>
                  <a:gd name="connsiteY177" fmla="*/ 135577 h 1167402"/>
                  <a:gd name="connsiteX178" fmla="*/ 653538 w 1994047"/>
                  <a:gd name="connsiteY178" fmla="*/ 138046 h 1167402"/>
                  <a:gd name="connsiteX179" fmla="*/ 656008 w 1994047"/>
                  <a:gd name="connsiteY179" fmla="*/ 140515 h 1167402"/>
                  <a:gd name="connsiteX180" fmla="*/ 658475 w 1994047"/>
                  <a:gd name="connsiteY180" fmla="*/ 140515 h 1167402"/>
                  <a:gd name="connsiteX181" fmla="*/ 663413 w 1994047"/>
                  <a:gd name="connsiteY181" fmla="*/ 138046 h 1167402"/>
                  <a:gd name="connsiteX182" fmla="*/ 665883 w 1994047"/>
                  <a:gd name="connsiteY182" fmla="*/ 135577 h 1167402"/>
                  <a:gd name="connsiteX183" fmla="*/ 675755 w 1994047"/>
                  <a:gd name="connsiteY183" fmla="*/ 135577 h 1167402"/>
                  <a:gd name="connsiteX184" fmla="*/ 675755 w 1994047"/>
                  <a:gd name="connsiteY184" fmla="*/ 140515 h 1167402"/>
                  <a:gd name="connsiteX185" fmla="*/ 678225 w 1994047"/>
                  <a:gd name="connsiteY185" fmla="*/ 142983 h 1167402"/>
                  <a:gd name="connsiteX186" fmla="*/ 678225 w 1994047"/>
                  <a:gd name="connsiteY186" fmla="*/ 145452 h 1167402"/>
                  <a:gd name="connsiteX187" fmla="*/ 680692 w 1994047"/>
                  <a:gd name="connsiteY187" fmla="*/ 145452 h 1167402"/>
                  <a:gd name="connsiteX188" fmla="*/ 685630 w 1994047"/>
                  <a:gd name="connsiteY188" fmla="*/ 140515 h 1167402"/>
                  <a:gd name="connsiteX189" fmla="*/ 688100 w 1994047"/>
                  <a:gd name="connsiteY189" fmla="*/ 140515 h 1167402"/>
                  <a:gd name="connsiteX190" fmla="*/ 690567 w 1994047"/>
                  <a:gd name="connsiteY190" fmla="*/ 142983 h 1167402"/>
                  <a:gd name="connsiteX191" fmla="*/ 695505 w 1994047"/>
                  <a:gd name="connsiteY191" fmla="*/ 142983 h 1167402"/>
                  <a:gd name="connsiteX192" fmla="*/ 697972 w 1994047"/>
                  <a:gd name="connsiteY192" fmla="*/ 140515 h 1167402"/>
                  <a:gd name="connsiteX193" fmla="*/ 700442 w 1994047"/>
                  <a:gd name="connsiteY193" fmla="*/ 138046 h 1167402"/>
                  <a:gd name="connsiteX194" fmla="*/ 702909 w 1994047"/>
                  <a:gd name="connsiteY194" fmla="*/ 138046 h 1167402"/>
                  <a:gd name="connsiteX195" fmla="*/ 705380 w 1994047"/>
                  <a:gd name="connsiteY195" fmla="*/ 140515 h 1167402"/>
                  <a:gd name="connsiteX196" fmla="*/ 707847 w 1994047"/>
                  <a:gd name="connsiteY196" fmla="*/ 138046 h 1167402"/>
                  <a:gd name="connsiteX197" fmla="*/ 710314 w 1994047"/>
                  <a:gd name="connsiteY197" fmla="*/ 140515 h 1167402"/>
                  <a:gd name="connsiteX198" fmla="*/ 712784 w 1994047"/>
                  <a:gd name="connsiteY198" fmla="*/ 142983 h 1167402"/>
                  <a:gd name="connsiteX199" fmla="*/ 712784 w 1994047"/>
                  <a:gd name="connsiteY199" fmla="*/ 138046 h 1167402"/>
                  <a:gd name="connsiteX200" fmla="*/ 715251 w 1994047"/>
                  <a:gd name="connsiteY200" fmla="*/ 138046 h 1167402"/>
                  <a:gd name="connsiteX201" fmla="*/ 717722 w 1994047"/>
                  <a:gd name="connsiteY201" fmla="*/ 135577 h 1167402"/>
                  <a:gd name="connsiteX202" fmla="*/ 722659 w 1994047"/>
                  <a:gd name="connsiteY202" fmla="*/ 135577 h 1167402"/>
                  <a:gd name="connsiteX203" fmla="*/ 722659 w 1994047"/>
                  <a:gd name="connsiteY203" fmla="*/ 140515 h 1167402"/>
                  <a:gd name="connsiteX204" fmla="*/ 720189 w 1994047"/>
                  <a:gd name="connsiteY204" fmla="*/ 142983 h 1167402"/>
                  <a:gd name="connsiteX205" fmla="*/ 720189 w 1994047"/>
                  <a:gd name="connsiteY205" fmla="*/ 145452 h 1167402"/>
                  <a:gd name="connsiteX206" fmla="*/ 722659 w 1994047"/>
                  <a:gd name="connsiteY206" fmla="*/ 147919 h 1167402"/>
                  <a:gd name="connsiteX207" fmla="*/ 725126 w 1994047"/>
                  <a:gd name="connsiteY207" fmla="*/ 147919 h 1167402"/>
                  <a:gd name="connsiteX208" fmla="*/ 730064 w 1994047"/>
                  <a:gd name="connsiteY208" fmla="*/ 142983 h 1167402"/>
                  <a:gd name="connsiteX209" fmla="*/ 730064 w 1994047"/>
                  <a:gd name="connsiteY209" fmla="*/ 140515 h 1167402"/>
                  <a:gd name="connsiteX210" fmla="*/ 732531 w 1994047"/>
                  <a:gd name="connsiteY210" fmla="*/ 138046 h 1167402"/>
                  <a:gd name="connsiteX211" fmla="*/ 732531 w 1994047"/>
                  <a:gd name="connsiteY211" fmla="*/ 135577 h 1167402"/>
                  <a:gd name="connsiteX212" fmla="*/ 735001 w 1994047"/>
                  <a:gd name="connsiteY212" fmla="*/ 135577 h 1167402"/>
                  <a:gd name="connsiteX213" fmla="*/ 735001 w 1994047"/>
                  <a:gd name="connsiteY213" fmla="*/ 138046 h 1167402"/>
                  <a:gd name="connsiteX214" fmla="*/ 737468 w 1994047"/>
                  <a:gd name="connsiteY214" fmla="*/ 138046 h 1167402"/>
                  <a:gd name="connsiteX215" fmla="*/ 739939 w 1994047"/>
                  <a:gd name="connsiteY215" fmla="*/ 140515 h 1167402"/>
                  <a:gd name="connsiteX216" fmla="*/ 742406 w 1994047"/>
                  <a:gd name="connsiteY216" fmla="*/ 145452 h 1167402"/>
                  <a:gd name="connsiteX217" fmla="*/ 742406 w 1994047"/>
                  <a:gd name="connsiteY217" fmla="*/ 147919 h 1167402"/>
                  <a:gd name="connsiteX218" fmla="*/ 747343 w 1994047"/>
                  <a:gd name="connsiteY218" fmla="*/ 147919 h 1167402"/>
                  <a:gd name="connsiteX219" fmla="*/ 749810 w 1994047"/>
                  <a:gd name="connsiteY219" fmla="*/ 145452 h 1167402"/>
                  <a:gd name="connsiteX220" fmla="*/ 752281 w 1994047"/>
                  <a:gd name="connsiteY220" fmla="*/ 142983 h 1167402"/>
                  <a:gd name="connsiteX221" fmla="*/ 754748 w 1994047"/>
                  <a:gd name="connsiteY221" fmla="*/ 140515 h 1167402"/>
                  <a:gd name="connsiteX222" fmla="*/ 754748 w 1994047"/>
                  <a:gd name="connsiteY222" fmla="*/ 142983 h 1167402"/>
                  <a:gd name="connsiteX223" fmla="*/ 757218 w 1994047"/>
                  <a:gd name="connsiteY223" fmla="*/ 142983 h 1167402"/>
                  <a:gd name="connsiteX224" fmla="*/ 757218 w 1994047"/>
                  <a:gd name="connsiteY224" fmla="*/ 147919 h 1167402"/>
                  <a:gd name="connsiteX225" fmla="*/ 759685 w 1994047"/>
                  <a:gd name="connsiteY225" fmla="*/ 150388 h 1167402"/>
                  <a:gd name="connsiteX226" fmla="*/ 772027 w 1994047"/>
                  <a:gd name="connsiteY226" fmla="*/ 150388 h 1167402"/>
                  <a:gd name="connsiteX227" fmla="*/ 774498 w 1994047"/>
                  <a:gd name="connsiteY227" fmla="*/ 157794 h 1167402"/>
                  <a:gd name="connsiteX228" fmla="*/ 774498 w 1994047"/>
                  <a:gd name="connsiteY228" fmla="*/ 160263 h 1167402"/>
                  <a:gd name="connsiteX229" fmla="*/ 776965 w 1994047"/>
                  <a:gd name="connsiteY229" fmla="*/ 160263 h 1167402"/>
                  <a:gd name="connsiteX230" fmla="*/ 779432 w 1994047"/>
                  <a:gd name="connsiteY230" fmla="*/ 162732 h 1167402"/>
                  <a:gd name="connsiteX231" fmla="*/ 784370 w 1994047"/>
                  <a:gd name="connsiteY231" fmla="*/ 162732 h 1167402"/>
                  <a:gd name="connsiteX232" fmla="*/ 784370 w 1994047"/>
                  <a:gd name="connsiteY232" fmla="*/ 170136 h 1167402"/>
                  <a:gd name="connsiteX233" fmla="*/ 786840 w 1994047"/>
                  <a:gd name="connsiteY233" fmla="*/ 172605 h 1167402"/>
                  <a:gd name="connsiteX234" fmla="*/ 789307 w 1994047"/>
                  <a:gd name="connsiteY234" fmla="*/ 170136 h 1167402"/>
                  <a:gd name="connsiteX235" fmla="*/ 791777 w 1994047"/>
                  <a:gd name="connsiteY235" fmla="*/ 170136 h 1167402"/>
                  <a:gd name="connsiteX236" fmla="*/ 791777 w 1994047"/>
                  <a:gd name="connsiteY236" fmla="*/ 165200 h 1167402"/>
                  <a:gd name="connsiteX237" fmla="*/ 794244 w 1994047"/>
                  <a:gd name="connsiteY237" fmla="*/ 162732 h 1167402"/>
                  <a:gd name="connsiteX238" fmla="*/ 794244 w 1994047"/>
                  <a:gd name="connsiteY238" fmla="*/ 165200 h 1167402"/>
                  <a:gd name="connsiteX239" fmla="*/ 796715 w 1994047"/>
                  <a:gd name="connsiteY239" fmla="*/ 165200 h 1167402"/>
                  <a:gd name="connsiteX240" fmla="*/ 794244 w 1994047"/>
                  <a:gd name="connsiteY240" fmla="*/ 170136 h 1167402"/>
                  <a:gd name="connsiteX241" fmla="*/ 794244 w 1994047"/>
                  <a:gd name="connsiteY241" fmla="*/ 175074 h 1167402"/>
                  <a:gd name="connsiteX242" fmla="*/ 796715 w 1994047"/>
                  <a:gd name="connsiteY242" fmla="*/ 177542 h 1167402"/>
                  <a:gd name="connsiteX243" fmla="*/ 801649 w 1994047"/>
                  <a:gd name="connsiteY243" fmla="*/ 182480 h 1167402"/>
                  <a:gd name="connsiteX244" fmla="*/ 801649 w 1994047"/>
                  <a:gd name="connsiteY244" fmla="*/ 187416 h 1167402"/>
                  <a:gd name="connsiteX245" fmla="*/ 799182 w 1994047"/>
                  <a:gd name="connsiteY245" fmla="*/ 189884 h 1167402"/>
                  <a:gd name="connsiteX246" fmla="*/ 799182 w 1994047"/>
                  <a:gd name="connsiteY246" fmla="*/ 199759 h 1167402"/>
                  <a:gd name="connsiteX247" fmla="*/ 801649 w 1994047"/>
                  <a:gd name="connsiteY247" fmla="*/ 199759 h 1167402"/>
                  <a:gd name="connsiteX248" fmla="*/ 804016 w 1994047"/>
                  <a:gd name="connsiteY248" fmla="*/ 197291 h 1167402"/>
                  <a:gd name="connsiteX249" fmla="*/ 808953 w 1994047"/>
                  <a:gd name="connsiteY249" fmla="*/ 192353 h 1167402"/>
                  <a:gd name="connsiteX250" fmla="*/ 813891 w 1994047"/>
                  <a:gd name="connsiteY250" fmla="*/ 192353 h 1167402"/>
                  <a:gd name="connsiteX251" fmla="*/ 813891 w 1994047"/>
                  <a:gd name="connsiteY251" fmla="*/ 202227 h 1167402"/>
                  <a:gd name="connsiteX252" fmla="*/ 816461 w 1994047"/>
                  <a:gd name="connsiteY252" fmla="*/ 207164 h 1167402"/>
                  <a:gd name="connsiteX253" fmla="*/ 816461 w 1994047"/>
                  <a:gd name="connsiteY253" fmla="*/ 209633 h 1167402"/>
                  <a:gd name="connsiteX254" fmla="*/ 818828 w 1994047"/>
                  <a:gd name="connsiteY254" fmla="*/ 209633 h 1167402"/>
                  <a:gd name="connsiteX255" fmla="*/ 821295 w 1994047"/>
                  <a:gd name="connsiteY255" fmla="*/ 207164 h 1167402"/>
                  <a:gd name="connsiteX256" fmla="*/ 826233 w 1994047"/>
                  <a:gd name="connsiteY256" fmla="*/ 207164 h 1167402"/>
                  <a:gd name="connsiteX257" fmla="*/ 828804 w 1994047"/>
                  <a:gd name="connsiteY257" fmla="*/ 211998 h 1167402"/>
                  <a:gd name="connsiteX258" fmla="*/ 831170 w 1994047"/>
                  <a:gd name="connsiteY258" fmla="*/ 211998 h 1167402"/>
                  <a:gd name="connsiteX259" fmla="*/ 833741 w 1994047"/>
                  <a:gd name="connsiteY259" fmla="*/ 217039 h 1167402"/>
                  <a:gd name="connsiteX260" fmla="*/ 836108 w 1994047"/>
                  <a:gd name="connsiteY260" fmla="*/ 221975 h 1167402"/>
                  <a:gd name="connsiteX261" fmla="*/ 838575 w 1994047"/>
                  <a:gd name="connsiteY261" fmla="*/ 224342 h 1167402"/>
                  <a:gd name="connsiteX262" fmla="*/ 843512 w 1994047"/>
                  <a:gd name="connsiteY262" fmla="*/ 226810 h 1167402"/>
                  <a:gd name="connsiteX263" fmla="*/ 845980 w 1994047"/>
                  <a:gd name="connsiteY263" fmla="*/ 229277 h 1167402"/>
                  <a:gd name="connsiteX264" fmla="*/ 845980 w 1994047"/>
                  <a:gd name="connsiteY264" fmla="*/ 239254 h 1167402"/>
                  <a:gd name="connsiteX265" fmla="*/ 848450 w 1994047"/>
                  <a:gd name="connsiteY265" fmla="*/ 239254 h 1167402"/>
                  <a:gd name="connsiteX266" fmla="*/ 850917 w 1994047"/>
                  <a:gd name="connsiteY266" fmla="*/ 236787 h 1167402"/>
                  <a:gd name="connsiteX267" fmla="*/ 850917 w 1994047"/>
                  <a:gd name="connsiteY267" fmla="*/ 239254 h 1167402"/>
                  <a:gd name="connsiteX268" fmla="*/ 855854 w 1994047"/>
                  <a:gd name="connsiteY268" fmla="*/ 241723 h 1167402"/>
                  <a:gd name="connsiteX269" fmla="*/ 858325 w 1994047"/>
                  <a:gd name="connsiteY269" fmla="*/ 244090 h 1167402"/>
                  <a:gd name="connsiteX270" fmla="*/ 860792 w 1994047"/>
                  <a:gd name="connsiteY270" fmla="*/ 249026 h 1167402"/>
                  <a:gd name="connsiteX271" fmla="*/ 865729 w 1994047"/>
                  <a:gd name="connsiteY271" fmla="*/ 249026 h 1167402"/>
                  <a:gd name="connsiteX272" fmla="*/ 868197 w 1994047"/>
                  <a:gd name="connsiteY272" fmla="*/ 251494 h 1167402"/>
                  <a:gd name="connsiteX273" fmla="*/ 870667 w 1994047"/>
                  <a:gd name="connsiteY273" fmla="*/ 253963 h 1167402"/>
                  <a:gd name="connsiteX274" fmla="*/ 878071 w 1994047"/>
                  <a:gd name="connsiteY274" fmla="*/ 253963 h 1167402"/>
                  <a:gd name="connsiteX275" fmla="*/ 885476 w 1994047"/>
                  <a:gd name="connsiteY275" fmla="*/ 251494 h 1167402"/>
                  <a:gd name="connsiteX276" fmla="*/ 892884 w 1994047"/>
                  <a:gd name="connsiteY276" fmla="*/ 251494 h 1167402"/>
                  <a:gd name="connsiteX277" fmla="*/ 895351 w 1994047"/>
                  <a:gd name="connsiteY277" fmla="*/ 249026 h 1167402"/>
                  <a:gd name="connsiteX278" fmla="*/ 895351 w 1994047"/>
                  <a:gd name="connsiteY278" fmla="*/ 246559 h 1167402"/>
                  <a:gd name="connsiteX279" fmla="*/ 892884 w 1994047"/>
                  <a:gd name="connsiteY279" fmla="*/ 241723 h 1167402"/>
                  <a:gd name="connsiteX280" fmla="*/ 892884 w 1994047"/>
                  <a:gd name="connsiteY280" fmla="*/ 234318 h 1167402"/>
                  <a:gd name="connsiteX281" fmla="*/ 895351 w 1994047"/>
                  <a:gd name="connsiteY281" fmla="*/ 234318 h 1167402"/>
                  <a:gd name="connsiteX282" fmla="*/ 900288 w 1994047"/>
                  <a:gd name="connsiteY282" fmla="*/ 231746 h 1167402"/>
                  <a:gd name="connsiteX283" fmla="*/ 905226 w 1994047"/>
                  <a:gd name="connsiteY283" fmla="*/ 231746 h 1167402"/>
                  <a:gd name="connsiteX284" fmla="*/ 905226 w 1994047"/>
                  <a:gd name="connsiteY284" fmla="*/ 229277 h 1167402"/>
                  <a:gd name="connsiteX285" fmla="*/ 907693 w 1994047"/>
                  <a:gd name="connsiteY285" fmla="*/ 226810 h 1167402"/>
                  <a:gd name="connsiteX286" fmla="*/ 910163 w 1994047"/>
                  <a:gd name="connsiteY286" fmla="*/ 221975 h 1167402"/>
                  <a:gd name="connsiteX287" fmla="*/ 912631 w 1994047"/>
                  <a:gd name="connsiteY287" fmla="*/ 221975 h 1167402"/>
                  <a:gd name="connsiteX288" fmla="*/ 917568 w 1994047"/>
                  <a:gd name="connsiteY288" fmla="*/ 226810 h 1167402"/>
                  <a:gd name="connsiteX289" fmla="*/ 922505 w 1994047"/>
                  <a:gd name="connsiteY289" fmla="*/ 226810 h 1167402"/>
                  <a:gd name="connsiteX290" fmla="*/ 924973 w 1994047"/>
                  <a:gd name="connsiteY290" fmla="*/ 224342 h 1167402"/>
                  <a:gd name="connsiteX291" fmla="*/ 924973 w 1994047"/>
                  <a:gd name="connsiteY291" fmla="*/ 221975 h 1167402"/>
                  <a:gd name="connsiteX292" fmla="*/ 927443 w 1994047"/>
                  <a:gd name="connsiteY292" fmla="*/ 217039 h 1167402"/>
                  <a:gd name="connsiteX293" fmla="*/ 927443 w 1994047"/>
                  <a:gd name="connsiteY293" fmla="*/ 199759 h 1167402"/>
                  <a:gd name="connsiteX294" fmla="*/ 929910 w 1994047"/>
                  <a:gd name="connsiteY294" fmla="*/ 197291 h 1167402"/>
                  <a:gd name="connsiteX295" fmla="*/ 932380 w 1994047"/>
                  <a:gd name="connsiteY295" fmla="*/ 194822 h 1167402"/>
                  <a:gd name="connsiteX296" fmla="*/ 939785 w 1994047"/>
                  <a:gd name="connsiteY296" fmla="*/ 194822 h 1167402"/>
                  <a:gd name="connsiteX297" fmla="*/ 942252 w 1994047"/>
                  <a:gd name="connsiteY297" fmla="*/ 197291 h 1167402"/>
                  <a:gd name="connsiteX298" fmla="*/ 949660 w 1994047"/>
                  <a:gd name="connsiteY298" fmla="*/ 197291 h 1167402"/>
                  <a:gd name="connsiteX299" fmla="*/ 952127 w 1994047"/>
                  <a:gd name="connsiteY299" fmla="*/ 199759 h 1167402"/>
                  <a:gd name="connsiteX300" fmla="*/ 954594 w 1994047"/>
                  <a:gd name="connsiteY300" fmla="*/ 199759 h 1167402"/>
                  <a:gd name="connsiteX301" fmla="*/ 954594 w 1994047"/>
                  <a:gd name="connsiteY301" fmla="*/ 202227 h 1167402"/>
                  <a:gd name="connsiteX302" fmla="*/ 957065 w 1994047"/>
                  <a:gd name="connsiteY302" fmla="*/ 202227 h 1167402"/>
                  <a:gd name="connsiteX303" fmla="*/ 957065 w 1994047"/>
                  <a:gd name="connsiteY303" fmla="*/ 204695 h 1167402"/>
                  <a:gd name="connsiteX304" fmla="*/ 954594 w 1994047"/>
                  <a:gd name="connsiteY304" fmla="*/ 207164 h 1167402"/>
                  <a:gd name="connsiteX305" fmla="*/ 954594 w 1994047"/>
                  <a:gd name="connsiteY305" fmla="*/ 209633 h 1167402"/>
                  <a:gd name="connsiteX306" fmla="*/ 952127 w 1994047"/>
                  <a:gd name="connsiteY306" fmla="*/ 209633 h 1167402"/>
                  <a:gd name="connsiteX307" fmla="*/ 952127 w 1994047"/>
                  <a:gd name="connsiteY307" fmla="*/ 211998 h 1167402"/>
                  <a:gd name="connsiteX308" fmla="*/ 954594 w 1994047"/>
                  <a:gd name="connsiteY308" fmla="*/ 211998 h 1167402"/>
                  <a:gd name="connsiteX309" fmla="*/ 954594 w 1994047"/>
                  <a:gd name="connsiteY309" fmla="*/ 217039 h 1167402"/>
                  <a:gd name="connsiteX310" fmla="*/ 957065 w 1994047"/>
                  <a:gd name="connsiteY310" fmla="*/ 217039 h 1167402"/>
                  <a:gd name="connsiteX311" fmla="*/ 957065 w 1994047"/>
                  <a:gd name="connsiteY311" fmla="*/ 226810 h 1167402"/>
                  <a:gd name="connsiteX312" fmla="*/ 954594 w 1994047"/>
                  <a:gd name="connsiteY312" fmla="*/ 229277 h 1167402"/>
                  <a:gd name="connsiteX313" fmla="*/ 954594 w 1994047"/>
                  <a:gd name="connsiteY313" fmla="*/ 231746 h 1167402"/>
                  <a:gd name="connsiteX314" fmla="*/ 952127 w 1994047"/>
                  <a:gd name="connsiteY314" fmla="*/ 234318 h 1167402"/>
                  <a:gd name="connsiteX315" fmla="*/ 952127 w 1994047"/>
                  <a:gd name="connsiteY315" fmla="*/ 239254 h 1167402"/>
                  <a:gd name="connsiteX316" fmla="*/ 954594 w 1994047"/>
                  <a:gd name="connsiteY316" fmla="*/ 241723 h 1167402"/>
                  <a:gd name="connsiteX317" fmla="*/ 954594 w 1994047"/>
                  <a:gd name="connsiteY317" fmla="*/ 244090 h 1167402"/>
                  <a:gd name="connsiteX318" fmla="*/ 962002 w 1994047"/>
                  <a:gd name="connsiteY318" fmla="*/ 244090 h 1167402"/>
                  <a:gd name="connsiteX319" fmla="*/ 962002 w 1994047"/>
                  <a:gd name="connsiteY319" fmla="*/ 249026 h 1167402"/>
                  <a:gd name="connsiteX320" fmla="*/ 964469 w 1994047"/>
                  <a:gd name="connsiteY320" fmla="*/ 249026 h 1167402"/>
                  <a:gd name="connsiteX321" fmla="*/ 964469 w 1994047"/>
                  <a:gd name="connsiteY321" fmla="*/ 249026 h 1167402"/>
                  <a:gd name="connsiteX322" fmla="*/ 966939 w 1994047"/>
                  <a:gd name="connsiteY322" fmla="*/ 249026 h 1167402"/>
                  <a:gd name="connsiteX323" fmla="*/ 966939 w 1994047"/>
                  <a:gd name="connsiteY323" fmla="*/ 246559 h 1167402"/>
                  <a:gd name="connsiteX324" fmla="*/ 979282 w 1994047"/>
                  <a:gd name="connsiteY324" fmla="*/ 246559 h 1167402"/>
                  <a:gd name="connsiteX325" fmla="*/ 979282 w 1994047"/>
                  <a:gd name="connsiteY325" fmla="*/ 249026 h 1167402"/>
                  <a:gd name="connsiteX326" fmla="*/ 986686 w 1994047"/>
                  <a:gd name="connsiteY326" fmla="*/ 249026 h 1167402"/>
                  <a:gd name="connsiteX327" fmla="*/ 986686 w 1994047"/>
                  <a:gd name="connsiteY327" fmla="*/ 246559 h 1167402"/>
                  <a:gd name="connsiteX328" fmla="*/ 989153 w 1994047"/>
                  <a:gd name="connsiteY328" fmla="*/ 246559 h 1167402"/>
                  <a:gd name="connsiteX329" fmla="*/ 991624 w 1994047"/>
                  <a:gd name="connsiteY329" fmla="*/ 244090 h 1167402"/>
                  <a:gd name="connsiteX330" fmla="*/ 994091 w 1994047"/>
                  <a:gd name="connsiteY330" fmla="*/ 241723 h 1167402"/>
                  <a:gd name="connsiteX331" fmla="*/ 996561 w 1994047"/>
                  <a:gd name="connsiteY331" fmla="*/ 241723 h 1167402"/>
                  <a:gd name="connsiteX332" fmla="*/ 996561 w 1994047"/>
                  <a:gd name="connsiteY332" fmla="*/ 241723 h 1167402"/>
                  <a:gd name="connsiteX333" fmla="*/ 999028 w 1994047"/>
                  <a:gd name="connsiteY333" fmla="*/ 241723 h 1167402"/>
                  <a:gd name="connsiteX334" fmla="*/ 1001499 w 1994047"/>
                  <a:gd name="connsiteY334" fmla="*/ 244090 h 1167402"/>
                  <a:gd name="connsiteX335" fmla="*/ 1003966 w 1994047"/>
                  <a:gd name="connsiteY335" fmla="*/ 244090 h 1167402"/>
                  <a:gd name="connsiteX336" fmla="*/ 1003966 w 1994047"/>
                  <a:gd name="connsiteY336" fmla="*/ 246559 h 1167402"/>
                  <a:gd name="connsiteX337" fmla="*/ 1013841 w 1994047"/>
                  <a:gd name="connsiteY337" fmla="*/ 246559 h 1167402"/>
                  <a:gd name="connsiteX338" fmla="*/ 1013841 w 1994047"/>
                  <a:gd name="connsiteY338" fmla="*/ 249026 h 1167402"/>
                  <a:gd name="connsiteX339" fmla="*/ 1016308 w 1994047"/>
                  <a:gd name="connsiteY339" fmla="*/ 249026 h 1167402"/>
                  <a:gd name="connsiteX340" fmla="*/ 1016308 w 1994047"/>
                  <a:gd name="connsiteY340" fmla="*/ 251494 h 1167402"/>
                  <a:gd name="connsiteX341" fmla="*/ 1021245 w 1994047"/>
                  <a:gd name="connsiteY341" fmla="*/ 251494 h 1167402"/>
                  <a:gd name="connsiteX342" fmla="*/ 1021245 w 1994047"/>
                  <a:gd name="connsiteY342" fmla="*/ 249026 h 1167402"/>
                  <a:gd name="connsiteX343" fmla="*/ 1023712 w 1994047"/>
                  <a:gd name="connsiteY343" fmla="*/ 249026 h 1167402"/>
                  <a:gd name="connsiteX344" fmla="*/ 1023712 w 1994047"/>
                  <a:gd name="connsiteY344" fmla="*/ 251494 h 1167402"/>
                  <a:gd name="connsiteX345" fmla="*/ 1026183 w 1994047"/>
                  <a:gd name="connsiteY345" fmla="*/ 251494 h 1167402"/>
                  <a:gd name="connsiteX346" fmla="*/ 1026183 w 1994047"/>
                  <a:gd name="connsiteY346" fmla="*/ 253963 h 1167402"/>
                  <a:gd name="connsiteX347" fmla="*/ 1023712 w 1994047"/>
                  <a:gd name="connsiteY347" fmla="*/ 256432 h 1167402"/>
                  <a:gd name="connsiteX348" fmla="*/ 1023712 w 1994047"/>
                  <a:gd name="connsiteY348" fmla="*/ 261369 h 1167402"/>
                  <a:gd name="connsiteX349" fmla="*/ 1026183 w 1994047"/>
                  <a:gd name="connsiteY349" fmla="*/ 261369 h 1167402"/>
                  <a:gd name="connsiteX350" fmla="*/ 1026183 w 1994047"/>
                  <a:gd name="connsiteY350" fmla="*/ 263838 h 1167402"/>
                  <a:gd name="connsiteX351" fmla="*/ 1028650 w 1994047"/>
                  <a:gd name="connsiteY351" fmla="*/ 263838 h 1167402"/>
                  <a:gd name="connsiteX352" fmla="*/ 1031120 w 1994047"/>
                  <a:gd name="connsiteY352" fmla="*/ 266305 h 1167402"/>
                  <a:gd name="connsiteX353" fmla="*/ 1033587 w 1994047"/>
                  <a:gd name="connsiteY353" fmla="*/ 266305 h 1167402"/>
                  <a:gd name="connsiteX354" fmla="*/ 1033587 w 1994047"/>
                  <a:gd name="connsiteY354" fmla="*/ 263838 h 1167402"/>
                  <a:gd name="connsiteX355" fmla="*/ 1038525 w 1994047"/>
                  <a:gd name="connsiteY355" fmla="*/ 263838 h 1167402"/>
                  <a:gd name="connsiteX356" fmla="*/ 1038525 w 1994047"/>
                  <a:gd name="connsiteY356" fmla="*/ 268774 h 1167402"/>
                  <a:gd name="connsiteX357" fmla="*/ 1040995 w 1994047"/>
                  <a:gd name="connsiteY357" fmla="*/ 268774 h 1167402"/>
                  <a:gd name="connsiteX358" fmla="*/ 1040995 w 1994047"/>
                  <a:gd name="connsiteY358" fmla="*/ 266305 h 1167402"/>
                  <a:gd name="connsiteX359" fmla="*/ 1043462 w 1994047"/>
                  <a:gd name="connsiteY359" fmla="*/ 266305 h 1167402"/>
                  <a:gd name="connsiteX360" fmla="*/ 1043462 w 1994047"/>
                  <a:gd name="connsiteY360" fmla="*/ 271243 h 1167402"/>
                  <a:gd name="connsiteX361" fmla="*/ 1040995 w 1994047"/>
                  <a:gd name="connsiteY361" fmla="*/ 271243 h 1167402"/>
                  <a:gd name="connsiteX362" fmla="*/ 1040995 w 1994047"/>
                  <a:gd name="connsiteY362" fmla="*/ 273711 h 1167402"/>
                  <a:gd name="connsiteX363" fmla="*/ 1038525 w 1994047"/>
                  <a:gd name="connsiteY363" fmla="*/ 273711 h 1167402"/>
                  <a:gd name="connsiteX364" fmla="*/ 1038525 w 1994047"/>
                  <a:gd name="connsiteY364" fmla="*/ 276180 h 1167402"/>
                  <a:gd name="connsiteX365" fmla="*/ 1040995 w 1994047"/>
                  <a:gd name="connsiteY365" fmla="*/ 276180 h 1167402"/>
                  <a:gd name="connsiteX366" fmla="*/ 1040995 w 1994047"/>
                  <a:gd name="connsiteY366" fmla="*/ 281118 h 1167402"/>
                  <a:gd name="connsiteX367" fmla="*/ 1038525 w 1994047"/>
                  <a:gd name="connsiteY367" fmla="*/ 281118 h 1167402"/>
                  <a:gd name="connsiteX368" fmla="*/ 1036058 w 1994047"/>
                  <a:gd name="connsiteY368" fmla="*/ 283585 h 1167402"/>
                  <a:gd name="connsiteX369" fmla="*/ 1033587 w 1994047"/>
                  <a:gd name="connsiteY369" fmla="*/ 283585 h 1167402"/>
                  <a:gd name="connsiteX370" fmla="*/ 1033587 w 1994047"/>
                  <a:gd name="connsiteY370" fmla="*/ 286054 h 1167402"/>
                  <a:gd name="connsiteX371" fmla="*/ 1031120 w 1994047"/>
                  <a:gd name="connsiteY371" fmla="*/ 286054 h 1167402"/>
                  <a:gd name="connsiteX372" fmla="*/ 1031120 w 1994047"/>
                  <a:gd name="connsiteY372" fmla="*/ 293460 h 1167402"/>
                  <a:gd name="connsiteX373" fmla="*/ 1033587 w 1994047"/>
                  <a:gd name="connsiteY373" fmla="*/ 293460 h 1167402"/>
                  <a:gd name="connsiteX374" fmla="*/ 1033587 w 1994047"/>
                  <a:gd name="connsiteY374" fmla="*/ 298397 h 1167402"/>
                  <a:gd name="connsiteX375" fmla="*/ 1031120 w 1994047"/>
                  <a:gd name="connsiteY375" fmla="*/ 298397 h 1167402"/>
                  <a:gd name="connsiteX376" fmla="*/ 1031120 w 1994047"/>
                  <a:gd name="connsiteY376" fmla="*/ 300866 h 1167402"/>
                  <a:gd name="connsiteX377" fmla="*/ 1028650 w 1994047"/>
                  <a:gd name="connsiteY377" fmla="*/ 300866 h 1167402"/>
                  <a:gd name="connsiteX378" fmla="*/ 1028650 w 1994047"/>
                  <a:gd name="connsiteY378" fmla="*/ 303333 h 1167402"/>
                  <a:gd name="connsiteX379" fmla="*/ 1031120 w 1994047"/>
                  <a:gd name="connsiteY379" fmla="*/ 303333 h 1167402"/>
                  <a:gd name="connsiteX380" fmla="*/ 1031120 w 1994047"/>
                  <a:gd name="connsiteY380" fmla="*/ 305802 h 1167402"/>
                  <a:gd name="connsiteX381" fmla="*/ 1028650 w 1994047"/>
                  <a:gd name="connsiteY381" fmla="*/ 308271 h 1167402"/>
                  <a:gd name="connsiteX382" fmla="*/ 1028650 w 1994047"/>
                  <a:gd name="connsiteY382" fmla="*/ 325550 h 1167402"/>
                  <a:gd name="connsiteX383" fmla="*/ 1031120 w 1994047"/>
                  <a:gd name="connsiteY383" fmla="*/ 325550 h 1167402"/>
                  <a:gd name="connsiteX384" fmla="*/ 1031120 w 1994047"/>
                  <a:gd name="connsiteY384" fmla="*/ 328019 h 1167402"/>
                  <a:gd name="connsiteX385" fmla="*/ 1033587 w 1994047"/>
                  <a:gd name="connsiteY385" fmla="*/ 325550 h 1167402"/>
                  <a:gd name="connsiteX386" fmla="*/ 1033587 w 1994047"/>
                  <a:gd name="connsiteY386" fmla="*/ 323081 h 1167402"/>
                  <a:gd name="connsiteX387" fmla="*/ 1036058 w 1994047"/>
                  <a:gd name="connsiteY387" fmla="*/ 323081 h 1167402"/>
                  <a:gd name="connsiteX388" fmla="*/ 1036058 w 1994047"/>
                  <a:gd name="connsiteY388" fmla="*/ 320613 h 1167402"/>
                  <a:gd name="connsiteX389" fmla="*/ 1038525 w 1994047"/>
                  <a:gd name="connsiteY389" fmla="*/ 318145 h 1167402"/>
                  <a:gd name="connsiteX390" fmla="*/ 1038525 w 1994047"/>
                  <a:gd name="connsiteY390" fmla="*/ 315677 h 1167402"/>
                  <a:gd name="connsiteX391" fmla="*/ 1040995 w 1994047"/>
                  <a:gd name="connsiteY391" fmla="*/ 313208 h 1167402"/>
                  <a:gd name="connsiteX392" fmla="*/ 1043462 w 1994047"/>
                  <a:gd name="connsiteY392" fmla="*/ 313208 h 1167402"/>
                  <a:gd name="connsiteX393" fmla="*/ 1045929 w 1994047"/>
                  <a:gd name="connsiteY393" fmla="*/ 310739 h 1167402"/>
                  <a:gd name="connsiteX394" fmla="*/ 1048400 w 1994047"/>
                  <a:gd name="connsiteY394" fmla="*/ 308271 h 1167402"/>
                  <a:gd name="connsiteX395" fmla="*/ 1050867 w 1994047"/>
                  <a:gd name="connsiteY395" fmla="*/ 308271 h 1167402"/>
                  <a:gd name="connsiteX396" fmla="*/ 1053337 w 1994047"/>
                  <a:gd name="connsiteY396" fmla="*/ 305802 h 1167402"/>
                  <a:gd name="connsiteX397" fmla="*/ 1058275 w 1994047"/>
                  <a:gd name="connsiteY397" fmla="*/ 305802 h 1167402"/>
                  <a:gd name="connsiteX398" fmla="*/ 1060742 w 1994047"/>
                  <a:gd name="connsiteY398" fmla="*/ 303333 h 1167402"/>
                  <a:gd name="connsiteX399" fmla="*/ 1060742 w 1994047"/>
                  <a:gd name="connsiteY399" fmla="*/ 300866 h 1167402"/>
                  <a:gd name="connsiteX400" fmla="*/ 1065679 w 1994047"/>
                  <a:gd name="connsiteY400" fmla="*/ 300866 h 1167402"/>
                  <a:gd name="connsiteX401" fmla="*/ 1065679 w 1994047"/>
                  <a:gd name="connsiteY401" fmla="*/ 290991 h 1167402"/>
                  <a:gd name="connsiteX402" fmla="*/ 1068146 w 1994047"/>
                  <a:gd name="connsiteY402" fmla="*/ 290991 h 1167402"/>
                  <a:gd name="connsiteX403" fmla="*/ 1068146 w 1994047"/>
                  <a:gd name="connsiteY403" fmla="*/ 288522 h 1167402"/>
                  <a:gd name="connsiteX404" fmla="*/ 1082959 w 1994047"/>
                  <a:gd name="connsiteY404" fmla="*/ 288522 h 1167402"/>
                  <a:gd name="connsiteX405" fmla="*/ 1085426 w 1994047"/>
                  <a:gd name="connsiteY405" fmla="*/ 286054 h 1167402"/>
                  <a:gd name="connsiteX406" fmla="*/ 1090363 w 1994047"/>
                  <a:gd name="connsiteY406" fmla="*/ 286054 h 1167402"/>
                  <a:gd name="connsiteX407" fmla="*/ 1090363 w 1994047"/>
                  <a:gd name="connsiteY407" fmla="*/ 283585 h 1167402"/>
                  <a:gd name="connsiteX408" fmla="*/ 1092834 w 1994047"/>
                  <a:gd name="connsiteY408" fmla="*/ 283585 h 1167402"/>
                  <a:gd name="connsiteX409" fmla="*/ 1092834 w 1994047"/>
                  <a:gd name="connsiteY409" fmla="*/ 281118 h 1167402"/>
                  <a:gd name="connsiteX410" fmla="*/ 1095301 w 1994047"/>
                  <a:gd name="connsiteY410" fmla="*/ 278649 h 1167402"/>
                  <a:gd name="connsiteX411" fmla="*/ 1095301 w 1994047"/>
                  <a:gd name="connsiteY411" fmla="*/ 273711 h 1167402"/>
                  <a:gd name="connsiteX412" fmla="*/ 1097768 w 1994047"/>
                  <a:gd name="connsiteY412" fmla="*/ 273711 h 1167402"/>
                  <a:gd name="connsiteX413" fmla="*/ 1097768 w 1994047"/>
                  <a:gd name="connsiteY413" fmla="*/ 271243 h 1167402"/>
                  <a:gd name="connsiteX414" fmla="*/ 1100238 w 1994047"/>
                  <a:gd name="connsiteY414" fmla="*/ 271243 h 1167402"/>
                  <a:gd name="connsiteX415" fmla="*/ 1100238 w 1994047"/>
                  <a:gd name="connsiteY415" fmla="*/ 268774 h 1167402"/>
                  <a:gd name="connsiteX416" fmla="*/ 1107643 w 1994047"/>
                  <a:gd name="connsiteY416" fmla="*/ 268774 h 1167402"/>
                  <a:gd name="connsiteX417" fmla="*/ 1107643 w 1994047"/>
                  <a:gd name="connsiteY417" fmla="*/ 268774 h 1167402"/>
                  <a:gd name="connsiteX418" fmla="*/ 1110113 w 1994047"/>
                  <a:gd name="connsiteY418" fmla="*/ 268774 h 1167402"/>
                  <a:gd name="connsiteX419" fmla="*/ 1110113 w 1994047"/>
                  <a:gd name="connsiteY419" fmla="*/ 266305 h 1167402"/>
                  <a:gd name="connsiteX420" fmla="*/ 1112580 w 1994047"/>
                  <a:gd name="connsiteY420" fmla="*/ 263838 h 1167402"/>
                  <a:gd name="connsiteX421" fmla="*/ 1112580 w 1994047"/>
                  <a:gd name="connsiteY421" fmla="*/ 256432 h 1167402"/>
                  <a:gd name="connsiteX422" fmla="*/ 1115048 w 1994047"/>
                  <a:gd name="connsiteY422" fmla="*/ 256432 h 1167402"/>
                  <a:gd name="connsiteX423" fmla="*/ 1115048 w 1994047"/>
                  <a:gd name="connsiteY423" fmla="*/ 258901 h 1167402"/>
                  <a:gd name="connsiteX424" fmla="*/ 1119985 w 1994047"/>
                  <a:gd name="connsiteY424" fmla="*/ 258901 h 1167402"/>
                  <a:gd name="connsiteX425" fmla="*/ 1119985 w 1994047"/>
                  <a:gd name="connsiteY425" fmla="*/ 261369 h 1167402"/>
                  <a:gd name="connsiteX426" fmla="*/ 1124923 w 1994047"/>
                  <a:gd name="connsiteY426" fmla="*/ 261369 h 1167402"/>
                  <a:gd name="connsiteX427" fmla="*/ 1124923 w 1994047"/>
                  <a:gd name="connsiteY427" fmla="*/ 258901 h 1167402"/>
                  <a:gd name="connsiteX428" fmla="*/ 1129860 w 1994047"/>
                  <a:gd name="connsiteY428" fmla="*/ 258901 h 1167402"/>
                  <a:gd name="connsiteX429" fmla="*/ 1129860 w 1994047"/>
                  <a:gd name="connsiteY429" fmla="*/ 253963 h 1167402"/>
                  <a:gd name="connsiteX430" fmla="*/ 1127393 w 1994047"/>
                  <a:gd name="connsiteY430" fmla="*/ 251494 h 1167402"/>
                  <a:gd name="connsiteX431" fmla="*/ 1127393 w 1994047"/>
                  <a:gd name="connsiteY431" fmla="*/ 246661 h 1167402"/>
                  <a:gd name="connsiteX432" fmla="*/ 1132330 w 1994047"/>
                  <a:gd name="connsiteY432" fmla="*/ 246661 h 1167402"/>
                  <a:gd name="connsiteX433" fmla="*/ 1132330 w 1994047"/>
                  <a:gd name="connsiteY433" fmla="*/ 249129 h 1167402"/>
                  <a:gd name="connsiteX434" fmla="*/ 1134798 w 1994047"/>
                  <a:gd name="connsiteY434" fmla="*/ 249129 h 1167402"/>
                  <a:gd name="connsiteX435" fmla="*/ 1137265 w 1994047"/>
                  <a:gd name="connsiteY435" fmla="*/ 251598 h 1167402"/>
                  <a:gd name="connsiteX436" fmla="*/ 1144672 w 1994047"/>
                  <a:gd name="connsiteY436" fmla="*/ 251598 h 1167402"/>
                  <a:gd name="connsiteX437" fmla="*/ 1147140 w 1994047"/>
                  <a:gd name="connsiteY437" fmla="*/ 249129 h 1167402"/>
                  <a:gd name="connsiteX438" fmla="*/ 1149610 w 1994047"/>
                  <a:gd name="connsiteY438" fmla="*/ 246661 h 1167402"/>
                  <a:gd name="connsiteX439" fmla="*/ 1152077 w 1994047"/>
                  <a:gd name="connsiteY439" fmla="*/ 246661 h 1167402"/>
                  <a:gd name="connsiteX440" fmla="*/ 1152077 w 1994047"/>
                  <a:gd name="connsiteY440" fmla="*/ 244192 h 1167402"/>
                  <a:gd name="connsiteX441" fmla="*/ 1171824 w 1994047"/>
                  <a:gd name="connsiteY441" fmla="*/ 244192 h 1167402"/>
                  <a:gd name="connsiteX442" fmla="*/ 1171824 w 1994047"/>
                  <a:gd name="connsiteY442" fmla="*/ 241723 h 1167402"/>
                  <a:gd name="connsiteX443" fmla="*/ 1179232 w 1994047"/>
                  <a:gd name="connsiteY443" fmla="*/ 241723 h 1167402"/>
                  <a:gd name="connsiteX444" fmla="*/ 1179232 w 1994047"/>
                  <a:gd name="connsiteY444" fmla="*/ 246661 h 1167402"/>
                  <a:gd name="connsiteX445" fmla="*/ 1181699 w 1994047"/>
                  <a:gd name="connsiteY445" fmla="*/ 249129 h 1167402"/>
                  <a:gd name="connsiteX446" fmla="*/ 1181699 w 1994047"/>
                  <a:gd name="connsiteY446" fmla="*/ 254067 h 1167402"/>
                  <a:gd name="connsiteX447" fmla="*/ 1184169 w 1994047"/>
                  <a:gd name="connsiteY447" fmla="*/ 254067 h 1167402"/>
                  <a:gd name="connsiteX448" fmla="*/ 1186636 w 1994047"/>
                  <a:gd name="connsiteY448" fmla="*/ 251598 h 1167402"/>
                  <a:gd name="connsiteX449" fmla="*/ 1184169 w 1994047"/>
                  <a:gd name="connsiteY449" fmla="*/ 249129 h 1167402"/>
                  <a:gd name="connsiteX450" fmla="*/ 1184169 w 1994047"/>
                  <a:gd name="connsiteY450" fmla="*/ 246661 h 1167402"/>
                  <a:gd name="connsiteX451" fmla="*/ 1189103 w 1994047"/>
                  <a:gd name="connsiteY451" fmla="*/ 246661 h 1167402"/>
                  <a:gd name="connsiteX452" fmla="*/ 1191574 w 1994047"/>
                  <a:gd name="connsiteY452" fmla="*/ 244192 h 1167402"/>
                  <a:gd name="connsiteX453" fmla="*/ 1191574 w 1994047"/>
                  <a:gd name="connsiteY453" fmla="*/ 241723 h 1167402"/>
                  <a:gd name="connsiteX454" fmla="*/ 1194041 w 1994047"/>
                  <a:gd name="connsiteY454" fmla="*/ 239254 h 1167402"/>
                  <a:gd name="connsiteX455" fmla="*/ 1196511 w 1994047"/>
                  <a:gd name="connsiteY455" fmla="*/ 239254 h 1167402"/>
                  <a:gd name="connsiteX456" fmla="*/ 1198978 w 1994047"/>
                  <a:gd name="connsiteY456" fmla="*/ 236787 h 1167402"/>
                  <a:gd name="connsiteX457" fmla="*/ 1196511 w 1994047"/>
                  <a:gd name="connsiteY457" fmla="*/ 234318 h 1167402"/>
                  <a:gd name="connsiteX458" fmla="*/ 1194041 w 1994047"/>
                  <a:gd name="connsiteY458" fmla="*/ 234318 h 1167402"/>
                  <a:gd name="connsiteX459" fmla="*/ 1194041 w 1994047"/>
                  <a:gd name="connsiteY459" fmla="*/ 229381 h 1167402"/>
                  <a:gd name="connsiteX460" fmla="*/ 1211320 w 1994047"/>
                  <a:gd name="connsiteY460" fmla="*/ 229381 h 1167402"/>
                  <a:gd name="connsiteX461" fmla="*/ 1213687 w 1994047"/>
                  <a:gd name="connsiteY461" fmla="*/ 226912 h 1167402"/>
                  <a:gd name="connsiteX462" fmla="*/ 1221195 w 1994047"/>
                  <a:gd name="connsiteY462" fmla="*/ 226912 h 1167402"/>
                  <a:gd name="connsiteX463" fmla="*/ 1223562 w 1994047"/>
                  <a:gd name="connsiteY463" fmla="*/ 229381 h 1167402"/>
                  <a:gd name="connsiteX464" fmla="*/ 1230967 w 1994047"/>
                  <a:gd name="connsiteY464" fmla="*/ 229381 h 1167402"/>
                  <a:gd name="connsiteX465" fmla="*/ 1230967 w 1994047"/>
                  <a:gd name="connsiteY465" fmla="*/ 231850 h 1167402"/>
                  <a:gd name="connsiteX466" fmla="*/ 1233537 w 1994047"/>
                  <a:gd name="connsiteY466" fmla="*/ 234318 h 1167402"/>
                  <a:gd name="connsiteX467" fmla="*/ 1238475 w 1994047"/>
                  <a:gd name="connsiteY467" fmla="*/ 234318 h 1167402"/>
                  <a:gd name="connsiteX468" fmla="*/ 1238475 w 1994047"/>
                  <a:gd name="connsiteY468" fmla="*/ 239254 h 1167402"/>
                  <a:gd name="connsiteX469" fmla="*/ 1250817 w 1994047"/>
                  <a:gd name="connsiteY469" fmla="*/ 239254 h 1167402"/>
                  <a:gd name="connsiteX470" fmla="*/ 1253184 w 1994047"/>
                  <a:gd name="connsiteY470" fmla="*/ 236787 h 1167402"/>
                  <a:gd name="connsiteX471" fmla="*/ 1263059 w 1994047"/>
                  <a:gd name="connsiteY471" fmla="*/ 236787 h 1167402"/>
                  <a:gd name="connsiteX472" fmla="*/ 1263059 w 1994047"/>
                  <a:gd name="connsiteY472" fmla="*/ 239254 h 1167402"/>
                  <a:gd name="connsiteX473" fmla="*/ 1265526 w 1994047"/>
                  <a:gd name="connsiteY473" fmla="*/ 236787 h 1167402"/>
                  <a:gd name="connsiteX474" fmla="*/ 1267993 w 1994047"/>
                  <a:gd name="connsiteY474" fmla="*/ 236787 h 1167402"/>
                  <a:gd name="connsiteX475" fmla="*/ 1267993 w 1994047"/>
                  <a:gd name="connsiteY475" fmla="*/ 234318 h 1167402"/>
                  <a:gd name="connsiteX476" fmla="*/ 1270463 w 1994047"/>
                  <a:gd name="connsiteY476" fmla="*/ 234318 h 1167402"/>
                  <a:gd name="connsiteX477" fmla="*/ 1272930 w 1994047"/>
                  <a:gd name="connsiteY477" fmla="*/ 231850 h 1167402"/>
                  <a:gd name="connsiteX478" fmla="*/ 1275401 w 1994047"/>
                  <a:gd name="connsiteY478" fmla="*/ 231850 h 1167402"/>
                  <a:gd name="connsiteX479" fmla="*/ 1275401 w 1994047"/>
                  <a:gd name="connsiteY479" fmla="*/ 234318 h 1167402"/>
                  <a:gd name="connsiteX480" fmla="*/ 1277868 w 1994047"/>
                  <a:gd name="connsiteY480" fmla="*/ 234318 h 1167402"/>
                  <a:gd name="connsiteX481" fmla="*/ 1277868 w 1994047"/>
                  <a:gd name="connsiteY481" fmla="*/ 229381 h 1167402"/>
                  <a:gd name="connsiteX482" fmla="*/ 1280338 w 1994047"/>
                  <a:gd name="connsiteY482" fmla="*/ 231850 h 1167402"/>
                  <a:gd name="connsiteX483" fmla="*/ 1280338 w 1994047"/>
                  <a:gd name="connsiteY483" fmla="*/ 234318 h 1167402"/>
                  <a:gd name="connsiteX484" fmla="*/ 1282805 w 1994047"/>
                  <a:gd name="connsiteY484" fmla="*/ 234318 h 1167402"/>
                  <a:gd name="connsiteX485" fmla="*/ 1282805 w 1994047"/>
                  <a:gd name="connsiteY485" fmla="*/ 236787 h 1167402"/>
                  <a:gd name="connsiteX486" fmla="*/ 1280338 w 1994047"/>
                  <a:gd name="connsiteY486" fmla="*/ 236787 h 1167402"/>
                  <a:gd name="connsiteX487" fmla="*/ 1280338 w 1994047"/>
                  <a:gd name="connsiteY487" fmla="*/ 239254 h 1167402"/>
                  <a:gd name="connsiteX488" fmla="*/ 1282805 w 1994047"/>
                  <a:gd name="connsiteY488" fmla="*/ 241723 h 1167402"/>
                  <a:gd name="connsiteX489" fmla="*/ 1282805 w 1994047"/>
                  <a:gd name="connsiteY489" fmla="*/ 249129 h 1167402"/>
                  <a:gd name="connsiteX490" fmla="*/ 1285276 w 1994047"/>
                  <a:gd name="connsiteY490" fmla="*/ 249129 h 1167402"/>
                  <a:gd name="connsiteX491" fmla="*/ 1285276 w 1994047"/>
                  <a:gd name="connsiteY491" fmla="*/ 244192 h 1167402"/>
                  <a:gd name="connsiteX492" fmla="*/ 1287743 w 1994047"/>
                  <a:gd name="connsiteY492" fmla="*/ 244192 h 1167402"/>
                  <a:gd name="connsiteX493" fmla="*/ 1287743 w 1994047"/>
                  <a:gd name="connsiteY493" fmla="*/ 249129 h 1167402"/>
                  <a:gd name="connsiteX494" fmla="*/ 1285276 w 1994047"/>
                  <a:gd name="connsiteY494" fmla="*/ 249129 h 1167402"/>
                  <a:gd name="connsiteX495" fmla="*/ 1285276 w 1994047"/>
                  <a:gd name="connsiteY495" fmla="*/ 254067 h 1167402"/>
                  <a:gd name="connsiteX496" fmla="*/ 1300085 w 1994047"/>
                  <a:gd name="connsiteY496" fmla="*/ 254067 h 1167402"/>
                  <a:gd name="connsiteX497" fmla="*/ 1300085 w 1994047"/>
                  <a:gd name="connsiteY497" fmla="*/ 256534 h 1167402"/>
                  <a:gd name="connsiteX498" fmla="*/ 1302555 w 1994047"/>
                  <a:gd name="connsiteY498" fmla="*/ 256534 h 1167402"/>
                  <a:gd name="connsiteX499" fmla="*/ 1302555 w 1994047"/>
                  <a:gd name="connsiteY499" fmla="*/ 254067 h 1167402"/>
                  <a:gd name="connsiteX500" fmla="*/ 1307489 w 1994047"/>
                  <a:gd name="connsiteY500" fmla="*/ 254067 h 1167402"/>
                  <a:gd name="connsiteX501" fmla="*/ 1307489 w 1994047"/>
                  <a:gd name="connsiteY501" fmla="*/ 259003 h 1167402"/>
                  <a:gd name="connsiteX502" fmla="*/ 1309960 w 1994047"/>
                  <a:gd name="connsiteY502" fmla="*/ 259003 h 1167402"/>
                  <a:gd name="connsiteX503" fmla="*/ 1312427 w 1994047"/>
                  <a:gd name="connsiteY503" fmla="*/ 256534 h 1167402"/>
                  <a:gd name="connsiteX504" fmla="*/ 1317364 w 1994047"/>
                  <a:gd name="connsiteY504" fmla="*/ 256534 h 1167402"/>
                  <a:gd name="connsiteX505" fmla="*/ 1317364 w 1994047"/>
                  <a:gd name="connsiteY505" fmla="*/ 263940 h 1167402"/>
                  <a:gd name="connsiteX506" fmla="*/ 1319835 w 1994047"/>
                  <a:gd name="connsiteY506" fmla="*/ 263940 h 1167402"/>
                  <a:gd name="connsiteX507" fmla="*/ 1319835 w 1994047"/>
                  <a:gd name="connsiteY507" fmla="*/ 261471 h 1167402"/>
                  <a:gd name="connsiteX508" fmla="*/ 1327239 w 1994047"/>
                  <a:gd name="connsiteY508" fmla="*/ 261471 h 1167402"/>
                  <a:gd name="connsiteX509" fmla="*/ 1327239 w 1994047"/>
                  <a:gd name="connsiteY509" fmla="*/ 259003 h 1167402"/>
                  <a:gd name="connsiteX510" fmla="*/ 1329706 w 1994047"/>
                  <a:gd name="connsiteY510" fmla="*/ 259003 h 1167402"/>
                  <a:gd name="connsiteX511" fmla="*/ 1329706 w 1994047"/>
                  <a:gd name="connsiteY511" fmla="*/ 256534 h 1167402"/>
                  <a:gd name="connsiteX512" fmla="*/ 1332177 w 1994047"/>
                  <a:gd name="connsiteY512" fmla="*/ 254067 h 1167402"/>
                  <a:gd name="connsiteX513" fmla="*/ 1332177 w 1994047"/>
                  <a:gd name="connsiteY513" fmla="*/ 256534 h 1167402"/>
                  <a:gd name="connsiteX514" fmla="*/ 1334644 w 1994047"/>
                  <a:gd name="connsiteY514" fmla="*/ 256534 h 1167402"/>
                  <a:gd name="connsiteX515" fmla="*/ 1334644 w 1994047"/>
                  <a:gd name="connsiteY515" fmla="*/ 261471 h 1167402"/>
                  <a:gd name="connsiteX516" fmla="*/ 1337114 w 1994047"/>
                  <a:gd name="connsiteY516" fmla="*/ 263940 h 1167402"/>
                  <a:gd name="connsiteX517" fmla="*/ 1337114 w 1994047"/>
                  <a:gd name="connsiteY517" fmla="*/ 268878 h 1167402"/>
                  <a:gd name="connsiteX518" fmla="*/ 1339581 w 1994047"/>
                  <a:gd name="connsiteY518" fmla="*/ 268878 h 1167402"/>
                  <a:gd name="connsiteX519" fmla="*/ 1339581 w 1994047"/>
                  <a:gd name="connsiteY519" fmla="*/ 271346 h 1167402"/>
                  <a:gd name="connsiteX520" fmla="*/ 1342048 w 1994047"/>
                  <a:gd name="connsiteY520" fmla="*/ 271346 h 1167402"/>
                  <a:gd name="connsiteX521" fmla="*/ 1342048 w 1994047"/>
                  <a:gd name="connsiteY521" fmla="*/ 273815 h 1167402"/>
                  <a:gd name="connsiteX522" fmla="*/ 1344519 w 1994047"/>
                  <a:gd name="connsiteY522" fmla="*/ 276282 h 1167402"/>
                  <a:gd name="connsiteX523" fmla="*/ 1346986 w 1994047"/>
                  <a:gd name="connsiteY523" fmla="*/ 276282 h 1167402"/>
                  <a:gd name="connsiteX524" fmla="*/ 1346986 w 1994047"/>
                  <a:gd name="connsiteY524" fmla="*/ 278751 h 1167402"/>
                  <a:gd name="connsiteX525" fmla="*/ 1349456 w 1994047"/>
                  <a:gd name="connsiteY525" fmla="*/ 278751 h 1167402"/>
                  <a:gd name="connsiteX526" fmla="*/ 1349456 w 1994047"/>
                  <a:gd name="connsiteY526" fmla="*/ 271346 h 1167402"/>
                  <a:gd name="connsiteX527" fmla="*/ 1351923 w 1994047"/>
                  <a:gd name="connsiteY527" fmla="*/ 268878 h 1167402"/>
                  <a:gd name="connsiteX528" fmla="*/ 1354394 w 1994047"/>
                  <a:gd name="connsiteY528" fmla="*/ 268878 h 1167402"/>
                  <a:gd name="connsiteX529" fmla="*/ 1354394 w 1994047"/>
                  <a:gd name="connsiteY529" fmla="*/ 273815 h 1167402"/>
                  <a:gd name="connsiteX530" fmla="*/ 1356861 w 1994047"/>
                  <a:gd name="connsiteY530" fmla="*/ 273815 h 1167402"/>
                  <a:gd name="connsiteX531" fmla="*/ 1359328 w 1994047"/>
                  <a:gd name="connsiteY531" fmla="*/ 271346 h 1167402"/>
                  <a:gd name="connsiteX532" fmla="*/ 1364265 w 1994047"/>
                  <a:gd name="connsiteY532" fmla="*/ 271346 h 1167402"/>
                  <a:gd name="connsiteX533" fmla="*/ 1364265 w 1994047"/>
                  <a:gd name="connsiteY533" fmla="*/ 268878 h 1167402"/>
                  <a:gd name="connsiteX534" fmla="*/ 1366736 w 1994047"/>
                  <a:gd name="connsiteY534" fmla="*/ 268878 h 1167402"/>
                  <a:gd name="connsiteX535" fmla="*/ 1366736 w 1994047"/>
                  <a:gd name="connsiteY535" fmla="*/ 266409 h 1167402"/>
                  <a:gd name="connsiteX536" fmla="*/ 1369203 w 1994047"/>
                  <a:gd name="connsiteY536" fmla="*/ 266409 h 1167402"/>
                  <a:gd name="connsiteX537" fmla="*/ 1371673 w 1994047"/>
                  <a:gd name="connsiteY537" fmla="*/ 268878 h 1167402"/>
                  <a:gd name="connsiteX538" fmla="*/ 1374140 w 1994047"/>
                  <a:gd name="connsiteY538" fmla="*/ 268878 h 1167402"/>
                  <a:gd name="connsiteX539" fmla="*/ 1374140 w 1994047"/>
                  <a:gd name="connsiteY539" fmla="*/ 271346 h 1167402"/>
                  <a:gd name="connsiteX540" fmla="*/ 1376611 w 1994047"/>
                  <a:gd name="connsiteY540" fmla="*/ 271346 h 1167402"/>
                  <a:gd name="connsiteX541" fmla="*/ 1376611 w 1994047"/>
                  <a:gd name="connsiteY541" fmla="*/ 273815 h 1167402"/>
                  <a:gd name="connsiteX542" fmla="*/ 1379078 w 1994047"/>
                  <a:gd name="connsiteY542" fmla="*/ 273815 h 1167402"/>
                  <a:gd name="connsiteX543" fmla="*/ 1379078 w 1994047"/>
                  <a:gd name="connsiteY543" fmla="*/ 271346 h 1167402"/>
                  <a:gd name="connsiteX544" fmla="*/ 1381545 w 1994047"/>
                  <a:gd name="connsiteY544" fmla="*/ 271346 h 1167402"/>
                  <a:gd name="connsiteX545" fmla="*/ 1381545 w 1994047"/>
                  <a:gd name="connsiteY545" fmla="*/ 268878 h 1167402"/>
                  <a:gd name="connsiteX546" fmla="*/ 1393890 w 1994047"/>
                  <a:gd name="connsiteY546" fmla="*/ 268878 h 1167402"/>
                  <a:gd name="connsiteX547" fmla="*/ 1393890 w 1994047"/>
                  <a:gd name="connsiteY547" fmla="*/ 271346 h 1167402"/>
                  <a:gd name="connsiteX548" fmla="*/ 1396357 w 1994047"/>
                  <a:gd name="connsiteY548" fmla="*/ 271346 h 1167402"/>
                  <a:gd name="connsiteX549" fmla="*/ 1396357 w 1994047"/>
                  <a:gd name="connsiteY549" fmla="*/ 268878 h 1167402"/>
                  <a:gd name="connsiteX550" fmla="*/ 1398825 w 1994047"/>
                  <a:gd name="connsiteY550" fmla="*/ 268878 h 1167402"/>
                  <a:gd name="connsiteX551" fmla="*/ 1401295 w 1994047"/>
                  <a:gd name="connsiteY551" fmla="*/ 271346 h 1167402"/>
                  <a:gd name="connsiteX552" fmla="*/ 1403762 w 1994047"/>
                  <a:gd name="connsiteY552" fmla="*/ 276282 h 1167402"/>
                  <a:gd name="connsiteX553" fmla="*/ 1406232 w 1994047"/>
                  <a:gd name="connsiteY553" fmla="*/ 276282 h 1167402"/>
                  <a:gd name="connsiteX554" fmla="*/ 1406232 w 1994047"/>
                  <a:gd name="connsiteY554" fmla="*/ 281220 h 1167402"/>
                  <a:gd name="connsiteX555" fmla="*/ 1408699 w 1994047"/>
                  <a:gd name="connsiteY555" fmla="*/ 281220 h 1167402"/>
                  <a:gd name="connsiteX556" fmla="*/ 1408699 w 1994047"/>
                  <a:gd name="connsiteY556" fmla="*/ 286157 h 1167402"/>
                  <a:gd name="connsiteX557" fmla="*/ 1416104 w 1994047"/>
                  <a:gd name="connsiteY557" fmla="*/ 286157 h 1167402"/>
                  <a:gd name="connsiteX558" fmla="*/ 1416104 w 1994047"/>
                  <a:gd name="connsiteY558" fmla="*/ 283688 h 1167402"/>
                  <a:gd name="connsiteX559" fmla="*/ 1418574 w 1994047"/>
                  <a:gd name="connsiteY559" fmla="*/ 286157 h 1167402"/>
                  <a:gd name="connsiteX560" fmla="*/ 1421042 w 1994047"/>
                  <a:gd name="connsiteY560" fmla="*/ 286157 h 1167402"/>
                  <a:gd name="connsiteX561" fmla="*/ 1421042 w 1994047"/>
                  <a:gd name="connsiteY561" fmla="*/ 288626 h 1167402"/>
                  <a:gd name="connsiteX562" fmla="*/ 1423512 w 1994047"/>
                  <a:gd name="connsiteY562" fmla="*/ 288626 h 1167402"/>
                  <a:gd name="connsiteX563" fmla="*/ 1425979 w 1994047"/>
                  <a:gd name="connsiteY563" fmla="*/ 286157 h 1167402"/>
                  <a:gd name="connsiteX564" fmla="*/ 1428449 w 1994047"/>
                  <a:gd name="connsiteY564" fmla="*/ 286157 h 1167402"/>
                  <a:gd name="connsiteX565" fmla="*/ 1428449 w 1994047"/>
                  <a:gd name="connsiteY565" fmla="*/ 288626 h 1167402"/>
                  <a:gd name="connsiteX566" fmla="*/ 1425979 w 1994047"/>
                  <a:gd name="connsiteY566" fmla="*/ 291095 h 1167402"/>
                  <a:gd name="connsiteX567" fmla="*/ 1428449 w 1994047"/>
                  <a:gd name="connsiteY567" fmla="*/ 293562 h 1167402"/>
                  <a:gd name="connsiteX568" fmla="*/ 1428449 w 1994047"/>
                  <a:gd name="connsiteY568" fmla="*/ 296030 h 1167402"/>
                  <a:gd name="connsiteX569" fmla="*/ 1430917 w 1994047"/>
                  <a:gd name="connsiteY569" fmla="*/ 293562 h 1167402"/>
                  <a:gd name="connsiteX570" fmla="*/ 1430917 w 1994047"/>
                  <a:gd name="connsiteY570" fmla="*/ 291095 h 1167402"/>
                  <a:gd name="connsiteX571" fmla="*/ 1433384 w 1994047"/>
                  <a:gd name="connsiteY571" fmla="*/ 291095 h 1167402"/>
                  <a:gd name="connsiteX572" fmla="*/ 1433384 w 1994047"/>
                  <a:gd name="connsiteY572" fmla="*/ 288626 h 1167402"/>
                  <a:gd name="connsiteX573" fmla="*/ 1435854 w 1994047"/>
                  <a:gd name="connsiteY573" fmla="*/ 288626 h 1167402"/>
                  <a:gd name="connsiteX574" fmla="*/ 1438321 w 1994047"/>
                  <a:gd name="connsiteY574" fmla="*/ 291095 h 1167402"/>
                  <a:gd name="connsiteX575" fmla="*/ 1440791 w 1994047"/>
                  <a:gd name="connsiteY575" fmla="*/ 291095 h 1167402"/>
                  <a:gd name="connsiteX576" fmla="*/ 1440791 w 1994047"/>
                  <a:gd name="connsiteY576" fmla="*/ 296030 h 1167402"/>
                  <a:gd name="connsiteX577" fmla="*/ 1438321 w 1994047"/>
                  <a:gd name="connsiteY577" fmla="*/ 296030 h 1167402"/>
                  <a:gd name="connsiteX578" fmla="*/ 1438321 w 1994047"/>
                  <a:gd name="connsiteY578" fmla="*/ 300968 h 1167402"/>
                  <a:gd name="connsiteX579" fmla="*/ 1440791 w 1994047"/>
                  <a:gd name="connsiteY579" fmla="*/ 300968 h 1167402"/>
                  <a:gd name="connsiteX580" fmla="*/ 1440791 w 1994047"/>
                  <a:gd name="connsiteY580" fmla="*/ 303437 h 1167402"/>
                  <a:gd name="connsiteX581" fmla="*/ 1445729 w 1994047"/>
                  <a:gd name="connsiteY581" fmla="*/ 303437 h 1167402"/>
                  <a:gd name="connsiteX582" fmla="*/ 1445729 w 1994047"/>
                  <a:gd name="connsiteY582" fmla="*/ 298499 h 1167402"/>
                  <a:gd name="connsiteX583" fmla="*/ 1448196 w 1994047"/>
                  <a:gd name="connsiteY583" fmla="*/ 298499 h 1167402"/>
                  <a:gd name="connsiteX584" fmla="*/ 1448196 w 1994047"/>
                  <a:gd name="connsiteY584" fmla="*/ 300968 h 1167402"/>
                  <a:gd name="connsiteX585" fmla="*/ 1450663 w 1994047"/>
                  <a:gd name="connsiteY585" fmla="*/ 300968 h 1167402"/>
                  <a:gd name="connsiteX586" fmla="*/ 1450663 w 1994047"/>
                  <a:gd name="connsiteY586" fmla="*/ 303437 h 1167402"/>
                  <a:gd name="connsiteX587" fmla="*/ 1448196 w 1994047"/>
                  <a:gd name="connsiteY587" fmla="*/ 305905 h 1167402"/>
                  <a:gd name="connsiteX588" fmla="*/ 1448196 w 1994047"/>
                  <a:gd name="connsiteY588" fmla="*/ 318247 h 1167402"/>
                  <a:gd name="connsiteX589" fmla="*/ 1445729 w 1994047"/>
                  <a:gd name="connsiteY589" fmla="*/ 318247 h 1167402"/>
                  <a:gd name="connsiteX590" fmla="*/ 1445729 w 1994047"/>
                  <a:gd name="connsiteY590" fmla="*/ 320716 h 1167402"/>
                  <a:gd name="connsiteX591" fmla="*/ 1448196 w 1994047"/>
                  <a:gd name="connsiteY591" fmla="*/ 323185 h 1167402"/>
                  <a:gd name="connsiteX592" fmla="*/ 1450663 w 1994047"/>
                  <a:gd name="connsiteY592" fmla="*/ 323185 h 1167402"/>
                  <a:gd name="connsiteX593" fmla="*/ 1450663 w 1994047"/>
                  <a:gd name="connsiteY593" fmla="*/ 315779 h 1167402"/>
                  <a:gd name="connsiteX594" fmla="*/ 1458071 w 1994047"/>
                  <a:gd name="connsiteY594" fmla="*/ 315779 h 1167402"/>
                  <a:gd name="connsiteX595" fmla="*/ 1458071 w 1994047"/>
                  <a:gd name="connsiteY595" fmla="*/ 318247 h 1167402"/>
                  <a:gd name="connsiteX596" fmla="*/ 1460538 w 1994047"/>
                  <a:gd name="connsiteY596" fmla="*/ 320716 h 1167402"/>
                  <a:gd name="connsiteX597" fmla="*/ 1460538 w 1994047"/>
                  <a:gd name="connsiteY597" fmla="*/ 323185 h 1167402"/>
                  <a:gd name="connsiteX598" fmla="*/ 1463008 w 1994047"/>
                  <a:gd name="connsiteY598" fmla="*/ 323185 h 1167402"/>
                  <a:gd name="connsiteX599" fmla="*/ 1465476 w 1994047"/>
                  <a:gd name="connsiteY599" fmla="*/ 320716 h 1167402"/>
                  <a:gd name="connsiteX600" fmla="*/ 1467943 w 1994047"/>
                  <a:gd name="connsiteY600" fmla="*/ 318247 h 1167402"/>
                  <a:gd name="connsiteX601" fmla="*/ 1467943 w 1994047"/>
                  <a:gd name="connsiteY601" fmla="*/ 315779 h 1167402"/>
                  <a:gd name="connsiteX602" fmla="*/ 1465476 w 1994047"/>
                  <a:gd name="connsiteY602" fmla="*/ 315779 h 1167402"/>
                  <a:gd name="connsiteX603" fmla="*/ 1465476 w 1994047"/>
                  <a:gd name="connsiteY603" fmla="*/ 313310 h 1167402"/>
                  <a:gd name="connsiteX604" fmla="*/ 1463008 w 1994047"/>
                  <a:gd name="connsiteY604" fmla="*/ 313310 h 1167402"/>
                  <a:gd name="connsiteX605" fmla="*/ 1463008 w 1994047"/>
                  <a:gd name="connsiteY605" fmla="*/ 305905 h 1167402"/>
                  <a:gd name="connsiteX606" fmla="*/ 1470413 w 1994047"/>
                  <a:gd name="connsiteY606" fmla="*/ 305905 h 1167402"/>
                  <a:gd name="connsiteX607" fmla="*/ 1470413 w 1994047"/>
                  <a:gd name="connsiteY607" fmla="*/ 303437 h 1167402"/>
                  <a:gd name="connsiteX608" fmla="*/ 1475351 w 1994047"/>
                  <a:gd name="connsiteY608" fmla="*/ 303437 h 1167402"/>
                  <a:gd name="connsiteX609" fmla="*/ 1475351 w 1994047"/>
                  <a:gd name="connsiteY609" fmla="*/ 305905 h 1167402"/>
                  <a:gd name="connsiteX610" fmla="*/ 1477818 w 1994047"/>
                  <a:gd name="connsiteY610" fmla="*/ 305905 h 1167402"/>
                  <a:gd name="connsiteX611" fmla="*/ 1477818 w 1994047"/>
                  <a:gd name="connsiteY611" fmla="*/ 308374 h 1167402"/>
                  <a:gd name="connsiteX612" fmla="*/ 1480288 w 1994047"/>
                  <a:gd name="connsiteY612" fmla="*/ 308374 h 1167402"/>
                  <a:gd name="connsiteX613" fmla="*/ 1477818 w 1994047"/>
                  <a:gd name="connsiteY613" fmla="*/ 310843 h 1167402"/>
                  <a:gd name="connsiteX614" fmla="*/ 1480288 w 1994047"/>
                  <a:gd name="connsiteY614" fmla="*/ 313310 h 1167402"/>
                  <a:gd name="connsiteX615" fmla="*/ 1487693 w 1994047"/>
                  <a:gd name="connsiteY615" fmla="*/ 313310 h 1167402"/>
                  <a:gd name="connsiteX616" fmla="*/ 1487693 w 1994047"/>
                  <a:gd name="connsiteY616" fmla="*/ 315779 h 1167402"/>
                  <a:gd name="connsiteX617" fmla="*/ 1490160 w 1994047"/>
                  <a:gd name="connsiteY617" fmla="*/ 315779 h 1167402"/>
                  <a:gd name="connsiteX618" fmla="*/ 1490160 w 1994047"/>
                  <a:gd name="connsiteY618" fmla="*/ 320716 h 1167402"/>
                  <a:gd name="connsiteX619" fmla="*/ 1492630 w 1994047"/>
                  <a:gd name="connsiteY619" fmla="*/ 323185 h 1167402"/>
                  <a:gd name="connsiteX620" fmla="*/ 1492630 w 1994047"/>
                  <a:gd name="connsiteY620" fmla="*/ 325654 h 1167402"/>
                  <a:gd name="connsiteX621" fmla="*/ 1497568 w 1994047"/>
                  <a:gd name="connsiteY621" fmla="*/ 325654 h 1167402"/>
                  <a:gd name="connsiteX622" fmla="*/ 1497568 w 1994047"/>
                  <a:gd name="connsiteY622" fmla="*/ 320716 h 1167402"/>
                  <a:gd name="connsiteX623" fmla="*/ 1495097 w 1994047"/>
                  <a:gd name="connsiteY623" fmla="*/ 318247 h 1167402"/>
                  <a:gd name="connsiteX624" fmla="*/ 1495097 w 1994047"/>
                  <a:gd name="connsiteY624" fmla="*/ 313310 h 1167402"/>
                  <a:gd name="connsiteX625" fmla="*/ 1504972 w 1994047"/>
                  <a:gd name="connsiteY625" fmla="*/ 313310 h 1167402"/>
                  <a:gd name="connsiteX626" fmla="*/ 1504972 w 1994047"/>
                  <a:gd name="connsiteY626" fmla="*/ 310843 h 1167402"/>
                  <a:gd name="connsiteX627" fmla="*/ 1507439 w 1994047"/>
                  <a:gd name="connsiteY627" fmla="*/ 310843 h 1167402"/>
                  <a:gd name="connsiteX628" fmla="*/ 1509910 w 1994047"/>
                  <a:gd name="connsiteY628" fmla="*/ 308374 h 1167402"/>
                  <a:gd name="connsiteX629" fmla="*/ 1509910 w 1994047"/>
                  <a:gd name="connsiteY629" fmla="*/ 305905 h 1167402"/>
                  <a:gd name="connsiteX630" fmla="*/ 1512377 w 1994047"/>
                  <a:gd name="connsiteY630" fmla="*/ 305905 h 1167402"/>
                  <a:gd name="connsiteX631" fmla="*/ 1514847 w 1994047"/>
                  <a:gd name="connsiteY631" fmla="*/ 303437 h 1167402"/>
                  <a:gd name="connsiteX632" fmla="*/ 1527189 w 1994047"/>
                  <a:gd name="connsiteY632" fmla="*/ 303437 h 1167402"/>
                  <a:gd name="connsiteX633" fmla="*/ 1529656 w 1994047"/>
                  <a:gd name="connsiteY633" fmla="*/ 305905 h 1167402"/>
                  <a:gd name="connsiteX634" fmla="*/ 1527189 w 1994047"/>
                  <a:gd name="connsiteY634" fmla="*/ 308374 h 1167402"/>
                  <a:gd name="connsiteX635" fmla="*/ 1529656 w 1994047"/>
                  <a:gd name="connsiteY635" fmla="*/ 308374 h 1167402"/>
                  <a:gd name="connsiteX636" fmla="*/ 1529656 w 1994047"/>
                  <a:gd name="connsiteY636" fmla="*/ 313310 h 1167402"/>
                  <a:gd name="connsiteX637" fmla="*/ 1532127 w 1994047"/>
                  <a:gd name="connsiteY637" fmla="*/ 313310 h 1167402"/>
                  <a:gd name="connsiteX638" fmla="*/ 1534594 w 1994047"/>
                  <a:gd name="connsiteY638" fmla="*/ 310843 h 1167402"/>
                  <a:gd name="connsiteX639" fmla="*/ 1537064 w 1994047"/>
                  <a:gd name="connsiteY639" fmla="*/ 310843 h 1167402"/>
                  <a:gd name="connsiteX640" fmla="*/ 1539531 w 1994047"/>
                  <a:gd name="connsiteY640" fmla="*/ 308374 h 1167402"/>
                  <a:gd name="connsiteX641" fmla="*/ 1539531 w 1994047"/>
                  <a:gd name="connsiteY641" fmla="*/ 305905 h 1167402"/>
                  <a:gd name="connsiteX642" fmla="*/ 1541998 w 1994047"/>
                  <a:gd name="connsiteY642" fmla="*/ 303437 h 1167402"/>
                  <a:gd name="connsiteX643" fmla="*/ 1541998 w 1994047"/>
                  <a:gd name="connsiteY643" fmla="*/ 308374 h 1167402"/>
                  <a:gd name="connsiteX644" fmla="*/ 1544469 w 1994047"/>
                  <a:gd name="connsiteY644" fmla="*/ 308374 h 1167402"/>
                  <a:gd name="connsiteX645" fmla="*/ 1546936 w 1994047"/>
                  <a:gd name="connsiteY645" fmla="*/ 310843 h 1167402"/>
                  <a:gd name="connsiteX646" fmla="*/ 1549406 w 1994047"/>
                  <a:gd name="connsiteY646" fmla="*/ 310843 h 1167402"/>
                  <a:gd name="connsiteX647" fmla="*/ 1549406 w 1994047"/>
                  <a:gd name="connsiteY647" fmla="*/ 308374 h 1167402"/>
                  <a:gd name="connsiteX648" fmla="*/ 1551873 w 1994047"/>
                  <a:gd name="connsiteY648" fmla="*/ 308374 h 1167402"/>
                  <a:gd name="connsiteX649" fmla="*/ 1551873 w 1994047"/>
                  <a:gd name="connsiteY649" fmla="*/ 305905 h 1167402"/>
                  <a:gd name="connsiteX650" fmla="*/ 1556811 w 1994047"/>
                  <a:gd name="connsiteY650" fmla="*/ 305905 h 1167402"/>
                  <a:gd name="connsiteX651" fmla="*/ 1556811 w 1994047"/>
                  <a:gd name="connsiteY651" fmla="*/ 303437 h 1167402"/>
                  <a:gd name="connsiteX652" fmla="*/ 1554344 w 1994047"/>
                  <a:gd name="connsiteY652" fmla="*/ 303437 h 1167402"/>
                  <a:gd name="connsiteX653" fmla="*/ 1554344 w 1994047"/>
                  <a:gd name="connsiteY653" fmla="*/ 296030 h 1167402"/>
                  <a:gd name="connsiteX654" fmla="*/ 1556811 w 1994047"/>
                  <a:gd name="connsiteY654" fmla="*/ 296030 h 1167402"/>
                  <a:gd name="connsiteX655" fmla="*/ 1559278 w 1994047"/>
                  <a:gd name="connsiteY655" fmla="*/ 298499 h 1167402"/>
                  <a:gd name="connsiteX656" fmla="*/ 1566686 w 1994047"/>
                  <a:gd name="connsiteY656" fmla="*/ 298499 h 1167402"/>
                  <a:gd name="connsiteX657" fmla="*/ 1569153 w 1994047"/>
                  <a:gd name="connsiteY657" fmla="*/ 296030 h 1167402"/>
                  <a:gd name="connsiteX658" fmla="*/ 1571623 w 1994047"/>
                  <a:gd name="connsiteY658" fmla="*/ 296030 h 1167402"/>
                  <a:gd name="connsiteX659" fmla="*/ 1574090 w 1994047"/>
                  <a:gd name="connsiteY659" fmla="*/ 298499 h 1167402"/>
                  <a:gd name="connsiteX660" fmla="*/ 1576557 w 1994047"/>
                  <a:gd name="connsiteY660" fmla="*/ 298499 h 1167402"/>
                  <a:gd name="connsiteX661" fmla="*/ 1576557 w 1994047"/>
                  <a:gd name="connsiteY661" fmla="*/ 303437 h 1167402"/>
                  <a:gd name="connsiteX662" fmla="*/ 1579028 w 1994047"/>
                  <a:gd name="connsiteY662" fmla="*/ 305905 h 1167402"/>
                  <a:gd name="connsiteX663" fmla="*/ 1581495 w 1994047"/>
                  <a:gd name="connsiteY663" fmla="*/ 305905 h 1167402"/>
                  <a:gd name="connsiteX664" fmla="*/ 1581495 w 1994047"/>
                  <a:gd name="connsiteY664" fmla="*/ 308374 h 1167402"/>
                  <a:gd name="connsiteX665" fmla="*/ 1586432 w 1994047"/>
                  <a:gd name="connsiteY665" fmla="*/ 308374 h 1167402"/>
                  <a:gd name="connsiteX666" fmla="*/ 1586432 w 1994047"/>
                  <a:gd name="connsiteY666" fmla="*/ 303437 h 1167402"/>
                  <a:gd name="connsiteX667" fmla="*/ 1583965 w 1994047"/>
                  <a:gd name="connsiteY667" fmla="*/ 303437 h 1167402"/>
                  <a:gd name="connsiteX668" fmla="*/ 1583965 w 1994047"/>
                  <a:gd name="connsiteY668" fmla="*/ 300968 h 1167402"/>
                  <a:gd name="connsiteX669" fmla="*/ 1588903 w 1994047"/>
                  <a:gd name="connsiteY669" fmla="*/ 300968 h 1167402"/>
                  <a:gd name="connsiteX670" fmla="*/ 1588903 w 1994047"/>
                  <a:gd name="connsiteY670" fmla="*/ 303437 h 1167402"/>
                  <a:gd name="connsiteX671" fmla="*/ 1591370 w 1994047"/>
                  <a:gd name="connsiteY671" fmla="*/ 303437 h 1167402"/>
                  <a:gd name="connsiteX672" fmla="*/ 1591370 w 1994047"/>
                  <a:gd name="connsiteY672" fmla="*/ 305905 h 1167402"/>
                  <a:gd name="connsiteX673" fmla="*/ 1593840 w 1994047"/>
                  <a:gd name="connsiteY673" fmla="*/ 305905 h 1167402"/>
                  <a:gd name="connsiteX674" fmla="*/ 1596307 w 1994047"/>
                  <a:gd name="connsiteY674" fmla="*/ 308374 h 1167402"/>
                  <a:gd name="connsiteX675" fmla="*/ 1598775 w 1994047"/>
                  <a:gd name="connsiteY675" fmla="*/ 308374 h 1167402"/>
                  <a:gd name="connsiteX676" fmla="*/ 1598775 w 1994047"/>
                  <a:gd name="connsiteY676" fmla="*/ 310843 h 1167402"/>
                  <a:gd name="connsiteX677" fmla="*/ 1601245 w 1994047"/>
                  <a:gd name="connsiteY677" fmla="*/ 313310 h 1167402"/>
                  <a:gd name="connsiteX678" fmla="*/ 1608649 w 1994047"/>
                  <a:gd name="connsiteY678" fmla="*/ 313310 h 1167402"/>
                  <a:gd name="connsiteX679" fmla="*/ 1608649 w 1994047"/>
                  <a:gd name="connsiteY679" fmla="*/ 318247 h 1167402"/>
                  <a:gd name="connsiteX680" fmla="*/ 1611120 w 1994047"/>
                  <a:gd name="connsiteY680" fmla="*/ 318247 h 1167402"/>
                  <a:gd name="connsiteX681" fmla="*/ 1611120 w 1994047"/>
                  <a:gd name="connsiteY681" fmla="*/ 323185 h 1167402"/>
                  <a:gd name="connsiteX682" fmla="*/ 1613587 w 1994047"/>
                  <a:gd name="connsiteY682" fmla="*/ 323185 h 1167402"/>
                  <a:gd name="connsiteX683" fmla="*/ 1611120 w 1994047"/>
                  <a:gd name="connsiteY683" fmla="*/ 325654 h 1167402"/>
                  <a:gd name="connsiteX684" fmla="*/ 1608649 w 1994047"/>
                  <a:gd name="connsiteY684" fmla="*/ 328122 h 1167402"/>
                  <a:gd name="connsiteX685" fmla="*/ 1606182 w 1994047"/>
                  <a:gd name="connsiteY685" fmla="*/ 328122 h 1167402"/>
                  <a:gd name="connsiteX686" fmla="*/ 1606182 w 1994047"/>
                  <a:gd name="connsiteY686" fmla="*/ 330590 h 1167402"/>
                  <a:gd name="connsiteX687" fmla="*/ 1603712 w 1994047"/>
                  <a:gd name="connsiteY687" fmla="*/ 330590 h 1167402"/>
                  <a:gd name="connsiteX688" fmla="*/ 1603712 w 1994047"/>
                  <a:gd name="connsiteY688" fmla="*/ 333058 h 1167402"/>
                  <a:gd name="connsiteX689" fmla="*/ 1601245 w 1994047"/>
                  <a:gd name="connsiteY689" fmla="*/ 335527 h 1167402"/>
                  <a:gd name="connsiteX690" fmla="*/ 1598775 w 1994047"/>
                  <a:gd name="connsiteY690" fmla="*/ 335527 h 1167402"/>
                  <a:gd name="connsiteX691" fmla="*/ 1598775 w 1994047"/>
                  <a:gd name="connsiteY691" fmla="*/ 337996 h 1167402"/>
                  <a:gd name="connsiteX692" fmla="*/ 1596307 w 1994047"/>
                  <a:gd name="connsiteY692" fmla="*/ 337996 h 1167402"/>
                  <a:gd name="connsiteX693" fmla="*/ 1596307 w 1994047"/>
                  <a:gd name="connsiteY693" fmla="*/ 342933 h 1167402"/>
                  <a:gd name="connsiteX694" fmla="*/ 1598775 w 1994047"/>
                  <a:gd name="connsiteY694" fmla="*/ 342933 h 1167402"/>
                  <a:gd name="connsiteX695" fmla="*/ 1598775 w 1994047"/>
                  <a:gd name="connsiteY695" fmla="*/ 345402 h 1167402"/>
                  <a:gd name="connsiteX696" fmla="*/ 1601245 w 1994047"/>
                  <a:gd name="connsiteY696" fmla="*/ 345402 h 1167402"/>
                  <a:gd name="connsiteX697" fmla="*/ 1601245 w 1994047"/>
                  <a:gd name="connsiteY697" fmla="*/ 347869 h 1167402"/>
                  <a:gd name="connsiteX698" fmla="*/ 1603712 w 1994047"/>
                  <a:gd name="connsiteY698" fmla="*/ 347869 h 1167402"/>
                  <a:gd name="connsiteX699" fmla="*/ 1603712 w 1994047"/>
                  <a:gd name="connsiteY699" fmla="*/ 342933 h 1167402"/>
                  <a:gd name="connsiteX700" fmla="*/ 1601245 w 1994047"/>
                  <a:gd name="connsiteY700" fmla="*/ 342933 h 1167402"/>
                  <a:gd name="connsiteX701" fmla="*/ 1601245 w 1994047"/>
                  <a:gd name="connsiteY701" fmla="*/ 340465 h 1167402"/>
                  <a:gd name="connsiteX702" fmla="*/ 1606182 w 1994047"/>
                  <a:gd name="connsiteY702" fmla="*/ 340465 h 1167402"/>
                  <a:gd name="connsiteX703" fmla="*/ 1608649 w 1994047"/>
                  <a:gd name="connsiteY703" fmla="*/ 342933 h 1167402"/>
                  <a:gd name="connsiteX704" fmla="*/ 1606182 w 1994047"/>
                  <a:gd name="connsiteY704" fmla="*/ 342933 h 1167402"/>
                  <a:gd name="connsiteX705" fmla="*/ 1606182 w 1994047"/>
                  <a:gd name="connsiteY705" fmla="*/ 345402 h 1167402"/>
                  <a:gd name="connsiteX706" fmla="*/ 1608649 w 1994047"/>
                  <a:gd name="connsiteY706" fmla="*/ 345402 h 1167402"/>
                  <a:gd name="connsiteX707" fmla="*/ 1608649 w 1994047"/>
                  <a:gd name="connsiteY707" fmla="*/ 347869 h 1167402"/>
                  <a:gd name="connsiteX708" fmla="*/ 1611120 w 1994047"/>
                  <a:gd name="connsiteY708" fmla="*/ 347869 h 1167402"/>
                  <a:gd name="connsiteX709" fmla="*/ 1611120 w 1994047"/>
                  <a:gd name="connsiteY709" fmla="*/ 350338 h 1167402"/>
                  <a:gd name="connsiteX710" fmla="*/ 1606182 w 1994047"/>
                  <a:gd name="connsiteY710" fmla="*/ 350338 h 1167402"/>
                  <a:gd name="connsiteX711" fmla="*/ 1606182 w 1994047"/>
                  <a:gd name="connsiteY711" fmla="*/ 347869 h 1167402"/>
                  <a:gd name="connsiteX712" fmla="*/ 1603712 w 1994047"/>
                  <a:gd name="connsiteY712" fmla="*/ 350338 h 1167402"/>
                  <a:gd name="connsiteX713" fmla="*/ 1603712 w 1994047"/>
                  <a:gd name="connsiteY713" fmla="*/ 352807 h 1167402"/>
                  <a:gd name="connsiteX714" fmla="*/ 1606182 w 1994047"/>
                  <a:gd name="connsiteY714" fmla="*/ 352807 h 1167402"/>
                  <a:gd name="connsiteX715" fmla="*/ 1606182 w 1994047"/>
                  <a:gd name="connsiteY715" fmla="*/ 355275 h 1167402"/>
                  <a:gd name="connsiteX716" fmla="*/ 1608649 w 1994047"/>
                  <a:gd name="connsiteY716" fmla="*/ 357744 h 1167402"/>
                  <a:gd name="connsiteX717" fmla="*/ 1611120 w 1994047"/>
                  <a:gd name="connsiteY717" fmla="*/ 357744 h 1167402"/>
                  <a:gd name="connsiteX718" fmla="*/ 1611120 w 1994047"/>
                  <a:gd name="connsiteY718" fmla="*/ 360213 h 1167402"/>
                  <a:gd name="connsiteX719" fmla="*/ 1613587 w 1994047"/>
                  <a:gd name="connsiteY719" fmla="*/ 360213 h 1167402"/>
                  <a:gd name="connsiteX720" fmla="*/ 1616054 w 1994047"/>
                  <a:gd name="connsiteY720" fmla="*/ 357744 h 1167402"/>
                  <a:gd name="connsiteX721" fmla="*/ 1618524 w 1994047"/>
                  <a:gd name="connsiteY721" fmla="*/ 355275 h 1167402"/>
                  <a:gd name="connsiteX722" fmla="*/ 1618524 w 1994047"/>
                  <a:gd name="connsiteY722" fmla="*/ 352807 h 1167402"/>
                  <a:gd name="connsiteX723" fmla="*/ 1616054 w 1994047"/>
                  <a:gd name="connsiteY723" fmla="*/ 350338 h 1167402"/>
                  <a:gd name="connsiteX724" fmla="*/ 1618524 w 1994047"/>
                  <a:gd name="connsiteY724" fmla="*/ 350338 h 1167402"/>
                  <a:gd name="connsiteX725" fmla="*/ 1618524 w 1994047"/>
                  <a:gd name="connsiteY725" fmla="*/ 347869 h 1167402"/>
                  <a:gd name="connsiteX726" fmla="*/ 1620992 w 1994047"/>
                  <a:gd name="connsiteY726" fmla="*/ 350338 h 1167402"/>
                  <a:gd name="connsiteX727" fmla="*/ 1623358 w 1994047"/>
                  <a:gd name="connsiteY727" fmla="*/ 352807 h 1167402"/>
                  <a:gd name="connsiteX728" fmla="*/ 1625929 w 1994047"/>
                  <a:gd name="connsiteY728" fmla="*/ 352807 h 1167402"/>
                  <a:gd name="connsiteX729" fmla="*/ 1625929 w 1994047"/>
                  <a:gd name="connsiteY729" fmla="*/ 355275 h 1167402"/>
                  <a:gd name="connsiteX730" fmla="*/ 1628296 w 1994047"/>
                  <a:gd name="connsiteY730" fmla="*/ 357744 h 1167402"/>
                  <a:gd name="connsiteX731" fmla="*/ 1628296 w 1994047"/>
                  <a:gd name="connsiteY731" fmla="*/ 360213 h 1167402"/>
                  <a:gd name="connsiteX732" fmla="*/ 1625929 w 1994047"/>
                  <a:gd name="connsiteY732" fmla="*/ 360213 h 1167402"/>
                  <a:gd name="connsiteX733" fmla="*/ 1628296 w 1994047"/>
                  <a:gd name="connsiteY733" fmla="*/ 362682 h 1167402"/>
                  <a:gd name="connsiteX734" fmla="*/ 1628296 w 1994047"/>
                  <a:gd name="connsiteY734" fmla="*/ 365150 h 1167402"/>
                  <a:gd name="connsiteX735" fmla="*/ 1630866 w 1994047"/>
                  <a:gd name="connsiteY735" fmla="*/ 362682 h 1167402"/>
                  <a:gd name="connsiteX736" fmla="*/ 1633233 w 1994047"/>
                  <a:gd name="connsiteY736" fmla="*/ 360213 h 1167402"/>
                  <a:gd name="connsiteX737" fmla="*/ 1633233 w 1994047"/>
                  <a:gd name="connsiteY737" fmla="*/ 357744 h 1167402"/>
                  <a:gd name="connsiteX738" fmla="*/ 1635700 w 1994047"/>
                  <a:gd name="connsiteY738" fmla="*/ 357744 h 1167402"/>
                  <a:gd name="connsiteX739" fmla="*/ 1635700 w 1994047"/>
                  <a:gd name="connsiteY739" fmla="*/ 365150 h 1167402"/>
                  <a:gd name="connsiteX740" fmla="*/ 1638271 w 1994047"/>
                  <a:gd name="connsiteY740" fmla="*/ 365150 h 1167402"/>
                  <a:gd name="connsiteX741" fmla="*/ 1640638 w 1994047"/>
                  <a:gd name="connsiteY741" fmla="*/ 362682 h 1167402"/>
                  <a:gd name="connsiteX742" fmla="*/ 1643209 w 1994047"/>
                  <a:gd name="connsiteY742" fmla="*/ 362682 h 1167402"/>
                  <a:gd name="connsiteX743" fmla="*/ 1643209 w 1994047"/>
                  <a:gd name="connsiteY743" fmla="*/ 357744 h 1167402"/>
                  <a:gd name="connsiteX744" fmla="*/ 1638271 w 1994047"/>
                  <a:gd name="connsiteY744" fmla="*/ 357744 h 1167402"/>
                  <a:gd name="connsiteX745" fmla="*/ 1638271 w 1994047"/>
                  <a:gd name="connsiteY745" fmla="*/ 350338 h 1167402"/>
                  <a:gd name="connsiteX746" fmla="*/ 1640638 w 1994047"/>
                  <a:gd name="connsiteY746" fmla="*/ 350338 h 1167402"/>
                  <a:gd name="connsiteX747" fmla="*/ 1640638 w 1994047"/>
                  <a:gd name="connsiteY747" fmla="*/ 352807 h 1167402"/>
                  <a:gd name="connsiteX748" fmla="*/ 1648146 w 1994047"/>
                  <a:gd name="connsiteY748" fmla="*/ 352807 h 1167402"/>
                  <a:gd name="connsiteX749" fmla="*/ 1648146 w 1994047"/>
                  <a:gd name="connsiteY749" fmla="*/ 355275 h 1167402"/>
                  <a:gd name="connsiteX750" fmla="*/ 1650513 w 1994047"/>
                  <a:gd name="connsiteY750" fmla="*/ 355275 h 1167402"/>
                  <a:gd name="connsiteX751" fmla="*/ 1650513 w 1994047"/>
                  <a:gd name="connsiteY751" fmla="*/ 357744 h 1167402"/>
                  <a:gd name="connsiteX752" fmla="*/ 1653083 w 1994047"/>
                  <a:gd name="connsiteY752" fmla="*/ 357744 h 1167402"/>
                  <a:gd name="connsiteX753" fmla="*/ 1653083 w 1994047"/>
                  <a:gd name="connsiteY753" fmla="*/ 355275 h 1167402"/>
                  <a:gd name="connsiteX754" fmla="*/ 1657917 w 1994047"/>
                  <a:gd name="connsiteY754" fmla="*/ 355275 h 1167402"/>
                  <a:gd name="connsiteX755" fmla="*/ 1657917 w 1994047"/>
                  <a:gd name="connsiteY755" fmla="*/ 360213 h 1167402"/>
                  <a:gd name="connsiteX756" fmla="*/ 1660488 w 1994047"/>
                  <a:gd name="connsiteY756" fmla="*/ 362682 h 1167402"/>
                  <a:gd name="connsiteX757" fmla="*/ 1660488 w 1994047"/>
                  <a:gd name="connsiteY757" fmla="*/ 365150 h 1167402"/>
                  <a:gd name="connsiteX758" fmla="*/ 1653083 w 1994047"/>
                  <a:gd name="connsiteY758" fmla="*/ 365150 h 1167402"/>
                  <a:gd name="connsiteX759" fmla="*/ 1653083 w 1994047"/>
                  <a:gd name="connsiteY759" fmla="*/ 367617 h 1167402"/>
                  <a:gd name="connsiteX760" fmla="*/ 1650513 w 1994047"/>
                  <a:gd name="connsiteY760" fmla="*/ 367617 h 1167402"/>
                  <a:gd name="connsiteX761" fmla="*/ 1650513 w 1994047"/>
                  <a:gd name="connsiteY761" fmla="*/ 370086 h 1167402"/>
                  <a:gd name="connsiteX762" fmla="*/ 1653083 w 1994047"/>
                  <a:gd name="connsiteY762" fmla="*/ 372555 h 1167402"/>
                  <a:gd name="connsiteX763" fmla="*/ 1653083 w 1994047"/>
                  <a:gd name="connsiteY763" fmla="*/ 375024 h 1167402"/>
                  <a:gd name="connsiteX764" fmla="*/ 1655551 w 1994047"/>
                  <a:gd name="connsiteY764" fmla="*/ 377492 h 1167402"/>
                  <a:gd name="connsiteX765" fmla="*/ 1657917 w 1994047"/>
                  <a:gd name="connsiteY765" fmla="*/ 377492 h 1167402"/>
                  <a:gd name="connsiteX766" fmla="*/ 1655551 w 1994047"/>
                  <a:gd name="connsiteY766" fmla="*/ 375024 h 1167402"/>
                  <a:gd name="connsiteX767" fmla="*/ 1657917 w 1994047"/>
                  <a:gd name="connsiteY767" fmla="*/ 372555 h 1167402"/>
                  <a:gd name="connsiteX768" fmla="*/ 1657917 w 1994047"/>
                  <a:gd name="connsiteY768" fmla="*/ 370086 h 1167402"/>
                  <a:gd name="connsiteX769" fmla="*/ 1660488 w 1994047"/>
                  <a:gd name="connsiteY769" fmla="*/ 370086 h 1167402"/>
                  <a:gd name="connsiteX770" fmla="*/ 1660488 w 1994047"/>
                  <a:gd name="connsiteY770" fmla="*/ 367617 h 1167402"/>
                  <a:gd name="connsiteX771" fmla="*/ 1662855 w 1994047"/>
                  <a:gd name="connsiteY771" fmla="*/ 365150 h 1167402"/>
                  <a:gd name="connsiteX772" fmla="*/ 1665426 w 1994047"/>
                  <a:gd name="connsiteY772" fmla="*/ 365150 h 1167402"/>
                  <a:gd name="connsiteX773" fmla="*/ 1665426 w 1994047"/>
                  <a:gd name="connsiteY773" fmla="*/ 367617 h 1167402"/>
                  <a:gd name="connsiteX774" fmla="*/ 1667792 w 1994047"/>
                  <a:gd name="connsiteY774" fmla="*/ 367617 h 1167402"/>
                  <a:gd name="connsiteX775" fmla="*/ 1670259 w 1994047"/>
                  <a:gd name="connsiteY775" fmla="*/ 370086 h 1167402"/>
                  <a:gd name="connsiteX776" fmla="*/ 1670259 w 1994047"/>
                  <a:gd name="connsiteY776" fmla="*/ 372555 h 1167402"/>
                  <a:gd name="connsiteX777" fmla="*/ 1675197 w 1994047"/>
                  <a:gd name="connsiteY777" fmla="*/ 372555 h 1167402"/>
                  <a:gd name="connsiteX778" fmla="*/ 1675197 w 1994047"/>
                  <a:gd name="connsiteY778" fmla="*/ 377492 h 1167402"/>
                  <a:gd name="connsiteX779" fmla="*/ 1677664 w 1994047"/>
                  <a:gd name="connsiteY779" fmla="*/ 377492 h 1167402"/>
                  <a:gd name="connsiteX780" fmla="*/ 1677664 w 1994047"/>
                  <a:gd name="connsiteY780" fmla="*/ 379961 h 1167402"/>
                  <a:gd name="connsiteX781" fmla="*/ 1680134 w 1994047"/>
                  <a:gd name="connsiteY781" fmla="*/ 379961 h 1167402"/>
                  <a:gd name="connsiteX782" fmla="*/ 1680134 w 1994047"/>
                  <a:gd name="connsiteY782" fmla="*/ 387366 h 1167402"/>
                  <a:gd name="connsiteX783" fmla="*/ 1682601 w 1994047"/>
                  <a:gd name="connsiteY783" fmla="*/ 387366 h 1167402"/>
                  <a:gd name="connsiteX784" fmla="*/ 1682601 w 1994047"/>
                  <a:gd name="connsiteY784" fmla="*/ 389834 h 1167402"/>
                  <a:gd name="connsiteX785" fmla="*/ 1685072 w 1994047"/>
                  <a:gd name="connsiteY785" fmla="*/ 389834 h 1167402"/>
                  <a:gd name="connsiteX786" fmla="*/ 1682601 w 1994047"/>
                  <a:gd name="connsiteY786" fmla="*/ 392303 h 1167402"/>
                  <a:gd name="connsiteX787" fmla="*/ 1677664 w 1994047"/>
                  <a:gd name="connsiteY787" fmla="*/ 392303 h 1167402"/>
                  <a:gd name="connsiteX788" fmla="*/ 1677664 w 1994047"/>
                  <a:gd name="connsiteY788" fmla="*/ 397241 h 1167402"/>
                  <a:gd name="connsiteX789" fmla="*/ 1675197 w 1994047"/>
                  <a:gd name="connsiteY789" fmla="*/ 397241 h 1167402"/>
                  <a:gd name="connsiteX790" fmla="*/ 1675197 w 1994047"/>
                  <a:gd name="connsiteY790" fmla="*/ 402177 h 1167402"/>
                  <a:gd name="connsiteX791" fmla="*/ 1677664 w 1994047"/>
                  <a:gd name="connsiteY791" fmla="*/ 402177 h 1167402"/>
                  <a:gd name="connsiteX792" fmla="*/ 1680134 w 1994047"/>
                  <a:gd name="connsiteY792" fmla="*/ 399709 h 1167402"/>
                  <a:gd name="connsiteX793" fmla="*/ 1682601 w 1994047"/>
                  <a:gd name="connsiteY793" fmla="*/ 399709 h 1167402"/>
                  <a:gd name="connsiteX794" fmla="*/ 1682601 w 1994047"/>
                  <a:gd name="connsiteY794" fmla="*/ 402177 h 1167402"/>
                  <a:gd name="connsiteX795" fmla="*/ 1687539 w 1994047"/>
                  <a:gd name="connsiteY795" fmla="*/ 402177 h 1167402"/>
                  <a:gd name="connsiteX796" fmla="*/ 1687539 w 1994047"/>
                  <a:gd name="connsiteY796" fmla="*/ 407114 h 1167402"/>
                  <a:gd name="connsiteX797" fmla="*/ 1690009 w 1994047"/>
                  <a:gd name="connsiteY797" fmla="*/ 409583 h 1167402"/>
                  <a:gd name="connsiteX798" fmla="*/ 1687539 w 1994047"/>
                  <a:gd name="connsiteY798" fmla="*/ 409583 h 1167402"/>
                  <a:gd name="connsiteX799" fmla="*/ 1687539 w 1994047"/>
                  <a:gd name="connsiteY799" fmla="*/ 414520 h 1167402"/>
                  <a:gd name="connsiteX800" fmla="*/ 1692476 w 1994047"/>
                  <a:gd name="connsiteY800" fmla="*/ 414520 h 1167402"/>
                  <a:gd name="connsiteX801" fmla="*/ 1692476 w 1994047"/>
                  <a:gd name="connsiteY801" fmla="*/ 416989 h 1167402"/>
                  <a:gd name="connsiteX802" fmla="*/ 1690009 w 1994047"/>
                  <a:gd name="connsiteY802" fmla="*/ 416989 h 1167402"/>
                  <a:gd name="connsiteX803" fmla="*/ 1690009 w 1994047"/>
                  <a:gd name="connsiteY803" fmla="*/ 419458 h 1167402"/>
                  <a:gd name="connsiteX804" fmla="*/ 1694944 w 1994047"/>
                  <a:gd name="connsiteY804" fmla="*/ 419458 h 1167402"/>
                  <a:gd name="connsiteX805" fmla="*/ 1694944 w 1994047"/>
                  <a:gd name="connsiteY805" fmla="*/ 419458 h 1167402"/>
                  <a:gd name="connsiteX806" fmla="*/ 1697414 w 1994047"/>
                  <a:gd name="connsiteY806" fmla="*/ 421925 h 1167402"/>
                  <a:gd name="connsiteX807" fmla="*/ 1697414 w 1994047"/>
                  <a:gd name="connsiteY807" fmla="*/ 424394 h 1167402"/>
                  <a:gd name="connsiteX808" fmla="*/ 1699881 w 1994047"/>
                  <a:gd name="connsiteY808" fmla="*/ 426862 h 1167402"/>
                  <a:gd name="connsiteX809" fmla="*/ 1699881 w 1994047"/>
                  <a:gd name="connsiteY809" fmla="*/ 429331 h 1167402"/>
                  <a:gd name="connsiteX810" fmla="*/ 1697414 w 1994047"/>
                  <a:gd name="connsiteY810" fmla="*/ 431800 h 1167402"/>
                  <a:gd name="connsiteX811" fmla="*/ 1692476 w 1994047"/>
                  <a:gd name="connsiteY811" fmla="*/ 431800 h 1167402"/>
                  <a:gd name="connsiteX812" fmla="*/ 1692476 w 1994047"/>
                  <a:gd name="connsiteY812" fmla="*/ 434268 h 1167402"/>
                  <a:gd name="connsiteX813" fmla="*/ 1690009 w 1994047"/>
                  <a:gd name="connsiteY813" fmla="*/ 436737 h 1167402"/>
                  <a:gd name="connsiteX814" fmla="*/ 1687539 w 1994047"/>
                  <a:gd name="connsiteY814" fmla="*/ 436737 h 1167402"/>
                  <a:gd name="connsiteX815" fmla="*/ 1687539 w 1994047"/>
                  <a:gd name="connsiteY815" fmla="*/ 439204 h 1167402"/>
                  <a:gd name="connsiteX816" fmla="*/ 1690009 w 1994047"/>
                  <a:gd name="connsiteY816" fmla="*/ 441673 h 1167402"/>
                  <a:gd name="connsiteX817" fmla="*/ 1694944 w 1994047"/>
                  <a:gd name="connsiteY817" fmla="*/ 441673 h 1167402"/>
                  <a:gd name="connsiteX818" fmla="*/ 1697414 w 1994047"/>
                  <a:gd name="connsiteY818" fmla="*/ 444142 h 1167402"/>
                  <a:gd name="connsiteX819" fmla="*/ 1699881 w 1994047"/>
                  <a:gd name="connsiteY819" fmla="*/ 444142 h 1167402"/>
                  <a:gd name="connsiteX820" fmla="*/ 1699881 w 1994047"/>
                  <a:gd name="connsiteY820" fmla="*/ 446611 h 1167402"/>
                  <a:gd name="connsiteX821" fmla="*/ 1694944 w 1994047"/>
                  <a:gd name="connsiteY821" fmla="*/ 446611 h 1167402"/>
                  <a:gd name="connsiteX822" fmla="*/ 1694944 w 1994047"/>
                  <a:gd name="connsiteY822" fmla="*/ 444142 h 1167402"/>
                  <a:gd name="connsiteX823" fmla="*/ 1692476 w 1994047"/>
                  <a:gd name="connsiteY823" fmla="*/ 444142 h 1167402"/>
                  <a:gd name="connsiteX824" fmla="*/ 1692476 w 1994047"/>
                  <a:gd name="connsiteY824" fmla="*/ 446611 h 1167402"/>
                  <a:gd name="connsiteX825" fmla="*/ 1690009 w 1994047"/>
                  <a:gd name="connsiteY825" fmla="*/ 446611 h 1167402"/>
                  <a:gd name="connsiteX826" fmla="*/ 1690009 w 1994047"/>
                  <a:gd name="connsiteY826" fmla="*/ 451548 h 1167402"/>
                  <a:gd name="connsiteX827" fmla="*/ 1685072 w 1994047"/>
                  <a:gd name="connsiteY827" fmla="*/ 451548 h 1167402"/>
                  <a:gd name="connsiteX828" fmla="*/ 1685072 w 1994047"/>
                  <a:gd name="connsiteY828" fmla="*/ 454017 h 1167402"/>
                  <a:gd name="connsiteX829" fmla="*/ 1682601 w 1994047"/>
                  <a:gd name="connsiteY829" fmla="*/ 454017 h 1167402"/>
                  <a:gd name="connsiteX830" fmla="*/ 1682601 w 1994047"/>
                  <a:gd name="connsiteY830" fmla="*/ 456484 h 1167402"/>
                  <a:gd name="connsiteX831" fmla="*/ 1687539 w 1994047"/>
                  <a:gd name="connsiteY831" fmla="*/ 456484 h 1167402"/>
                  <a:gd name="connsiteX832" fmla="*/ 1690009 w 1994047"/>
                  <a:gd name="connsiteY832" fmla="*/ 454017 h 1167402"/>
                  <a:gd name="connsiteX833" fmla="*/ 1690009 w 1994047"/>
                  <a:gd name="connsiteY833" fmla="*/ 456484 h 1167402"/>
                  <a:gd name="connsiteX834" fmla="*/ 1697414 w 1994047"/>
                  <a:gd name="connsiteY834" fmla="*/ 456484 h 1167402"/>
                  <a:gd name="connsiteX835" fmla="*/ 1694944 w 1994047"/>
                  <a:gd name="connsiteY835" fmla="*/ 458953 h 1167402"/>
                  <a:gd name="connsiteX836" fmla="*/ 1694944 w 1994047"/>
                  <a:gd name="connsiteY836" fmla="*/ 463788 h 1167402"/>
                  <a:gd name="connsiteX837" fmla="*/ 1697414 w 1994047"/>
                  <a:gd name="connsiteY837" fmla="*/ 463788 h 1167402"/>
                  <a:gd name="connsiteX838" fmla="*/ 1697414 w 1994047"/>
                  <a:gd name="connsiteY838" fmla="*/ 458953 h 1167402"/>
                  <a:gd name="connsiteX839" fmla="*/ 1699881 w 1994047"/>
                  <a:gd name="connsiteY839" fmla="*/ 458953 h 1167402"/>
                  <a:gd name="connsiteX840" fmla="*/ 1702351 w 1994047"/>
                  <a:gd name="connsiteY840" fmla="*/ 461319 h 1167402"/>
                  <a:gd name="connsiteX841" fmla="*/ 1702351 w 1994047"/>
                  <a:gd name="connsiteY841" fmla="*/ 463788 h 1167402"/>
                  <a:gd name="connsiteX842" fmla="*/ 1699881 w 1994047"/>
                  <a:gd name="connsiteY842" fmla="*/ 463788 h 1167402"/>
                  <a:gd name="connsiteX843" fmla="*/ 1699881 w 1994047"/>
                  <a:gd name="connsiteY843" fmla="*/ 468724 h 1167402"/>
                  <a:gd name="connsiteX844" fmla="*/ 1704818 w 1994047"/>
                  <a:gd name="connsiteY844" fmla="*/ 468724 h 1167402"/>
                  <a:gd name="connsiteX845" fmla="*/ 1704818 w 1994047"/>
                  <a:gd name="connsiteY845" fmla="*/ 468724 h 1167402"/>
                  <a:gd name="connsiteX846" fmla="*/ 1707289 w 1994047"/>
                  <a:gd name="connsiteY846" fmla="*/ 468724 h 1167402"/>
                  <a:gd name="connsiteX847" fmla="*/ 1707289 w 1994047"/>
                  <a:gd name="connsiteY847" fmla="*/ 471296 h 1167402"/>
                  <a:gd name="connsiteX848" fmla="*/ 1709756 w 1994047"/>
                  <a:gd name="connsiteY848" fmla="*/ 471296 h 1167402"/>
                  <a:gd name="connsiteX849" fmla="*/ 1709756 w 1994047"/>
                  <a:gd name="connsiteY849" fmla="*/ 468724 h 1167402"/>
                  <a:gd name="connsiteX850" fmla="*/ 1712223 w 1994047"/>
                  <a:gd name="connsiteY850" fmla="*/ 468724 h 1167402"/>
                  <a:gd name="connsiteX851" fmla="*/ 1712223 w 1994047"/>
                  <a:gd name="connsiteY851" fmla="*/ 466255 h 1167402"/>
                  <a:gd name="connsiteX852" fmla="*/ 1712223 w 1994047"/>
                  <a:gd name="connsiteY852" fmla="*/ 466255 h 1167402"/>
                  <a:gd name="connsiteX853" fmla="*/ 1712223 w 1994047"/>
                  <a:gd name="connsiteY853" fmla="*/ 458953 h 1167402"/>
                  <a:gd name="connsiteX854" fmla="*/ 1714693 w 1994047"/>
                  <a:gd name="connsiteY854" fmla="*/ 458953 h 1167402"/>
                  <a:gd name="connsiteX855" fmla="*/ 1714693 w 1994047"/>
                  <a:gd name="connsiteY855" fmla="*/ 461319 h 1167402"/>
                  <a:gd name="connsiteX856" fmla="*/ 1717161 w 1994047"/>
                  <a:gd name="connsiteY856" fmla="*/ 461319 h 1167402"/>
                  <a:gd name="connsiteX857" fmla="*/ 1717161 w 1994047"/>
                  <a:gd name="connsiteY857" fmla="*/ 463788 h 1167402"/>
                  <a:gd name="connsiteX858" fmla="*/ 1714693 w 1994047"/>
                  <a:gd name="connsiteY858" fmla="*/ 463788 h 1167402"/>
                  <a:gd name="connsiteX859" fmla="*/ 1714693 w 1994047"/>
                  <a:gd name="connsiteY859" fmla="*/ 466255 h 1167402"/>
                  <a:gd name="connsiteX860" fmla="*/ 1727036 w 1994047"/>
                  <a:gd name="connsiteY860" fmla="*/ 466255 h 1167402"/>
                  <a:gd name="connsiteX861" fmla="*/ 1727036 w 1994047"/>
                  <a:gd name="connsiteY861" fmla="*/ 463788 h 1167402"/>
                  <a:gd name="connsiteX862" fmla="*/ 1729506 w 1994047"/>
                  <a:gd name="connsiteY862" fmla="*/ 463788 h 1167402"/>
                  <a:gd name="connsiteX863" fmla="*/ 1729506 w 1994047"/>
                  <a:gd name="connsiteY863" fmla="*/ 468724 h 1167402"/>
                  <a:gd name="connsiteX864" fmla="*/ 1727036 w 1994047"/>
                  <a:gd name="connsiteY864" fmla="*/ 471296 h 1167402"/>
                  <a:gd name="connsiteX865" fmla="*/ 1727036 w 1994047"/>
                  <a:gd name="connsiteY865" fmla="*/ 476232 h 1167402"/>
                  <a:gd name="connsiteX866" fmla="*/ 1724568 w 1994047"/>
                  <a:gd name="connsiteY866" fmla="*/ 476232 h 1167402"/>
                  <a:gd name="connsiteX867" fmla="*/ 1724568 w 1994047"/>
                  <a:gd name="connsiteY867" fmla="*/ 473765 h 1167402"/>
                  <a:gd name="connsiteX868" fmla="*/ 1717161 w 1994047"/>
                  <a:gd name="connsiteY868" fmla="*/ 473765 h 1167402"/>
                  <a:gd name="connsiteX869" fmla="*/ 1717161 w 1994047"/>
                  <a:gd name="connsiteY869" fmla="*/ 481068 h 1167402"/>
                  <a:gd name="connsiteX870" fmla="*/ 1719631 w 1994047"/>
                  <a:gd name="connsiteY870" fmla="*/ 483535 h 1167402"/>
                  <a:gd name="connsiteX871" fmla="*/ 1722098 w 1994047"/>
                  <a:gd name="connsiteY871" fmla="*/ 483535 h 1167402"/>
                  <a:gd name="connsiteX872" fmla="*/ 1722098 w 1994047"/>
                  <a:gd name="connsiteY872" fmla="*/ 481068 h 1167402"/>
                  <a:gd name="connsiteX873" fmla="*/ 1724568 w 1994047"/>
                  <a:gd name="connsiteY873" fmla="*/ 478599 h 1167402"/>
                  <a:gd name="connsiteX874" fmla="*/ 1727036 w 1994047"/>
                  <a:gd name="connsiteY874" fmla="*/ 481068 h 1167402"/>
                  <a:gd name="connsiteX875" fmla="*/ 1729506 w 1994047"/>
                  <a:gd name="connsiteY875" fmla="*/ 483535 h 1167402"/>
                  <a:gd name="connsiteX876" fmla="*/ 1729506 w 1994047"/>
                  <a:gd name="connsiteY876" fmla="*/ 486004 h 1167402"/>
                  <a:gd name="connsiteX877" fmla="*/ 1727036 w 1994047"/>
                  <a:gd name="connsiteY877" fmla="*/ 486004 h 1167402"/>
                  <a:gd name="connsiteX878" fmla="*/ 1724568 w 1994047"/>
                  <a:gd name="connsiteY878" fmla="*/ 488576 h 1167402"/>
                  <a:gd name="connsiteX879" fmla="*/ 1722098 w 1994047"/>
                  <a:gd name="connsiteY879" fmla="*/ 488576 h 1167402"/>
                  <a:gd name="connsiteX880" fmla="*/ 1722098 w 1994047"/>
                  <a:gd name="connsiteY880" fmla="*/ 486004 h 1167402"/>
                  <a:gd name="connsiteX881" fmla="*/ 1714693 w 1994047"/>
                  <a:gd name="connsiteY881" fmla="*/ 486004 h 1167402"/>
                  <a:gd name="connsiteX882" fmla="*/ 1714693 w 1994047"/>
                  <a:gd name="connsiteY882" fmla="*/ 488576 h 1167402"/>
                  <a:gd name="connsiteX883" fmla="*/ 1717161 w 1994047"/>
                  <a:gd name="connsiteY883" fmla="*/ 491045 h 1167402"/>
                  <a:gd name="connsiteX884" fmla="*/ 1719631 w 1994047"/>
                  <a:gd name="connsiteY884" fmla="*/ 491045 h 1167402"/>
                  <a:gd name="connsiteX885" fmla="*/ 1719631 w 1994047"/>
                  <a:gd name="connsiteY885" fmla="*/ 495980 h 1167402"/>
                  <a:gd name="connsiteX886" fmla="*/ 1717161 w 1994047"/>
                  <a:gd name="connsiteY886" fmla="*/ 495980 h 1167402"/>
                  <a:gd name="connsiteX887" fmla="*/ 1717161 w 1994047"/>
                  <a:gd name="connsiteY887" fmla="*/ 498347 h 1167402"/>
                  <a:gd name="connsiteX888" fmla="*/ 1714693 w 1994047"/>
                  <a:gd name="connsiteY888" fmla="*/ 498347 h 1167402"/>
                  <a:gd name="connsiteX889" fmla="*/ 1712223 w 1994047"/>
                  <a:gd name="connsiteY889" fmla="*/ 500814 h 1167402"/>
                  <a:gd name="connsiteX890" fmla="*/ 1719631 w 1994047"/>
                  <a:gd name="connsiteY890" fmla="*/ 500814 h 1167402"/>
                  <a:gd name="connsiteX891" fmla="*/ 1719631 w 1994047"/>
                  <a:gd name="connsiteY891" fmla="*/ 508221 h 1167402"/>
                  <a:gd name="connsiteX892" fmla="*/ 1717161 w 1994047"/>
                  <a:gd name="connsiteY892" fmla="*/ 508221 h 1167402"/>
                  <a:gd name="connsiteX893" fmla="*/ 1717161 w 1994047"/>
                  <a:gd name="connsiteY893" fmla="*/ 505752 h 1167402"/>
                  <a:gd name="connsiteX894" fmla="*/ 1712223 w 1994047"/>
                  <a:gd name="connsiteY894" fmla="*/ 505752 h 1167402"/>
                  <a:gd name="connsiteX895" fmla="*/ 1712223 w 1994047"/>
                  <a:gd name="connsiteY895" fmla="*/ 508221 h 1167402"/>
                  <a:gd name="connsiteX896" fmla="*/ 1717161 w 1994047"/>
                  <a:gd name="connsiteY896" fmla="*/ 508221 h 1167402"/>
                  <a:gd name="connsiteX897" fmla="*/ 1719631 w 1994047"/>
                  <a:gd name="connsiteY897" fmla="*/ 510689 h 1167402"/>
                  <a:gd name="connsiteX898" fmla="*/ 1724568 w 1994047"/>
                  <a:gd name="connsiteY898" fmla="*/ 510689 h 1167402"/>
                  <a:gd name="connsiteX899" fmla="*/ 1724568 w 1994047"/>
                  <a:gd name="connsiteY899" fmla="*/ 513158 h 1167402"/>
                  <a:gd name="connsiteX900" fmla="*/ 1722098 w 1994047"/>
                  <a:gd name="connsiteY900" fmla="*/ 513158 h 1167402"/>
                  <a:gd name="connsiteX901" fmla="*/ 1722098 w 1994047"/>
                  <a:gd name="connsiteY901" fmla="*/ 515627 h 1167402"/>
                  <a:gd name="connsiteX902" fmla="*/ 1719631 w 1994047"/>
                  <a:gd name="connsiteY902" fmla="*/ 515627 h 1167402"/>
                  <a:gd name="connsiteX903" fmla="*/ 1719631 w 1994047"/>
                  <a:gd name="connsiteY903" fmla="*/ 518095 h 1167402"/>
                  <a:gd name="connsiteX904" fmla="*/ 1719631 w 1994047"/>
                  <a:gd name="connsiteY904" fmla="*/ 518095 h 1167402"/>
                  <a:gd name="connsiteX905" fmla="*/ 1719631 w 1994047"/>
                  <a:gd name="connsiteY905" fmla="*/ 523031 h 1167402"/>
                  <a:gd name="connsiteX906" fmla="*/ 1719631 w 1994047"/>
                  <a:gd name="connsiteY906" fmla="*/ 523031 h 1167402"/>
                  <a:gd name="connsiteX907" fmla="*/ 1719631 w 1994047"/>
                  <a:gd name="connsiteY907" fmla="*/ 525500 h 1167402"/>
                  <a:gd name="connsiteX908" fmla="*/ 1722098 w 1994047"/>
                  <a:gd name="connsiteY908" fmla="*/ 525500 h 1167402"/>
                  <a:gd name="connsiteX909" fmla="*/ 1722098 w 1994047"/>
                  <a:gd name="connsiteY909" fmla="*/ 523031 h 1167402"/>
                  <a:gd name="connsiteX910" fmla="*/ 1727036 w 1994047"/>
                  <a:gd name="connsiteY910" fmla="*/ 523031 h 1167402"/>
                  <a:gd name="connsiteX911" fmla="*/ 1724568 w 1994047"/>
                  <a:gd name="connsiteY911" fmla="*/ 525500 h 1167402"/>
                  <a:gd name="connsiteX912" fmla="*/ 1724568 w 1994047"/>
                  <a:gd name="connsiteY912" fmla="*/ 530438 h 1167402"/>
                  <a:gd name="connsiteX913" fmla="*/ 1727036 w 1994047"/>
                  <a:gd name="connsiteY913" fmla="*/ 530438 h 1167402"/>
                  <a:gd name="connsiteX914" fmla="*/ 1729506 w 1994047"/>
                  <a:gd name="connsiteY914" fmla="*/ 527969 h 1167402"/>
                  <a:gd name="connsiteX915" fmla="*/ 1731973 w 1994047"/>
                  <a:gd name="connsiteY915" fmla="*/ 527969 h 1167402"/>
                  <a:gd name="connsiteX916" fmla="*/ 1734440 w 1994047"/>
                  <a:gd name="connsiteY916" fmla="*/ 530438 h 1167402"/>
                  <a:gd name="connsiteX917" fmla="*/ 1741848 w 1994047"/>
                  <a:gd name="connsiteY917" fmla="*/ 530438 h 1167402"/>
                  <a:gd name="connsiteX918" fmla="*/ 1741848 w 1994047"/>
                  <a:gd name="connsiteY918" fmla="*/ 532906 h 1167402"/>
                  <a:gd name="connsiteX919" fmla="*/ 1739378 w 1994047"/>
                  <a:gd name="connsiteY919" fmla="*/ 535375 h 1167402"/>
                  <a:gd name="connsiteX920" fmla="*/ 1739378 w 1994047"/>
                  <a:gd name="connsiteY920" fmla="*/ 537842 h 1167402"/>
                  <a:gd name="connsiteX921" fmla="*/ 1736910 w 1994047"/>
                  <a:gd name="connsiteY921" fmla="*/ 537842 h 1167402"/>
                  <a:gd name="connsiteX922" fmla="*/ 1736910 w 1994047"/>
                  <a:gd name="connsiteY922" fmla="*/ 540311 h 1167402"/>
                  <a:gd name="connsiteX923" fmla="*/ 1739378 w 1994047"/>
                  <a:gd name="connsiteY923" fmla="*/ 540311 h 1167402"/>
                  <a:gd name="connsiteX924" fmla="*/ 1739378 w 1994047"/>
                  <a:gd name="connsiteY924" fmla="*/ 537842 h 1167402"/>
                  <a:gd name="connsiteX925" fmla="*/ 1744315 w 1994047"/>
                  <a:gd name="connsiteY925" fmla="*/ 537842 h 1167402"/>
                  <a:gd name="connsiteX926" fmla="*/ 1744315 w 1994047"/>
                  <a:gd name="connsiteY926" fmla="*/ 535375 h 1167402"/>
                  <a:gd name="connsiteX927" fmla="*/ 1746785 w 1994047"/>
                  <a:gd name="connsiteY927" fmla="*/ 535375 h 1167402"/>
                  <a:gd name="connsiteX928" fmla="*/ 1746785 w 1994047"/>
                  <a:gd name="connsiteY928" fmla="*/ 527969 h 1167402"/>
                  <a:gd name="connsiteX929" fmla="*/ 1749253 w 1994047"/>
                  <a:gd name="connsiteY929" fmla="*/ 527969 h 1167402"/>
                  <a:gd name="connsiteX930" fmla="*/ 1749253 w 1994047"/>
                  <a:gd name="connsiteY930" fmla="*/ 530438 h 1167402"/>
                  <a:gd name="connsiteX931" fmla="*/ 1749253 w 1994047"/>
                  <a:gd name="connsiteY931" fmla="*/ 530438 h 1167402"/>
                  <a:gd name="connsiteX932" fmla="*/ 1749253 w 1994047"/>
                  <a:gd name="connsiteY932" fmla="*/ 537842 h 1167402"/>
                  <a:gd name="connsiteX933" fmla="*/ 1751720 w 1994047"/>
                  <a:gd name="connsiteY933" fmla="*/ 537842 h 1167402"/>
                  <a:gd name="connsiteX934" fmla="*/ 1754190 w 1994047"/>
                  <a:gd name="connsiteY934" fmla="*/ 535375 h 1167402"/>
                  <a:gd name="connsiteX935" fmla="*/ 1754190 w 1994047"/>
                  <a:gd name="connsiteY935" fmla="*/ 532906 h 1167402"/>
                  <a:gd name="connsiteX936" fmla="*/ 1756657 w 1994047"/>
                  <a:gd name="connsiteY936" fmla="*/ 532906 h 1167402"/>
                  <a:gd name="connsiteX937" fmla="*/ 1756657 w 1994047"/>
                  <a:gd name="connsiteY937" fmla="*/ 535375 h 1167402"/>
                  <a:gd name="connsiteX938" fmla="*/ 1761595 w 1994047"/>
                  <a:gd name="connsiteY938" fmla="*/ 535375 h 1167402"/>
                  <a:gd name="connsiteX939" fmla="*/ 1764065 w 1994047"/>
                  <a:gd name="connsiteY939" fmla="*/ 537842 h 1167402"/>
                  <a:gd name="connsiteX940" fmla="*/ 1761595 w 1994047"/>
                  <a:gd name="connsiteY940" fmla="*/ 540311 h 1167402"/>
                  <a:gd name="connsiteX941" fmla="*/ 1761595 w 1994047"/>
                  <a:gd name="connsiteY941" fmla="*/ 537842 h 1167402"/>
                  <a:gd name="connsiteX942" fmla="*/ 1759127 w 1994047"/>
                  <a:gd name="connsiteY942" fmla="*/ 540311 h 1167402"/>
                  <a:gd name="connsiteX943" fmla="*/ 1759127 w 1994047"/>
                  <a:gd name="connsiteY943" fmla="*/ 540311 h 1167402"/>
                  <a:gd name="connsiteX944" fmla="*/ 1759127 w 1994047"/>
                  <a:gd name="connsiteY944" fmla="*/ 542780 h 1167402"/>
                  <a:gd name="connsiteX945" fmla="*/ 1764065 w 1994047"/>
                  <a:gd name="connsiteY945" fmla="*/ 542780 h 1167402"/>
                  <a:gd name="connsiteX946" fmla="*/ 1766532 w 1994047"/>
                  <a:gd name="connsiteY946" fmla="*/ 545248 h 1167402"/>
                  <a:gd name="connsiteX947" fmla="*/ 1771470 w 1994047"/>
                  <a:gd name="connsiteY947" fmla="*/ 545248 h 1167402"/>
                  <a:gd name="connsiteX948" fmla="*/ 1771470 w 1994047"/>
                  <a:gd name="connsiteY948" fmla="*/ 547717 h 1167402"/>
                  <a:gd name="connsiteX949" fmla="*/ 1773937 w 1994047"/>
                  <a:gd name="connsiteY949" fmla="*/ 547717 h 1167402"/>
                  <a:gd name="connsiteX950" fmla="*/ 1773937 w 1994047"/>
                  <a:gd name="connsiteY950" fmla="*/ 552655 h 1167402"/>
                  <a:gd name="connsiteX951" fmla="*/ 1776407 w 1994047"/>
                  <a:gd name="connsiteY951" fmla="*/ 552655 h 1167402"/>
                  <a:gd name="connsiteX952" fmla="*/ 1778874 w 1994047"/>
                  <a:gd name="connsiteY952" fmla="*/ 550186 h 1167402"/>
                  <a:gd name="connsiteX953" fmla="*/ 1783812 w 1994047"/>
                  <a:gd name="connsiteY953" fmla="*/ 550186 h 1167402"/>
                  <a:gd name="connsiteX954" fmla="*/ 1786279 w 1994047"/>
                  <a:gd name="connsiteY954" fmla="*/ 547717 h 1167402"/>
                  <a:gd name="connsiteX955" fmla="*/ 1788749 w 1994047"/>
                  <a:gd name="connsiteY955" fmla="*/ 547717 h 1167402"/>
                  <a:gd name="connsiteX956" fmla="*/ 1788749 w 1994047"/>
                  <a:gd name="connsiteY956" fmla="*/ 545248 h 1167402"/>
                  <a:gd name="connsiteX957" fmla="*/ 1791216 w 1994047"/>
                  <a:gd name="connsiteY957" fmla="*/ 547717 h 1167402"/>
                  <a:gd name="connsiteX958" fmla="*/ 1791216 w 1994047"/>
                  <a:gd name="connsiteY958" fmla="*/ 550186 h 1167402"/>
                  <a:gd name="connsiteX959" fmla="*/ 1803558 w 1994047"/>
                  <a:gd name="connsiteY959" fmla="*/ 550186 h 1167402"/>
                  <a:gd name="connsiteX960" fmla="*/ 1801091 w 1994047"/>
                  <a:gd name="connsiteY960" fmla="*/ 552655 h 1167402"/>
                  <a:gd name="connsiteX961" fmla="*/ 1801091 w 1994047"/>
                  <a:gd name="connsiteY961" fmla="*/ 555123 h 1167402"/>
                  <a:gd name="connsiteX962" fmla="*/ 1803558 w 1994047"/>
                  <a:gd name="connsiteY962" fmla="*/ 552655 h 1167402"/>
                  <a:gd name="connsiteX963" fmla="*/ 1806029 w 1994047"/>
                  <a:gd name="connsiteY963" fmla="*/ 552655 h 1167402"/>
                  <a:gd name="connsiteX964" fmla="*/ 1808496 w 1994047"/>
                  <a:gd name="connsiteY964" fmla="*/ 550186 h 1167402"/>
                  <a:gd name="connsiteX965" fmla="*/ 1810966 w 1994047"/>
                  <a:gd name="connsiteY965" fmla="*/ 550186 h 1167402"/>
                  <a:gd name="connsiteX966" fmla="*/ 1810966 w 1994047"/>
                  <a:gd name="connsiteY966" fmla="*/ 545248 h 1167402"/>
                  <a:gd name="connsiteX967" fmla="*/ 1815904 w 1994047"/>
                  <a:gd name="connsiteY967" fmla="*/ 545248 h 1167402"/>
                  <a:gd name="connsiteX968" fmla="*/ 1815904 w 1994047"/>
                  <a:gd name="connsiteY968" fmla="*/ 555123 h 1167402"/>
                  <a:gd name="connsiteX969" fmla="*/ 1818371 w 1994047"/>
                  <a:gd name="connsiteY969" fmla="*/ 555123 h 1167402"/>
                  <a:gd name="connsiteX970" fmla="*/ 1818371 w 1994047"/>
                  <a:gd name="connsiteY970" fmla="*/ 552655 h 1167402"/>
                  <a:gd name="connsiteX971" fmla="*/ 1820838 w 1994047"/>
                  <a:gd name="connsiteY971" fmla="*/ 552655 h 1167402"/>
                  <a:gd name="connsiteX972" fmla="*/ 1820838 w 1994047"/>
                  <a:gd name="connsiteY972" fmla="*/ 557590 h 1167402"/>
                  <a:gd name="connsiteX973" fmla="*/ 1825775 w 1994047"/>
                  <a:gd name="connsiteY973" fmla="*/ 557590 h 1167402"/>
                  <a:gd name="connsiteX974" fmla="*/ 1825775 w 1994047"/>
                  <a:gd name="connsiteY974" fmla="*/ 555123 h 1167402"/>
                  <a:gd name="connsiteX975" fmla="*/ 1823308 w 1994047"/>
                  <a:gd name="connsiteY975" fmla="*/ 555123 h 1167402"/>
                  <a:gd name="connsiteX976" fmla="*/ 1823308 w 1994047"/>
                  <a:gd name="connsiteY976" fmla="*/ 552655 h 1167402"/>
                  <a:gd name="connsiteX977" fmla="*/ 1825775 w 1994047"/>
                  <a:gd name="connsiteY977" fmla="*/ 552655 h 1167402"/>
                  <a:gd name="connsiteX978" fmla="*/ 1828246 w 1994047"/>
                  <a:gd name="connsiteY978" fmla="*/ 550186 h 1167402"/>
                  <a:gd name="connsiteX979" fmla="*/ 1828246 w 1994047"/>
                  <a:gd name="connsiteY979" fmla="*/ 547717 h 1167402"/>
                  <a:gd name="connsiteX980" fmla="*/ 1830713 w 1994047"/>
                  <a:gd name="connsiteY980" fmla="*/ 547717 h 1167402"/>
                  <a:gd name="connsiteX981" fmla="*/ 1830713 w 1994047"/>
                  <a:gd name="connsiteY981" fmla="*/ 550186 h 1167402"/>
                  <a:gd name="connsiteX982" fmla="*/ 1828246 w 1994047"/>
                  <a:gd name="connsiteY982" fmla="*/ 552655 h 1167402"/>
                  <a:gd name="connsiteX983" fmla="*/ 1828246 w 1994047"/>
                  <a:gd name="connsiteY983" fmla="*/ 555123 h 1167402"/>
                  <a:gd name="connsiteX984" fmla="*/ 1833183 w 1994047"/>
                  <a:gd name="connsiteY984" fmla="*/ 555123 h 1167402"/>
                  <a:gd name="connsiteX985" fmla="*/ 1833183 w 1994047"/>
                  <a:gd name="connsiteY985" fmla="*/ 555123 h 1167402"/>
                  <a:gd name="connsiteX986" fmla="*/ 1830713 w 1994047"/>
                  <a:gd name="connsiteY986" fmla="*/ 557590 h 1167402"/>
                  <a:gd name="connsiteX987" fmla="*/ 1830713 w 1994047"/>
                  <a:gd name="connsiteY987" fmla="*/ 562528 h 1167402"/>
                  <a:gd name="connsiteX988" fmla="*/ 1828246 w 1994047"/>
                  <a:gd name="connsiteY988" fmla="*/ 562528 h 1167402"/>
                  <a:gd name="connsiteX989" fmla="*/ 1825775 w 1994047"/>
                  <a:gd name="connsiteY989" fmla="*/ 564997 h 1167402"/>
                  <a:gd name="connsiteX990" fmla="*/ 1828246 w 1994047"/>
                  <a:gd name="connsiteY990" fmla="*/ 567465 h 1167402"/>
                  <a:gd name="connsiteX991" fmla="*/ 1828246 w 1994047"/>
                  <a:gd name="connsiteY991" fmla="*/ 569934 h 1167402"/>
                  <a:gd name="connsiteX992" fmla="*/ 1830713 w 1994047"/>
                  <a:gd name="connsiteY992" fmla="*/ 569934 h 1167402"/>
                  <a:gd name="connsiteX993" fmla="*/ 1830713 w 1994047"/>
                  <a:gd name="connsiteY993" fmla="*/ 572403 h 1167402"/>
                  <a:gd name="connsiteX994" fmla="*/ 1828246 w 1994047"/>
                  <a:gd name="connsiteY994" fmla="*/ 572403 h 1167402"/>
                  <a:gd name="connsiteX995" fmla="*/ 1828246 w 1994047"/>
                  <a:gd name="connsiteY995" fmla="*/ 574870 h 1167402"/>
                  <a:gd name="connsiteX996" fmla="*/ 1830713 w 1994047"/>
                  <a:gd name="connsiteY996" fmla="*/ 574870 h 1167402"/>
                  <a:gd name="connsiteX997" fmla="*/ 1830713 w 1994047"/>
                  <a:gd name="connsiteY997" fmla="*/ 577339 h 1167402"/>
                  <a:gd name="connsiteX998" fmla="*/ 1833183 w 1994047"/>
                  <a:gd name="connsiteY998" fmla="*/ 577339 h 1167402"/>
                  <a:gd name="connsiteX999" fmla="*/ 1833183 w 1994047"/>
                  <a:gd name="connsiteY999" fmla="*/ 582276 h 1167402"/>
                  <a:gd name="connsiteX1000" fmla="*/ 1835650 w 1994047"/>
                  <a:gd name="connsiteY1000" fmla="*/ 584745 h 1167402"/>
                  <a:gd name="connsiteX1001" fmla="*/ 1835650 w 1994047"/>
                  <a:gd name="connsiteY1001" fmla="*/ 587214 h 1167402"/>
                  <a:gd name="connsiteX1002" fmla="*/ 1838121 w 1994047"/>
                  <a:gd name="connsiteY1002" fmla="*/ 587214 h 1167402"/>
                  <a:gd name="connsiteX1003" fmla="*/ 1840588 w 1994047"/>
                  <a:gd name="connsiteY1003" fmla="*/ 589682 h 1167402"/>
                  <a:gd name="connsiteX1004" fmla="*/ 1838121 w 1994047"/>
                  <a:gd name="connsiteY1004" fmla="*/ 589682 h 1167402"/>
                  <a:gd name="connsiteX1005" fmla="*/ 1838121 w 1994047"/>
                  <a:gd name="connsiteY1005" fmla="*/ 592150 h 1167402"/>
                  <a:gd name="connsiteX1006" fmla="*/ 1833183 w 1994047"/>
                  <a:gd name="connsiteY1006" fmla="*/ 592150 h 1167402"/>
                  <a:gd name="connsiteX1007" fmla="*/ 1833183 w 1994047"/>
                  <a:gd name="connsiteY1007" fmla="*/ 594618 h 1167402"/>
                  <a:gd name="connsiteX1008" fmla="*/ 1840588 w 1994047"/>
                  <a:gd name="connsiteY1008" fmla="*/ 594618 h 1167402"/>
                  <a:gd name="connsiteX1009" fmla="*/ 1840588 w 1994047"/>
                  <a:gd name="connsiteY1009" fmla="*/ 592150 h 1167402"/>
                  <a:gd name="connsiteX1010" fmla="*/ 1843055 w 1994047"/>
                  <a:gd name="connsiteY1010" fmla="*/ 592150 h 1167402"/>
                  <a:gd name="connsiteX1011" fmla="*/ 1843055 w 1994047"/>
                  <a:gd name="connsiteY1011" fmla="*/ 594618 h 1167402"/>
                  <a:gd name="connsiteX1012" fmla="*/ 1845525 w 1994047"/>
                  <a:gd name="connsiteY1012" fmla="*/ 594618 h 1167402"/>
                  <a:gd name="connsiteX1013" fmla="*/ 1845525 w 1994047"/>
                  <a:gd name="connsiteY1013" fmla="*/ 597087 h 1167402"/>
                  <a:gd name="connsiteX1014" fmla="*/ 1847992 w 1994047"/>
                  <a:gd name="connsiteY1014" fmla="*/ 599556 h 1167402"/>
                  <a:gd name="connsiteX1015" fmla="*/ 1847992 w 1994047"/>
                  <a:gd name="connsiteY1015" fmla="*/ 602024 h 1167402"/>
                  <a:gd name="connsiteX1016" fmla="*/ 1850463 w 1994047"/>
                  <a:gd name="connsiteY1016" fmla="*/ 602024 h 1167402"/>
                  <a:gd name="connsiteX1017" fmla="*/ 1850463 w 1994047"/>
                  <a:gd name="connsiteY1017" fmla="*/ 599556 h 1167402"/>
                  <a:gd name="connsiteX1018" fmla="*/ 1852930 w 1994047"/>
                  <a:gd name="connsiteY1018" fmla="*/ 599556 h 1167402"/>
                  <a:gd name="connsiteX1019" fmla="*/ 1852930 w 1994047"/>
                  <a:gd name="connsiteY1019" fmla="*/ 602024 h 1167402"/>
                  <a:gd name="connsiteX1020" fmla="*/ 1857867 w 1994047"/>
                  <a:gd name="connsiteY1020" fmla="*/ 602024 h 1167402"/>
                  <a:gd name="connsiteX1021" fmla="*/ 1857867 w 1994047"/>
                  <a:gd name="connsiteY1021" fmla="*/ 604493 h 1167402"/>
                  <a:gd name="connsiteX1022" fmla="*/ 1860334 w 1994047"/>
                  <a:gd name="connsiteY1022" fmla="*/ 604493 h 1167402"/>
                  <a:gd name="connsiteX1023" fmla="*/ 1860334 w 1994047"/>
                  <a:gd name="connsiteY1023" fmla="*/ 606962 h 1167402"/>
                  <a:gd name="connsiteX1024" fmla="*/ 1857867 w 1994047"/>
                  <a:gd name="connsiteY1024" fmla="*/ 606962 h 1167402"/>
                  <a:gd name="connsiteX1025" fmla="*/ 1857867 w 1994047"/>
                  <a:gd name="connsiteY1025" fmla="*/ 609431 h 1167402"/>
                  <a:gd name="connsiteX1026" fmla="*/ 1855400 w 1994047"/>
                  <a:gd name="connsiteY1026" fmla="*/ 611898 h 1167402"/>
                  <a:gd name="connsiteX1027" fmla="*/ 1852930 w 1994047"/>
                  <a:gd name="connsiteY1027" fmla="*/ 611898 h 1167402"/>
                  <a:gd name="connsiteX1028" fmla="*/ 1852930 w 1994047"/>
                  <a:gd name="connsiteY1028" fmla="*/ 606962 h 1167402"/>
                  <a:gd name="connsiteX1029" fmla="*/ 1850463 w 1994047"/>
                  <a:gd name="connsiteY1029" fmla="*/ 604493 h 1167402"/>
                  <a:gd name="connsiteX1030" fmla="*/ 1847992 w 1994047"/>
                  <a:gd name="connsiteY1030" fmla="*/ 606962 h 1167402"/>
                  <a:gd name="connsiteX1031" fmla="*/ 1845525 w 1994047"/>
                  <a:gd name="connsiteY1031" fmla="*/ 606962 h 1167402"/>
                  <a:gd name="connsiteX1032" fmla="*/ 1845525 w 1994047"/>
                  <a:gd name="connsiteY1032" fmla="*/ 606962 h 1167402"/>
                  <a:gd name="connsiteX1033" fmla="*/ 1847992 w 1994047"/>
                  <a:gd name="connsiteY1033" fmla="*/ 606962 h 1167402"/>
                  <a:gd name="connsiteX1034" fmla="*/ 1847992 w 1994047"/>
                  <a:gd name="connsiteY1034" fmla="*/ 611898 h 1167402"/>
                  <a:gd name="connsiteX1035" fmla="*/ 1845525 w 1994047"/>
                  <a:gd name="connsiteY1035" fmla="*/ 611898 h 1167402"/>
                  <a:gd name="connsiteX1036" fmla="*/ 1845525 w 1994047"/>
                  <a:gd name="connsiteY1036" fmla="*/ 614367 h 1167402"/>
                  <a:gd name="connsiteX1037" fmla="*/ 1847992 w 1994047"/>
                  <a:gd name="connsiteY1037" fmla="*/ 614367 h 1167402"/>
                  <a:gd name="connsiteX1038" fmla="*/ 1850463 w 1994047"/>
                  <a:gd name="connsiteY1038" fmla="*/ 616835 h 1167402"/>
                  <a:gd name="connsiteX1039" fmla="*/ 1852930 w 1994047"/>
                  <a:gd name="connsiteY1039" fmla="*/ 616835 h 1167402"/>
                  <a:gd name="connsiteX1040" fmla="*/ 1852930 w 1994047"/>
                  <a:gd name="connsiteY1040" fmla="*/ 614367 h 1167402"/>
                  <a:gd name="connsiteX1041" fmla="*/ 1855400 w 1994047"/>
                  <a:gd name="connsiteY1041" fmla="*/ 614367 h 1167402"/>
                  <a:gd name="connsiteX1042" fmla="*/ 1857867 w 1994047"/>
                  <a:gd name="connsiteY1042" fmla="*/ 616835 h 1167402"/>
                  <a:gd name="connsiteX1043" fmla="*/ 1860334 w 1994047"/>
                  <a:gd name="connsiteY1043" fmla="*/ 616835 h 1167402"/>
                  <a:gd name="connsiteX1044" fmla="*/ 1860334 w 1994047"/>
                  <a:gd name="connsiteY1044" fmla="*/ 634115 h 1167402"/>
                  <a:gd name="connsiteX1045" fmla="*/ 1862805 w 1994047"/>
                  <a:gd name="connsiteY1045" fmla="*/ 634115 h 1167402"/>
                  <a:gd name="connsiteX1046" fmla="*/ 1862805 w 1994047"/>
                  <a:gd name="connsiteY1046" fmla="*/ 639052 h 1167402"/>
                  <a:gd name="connsiteX1047" fmla="*/ 1860334 w 1994047"/>
                  <a:gd name="connsiteY1047" fmla="*/ 641521 h 1167402"/>
                  <a:gd name="connsiteX1048" fmla="*/ 1857867 w 1994047"/>
                  <a:gd name="connsiteY1048" fmla="*/ 641521 h 1167402"/>
                  <a:gd name="connsiteX1049" fmla="*/ 1857867 w 1994047"/>
                  <a:gd name="connsiteY1049" fmla="*/ 643990 h 1167402"/>
                  <a:gd name="connsiteX1050" fmla="*/ 1855400 w 1994047"/>
                  <a:gd name="connsiteY1050" fmla="*/ 646457 h 1167402"/>
                  <a:gd name="connsiteX1051" fmla="*/ 1855400 w 1994047"/>
                  <a:gd name="connsiteY1051" fmla="*/ 648926 h 1167402"/>
                  <a:gd name="connsiteX1052" fmla="*/ 1852930 w 1994047"/>
                  <a:gd name="connsiteY1052" fmla="*/ 651394 h 1167402"/>
                  <a:gd name="connsiteX1053" fmla="*/ 1852930 w 1994047"/>
                  <a:gd name="connsiteY1053" fmla="*/ 661269 h 1167402"/>
                  <a:gd name="connsiteX1054" fmla="*/ 1855400 w 1994047"/>
                  <a:gd name="connsiteY1054" fmla="*/ 663738 h 1167402"/>
                  <a:gd name="connsiteX1055" fmla="*/ 1857867 w 1994047"/>
                  <a:gd name="connsiteY1055" fmla="*/ 663738 h 1167402"/>
                  <a:gd name="connsiteX1056" fmla="*/ 1857867 w 1994047"/>
                  <a:gd name="connsiteY1056" fmla="*/ 673611 h 1167402"/>
                  <a:gd name="connsiteX1057" fmla="*/ 1860334 w 1994047"/>
                  <a:gd name="connsiteY1057" fmla="*/ 673611 h 1167402"/>
                  <a:gd name="connsiteX1058" fmla="*/ 1862805 w 1994047"/>
                  <a:gd name="connsiteY1058" fmla="*/ 676080 h 1167402"/>
                  <a:gd name="connsiteX1059" fmla="*/ 1865272 w 1994047"/>
                  <a:gd name="connsiteY1059" fmla="*/ 678549 h 1167402"/>
                  <a:gd name="connsiteX1060" fmla="*/ 1867742 w 1994047"/>
                  <a:gd name="connsiteY1060" fmla="*/ 681018 h 1167402"/>
                  <a:gd name="connsiteX1061" fmla="*/ 1867742 w 1994047"/>
                  <a:gd name="connsiteY1061" fmla="*/ 685954 h 1167402"/>
                  <a:gd name="connsiteX1062" fmla="*/ 1870209 w 1994047"/>
                  <a:gd name="connsiteY1062" fmla="*/ 685954 h 1167402"/>
                  <a:gd name="connsiteX1063" fmla="*/ 1872680 w 1994047"/>
                  <a:gd name="connsiteY1063" fmla="*/ 688422 h 1167402"/>
                  <a:gd name="connsiteX1064" fmla="*/ 1872680 w 1994047"/>
                  <a:gd name="connsiteY1064" fmla="*/ 693360 h 1167402"/>
                  <a:gd name="connsiteX1065" fmla="*/ 1875147 w 1994047"/>
                  <a:gd name="connsiteY1065" fmla="*/ 693360 h 1167402"/>
                  <a:gd name="connsiteX1066" fmla="*/ 1875147 w 1994047"/>
                  <a:gd name="connsiteY1066" fmla="*/ 695828 h 1167402"/>
                  <a:gd name="connsiteX1067" fmla="*/ 1877614 w 1994047"/>
                  <a:gd name="connsiteY1067" fmla="*/ 695828 h 1167402"/>
                  <a:gd name="connsiteX1068" fmla="*/ 1877614 w 1994047"/>
                  <a:gd name="connsiteY1068" fmla="*/ 700764 h 1167402"/>
                  <a:gd name="connsiteX1069" fmla="*/ 1880084 w 1994047"/>
                  <a:gd name="connsiteY1069" fmla="*/ 703233 h 1167402"/>
                  <a:gd name="connsiteX1070" fmla="*/ 1882551 w 1994047"/>
                  <a:gd name="connsiteY1070" fmla="*/ 703233 h 1167402"/>
                  <a:gd name="connsiteX1071" fmla="*/ 1882551 w 1994047"/>
                  <a:gd name="connsiteY1071" fmla="*/ 705702 h 1167402"/>
                  <a:gd name="connsiteX1072" fmla="*/ 1885022 w 1994047"/>
                  <a:gd name="connsiteY1072" fmla="*/ 708171 h 1167402"/>
                  <a:gd name="connsiteX1073" fmla="*/ 1889959 w 1994047"/>
                  <a:gd name="connsiteY1073" fmla="*/ 708171 h 1167402"/>
                  <a:gd name="connsiteX1074" fmla="*/ 1889959 w 1994047"/>
                  <a:gd name="connsiteY1074" fmla="*/ 710639 h 1167402"/>
                  <a:gd name="connsiteX1075" fmla="*/ 1892426 w 1994047"/>
                  <a:gd name="connsiteY1075" fmla="*/ 710639 h 1167402"/>
                  <a:gd name="connsiteX1076" fmla="*/ 1892426 w 1994047"/>
                  <a:gd name="connsiteY1076" fmla="*/ 715577 h 1167402"/>
                  <a:gd name="connsiteX1077" fmla="*/ 1899831 w 1994047"/>
                  <a:gd name="connsiteY1077" fmla="*/ 715577 h 1167402"/>
                  <a:gd name="connsiteX1078" fmla="*/ 1899831 w 1994047"/>
                  <a:gd name="connsiteY1078" fmla="*/ 710639 h 1167402"/>
                  <a:gd name="connsiteX1079" fmla="*/ 1897364 w 1994047"/>
                  <a:gd name="connsiteY1079" fmla="*/ 710639 h 1167402"/>
                  <a:gd name="connsiteX1080" fmla="*/ 1899831 w 1994047"/>
                  <a:gd name="connsiteY1080" fmla="*/ 708171 h 1167402"/>
                  <a:gd name="connsiteX1081" fmla="*/ 1902301 w 1994047"/>
                  <a:gd name="connsiteY1081" fmla="*/ 710639 h 1167402"/>
                  <a:gd name="connsiteX1082" fmla="*/ 1902301 w 1994047"/>
                  <a:gd name="connsiteY1082" fmla="*/ 708171 h 1167402"/>
                  <a:gd name="connsiteX1083" fmla="*/ 1904768 w 1994047"/>
                  <a:gd name="connsiteY1083" fmla="*/ 708171 h 1167402"/>
                  <a:gd name="connsiteX1084" fmla="*/ 1904768 w 1994047"/>
                  <a:gd name="connsiteY1084" fmla="*/ 710639 h 1167402"/>
                  <a:gd name="connsiteX1085" fmla="*/ 1902301 w 1994047"/>
                  <a:gd name="connsiteY1085" fmla="*/ 710639 h 1167402"/>
                  <a:gd name="connsiteX1086" fmla="*/ 1902301 w 1994047"/>
                  <a:gd name="connsiteY1086" fmla="*/ 713108 h 1167402"/>
                  <a:gd name="connsiteX1087" fmla="*/ 1904768 w 1994047"/>
                  <a:gd name="connsiteY1087" fmla="*/ 713108 h 1167402"/>
                  <a:gd name="connsiteX1088" fmla="*/ 1904768 w 1994047"/>
                  <a:gd name="connsiteY1088" fmla="*/ 715577 h 1167402"/>
                  <a:gd name="connsiteX1089" fmla="*/ 1907239 w 1994047"/>
                  <a:gd name="connsiteY1089" fmla="*/ 713108 h 1167402"/>
                  <a:gd name="connsiteX1090" fmla="*/ 1907239 w 1994047"/>
                  <a:gd name="connsiteY1090" fmla="*/ 710639 h 1167402"/>
                  <a:gd name="connsiteX1091" fmla="*/ 1909706 w 1994047"/>
                  <a:gd name="connsiteY1091" fmla="*/ 710639 h 1167402"/>
                  <a:gd name="connsiteX1092" fmla="*/ 1912173 w 1994047"/>
                  <a:gd name="connsiteY1092" fmla="*/ 713108 h 1167402"/>
                  <a:gd name="connsiteX1093" fmla="*/ 1909706 w 1994047"/>
                  <a:gd name="connsiteY1093" fmla="*/ 713108 h 1167402"/>
                  <a:gd name="connsiteX1094" fmla="*/ 1909706 w 1994047"/>
                  <a:gd name="connsiteY1094" fmla="*/ 715577 h 1167402"/>
                  <a:gd name="connsiteX1095" fmla="*/ 1912173 w 1994047"/>
                  <a:gd name="connsiteY1095" fmla="*/ 718045 h 1167402"/>
                  <a:gd name="connsiteX1096" fmla="*/ 1914643 w 1994047"/>
                  <a:gd name="connsiteY1096" fmla="*/ 718045 h 1167402"/>
                  <a:gd name="connsiteX1097" fmla="*/ 1914643 w 1994047"/>
                  <a:gd name="connsiteY1097" fmla="*/ 720513 h 1167402"/>
                  <a:gd name="connsiteX1098" fmla="*/ 1917111 w 1994047"/>
                  <a:gd name="connsiteY1098" fmla="*/ 718045 h 1167402"/>
                  <a:gd name="connsiteX1099" fmla="*/ 1919581 w 1994047"/>
                  <a:gd name="connsiteY1099" fmla="*/ 715577 h 1167402"/>
                  <a:gd name="connsiteX1100" fmla="*/ 1922048 w 1994047"/>
                  <a:gd name="connsiteY1100" fmla="*/ 713108 h 1167402"/>
                  <a:gd name="connsiteX1101" fmla="*/ 1926985 w 1994047"/>
                  <a:gd name="connsiteY1101" fmla="*/ 713108 h 1167402"/>
                  <a:gd name="connsiteX1102" fmla="*/ 1926985 w 1994047"/>
                  <a:gd name="connsiteY1102" fmla="*/ 715577 h 1167402"/>
                  <a:gd name="connsiteX1103" fmla="*/ 1924518 w 1994047"/>
                  <a:gd name="connsiteY1103" fmla="*/ 715577 h 1167402"/>
                  <a:gd name="connsiteX1104" fmla="*/ 1926985 w 1994047"/>
                  <a:gd name="connsiteY1104" fmla="*/ 718045 h 1167402"/>
                  <a:gd name="connsiteX1105" fmla="*/ 1924518 w 1994047"/>
                  <a:gd name="connsiteY1105" fmla="*/ 718045 h 1167402"/>
                  <a:gd name="connsiteX1106" fmla="*/ 1924518 w 1994047"/>
                  <a:gd name="connsiteY1106" fmla="*/ 720513 h 1167402"/>
                  <a:gd name="connsiteX1107" fmla="*/ 1929456 w 1994047"/>
                  <a:gd name="connsiteY1107" fmla="*/ 720513 h 1167402"/>
                  <a:gd name="connsiteX1108" fmla="*/ 1929456 w 1994047"/>
                  <a:gd name="connsiteY1108" fmla="*/ 722981 h 1167402"/>
                  <a:gd name="connsiteX1109" fmla="*/ 1931923 w 1994047"/>
                  <a:gd name="connsiteY1109" fmla="*/ 722981 h 1167402"/>
                  <a:gd name="connsiteX1110" fmla="*/ 1931923 w 1994047"/>
                  <a:gd name="connsiteY1110" fmla="*/ 725450 h 1167402"/>
                  <a:gd name="connsiteX1111" fmla="*/ 1936860 w 1994047"/>
                  <a:gd name="connsiteY1111" fmla="*/ 725450 h 1167402"/>
                  <a:gd name="connsiteX1112" fmla="*/ 1936860 w 1994047"/>
                  <a:gd name="connsiteY1112" fmla="*/ 720513 h 1167402"/>
                  <a:gd name="connsiteX1113" fmla="*/ 1939328 w 1994047"/>
                  <a:gd name="connsiteY1113" fmla="*/ 720513 h 1167402"/>
                  <a:gd name="connsiteX1114" fmla="*/ 1939328 w 1994047"/>
                  <a:gd name="connsiteY1114" fmla="*/ 722981 h 1167402"/>
                  <a:gd name="connsiteX1115" fmla="*/ 1944265 w 1994047"/>
                  <a:gd name="connsiteY1115" fmla="*/ 722981 h 1167402"/>
                  <a:gd name="connsiteX1116" fmla="*/ 1944265 w 1994047"/>
                  <a:gd name="connsiteY1116" fmla="*/ 720513 h 1167402"/>
                  <a:gd name="connsiteX1117" fmla="*/ 1946735 w 1994047"/>
                  <a:gd name="connsiteY1117" fmla="*/ 718045 h 1167402"/>
                  <a:gd name="connsiteX1118" fmla="*/ 1949202 w 1994047"/>
                  <a:gd name="connsiteY1118" fmla="*/ 718045 h 1167402"/>
                  <a:gd name="connsiteX1119" fmla="*/ 1949202 w 1994047"/>
                  <a:gd name="connsiteY1119" fmla="*/ 720513 h 1167402"/>
                  <a:gd name="connsiteX1120" fmla="*/ 1951670 w 1994047"/>
                  <a:gd name="connsiteY1120" fmla="*/ 720513 h 1167402"/>
                  <a:gd name="connsiteX1121" fmla="*/ 1951670 w 1994047"/>
                  <a:gd name="connsiteY1121" fmla="*/ 730388 h 1167402"/>
                  <a:gd name="connsiteX1122" fmla="*/ 1954140 w 1994047"/>
                  <a:gd name="connsiteY1122" fmla="*/ 727919 h 1167402"/>
                  <a:gd name="connsiteX1123" fmla="*/ 1956607 w 1994047"/>
                  <a:gd name="connsiteY1123" fmla="*/ 727919 h 1167402"/>
                  <a:gd name="connsiteX1124" fmla="*/ 1956607 w 1994047"/>
                  <a:gd name="connsiteY1124" fmla="*/ 725450 h 1167402"/>
                  <a:gd name="connsiteX1125" fmla="*/ 1954140 w 1994047"/>
                  <a:gd name="connsiteY1125" fmla="*/ 725450 h 1167402"/>
                  <a:gd name="connsiteX1126" fmla="*/ 1954140 w 1994047"/>
                  <a:gd name="connsiteY1126" fmla="*/ 722981 h 1167402"/>
                  <a:gd name="connsiteX1127" fmla="*/ 1956607 w 1994047"/>
                  <a:gd name="connsiteY1127" fmla="*/ 722981 h 1167402"/>
                  <a:gd name="connsiteX1128" fmla="*/ 1956607 w 1994047"/>
                  <a:gd name="connsiteY1128" fmla="*/ 720513 h 1167402"/>
                  <a:gd name="connsiteX1129" fmla="*/ 1959077 w 1994047"/>
                  <a:gd name="connsiteY1129" fmla="*/ 720513 h 1167402"/>
                  <a:gd name="connsiteX1130" fmla="*/ 1959077 w 1994047"/>
                  <a:gd name="connsiteY1130" fmla="*/ 718045 h 1167402"/>
                  <a:gd name="connsiteX1131" fmla="*/ 1961545 w 1994047"/>
                  <a:gd name="connsiteY1131" fmla="*/ 720513 h 1167402"/>
                  <a:gd name="connsiteX1132" fmla="*/ 1959077 w 1994047"/>
                  <a:gd name="connsiteY1132" fmla="*/ 722981 h 1167402"/>
                  <a:gd name="connsiteX1133" fmla="*/ 1961545 w 1994047"/>
                  <a:gd name="connsiteY1133" fmla="*/ 722981 h 1167402"/>
                  <a:gd name="connsiteX1134" fmla="*/ 1961545 w 1994047"/>
                  <a:gd name="connsiteY1134" fmla="*/ 722981 h 1167402"/>
                  <a:gd name="connsiteX1135" fmla="*/ 1966482 w 1994047"/>
                  <a:gd name="connsiteY1135" fmla="*/ 722981 h 1167402"/>
                  <a:gd name="connsiteX1136" fmla="*/ 1966482 w 1994047"/>
                  <a:gd name="connsiteY1136" fmla="*/ 725450 h 1167402"/>
                  <a:gd name="connsiteX1137" fmla="*/ 1968949 w 1994047"/>
                  <a:gd name="connsiteY1137" fmla="*/ 727919 h 1167402"/>
                  <a:gd name="connsiteX1138" fmla="*/ 1973887 w 1994047"/>
                  <a:gd name="connsiteY1138" fmla="*/ 727919 h 1167402"/>
                  <a:gd name="connsiteX1139" fmla="*/ 1973887 w 1994047"/>
                  <a:gd name="connsiteY1139" fmla="*/ 730388 h 1167402"/>
                  <a:gd name="connsiteX1140" fmla="*/ 1978824 w 1994047"/>
                  <a:gd name="connsiteY1140" fmla="*/ 730388 h 1167402"/>
                  <a:gd name="connsiteX1141" fmla="*/ 1978824 w 1994047"/>
                  <a:gd name="connsiteY1141" fmla="*/ 727919 h 1167402"/>
                  <a:gd name="connsiteX1142" fmla="*/ 1981294 w 1994047"/>
                  <a:gd name="connsiteY1142" fmla="*/ 730388 h 1167402"/>
                  <a:gd name="connsiteX1143" fmla="*/ 1978824 w 1994047"/>
                  <a:gd name="connsiteY1143" fmla="*/ 732856 h 1167402"/>
                  <a:gd name="connsiteX1144" fmla="*/ 1976357 w 1994047"/>
                  <a:gd name="connsiteY1144" fmla="*/ 732856 h 1167402"/>
                  <a:gd name="connsiteX1145" fmla="*/ 1976357 w 1994047"/>
                  <a:gd name="connsiteY1145" fmla="*/ 735325 h 1167402"/>
                  <a:gd name="connsiteX1146" fmla="*/ 1981294 w 1994047"/>
                  <a:gd name="connsiteY1146" fmla="*/ 735325 h 1167402"/>
                  <a:gd name="connsiteX1147" fmla="*/ 1981294 w 1994047"/>
                  <a:gd name="connsiteY1147" fmla="*/ 732856 h 1167402"/>
                  <a:gd name="connsiteX1148" fmla="*/ 1983762 w 1994047"/>
                  <a:gd name="connsiteY1148" fmla="*/ 732856 h 1167402"/>
                  <a:gd name="connsiteX1149" fmla="*/ 1986229 w 1994047"/>
                  <a:gd name="connsiteY1149" fmla="*/ 730388 h 1167402"/>
                  <a:gd name="connsiteX1150" fmla="*/ 1991166 w 1994047"/>
                  <a:gd name="connsiteY1150" fmla="*/ 730388 h 1167402"/>
                  <a:gd name="connsiteX1151" fmla="*/ 1991166 w 1994047"/>
                  <a:gd name="connsiteY1151" fmla="*/ 732856 h 1167402"/>
                  <a:gd name="connsiteX1152" fmla="*/ 1993636 w 1994047"/>
                  <a:gd name="connsiteY1152" fmla="*/ 735325 h 1167402"/>
                  <a:gd name="connsiteX1153" fmla="*/ 1993636 w 1994047"/>
                  <a:gd name="connsiteY1153" fmla="*/ 737792 h 1167402"/>
                  <a:gd name="connsiteX1154" fmla="*/ 1988699 w 1994047"/>
                  <a:gd name="connsiteY1154" fmla="*/ 737792 h 1167402"/>
                  <a:gd name="connsiteX1155" fmla="*/ 1988699 w 1994047"/>
                  <a:gd name="connsiteY1155" fmla="*/ 735325 h 1167402"/>
                  <a:gd name="connsiteX1156" fmla="*/ 1983762 w 1994047"/>
                  <a:gd name="connsiteY1156" fmla="*/ 735325 h 1167402"/>
                  <a:gd name="connsiteX1157" fmla="*/ 1983762 w 1994047"/>
                  <a:gd name="connsiteY1157" fmla="*/ 742730 h 1167402"/>
                  <a:gd name="connsiteX1158" fmla="*/ 1981294 w 1994047"/>
                  <a:gd name="connsiteY1158" fmla="*/ 742730 h 1167402"/>
                  <a:gd name="connsiteX1159" fmla="*/ 1981294 w 1994047"/>
                  <a:gd name="connsiteY1159" fmla="*/ 745198 h 1167402"/>
                  <a:gd name="connsiteX1160" fmla="*/ 1981294 w 1994047"/>
                  <a:gd name="connsiteY1160" fmla="*/ 745198 h 1167402"/>
                  <a:gd name="connsiteX1161" fmla="*/ 1981294 w 1994047"/>
                  <a:gd name="connsiteY1161" fmla="*/ 747667 h 1167402"/>
                  <a:gd name="connsiteX1162" fmla="*/ 1983762 w 1994047"/>
                  <a:gd name="connsiteY1162" fmla="*/ 745198 h 1167402"/>
                  <a:gd name="connsiteX1163" fmla="*/ 1986229 w 1994047"/>
                  <a:gd name="connsiteY1163" fmla="*/ 745198 h 1167402"/>
                  <a:gd name="connsiteX1164" fmla="*/ 1986229 w 1994047"/>
                  <a:gd name="connsiteY1164" fmla="*/ 750136 h 1167402"/>
                  <a:gd name="connsiteX1165" fmla="*/ 1983762 w 1994047"/>
                  <a:gd name="connsiteY1165" fmla="*/ 750136 h 1167402"/>
                  <a:gd name="connsiteX1166" fmla="*/ 1981294 w 1994047"/>
                  <a:gd name="connsiteY1166" fmla="*/ 752605 h 1167402"/>
                  <a:gd name="connsiteX1167" fmla="*/ 1978824 w 1994047"/>
                  <a:gd name="connsiteY1167" fmla="*/ 752605 h 1167402"/>
                  <a:gd name="connsiteX1168" fmla="*/ 1978824 w 1994047"/>
                  <a:gd name="connsiteY1168" fmla="*/ 755072 h 1167402"/>
                  <a:gd name="connsiteX1169" fmla="*/ 1976357 w 1994047"/>
                  <a:gd name="connsiteY1169" fmla="*/ 755072 h 1167402"/>
                  <a:gd name="connsiteX1170" fmla="*/ 1973887 w 1994047"/>
                  <a:gd name="connsiteY1170" fmla="*/ 757540 h 1167402"/>
                  <a:gd name="connsiteX1171" fmla="*/ 1973887 w 1994047"/>
                  <a:gd name="connsiteY1171" fmla="*/ 762478 h 1167402"/>
                  <a:gd name="connsiteX1172" fmla="*/ 1971419 w 1994047"/>
                  <a:gd name="connsiteY1172" fmla="*/ 764947 h 1167402"/>
                  <a:gd name="connsiteX1173" fmla="*/ 1961545 w 1994047"/>
                  <a:gd name="connsiteY1173" fmla="*/ 772353 h 1167402"/>
                  <a:gd name="connsiteX1174" fmla="*/ 1959077 w 1994047"/>
                  <a:gd name="connsiteY1174" fmla="*/ 777289 h 1167402"/>
                  <a:gd name="connsiteX1175" fmla="*/ 1954140 w 1994047"/>
                  <a:gd name="connsiteY1175" fmla="*/ 784695 h 1167402"/>
                  <a:gd name="connsiteX1176" fmla="*/ 1946735 w 1994047"/>
                  <a:gd name="connsiteY1176" fmla="*/ 794568 h 1167402"/>
                  <a:gd name="connsiteX1177" fmla="*/ 1939328 w 1994047"/>
                  <a:gd name="connsiteY1177" fmla="*/ 806912 h 1167402"/>
                  <a:gd name="connsiteX1178" fmla="*/ 1931923 w 1994047"/>
                  <a:gd name="connsiteY1178" fmla="*/ 814317 h 1167402"/>
                  <a:gd name="connsiteX1179" fmla="*/ 1926985 w 1994047"/>
                  <a:gd name="connsiteY1179" fmla="*/ 819254 h 1167402"/>
                  <a:gd name="connsiteX1180" fmla="*/ 1924518 w 1994047"/>
                  <a:gd name="connsiteY1180" fmla="*/ 824191 h 1167402"/>
                  <a:gd name="connsiteX1181" fmla="*/ 1922048 w 1994047"/>
                  <a:gd name="connsiteY1181" fmla="*/ 829127 h 1167402"/>
                  <a:gd name="connsiteX1182" fmla="*/ 1919581 w 1994047"/>
                  <a:gd name="connsiteY1182" fmla="*/ 836534 h 1167402"/>
                  <a:gd name="connsiteX1183" fmla="*/ 1914643 w 1994047"/>
                  <a:gd name="connsiteY1183" fmla="*/ 843940 h 1167402"/>
                  <a:gd name="connsiteX1184" fmla="*/ 1909706 w 1994047"/>
                  <a:gd name="connsiteY1184" fmla="*/ 853813 h 1167402"/>
                  <a:gd name="connsiteX1185" fmla="*/ 1902301 w 1994047"/>
                  <a:gd name="connsiteY1185" fmla="*/ 858751 h 1167402"/>
                  <a:gd name="connsiteX1186" fmla="*/ 1902301 w 1994047"/>
                  <a:gd name="connsiteY1186" fmla="*/ 863688 h 1167402"/>
                  <a:gd name="connsiteX1187" fmla="*/ 1899831 w 1994047"/>
                  <a:gd name="connsiteY1187" fmla="*/ 866155 h 1167402"/>
                  <a:gd name="connsiteX1188" fmla="*/ 1897364 w 1994047"/>
                  <a:gd name="connsiteY1188" fmla="*/ 870991 h 1167402"/>
                  <a:gd name="connsiteX1189" fmla="*/ 1897364 w 1994047"/>
                  <a:gd name="connsiteY1189" fmla="*/ 873458 h 1167402"/>
                  <a:gd name="connsiteX1190" fmla="*/ 1894894 w 1994047"/>
                  <a:gd name="connsiteY1190" fmla="*/ 875927 h 1167402"/>
                  <a:gd name="connsiteX1191" fmla="*/ 1885022 w 1994047"/>
                  <a:gd name="connsiteY1191" fmla="*/ 878499 h 1167402"/>
                  <a:gd name="connsiteX1192" fmla="*/ 1872680 w 1994047"/>
                  <a:gd name="connsiteY1192" fmla="*/ 878499 h 1167402"/>
                  <a:gd name="connsiteX1193" fmla="*/ 1870209 w 1994047"/>
                  <a:gd name="connsiteY1193" fmla="*/ 880968 h 1167402"/>
                  <a:gd name="connsiteX1194" fmla="*/ 1860334 w 1994047"/>
                  <a:gd name="connsiteY1194" fmla="*/ 885903 h 1167402"/>
                  <a:gd name="connsiteX1195" fmla="*/ 1843055 w 1994047"/>
                  <a:gd name="connsiteY1195" fmla="*/ 885903 h 1167402"/>
                  <a:gd name="connsiteX1196" fmla="*/ 1835650 w 1994047"/>
                  <a:gd name="connsiteY1196" fmla="*/ 883435 h 1167402"/>
                  <a:gd name="connsiteX1197" fmla="*/ 1828246 w 1994047"/>
                  <a:gd name="connsiteY1197" fmla="*/ 883435 h 1167402"/>
                  <a:gd name="connsiteX1198" fmla="*/ 1820838 w 1994047"/>
                  <a:gd name="connsiteY1198" fmla="*/ 885903 h 1167402"/>
                  <a:gd name="connsiteX1199" fmla="*/ 1810966 w 1994047"/>
                  <a:gd name="connsiteY1199" fmla="*/ 885903 h 1167402"/>
                  <a:gd name="connsiteX1200" fmla="*/ 1808496 w 1994047"/>
                  <a:gd name="connsiteY1200" fmla="*/ 883435 h 1167402"/>
                  <a:gd name="connsiteX1201" fmla="*/ 1801091 w 1994047"/>
                  <a:gd name="connsiteY1201" fmla="*/ 880968 h 1167402"/>
                  <a:gd name="connsiteX1202" fmla="*/ 1793687 w 1994047"/>
                  <a:gd name="connsiteY1202" fmla="*/ 878499 h 1167402"/>
                  <a:gd name="connsiteX1203" fmla="*/ 1783812 w 1994047"/>
                  <a:gd name="connsiteY1203" fmla="*/ 878499 h 1167402"/>
                  <a:gd name="connsiteX1204" fmla="*/ 1778874 w 1994047"/>
                  <a:gd name="connsiteY1204" fmla="*/ 875927 h 1167402"/>
                  <a:gd name="connsiteX1205" fmla="*/ 1773937 w 1994047"/>
                  <a:gd name="connsiteY1205" fmla="*/ 870991 h 1167402"/>
                  <a:gd name="connsiteX1206" fmla="*/ 1771470 w 1994047"/>
                  <a:gd name="connsiteY1206" fmla="*/ 868522 h 1167402"/>
                  <a:gd name="connsiteX1207" fmla="*/ 1766532 w 1994047"/>
                  <a:gd name="connsiteY1207" fmla="*/ 866155 h 1167402"/>
                  <a:gd name="connsiteX1208" fmla="*/ 1756657 w 1994047"/>
                  <a:gd name="connsiteY1208" fmla="*/ 866155 h 1167402"/>
                  <a:gd name="connsiteX1209" fmla="*/ 1754190 w 1994047"/>
                  <a:gd name="connsiteY1209" fmla="*/ 868522 h 1167402"/>
                  <a:gd name="connsiteX1210" fmla="*/ 1751720 w 1994047"/>
                  <a:gd name="connsiteY1210" fmla="*/ 870991 h 1167402"/>
                  <a:gd name="connsiteX1211" fmla="*/ 1744315 w 1994047"/>
                  <a:gd name="connsiteY1211" fmla="*/ 870991 h 1167402"/>
                  <a:gd name="connsiteX1212" fmla="*/ 1741848 w 1994047"/>
                  <a:gd name="connsiteY1212" fmla="*/ 868522 h 1167402"/>
                  <a:gd name="connsiteX1213" fmla="*/ 1739378 w 1994047"/>
                  <a:gd name="connsiteY1213" fmla="*/ 866155 h 1167402"/>
                  <a:gd name="connsiteX1214" fmla="*/ 1734440 w 1994047"/>
                  <a:gd name="connsiteY1214" fmla="*/ 866155 h 1167402"/>
                  <a:gd name="connsiteX1215" fmla="*/ 1727036 w 1994047"/>
                  <a:gd name="connsiteY1215" fmla="*/ 863688 h 1167402"/>
                  <a:gd name="connsiteX1216" fmla="*/ 1717161 w 1994047"/>
                  <a:gd name="connsiteY1216" fmla="*/ 861219 h 1167402"/>
                  <a:gd name="connsiteX1217" fmla="*/ 1707289 w 1994047"/>
                  <a:gd name="connsiteY1217" fmla="*/ 858751 h 1167402"/>
                  <a:gd name="connsiteX1218" fmla="*/ 1697414 w 1994047"/>
                  <a:gd name="connsiteY1218" fmla="*/ 856282 h 1167402"/>
                  <a:gd name="connsiteX1219" fmla="*/ 1687539 w 1994047"/>
                  <a:gd name="connsiteY1219" fmla="*/ 853813 h 1167402"/>
                  <a:gd name="connsiteX1220" fmla="*/ 1680134 w 1994047"/>
                  <a:gd name="connsiteY1220" fmla="*/ 851344 h 1167402"/>
                  <a:gd name="connsiteX1221" fmla="*/ 1670259 w 1994047"/>
                  <a:gd name="connsiteY1221" fmla="*/ 853813 h 1167402"/>
                  <a:gd name="connsiteX1222" fmla="*/ 1662855 w 1994047"/>
                  <a:gd name="connsiteY1222" fmla="*/ 858751 h 1167402"/>
                  <a:gd name="connsiteX1223" fmla="*/ 1657917 w 1994047"/>
                  <a:gd name="connsiteY1223" fmla="*/ 863688 h 1167402"/>
                  <a:gd name="connsiteX1224" fmla="*/ 1655551 w 1994047"/>
                  <a:gd name="connsiteY1224" fmla="*/ 863688 h 1167402"/>
                  <a:gd name="connsiteX1225" fmla="*/ 1655551 w 1994047"/>
                  <a:gd name="connsiteY1225" fmla="*/ 861219 h 1167402"/>
                  <a:gd name="connsiteX1226" fmla="*/ 1653083 w 1994047"/>
                  <a:gd name="connsiteY1226" fmla="*/ 858751 h 1167402"/>
                  <a:gd name="connsiteX1227" fmla="*/ 1650513 w 1994047"/>
                  <a:gd name="connsiteY1227" fmla="*/ 851344 h 1167402"/>
                  <a:gd name="connsiteX1228" fmla="*/ 1645575 w 1994047"/>
                  <a:gd name="connsiteY1228" fmla="*/ 846407 h 1167402"/>
                  <a:gd name="connsiteX1229" fmla="*/ 1645575 w 1994047"/>
                  <a:gd name="connsiteY1229" fmla="*/ 843940 h 1167402"/>
                  <a:gd name="connsiteX1230" fmla="*/ 1640638 w 1994047"/>
                  <a:gd name="connsiteY1230" fmla="*/ 834065 h 1167402"/>
                  <a:gd name="connsiteX1231" fmla="*/ 1638271 w 1994047"/>
                  <a:gd name="connsiteY1231" fmla="*/ 829127 h 1167402"/>
                  <a:gd name="connsiteX1232" fmla="*/ 1635700 w 1994047"/>
                  <a:gd name="connsiteY1232" fmla="*/ 824191 h 1167402"/>
                  <a:gd name="connsiteX1233" fmla="*/ 1633233 w 1994047"/>
                  <a:gd name="connsiteY1233" fmla="*/ 811848 h 1167402"/>
                  <a:gd name="connsiteX1234" fmla="*/ 1630866 w 1994047"/>
                  <a:gd name="connsiteY1234" fmla="*/ 806912 h 1167402"/>
                  <a:gd name="connsiteX1235" fmla="*/ 1625929 w 1994047"/>
                  <a:gd name="connsiteY1235" fmla="*/ 804443 h 1167402"/>
                  <a:gd name="connsiteX1236" fmla="*/ 1623358 w 1994047"/>
                  <a:gd name="connsiteY1236" fmla="*/ 801974 h 1167402"/>
                  <a:gd name="connsiteX1237" fmla="*/ 1611016 w 1994047"/>
                  <a:gd name="connsiteY1237" fmla="*/ 801974 h 1167402"/>
                  <a:gd name="connsiteX1238" fmla="*/ 1598775 w 1994047"/>
                  <a:gd name="connsiteY1238" fmla="*/ 804443 h 1167402"/>
                  <a:gd name="connsiteX1239" fmla="*/ 1588799 w 1994047"/>
                  <a:gd name="connsiteY1239" fmla="*/ 804443 h 1167402"/>
                  <a:gd name="connsiteX1240" fmla="*/ 1579028 w 1994047"/>
                  <a:gd name="connsiteY1240" fmla="*/ 806912 h 1167402"/>
                  <a:gd name="connsiteX1241" fmla="*/ 1571623 w 1994047"/>
                  <a:gd name="connsiteY1241" fmla="*/ 809379 h 1167402"/>
                  <a:gd name="connsiteX1242" fmla="*/ 1561748 w 1994047"/>
                  <a:gd name="connsiteY1242" fmla="*/ 811848 h 1167402"/>
                  <a:gd name="connsiteX1243" fmla="*/ 1524719 w 1994047"/>
                  <a:gd name="connsiteY1243" fmla="*/ 811848 h 1167402"/>
                  <a:gd name="connsiteX1244" fmla="*/ 1519785 w 1994047"/>
                  <a:gd name="connsiteY1244" fmla="*/ 809379 h 1167402"/>
                  <a:gd name="connsiteX1245" fmla="*/ 1512377 w 1994047"/>
                  <a:gd name="connsiteY1245" fmla="*/ 804443 h 1167402"/>
                  <a:gd name="connsiteX1246" fmla="*/ 1507439 w 1994047"/>
                  <a:gd name="connsiteY1246" fmla="*/ 801974 h 1167402"/>
                  <a:gd name="connsiteX1247" fmla="*/ 1502505 w 1994047"/>
                  <a:gd name="connsiteY1247" fmla="*/ 794568 h 1167402"/>
                  <a:gd name="connsiteX1248" fmla="*/ 1500035 w 1994047"/>
                  <a:gd name="connsiteY1248" fmla="*/ 792100 h 1167402"/>
                  <a:gd name="connsiteX1249" fmla="*/ 1490160 w 1994047"/>
                  <a:gd name="connsiteY1249" fmla="*/ 784695 h 1167402"/>
                  <a:gd name="connsiteX1250" fmla="*/ 1485225 w 1994047"/>
                  <a:gd name="connsiteY1250" fmla="*/ 782226 h 1167402"/>
                  <a:gd name="connsiteX1251" fmla="*/ 1477818 w 1994047"/>
                  <a:gd name="connsiteY1251" fmla="*/ 779757 h 1167402"/>
                  <a:gd name="connsiteX1252" fmla="*/ 1467943 w 1994047"/>
                  <a:gd name="connsiteY1252" fmla="*/ 774820 h 1167402"/>
                  <a:gd name="connsiteX1253" fmla="*/ 1463008 w 1994047"/>
                  <a:gd name="connsiteY1253" fmla="*/ 772353 h 1167402"/>
                  <a:gd name="connsiteX1254" fmla="*/ 1458071 w 1994047"/>
                  <a:gd name="connsiteY1254" fmla="*/ 769884 h 1167402"/>
                  <a:gd name="connsiteX1255" fmla="*/ 1448196 w 1994047"/>
                  <a:gd name="connsiteY1255" fmla="*/ 767415 h 1167402"/>
                  <a:gd name="connsiteX1256" fmla="*/ 1440791 w 1994047"/>
                  <a:gd name="connsiteY1256" fmla="*/ 764947 h 1167402"/>
                  <a:gd name="connsiteX1257" fmla="*/ 1425979 w 1994047"/>
                  <a:gd name="connsiteY1257" fmla="*/ 764947 h 1167402"/>
                  <a:gd name="connsiteX1258" fmla="*/ 1421042 w 1994047"/>
                  <a:gd name="connsiteY1258" fmla="*/ 762478 h 1167402"/>
                  <a:gd name="connsiteX1259" fmla="*/ 1398825 w 1994047"/>
                  <a:gd name="connsiteY1259" fmla="*/ 762478 h 1167402"/>
                  <a:gd name="connsiteX1260" fmla="*/ 1391420 w 1994047"/>
                  <a:gd name="connsiteY1260" fmla="*/ 764947 h 1167402"/>
                  <a:gd name="connsiteX1261" fmla="*/ 1381545 w 1994047"/>
                  <a:gd name="connsiteY1261" fmla="*/ 767415 h 1167402"/>
                  <a:gd name="connsiteX1262" fmla="*/ 1374140 w 1994047"/>
                  <a:gd name="connsiteY1262" fmla="*/ 769884 h 1167402"/>
                  <a:gd name="connsiteX1263" fmla="*/ 1366736 w 1994047"/>
                  <a:gd name="connsiteY1263" fmla="*/ 772353 h 1167402"/>
                  <a:gd name="connsiteX1264" fmla="*/ 1364265 w 1994047"/>
                  <a:gd name="connsiteY1264" fmla="*/ 772353 h 1167402"/>
                  <a:gd name="connsiteX1265" fmla="*/ 1359328 w 1994047"/>
                  <a:gd name="connsiteY1265" fmla="*/ 769884 h 1167402"/>
                  <a:gd name="connsiteX1266" fmla="*/ 1356861 w 1994047"/>
                  <a:gd name="connsiteY1266" fmla="*/ 764947 h 1167402"/>
                  <a:gd name="connsiteX1267" fmla="*/ 1354394 w 1994047"/>
                  <a:gd name="connsiteY1267" fmla="*/ 764947 h 1167402"/>
                  <a:gd name="connsiteX1268" fmla="*/ 1351923 w 1994047"/>
                  <a:gd name="connsiteY1268" fmla="*/ 767415 h 1167402"/>
                  <a:gd name="connsiteX1269" fmla="*/ 1349456 w 1994047"/>
                  <a:gd name="connsiteY1269" fmla="*/ 769884 h 1167402"/>
                  <a:gd name="connsiteX1270" fmla="*/ 1344519 w 1994047"/>
                  <a:gd name="connsiteY1270" fmla="*/ 772353 h 1167402"/>
                  <a:gd name="connsiteX1271" fmla="*/ 1337114 w 1994047"/>
                  <a:gd name="connsiteY1271" fmla="*/ 769884 h 1167402"/>
                  <a:gd name="connsiteX1272" fmla="*/ 1332177 w 1994047"/>
                  <a:gd name="connsiteY1272" fmla="*/ 767415 h 1167402"/>
                  <a:gd name="connsiteX1273" fmla="*/ 1329706 w 1994047"/>
                  <a:gd name="connsiteY1273" fmla="*/ 769884 h 1167402"/>
                  <a:gd name="connsiteX1274" fmla="*/ 1327239 w 1994047"/>
                  <a:gd name="connsiteY1274" fmla="*/ 772353 h 1167402"/>
                  <a:gd name="connsiteX1275" fmla="*/ 1324769 w 1994047"/>
                  <a:gd name="connsiteY1275" fmla="*/ 774820 h 1167402"/>
                  <a:gd name="connsiteX1276" fmla="*/ 1319835 w 1994047"/>
                  <a:gd name="connsiteY1276" fmla="*/ 774820 h 1167402"/>
                  <a:gd name="connsiteX1277" fmla="*/ 1312427 w 1994047"/>
                  <a:gd name="connsiteY1277" fmla="*/ 777289 h 1167402"/>
                  <a:gd name="connsiteX1278" fmla="*/ 1309960 w 1994047"/>
                  <a:gd name="connsiteY1278" fmla="*/ 779757 h 1167402"/>
                  <a:gd name="connsiteX1279" fmla="*/ 1305022 w 1994047"/>
                  <a:gd name="connsiteY1279" fmla="*/ 782226 h 1167402"/>
                  <a:gd name="connsiteX1280" fmla="*/ 1297618 w 1994047"/>
                  <a:gd name="connsiteY1280" fmla="*/ 782226 h 1167402"/>
                  <a:gd name="connsiteX1281" fmla="*/ 1295147 w 1994047"/>
                  <a:gd name="connsiteY1281" fmla="*/ 779757 h 1167402"/>
                  <a:gd name="connsiteX1282" fmla="*/ 1295147 w 1994047"/>
                  <a:gd name="connsiteY1282" fmla="*/ 777289 h 1167402"/>
                  <a:gd name="connsiteX1283" fmla="*/ 1292680 w 1994047"/>
                  <a:gd name="connsiteY1283" fmla="*/ 774820 h 1167402"/>
                  <a:gd name="connsiteX1284" fmla="*/ 1287743 w 1994047"/>
                  <a:gd name="connsiteY1284" fmla="*/ 774820 h 1167402"/>
                  <a:gd name="connsiteX1285" fmla="*/ 1285276 w 1994047"/>
                  <a:gd name="connsiteY1285" fmla="*/ 779757 h 1167402"/>
                  <a:gd name="connsiteX1286" fmla="*/ 1285276 w 1994047"/>
                  <a:gd name="connsiteY1286" fmla="*/ 784695 h 1167402"/>
                  <a:gd name="connsiteX1287" fmla="*/ 1280338 w 1994047"/>
                  <a:gd name="connsiteY1287" fmla="*/ 789632 h 1167402"/>
                  <a:gd name="connsiteX1288" fmla="*/ 1272930 w 1994047"/>
                  <a:gd name="connsiteY1288" fmla="*/ 792100 h 1167402"/>
                  <a:gd name="connsiteX1289" fmla="*/ 1267993 w 1994047"/>
                  <a:gd name="connsiteY1289" fmla="*/ 797037 h 1167402"/>
                  <a:gd name="connsiteX1290" fmla="*/ 1265526 w 1994047"/>
                  <a:gd name="connsiteY1290" fmla="*/ 799506 h 1167402"/>
                  <a:gd name="connsiteX1291" fmla="*/ 1260588 w 1994047"/>
                  <a:gd name="connsiteY1291" fmla="*/ 804443 h 1167402"/>
                  <a:gd name="connsiteX1292" fmla="*/ 1258121 w 1994047"/>
                  <a:gd name="connsiteY1292" fmla="*/ 806912 h 1167402"/>
                  <a:gd name="connsiteX1293" fmla="*/ 1253184 w 1994047"/>
                  <a:gd name="connsiteY1293" fmla="*/ 809379 h 1167402"/>
                  <a:gd name="connsiteX1294" fmla="*/ 1245779 w 1994047"/>
                  <a:gd name="connsiteY1294" fmla="*/ 814317 h 1167402"/>
                  <a:gd name="connsiteX1295" fmla="*/ 1238371 w 1994047"/>
                  <a:gd name="connsiteY1295" fmla="*/ 819254 h 1167402"/>
                  <a:gd name="connsiteX1296" fmla="*/ 1230967 w 1994047"/>
                  <a:gd name="connsiteY1296" fmla="*/ 819254 h 1167402"/>
                  <a:gd name="connsiteX1297" fmla="*/ 1228499 w 1994047"/>
                  <a:gd name="connsiteY1297" fmla="*/ 821723 h 1167402"/>
                  <a:gd name="connsiteX1298" fmla="*/ 1221092 w 1994047"/>
                  <a:gd name="connsiteY1298" fmla="*/ 819254 h 1167402"/>
                  <a:gd name="connsiteX1299" fmla="*/ 1213687 w 1994047"/>
                  <a:gd name="connsiteY1299" fmla="*/ 819254 h 1167402"/>
                  <a:gd name="connsiteX1300" fmla="*/ 1206282 w 1994047"/>
                  <a:gd name="connsiteY1300" fmla="*/ 821723 h 1167402"/>
                  <a:gd name="connsiteX1301" fmla="*/ 1203812 w 1994047"/>
                  <a:gd name="connsiteY1301" fmla="*/ 824191 h 1167402"/>
                  <a:gd name="connsiteX1302" fmla="*/ 1201345 w 1994047"/>
                  <a:gd name="connsiteY1302" fmla="*/ 826660 h 1167402"/>
                  <a:gd name="connsiteX1303" fmla="*/ 1196407 w 1994047"/>
                  <a:gd name="connsiteY1303" fmla="*/ 829127 h 1167402"/>
                  <a:gd name="connsiteX1304" fmla="*/ 1191470 w 1994047"/>
                  <a:gd name="connsiteY1304" fmla="*/ 831596 h 1167402"/>
                  <a:gd name="connsiteX1305" fmla="*/ 1186533 w 1994047"/>
                  <a:gd name="connsiteY1305" fmla="*/ 831596 h 1167402"/>
                  <a:gd name="connsiteX1306" fmla="*/ 1179128 w 1994047"/>
                  <a:gd name="connsiteY1306" fmla="*/ 829127 h 1167402"/>
                  <a:gd name="connsiteX1307" fmla="*/ 1176661 w 1994047"/>
                  <a:gd name="connsiteY1307" fmla="*/ 826660 h 1167402"/>
                  <a:gd name="connsiteX1308" fmla="*/ 1174190 w 1994047"/>
                  <a:gd name="connsiteY1308" fmla="*/ 826660 h 1167402"/>
                  <a:gd name="connsiteX1309" fmla="*/ 1171723 w 1994047"/>
                  <a:gd name="connsiteY1309" fmla="*/ 824191 h 1167402"/>
                  <a:gd name="connsiteX1310" fmla="*/ 1164419 w 1994047"/>
                  <a:gd name="connsiteY1310" fmla="*/ 824191 h 1167402"/>
                  <a:gd name="connsiteX1311" fmla="*/ 1161848 w 1994047"/>
                  <a:gd name="connsiteY1311" fmla="*/ 829127 h 1167402"/>
                  <a:gd name="connsiteX1312" fmla="*/ 1156911 w 1994047"/>
                  <a:gd name="connsiteY1312" fmla="*/ 836534 h 1167402"/>
                  <a:gd name="connsiteX1313" fmla="*/ 1156911 w 1994047"/>
                  <a:gd name="connsiteY1313" fmla="*/ 843940 h 1167402"/>
                  <a:gd name="connsiteX1314" fmla="*/ 1154444 w 1994047"/>
                  <a:gd name="connsiteY1314" fmla="*/ 848876 h 1167402"/>
                  <a:gd name="connsiteX1315" fmla="*/ 1152077 w 1994047"/>
                  <a:gd name="connsiteY1315" fmla="*/ 851344 h 1167402"/>
                  <a:gd name="connsiteX1316" fmla="*/ 1152077 w 1994047"/>
                  <a:gd name="connsiteY1316" fmla="*/ 856282 h 1167402"/>
                  <a:gd name="connsiteX1317" fmla="*/ 1149506 w 1994047"/>
                  <a:gd name="connsiteY1317" fmla="*/ 863688 h 1167402"/>
                  <a:gd name="connsiteX1318" fmla="*/ 1149506 w 1994047"/>
                  <a:gd name="connsiteY1318" fmla="*/ 866155 h 1167402"/>
                  <a:gd name="connsiteX1319" fmla="*/ 1152077 w 1994047"/>
                  <a:gd name="connsiteY1319" fmla="*/ 873458 h 1167402"/>
                  <a:gd name="connsiteX1320" fmla="*/ 1152077 w 1994047"/>
                  <a:gd name="connsiteY1320" fmla="*/ 878499 h 1167402"/>
                  <a:gd name="connsiteX1321" fmla="*/ 1154444 w 1994047"/>
                  <a:gd name="connsiteY1321" fmla="*/ 883435 h 1167402"/>
                  <a:gd name="connsiteX1322" fmla="*/ 1154444 w 1994047"/>
                  <a:gd name="connsiteY1322" fmla="*/ 890737 h 1167402"/>
                  <a:gd name="connsiteX1323" fmla="*/ 1152077 w 1994047"/>
                  <a:gd name="connsiteY1323" fmla="*/ 898247 h 1167402"/>
                  <a:gd name="connsiteX1324" fmla="*/ 1152077 w 1994047"/>
                  <a:gd name="connsiteY1324" fmla="*/ 915423 h 1167402"/>
                  <a:gd name="connsiteX1325" fmla="*/ 1154444 w 1994047"/>
                  <a:gd name="connsiteY1325" fmla="*/ 920361 h 1167402"/>
                  <a:gd name="connsiteX1326" fmla="*/ 1154444 w 1994047"/>
                  <a:gd name="connsiteY1326" fmla="*/ 935171 h 1167402"/>
                  <a:gd name="connsiteX1327" fmla="*/ 1152077 w 1994047"/>
                  <a:gd name="connsiteY1327" fmla="*/ 937640 h 1167402"/>
                  <a:gd name="connsiteX1328" fmla="*/ 1149506 w 1994047"/>
                  <a:gd name="connsiteY1328" fmla="*/ 940109 h 1167402"/>
                  <a:gd name="connsiteX1329" fmla="*/ 1147140 w 1994047"/>
                  <a:gd name="connsiteY1329" fmla="*/ 942578 h 1167402"/>
                  <a:gd name="connsiteX1330" fmla="*/ 1142202 w 1994047"/>
                  <a:gd name="connsiteY1330" fmla="*/ 945045 h 1167402"/>
                  <a:gd name="connsiteX1331" fmla="*/ 1139631 w 1994047"/>
                  <a:gd name="connsiteY1331" fmla="*/ 947513 h 1167402"/>
                  <a:gd name="connsiteX1332" fmla="*/ 1137265 w 1994047"/>
                  <a:gd name="connsiteY1332" fmla="*/ 947513 h 1167402"/>
                  <a:gd name="connsiteX1333" fmla="*/ 1134798 w 1994047"/>
                  <a:gd name="connsiteY1333" fmla="*/ 945045 h 1167402"/>
                  <a:gd name="connsiteX1334" fmla="*/ 1134798 w 1994047"/>
                  <a:gd name="connsiteY1334" fmla="*/ 942578 h 1167402"/>
                  <a:gd name="connsiteX1335" fmla="*/ 1119985 w 1994047"/>
                  <a:gd name="connsiteY1335" fmla="*/ 942578 h 1167402"/>
                  <a:gd name="connsiteX1336" fmla="*/ 1117518 w 1994047"/>
                  <a:gd name="connsiteY1336" fmla="*/ 940109 h 1167402"/>
                  <a:gd name="connsiteX1337" fmla="*/ 1115048 w 1994047"/>
                  <a:gd name="connsiteY1337" fmla="*/ 940109 h 1167402"/>
                  <a:gd name="connsiteX1338" fmla="*/ 1110113 w 1994047"/>
                  <a:gd name="connsiteY1338" fmla="*/ 935171 h 1167402"/>
                  <a:gd name="connsiteX1339" fmla="*/ 1110113 w 1994047"/>
                  <a:gd name="connsiteY1339" fmla="*/ 932703 h 1167402"/>
                  <a:gd name="connsiteX1340" fmla="*/ 1107643 w 1994047"/>
                  <a:gd name="connsiteY1340" fmla="*/ 927765 h 1167402"/>
                  <a:gd name="connsiteX1341" fmla="*/ 1107643 w 1994047"/>
                  <a:gd name="connsiteY1341" fmla="*/ 912954 h 1167402"/>
                  <a:gd name="connsiteX1342" fmla="*/ 1102706 w 1994047"/>
                  <a:gd name="connsiteY1342" fmla="*/ 910486 h 1167402"/>
                  <a:gd name="connsiteX1343" fmla="*/ 1097768 w 1994047"/>
                  <a:gd name="connsiteY1343" fmla="*/ 908018 h 1167402"/>
                  <a:gd name="connsiteX1344" fmla="*/ 1092834 w 1994047"/>
                  <a:gd name="connsiteY1344" fmla="*/ 903183 h 1167402"/>
                  <a:gd name="connsiteX1345" fmla="*/ 1090363 w 1994047"/>
                  <a:gd name="connsiteY1345" fmla="*/ 903183 h 1167402"/>
                  <a:gd name="connsiteX1346" fmla="*/ 1087896 w 1994047"/>
                  <a:gd name="connsiteY1346" fmla="*/ 900714 h 1167402"/>
                  <a:gd name="connsiteX1347" fmla="*/ 1085426 w 1994047"/>
                  <a:gd name="connsiteY1347" fmla="*/ 900714 h 1167402"/>
                  <a:gd name="connsiteX1348" fmla="*/ 1082959 w 1994047"/>
                  <a:gd name="connsiteY1348" fmla="*/ 903183 h 1167402"/>
                  <a:gd name="connsiteX1349" fmla="*/ 1078021 w 1994047"/>
                  <a:gd name="connsiteY1349" fmla="*/ 903183 h 1167402"/>
                  <a:gd name="connsiteX1350" fmla="*/ 1078021 w 1994047"/>
                  <a:gd name="connsiteY1350" fmla="*/ 900714 h 1167402"/>
                  <a:gd name="connsiteX1351" fmla="*/ 1075554 w 1994047"/>
                  <a:gd name="connsiteY1351" fmla="*/ 898247 h 1167402"/>
                  <a:gd name="connsiteX1352" fmla="*/ 1070617 w 1994047"/>
                  <a:gd name="connsiteY1352" fmla="*/ 895778 h 1167402"/>
                  <a:gd name="connsiteX1353" fmla="*/ 1068146 w 1994047"/>
                  <a:gd name="connsiteY1353" fmla="*/ 893206 h 1167402"/>
                  <a:gd name="connsiteX1354" fmla="*/ 1060742 w 1994047"/>
                  <a:gd name="connsiteY1354" fmla="*/ 888270 h 1167402"/>
                  <a:gd name="connsiteX1355" fmla="*/ 1058275 w 1994047"/>
                  <a:gd name="connsiteY1355" fmla="*/ 885903 h 1167402"/>
                  <a:gd name="connsiteX1356" fmla="*/ 1053337 w 1994047"/>
                  <a:gd name="connsiteY1356" fmla="*/ 883435 h 1167402"/>
                  <a:gd name="connsiteX1357" fmla="*/ 1048400 w 1994047"/>
                  <a:gd name="connsiteY1357" fmla="*/ 880968 h 1167402"/>
                  <a:gd name="connsiteX1358" fmla="*/ 1045929 w 1994047"/>
                  <a:gd name="connsiteY1358" fmla="*/ 878499 h 1167402"/>
                  <a:gd name="connsiteX1359" fmla="*/ 1043462 w 1994047"/>
                  <a:gd name="connsiteY1359" fmla="*/ 875927 h 1167402"/>
                  <a:gd name="connsiteX1360" fmla="*/ 1038525 w 1994047"/>
                  <a:gd name="connsiteY1360" fmla="*/ 870991 h 1167402"/>
                  <a:gd name="connsiteX1361" fmla="*/ 1031120 w 1994047"/>
                  <a:gd name="connsiteY1361" fmla="*/ 868522 h 1167402"/>
                  <a:gd name="connsiteX1362" fmla="*/ 1028650 w 1994047"/>
                  <a:gd name="connsiteY1362" fmla="*/ 866155 h 1167402"/>
                  <a:gd name="connsiteX1363" fmla="*/ 1026183 w 1994047"/>
                  <a:gd name="connsiteY1363" fmla="*/ 866155 h 1167402"/>
                  <a:gd name="connsiteX1364" fmla="*/ 1021245 w 1994047"/>
                  <a:gd name="connsiteY1364" fmla="*/ 863688 h 1167402"/>
                  <a:gd name="connsiteX1365" fmla="*/ 1018778 w 1994047"/>
                  <a:gd name="connsiteY1365" fmla="*/ 861219 h 1167402"/>
                  <a:gd name="connsiteX1366" fmla="*/ 1016308 w 1994047"/>
                  <a:gd name="connsiteY1366" fmla="*/ 858751 h 1167402"/>
                  <a:gd name="connsiteX1367" fmla="*/ 1008903 w 1994047"/>
                  <a:gd name="connsiteY1367" fmla="*/ 853813 h 1167402"/>
                  <a:gd name="connsiteX1368" fmla="*/ 1006433 w 1994047"/>
                  <a:gd name="connsiteY1368" fmla="*/ 853813 h 1167402"/>
                  <a:gd name="connsiteX1369" fmla="*/ 1001499 w 1994047"/>
                  <a:gd name="connsiteY1369" fmla="*/ 851344 h 1167402"/>
                  <a:gd name="connsiteX1370" fmla="*/ 1001499 w 1994047"/>
                  <a:gd name="connsiteY1370" fmla="*/ 848876 h 1167402"/>
                  <a:gd name="connsiteX1371" fmla="*/ 994091 w 1994047"/>
                  <a:gd name="connsiteY1371" fmla="*/ 846407 h 1167402"/>
                  <a:gd name="connsiteX1372" fmla="*/ 989153 w 1994047"/>
                  <a:gd name="connsiteY1372" fmla="*/ 843940 h 1167402"/>
                  <a:gd name="connsiteX1373" fmla="*/ 984219 w 1994047"/>
                  <a:gd name="connsiteY1373" fmla="*/ 839002 h 1167402"/>
                  <a:gd name="connsiteX1374" fmla="*/ 981749 w 1994047"/>
                  <a:gd name="connsiteY1374" fmla="*/ 836534 h 1167402"/>
                  <a:gd name="connsiteX1375" fmla="*/ 979282 w 1994047"/>
                  <a:gd name="connsiteY1375" fmla="*/ 834065 h 1167402"/>
                  <a:gd name="connsiteX1376" fmla="*/ 976811 w 1994047"/>
                  <a:gd name="connsiteY1376" fmla="*/ 829127 h 1167402"/>
                  <a:gd name="connsiteX1377" fmla="*/ 971874 w 1994047"/>
                  <a:gd name="connsiteY1377" fmla="*/ 824191 h 1167402"/>
                  <a:gd name="connsiteX1378" fmla="*/ 966939 w 1994047"/>
                  <a:gd name="connsiteY1378" fmla="*/ 819254 h 1167402"/>
                  <a:gd name="connsiteX1379" fmla="*/ 962002 w 1994047"/>
                  <a:gd name="connsiteY1379" fmla="*/ 814317 h 1167402"/>
                  <a:gd name="connsiteX1380" fmla="*/ 957065 w 1994047"/>
                  <a:gd name="connsiteY1380" fmla="*/ 811848 h 1167402"/>
                  <a:gd name="connsiteX1381" fmla="*/ 957065 w 1994047"/>
                  <a:gd name="connsiteY1381" fmla="*/ 809379 h 1167402"/>
                  <a:gd name="connsiteX1382" fmla="*/ 952127 w 1994047"/>
                  <a:gd name="connsiteY1382" fmla="*/ 809379 h 1167402"/>
                  <a:gd name="connsiteX1383" fmla="*/ 952127 w 1994047"/>
                  <a:gd name="connsiteY1383" fmla="*/ 829127 h 1167402"/>
                  <a:gd name="connsiteX1384" fmla="*/ 954594 w 1994047"/>
                  <a:gd name="connsiteY1384" fmla="*/ 834065 h 1167402"/>
                  <a:gd name="connsiteX1385" fmla="*/ 957065 w 1994047"/>
                  <a:gd name="connsiteY1385" fmla="*/ 841471 h 1167402"/>
                  <a:gd name="connsiteX1386" fmla="*/ 957065 w 1994047"/>
                  <a:gd name="connsiteY1386" fmla="*/ 856282 h 1167402"/>
                  <a:gd name="connsiteX1387" fmla="*/ 959532 w 1994047"/>
                  <a:gd name="connsiteY1387" fmla="*/ 863688 h 1167402"/>
                  <a:gd name="connsiteX1388" fmla="*/ 959532 w 1994047"/>
                  <a:gd name="connsiteY1388" fmla="*/ 870991 h 1167402"/>
                  <a:gd name="connsiteX1389" fmla="*/ 962002 w 1994047"/>
                  <a:gd name="connsiteY1389" fmla="*/ 878499 h 1167402"/>
                  <a:gd name="connsiteX1390" fmla="*/ 959532 w 1994047"/>
                  <a:gd name="connsiteY1390" fmla="*/ 880968 h 1167402"/>
                  <a:gd name="connsiteX1391" fmla="*/ 959532 w 1994047"/>
                  <a:gd name="connsiteY1391" fmla="*/ 885903 h 1167402"/>
                  <a:gd name="connsiteX1392" fmla="*/ 957065 w 1994047"/>
                  <a:gd name="connsiteY1392" fmla="*/ 888270 h 1167402"/>
                  <a:gd name="connsiteX1393" fmla="*/ 954594 w 1994047"/>
                  <a:gd name="connsiteY1393" fmla="*/ 888270 h 1167402"/>
                  <a:gd name="connsiteX1394" fmla="*/ 954594 w 1994047"/>
                  <a:gd name="connsiteY1394" fmla="*/ 890737 h 1167402"/>
                  <a:gd name="connsiteX1395" fmla="*/ 942252 w 1994047"/>
                  <a:gd name="connsiteY1395" fmla="*/ 890737 h 1167402"/>
                  <a:gd name="connsiteX1396" fmla="*/ 934848 w 1994047"/>
                  <a:gd name="connsiteY1396" fmla="*/ 888270 h 1167402"/>
                  <a:gd name="connsiteX1397" fmla="*/ 922505 w 1994047"/>
                  <a:gd name="connsiteY1397" fmla="*/ 883435 h 1167402"/>
                  <a:gd name="connsiteX1398" fmla="*/ 907693 w 1994047"/>
                  <a:gd name="connsiteY1398" fmla="*/ 883435 h 1167402"/>
                  <a:gd name="connsiteX1399" fmla="*/ 905226 w 1994047"/>
                  <a:gd name="connsiteY1399" fmla="*/ 878499 h 1167402"/>
                  <a:gd name="connsiteX1400" fmla="*/ 902756 w 1994047"/>
                  <a:gd name="connsiteY1400" fmla="*/ 873458 h 1167402"/>
                  <a:gd name="connsiteX1401" fmla="*/ 900288 w 1994047"/>
                  <a:gd name="connsiteY1401" fmla="*/ 875927 h 1167402"/>
                  <a:gd name="connsiteX1402" fmla="*/ 900288 w 1994047"/>
                  <a:gd name="connsiteY1402" fmla="*/ 878499 h 1167402"/>
                  <a:gd name="connsiteX1403" fmla="*/ 897818 w 1994047"/>
                  <a:gd name="connsiteY1403" fmla="*/ 883435 h 1167402"/>
                  <a:gd name="connsiteX1404" fmla="*/ 897818 w 1994047"/>
                  <a:gd name="connsiteY1404" fmla="*/ 885903 h 1167402"/>
                  <a:gd name="connsiteX1405" fmla="*/ 895351 w 1994047"/>
                  <a:gd name="connsiteY1405" fmla="*/ 895778 h 1167402"/>
                  <a:gd name="connsiteX1406" fmla="*/ 890414 w 1994047"/>
                  <a:gd name="connsiteY1406" fmla="*/ 900714 h 1167402"/>
                  <a:gd name="connsiteX1407" fmla="*/ 885476 w 1994047"/>
                  <a:gd name="connsiteY1407" fmla="*/ 903183 h 1167402"/>
                  <a:gd name="connsiteX1408" fmla="*/ 883009 w 1994047"/>
                  <a:gd name="connsiteY1408" fmla="*/ 900714 h 1167402"/>
                  <a:gd name="connsiteX1409" fmla="*/ 883009 w 1994047"/>
                  <a:gd name="connsiteY1409" fmla="*/ 898247 h 1167402"/>
                  <a:gd name="connsiteX1410" fmla="*/ 885476 w 1994047"/>
                  <a:gd name="connsiteY1410" fmla="*/ 893206 h 1167402"/>
                  <a:gd name="connsiteX1411" fmla="*/ 887946 w 1994047"/>
                  <a:gd name="connsiteY1411" fmla="*/ 888270 h 1167402"/>
                  <a:gd name="connsiteX1412" fmla="*/ 887946 w 1994047"/>
                  <a:gd name="connsiteY1412" fmla="*/ 885903 h 1167402"/>
                  <a:gd name="connsiteX1413" fmla="*/ 885476 w 1994047"/>
                  <a:gd name="connsiteY1413" fmla="*/ 880968 h 1167402"/>
                  <a:gd name="connsiteX1414" fmla="*/ 885476 w 1994047"/>
                  <a:gd name="connsiteY1414" fmla="*/ 875927 h 1167402"/>
                  <a:gd name="connsiteX1415" fmla="*/ 880539 w 1994047"/>
                  <a:gd name="connsiteY1415" fmla="*/ 868522 h 1167402"/>
                  <a:gd name="connsiteX1416" fmla="*/ 878071 w 1994047"/>
                  <a:gd name="connsiteY1416" fmla="*/ 863688 h 1167402"/>
                  <a:gd name="connsiteX1417" fmla="*/ 873134 w 1994047"/>
                  <a:gd name="connsiteY1417" fmla="*/ 861219 h 1167402"/>
                  <a:gd name="connsiteX1418" fmla="*/ 865729 w 1994047"/>
                  <a:gd name="connsiteY1418" fmla="*/ 858751 h 1167402"/>
                  <a:gd name="connsiteX1419" fmla="*/ 860792 w 1994047"/>
                  <a:gd name="connsiteY1419" fmla="*/ 858751 h 1167402"/>
                  <a:gd name="connsiteX1420" fmla="*/ 853387 w 1994047"/>
                  <a:gd name="connsiteY1420" fmla="*/ 856282 h 1167402"/>
                  <a:gd name="connsiteX1421" fmla="*/ 843512 w 1994047"/>
                  <a:gd name="connsiteY1421" fmla="*/ 856282 h 1167402"/>
                  <a:gd name="connsiteX1422" fmla="*/ 836108 w 1994047"/>
                  <a:gd name="connsiteY1422" fmla="*/ 858751 h 1167402"/>
                  <a:gd name="connsiteX1423" fmla="*/ 828700 w 1994047"/>
                  <a:gd name="connsiteY1423" fmla="*/ 861219 h 1167402"/>
                  <a:gd name="connsiteX1424" fmla="*/ 821295 w 1994047"/>
                  <a:gd name="connsiteY1424" fmla="*/ 861219 h 1167402"/>
                  <a:gd name="connsiteX1425" fmla="*/ 818828 w 1994047"/>
                  <a:gd name="connsiteY1425" fmla="*/ 863688 h 1167402"/>
                  <a:gd name="connsiteX1426" fmla="*/ 813891 w 1994047"/>
                  <a:gd name="connsiteY1426" fmla="*/ 868522 h 1167402"/>
                  <a:gd name="connsiteX1427" fmla="*/ 813891 w 1994047"/>
                  <a:gd name="connsiteY1427" fmla="*/ 870991 h 1167402"/>
                  <a:gd name="connsiteX1428" fmla="*/ 816358 w 1994047"/>
                  <a:gd name="connsiteY1428" fmla="*/ 878499 h 1167402"/>
                  <a:gd name="connsiteX1429" fmla="*/ 818828 w 1994047"/>
                  <a:gd name="connsiteY1429" fmla="*/ 880968 h 1167402"/>
                  <a:gd name="connsiteX1430" fmla="*/ 818828 w 1994047"/>
                  <a:gd name="connsiteY1430" fmla="*/ 885903 h 1167402"/>
                  <a:gd name="connsiteX1431" fmla="*/ 816358 w 1994047"/>
                  <a:gd name="connsiteY1431" fmla="*/ 888270 h 1167402"/>
                  <a:gd name="connsiteX1432" fmla="*/ 813891 w 1994047"/>
                  <a:gd name="connsiteY1432" fmla="*/ 890737 h 1167402"/>
                  <a:gd name="connsiteX1433" fmla="*/ 811420 w 1994047"/>
                  <a:gd name="connsiteY1433" fmla="*/ 893206 h 1167402"/>
                  <a:gd name="connsiteX1434" fmla="*/ 808953 w 1994047"/>
                  <a:gd name="connsiteY1434" fmla="*/ 900714 h 1167402"/>
                  <a:gd name="connsiteX1435" fmla="*/ 804016 w 1994047"/>
                  <a:gd name="connsiteY1435" fmla="*/ 903183 h 1167402"/>
                  <a:gd name="connsiteX1436" fmla="*/ 796715 w 1994047"/>
                  <a:gd name="connsiteY1436" fmla="*/ 903183 h 1167402"/>
                  <a:gd name="connsiteX1437" fmla="*/ 791777 w 1994047"/>
                  <a:gd name="connsiteY1437" fmla="*/ 908018 h 1167402"/>
                  <a:gd name="connsiteX1438" fmla="*/ 784370 w 1994047"/>
                  <a:gd name="connsiteY1438" fmla="*/ 915423 h 1167402"/>
                  <a:gd name="connsiteX1439" fmla="*/ 779432 w 1994047"/>
                  <a:gd name="connsiteY1439" fmla="*/ 915423 h 1167402"/>
                  <a:gd name="connsiteX1440" fmla="*/ 774498 w 1994047"/>
                  <a:gd name="connsiteY1440" fmla="*/ 912954 h 1167402"/>
                  <a:gd name="connsiteX1441" fmla="*/ 772027 w 1994047"/>
                  <a:gd name="connsiteY1441" fmla="*/ 910486 h 1167402"/>
                  <a:gd name="connsiteX1442" fmla="*/ 764623 w 1994047"/>
                  <a:gd name="connsiteY1442" fmla="*/ 908018 h 1167402"/>
                  <a:gd name="connsiteX1443" fmla="*/ 759685 w 1994047"/>
                  <a:gd name="connsiteY1443" fmla="*/ 912954 h 1167402"/>
                  <a:gd name="connsiteX1444" fmla="*/ 752281 w 1994047"/>
                  <a:gd name="connsiteY1444" fmla="*/ 920361 h 1167402"/>
                  <a:gd name="connsiteX1445" fmla="*/ 747343 w 1994047"/>
                  <a:gd name="connsiteY1445" fmla="*/ 925298 h 1167402"/>
                  <a:gd name="connsiteX1446" fmla="*/ 744873 w 1994047"/>
                  <a:gd name="connsiteY1446" fmla="*/ 922829 h 1167402"/>
                  <a:gd name="connsiteX1447" fmla="*/ 742406 w 1994047"/>
                  <a:gd name="connsiteY1447" fmla="*/ 920361 h 1167402"/>
                  <a:gd name="connsiteX1448" fmla="*/ 739939 w 1994047"/>
                  <a:gd name="connsiteY1448" fmla="*/ 920361 h 1167402"/>
                  <a:gd name="connsiteX1449" fmla="*/ 742406 w 1994047"/>
                  <a:gd name="connsiteY1449" fmla="*/ 927765 h 1167402"/>
                  <a:gd name="connsiteX1450" fmla="*/ 739939 w 1994047"/>
                  <a:gd name="connsiteY1450" fmla="*/ 930234 h 1167402"/>
                  <a:gd name="connsiteX1451" fmla="*/ 737468 w 1994047"/>
                  <a:gd name="connsiteY1451" fmla="*/ 937640 h 1167402"/>
                  <a:gd name="connsiteX1452" fmla="*/ 737468 w 1994047"/>
                  <a:gd name="connsiteY1452" fmla="*/ 940109 h 1167402"/>
                  <a:gd name="connsiteX1453" fmla="*/ 732531 w 1994047"/>
                  <a:gd name="connsiteY1453" fmla="*/ 947513 h 1167402"/>
                  <a:gd name="connsiteX1454" fmla="*/ 730064 w 1994047"/>
                  <a:gd name="connsiteY1454" fmla="*/ 949982 h 1167402"/>
                  <a:gd name="connsiteX1455" fmla="*/ 727593 w 1994047"/>
                  <a:gd name="connsiteY1455" fmla="*/ 952451 h 1167402"/>
                  <a:gd name="connsiteX1456" fmla="*/ 727593 w 1994047"/>
                  <a:gd name="connsiteY1456" fmla="*/ 954920 h 1167402"/>
                  <a:gd name="connsiteX1457" fmla="*/ 725126 w 1994047"/>
                  <a:gd name="connsiteY1457" fmla="*/ 957388 h 1167402"/>
                  <a:gd name="connsiteX1458" fmla="*/ 722659 w 1994047"/>
                  <a:gd name="connsiteY1458" fmla="*/ 964793 h 1167402"/>
                  <a:gd name="connsiteX1459" fmla="*/ 725126 w 1994047"/>
                  <a:gd name="connsiteY1459" fmla="*/ 974668 h 1167402"/>
                  <a:gd name="connsiteX1460" fmla="*/ 725126 w 1994047"/>
                  <a:gd name="connsiteY1460" fmla="*/ 1014165 h 1167402"/>
                  <a:gd name="connsiteX1461" fmla="*/ 722659 w 1994047"/>
                  <a:gd name="connsiteY1461" fmla="*/ 1014165 h 1167402"/>
                  <a:gd name="connsiteX1462" fmla="*/ 720189 w 1994047"/>
                  <a:gd name="connsiteY1462" fmla="*/ 1011696 h 1167402"/>
                  <a:gd name="connsiteX1463" fmla="*/ 712784 w 1994047"/>
                  <a:gd name="connsiteY1463" fmla="*/ 1006758 h 1167402"/>
                  <a:gd name="connsiteX1464" fmla="*/ 710314 w 1994047"/>
                  <a:gd name="connsiteY1464" fmla="*/ 999352 h 1167402"/>
                  <a:gd name="connsiteX1465" fmla="*/ 707847 w 1994047"/>
                  <a:gd name="connsiteY1465" fmla="*/ 999352 h 1167402"/>
                  <a:gd name="connsiteX1466" fmla="*/ 705380 w 1994047"/>
                  <a:gd name="connsiteY1466" fmla="*/ 996885 h 1167402"/>
                  <a:gd name="connsiteX1467" fmla="*/ 695505 w 1994047"/>
                  <a:gd name="connsiteY1467" fmla="*/ 994416 h 1167402"/>
                  <a:gd name="connsiteX1468" fmla="*/ 685630 w 1994047"/>
                  <a:gd name="connsiteY1468" fmla="*/ 996885 h 1167402"/>
                  <a:gd name="connsiteX1469" fmla="*/ 673288 w 1994047"/>
                  <a:gd name="connsiteY1469" fmla="*/ 999352 h 1167402"/>
                  <a:gd name="connsiteX1470" fmla="*/ 660946 w 1994047"/>
                  <a:gd name="connsiteY1470" fmla="*/ 1004290 h 1167402"/>
                  <a:gd name="connsiteX1471" fmla="*/ 648603 w 1994047"/>
                  <a:gd name="connsiteY1471" fmla="*/ 1011696 h 1167402"/>
                  <a:gd name="connsiteX1472" fmla="*/ 641196 w 1994047"/>
                  <a:gd name="connsiteY1472" fmla="*/ 1016633 h 1167402"/>
                  <a:gd name="connsiteX1473" fmla="*/ 631324 w 1994047"/>
                  <a:gd name="connsiteY1473" fmla="*/ 1021569 h 1167402"/>
                  <a:gd name="connsiteX1474" fmla="*/ 623916 w 1994047"/>
                  <a:gd name="connsiteY1474" fmla="*/ 1026507 h 1167402"/>
                  <a:gd name="connsiteX1475" fmla="*/ 604169 w 1994047"/>
                  <a:gd name="connsiteY1475" fmla="*/ 1036380 h 1167402"/>
                  <a:gd name="connsiteX1476" fmla="*/ 586890 w 1994047"/>
                  <a:gd name="connsiteY1476" fmla="*/ 1046255 h 1167402"/>
                  <a:gd name="connsiteX1477" fmla="*/ 579485 w 1994047"/>
                  <a:gd name="connsiteY1477" fmla="*/ 1048724 h 1167402"/>
                  <a:gd name="connsiteX1478" fmla="*/ 569610 w 1994047"/>
                  <a:gd name="connsiteY1478" fmla="*/ 1053660 h 1167402"/>
                  <a:gd name="connsiteX1479" fmla="*/ 559735 w 1994047"/>
                  <a:gd name="connsiteY1479" fmla="*/ 1058597 h 1167402"/>
                  <a:gd name="connsiteX1480" fmla="*/ 552331 w 1994047"/>
                  <a:gd name="connsiteY1480" fmla="*/ 1061066 h 1167402"/>
                  <a:gd name="connsiteX1481" fmla="*/ 542456 w 1994047"/>
                  <a:gd name="connsiteY1481" fmla="*/ 1063534 h 1167402"/>
                  <a:gd name="connsiteX1482" fmla="*/ 535051 w 1994047"/>
                  <a:gd name="connsiteY1482" fmla="*/ 1066003 h 1167402"/>
                  <a:gd name="connsiteX1483" fmla="*/ 525176 w 1994047"/>
                  <a:gd name="connsiteY1483" fmla="*/ 1070941 h 1167402"/>
                  <a:gd name="connsiteX1484" fmla="*/ 515405 w 1994047"/>
                  <a:gd name="connsiteY1484" fmla="*/ 1075877 h 1167402"/>
                  <a:gd name="connsiteX1485" fmla="*/ 500593 w 1994047"/>
                  <a:gd name="connsiteY1485" fmla="*/ 1080814 h 1167402"/>
                  <a:gd name="connsiteX1486" fmla="*/ 490721 w 1994047"/>
                  <a:gd name="connsiteY1486" fmla="*/ 1085751 h 1167402"/>
                  <a:gd name="connsiteX1487" fmla="*/ 475908 w 1994047"/>
                  <a:gd name="connsiteY1487" fmla="*/ 1093156 h 1167402"/>
                  <a:gd name="connsiteX1488" fmla="*/ 466034 w 1994047"/>
                  <a:gd name="connsiteY1488" fmla="*/ 1103031 h 1167402"/>
                  <a:gd name="connsiteX1489" fmla="*/ 458629 w 1994047"/>
                  <a:gd name="connsiteY1489" fmla="*/ 1107968 h 1167402"/>
                  <a:gd name="connsiteX1490" fmla="*/ 451224 w 1994047"/>
                  <a:gd name="connsiteY1490" fmla="*/ 1110436 h 1167402"/>
                  <a:gd name="connsiteX1491" fmla="*/ 443820 w 1994047"/>
                  <a:gd name="connsiteY1491" fmla="*/ 1112904 h 1167402"/>
                  <a:gd name="connsiteX1492" fmla="*/ 438882 w 1994047"/>
                  <a:gd name="connsiteY1492" fmla="*/ 1112904 h 1167402"/>
                  <a:gd name="connsiteX1493" fmla="*/ 433945 w 1994047"/>
                  <a:gd name="connsiteY1493" fmla="*/ 1115373 h 1167402"/>
                  <a:gd name="connsiteX1494" fmla="*/ 431474 w 1994047"/>
                  <a:gd name="connsiteY1494" fmla="*/ 1115373 h 1167402"/>
                  <a:gd name="connsiteX1495" fmla="*/ 429007 w 1994047"/>
                  <a:gd name="connsiteY1495" fmla="*/ 1117842 h 1167402"/>
                  <a:gd name="connsiteX1496" fmla="*/ 421603 w 1994047"/>
                  <a:gd name="connsiteY1496" fmla="*/ 1120311 h 1167402"/>
                  <a:gd name="connsiteX1497" fmla="*/ 414195 w 1994047"/>
                  <a:gd name="connsiteY1497" fmla="*/ 1127715 h 1167402"/>
                  <a:gd name="connsiteX1498" fmla="*/ 414195 w 1994047"/>
                  <a:gd name="connsiteY1498" fmla="*/ 1130184 h 1167402"/>
                  <a:gd name="connsiteX1499" fmla="*/ 411728 w 1994047"/>
                  <a:gd name="connsiteY1499" fmla="*/ 1137590 h 1167402"/>
                  <a:gd name="connsiteX1500" fmla="*/ 409257 w 1994047"/>
                  <a:gd name="connsiteY1500" fmla="*/ 1140059 h 1167402"/>
                  <a:gd name="connsiteX1501" fmla="*/ 406790 w 1994047"/>
                  <a:gd name="connsiteY1501" fmla="*/ 1142528 h 1167402"/>
                  <a:gd name="connsiteX1502" fmla="*/ 401853 w 1994047"/>
                  <a:gd name="connsiteY1502" fmla="*/ 1144995 h 1167402"/>
                  <a:gd name="connsiteX1503" fmla="*/ 394448 w 1994047"/>
                  <a:gd name="connsiteY1503" fmla="*/ 1149932 h 1167402"/>
                  <a:gd name="connsiteX1504" fmla="*/ 391978 w 1994047"/>
                  <a:gd name="connsiteY1504" fmla="*/ 1157338 h 1167402"/>
                  <a:gd name="connsiteX1505" fmla="*/ 389511 w 1994047"/>
                  <a:gd name="connsiteY1505" fmla="*/ 1159807 h 1167402"/>
                  <a:gd name="connsiteX1506" fmla="*/ 387044 w 1994047"/>
                  <a:gd name="connsiteY1506" fmla="*/ 1162276 h 1167402"/>
                  <a:gd name="connsiteX1507" fmla="*/ 379636 w 1994047"/>
                  <a:gd name="connsiteY1507" fmla="*/ 1164743 h 1167402"/>
                  <a:gd name="connsiteX1508" fmla="*/ 374698 w 1994047"/>
                  <a:gd name="connsiteY1508" fmla="*/ 1167212 h 1167402"/>
                  <a:gd name="connsiteX1509" fmla="*/ 364827 w 1994047"/>
                  <a:gd name="connsiteY1509" fmla="*/ 1167212 h 1167402"/>
                  <a:gd name="connsiteX1510" fmla="*/ 362356 w 1994047"/>
                  <a:gd name="connsiteY1510" fmla="*/ 1162276 h 1167402"/>
                  <a:gd name="connsiteX1511" fmla="*/ 359889 w 1994047"/>
                  <a:gd name="connsiteY1511" fmla="*/ 1159807 h 1167402"/>
                  <a:gd name="connsiteX1512" fmla="*/ 354952 w 1994047"/>
                  <a:gd name="connsiteY1512" fmla="*/ 1162276 h 1167402"/>
                  <a:gd name="connsiteX1513" fmla="*/ 347547 w 1994047"/>
                  <a:gd name="connsiteY1513" fmla="*/ 1162276 h 1167402"/>
                  <a:gd name="connsiteX1514" fmla="*/ 345077 w 1994047"/>
                  <a:gd name="connsiteY1514" fmla="*/ 1157338 h 1167402"/>
                  <a:gd name="connsiteX1515" fmla="*/ 342610 w 1994047"/>
                  <a:gd name="connsiteY1515" fmla="*/ 1152401 h 1167402"/>
                  <a:gd name="connsiteX1516" fmla="*/ 337672 w 1994047"/>
                  <a:gd name="connsiteY1516" fmla="*/ 1147463 h 1167402"/>
                  <a:gd name="connsiteX1517" fmla="*/ 337672 w 1994047"/>
                  <a:gd name="connsiteY1517" fmla="*/ 1144995 h 1167402"/>
                  <a:gd name="connsiteX1518" fmla="*/ 322860 w 1994047"/>
                  <a:gd name="connsiteY1518" fmla="*/ 1144995 h 1167402"/>
                  <a:gd name="connsiteX1519" fmla="*/ 320393 w 1994047"/>
                  <a:gd name="connsiteY1519" fmla="*/ 1142528 h 1167402"/>
                  <a:gd name="connsiteX1520" fmla="*/ 315455 w 1994047"/>
                  <a:gd name="connsiteY1520" fmla="*/ 1137590 h 1167402"/>
                  <a:gd name="connsiteX1521" fmla="*/ 310518 w 1994047"/>
                  <a:gd name="connsiteY1521" fmla="*/ 1135121 h 1167402"/>
                  <a:gd name="connsiteX1522" fmla="*/ 305580 w 1994047"/>
                  <a:gd name="connsiteY1522" fmla="*/ 1130184 h 1167402"/>
                  <a:gd name="connsiteX1523" fmla="*/ 300643 w 1994047"/>
                  <a:gd name="connsiteY1523" fmla="*/ 1122779 h 1167402"/>
                  <a:gd name="connsiteX1524" fmla="*/ 298176 w 1994047"/>
                  <a:gd name="connsiteY1524" fmla="*/ 1117842 h 1167402"/>
                  <a:gd name="connsiteX1525" fmla="*/ 295708 w 1994047"/>
                  <a:gd name="connsiteY1525" fmla="*/ 1112904 h 1167402"/>
                  <a:gd name="connsiteX1526" fmla="*/ 295708 w 1994047"/>
                  <a:gd name="connsiteY1526" fmla="*/ 1105500 h 1167402"/>
                  <a:gd name="connsiteX1527" fmla="*/ 293238 w 1994047"/>
                  <a:gd name="connsiteY1527" fmla="*/ 1100562 h 1167402"/>
                  <a:gd name="connsiteX1528" fmla="*/ 288301 w 1994047"/>
                  <a:gd name="connsiteY1528" fmla="*/ 1100562 h 1167402"/>
                  <a:gd name="connsiteX1529" fmla="*/ 283363 w 1994047"/>
                  <a:gd name="connsiteY1529" fmla="*/ 1103031 h 1167402"/>
                  <a:gd name="connsiteX1530" fmla="*/ 278429 w 1994047"/>
                  <a:gd name="connsiteY1530" fmla="*/ 1105500 h 1167402"/>
                  <a:gd name="connsiteX1531" fmla="*/ 273491 w 1994047"/>
                  <a:gd name="connsiteY1531" fmla="*/ 1107968 h 1167402"/>
                  <a:gd name="connsiteX1532" fmla="*/ 266084 w 1994047"/>
                  <a:gd name="connsiteY1532" fmla="*/ 1107968 h 1167402"/>
                  <a:gd name="connsiteX1533" fmla="*/ 261149 w 1994047"/>
                  <a:gd name="connsiteY1533" fmla="*/ 1110436 h 1167402"/>
                  <a:gd name="connsiteX1534" fmla="*/ 253741 w 1994047"/>
                  <a:gd name="connsiteY1534" fmla="*/ 1105500 h 1167402"/>
                  <a:gd name="connsiteX1535" fmla="*/ 248804 w 1994047"/>
                  <a:gd name="connsiteY1535" fmla="*/ 1100562 h 1167402"/>
                  <a:gd name="connsiteX1536" fmla="*/ 243870 w 1994047"/>
                  <a:gd name="connsiteY1536" fmla="*/ 1098094 h 1167402"/>
                  <a:gd name="connsiteX1537" fmla="*/ 238932 w 1994047"/>
                  <a:gd name="connsiteY1537" fmla="*/ 1095625 h 1167402"/>
                  <a:gd name="connsiteX1538" fmla="*/ 231524 w 1994047"/>
                  <a:gd name="connsiteY1538" fmla="*/ 1093156 h 1167402"/>
                  <a:gd name="connsiteX1539" fmla="*/ 229057 w 1994047"/>
                  <a:gd name="connsiteY1539" fmla="*/ 1090687 h 1167402"/>
                  <a:gd name="connsiteX1540" fmla="*/ 224120 w 1994047"/>
                  <a:gd name="connsiteY1540" fmla="*/ 1083283 h 1167402"/>
                  <a:gd name="connsiteX1541" fmla="*/ 221653 w 1994047"/>
                  <a:gd name="connsiteY1541" fmla="*/ 1078345 h 1167402"/>
                  <a:gd name="connsiteX1542" fmla="*/ 219182 w 1994047"/>
                  <a:gd name="connsiteY1542" fmla="*/ 1073408 h 1167402"/>
                  <a:gd name="connsiteX1543" fmla="*/ 214245 w 1994047"/>
                  <a:gd name="connsiteY1543" fmla="*/ 1068472 h 1167402"/>
                  <a:gd name="connsiteX1544" fmla="*/ 211778 w 1994047"/>
                  <a:gd name="connsiteY1544" fmla="*/ 1061066 h 1167402"/>
                  <a:gd name="connsiteX1545" fmla="*/ 209307 w 1994047"/>
                  <a:gd name="connsiteY1545" fmla="*/ 1056128 h 1167402"/>
                  <a:gd name="connsiteX1546" fmla="*/ 206840 w 1994047"/>
                  <a:gd name="connsiteY1546" fmla="*/ 1048724 h 1167402"/>
                  <a:gd name="connsiteX1547" fmla="*/ 204373 w 1994047"/>
                  <a:gd name="connsiteY1547" fmla="*/ 1043786 h 1167402"/>
                  <a:gd name="connsiteX1548" fmla="*/ 201903 w 1994047"/>
                  <a:gd name="connsiteY1548" fmla="*/ 1038849 h 1167402"/>
                  <a:gd name="connsiteX1549" fmla="*/ 201903 w 1994047"/>
                  <a:gd name="connsiteY1549" fmla="*/ 1036380 h 1167402"/>
                  <a:gd name="connsiteX1550" fmla="*/ 196965 w 1994047"/>
                  <a:gd name="connsiteY1550" fmla="*/ 1031444 h 1167402"/>
                  <a:gd name="connsiteX1551" fmla="*/ 194498 w 1994047"/>
                  <a:gd name="connsiteY1551" fmla="*/ 1026507 h 1167402"/>
                  <a:gd name="connsiteX1552" fmla="*/ 192028 w 1994047"/>
                  <a:gd name="connsiteY1552" fmla="*/ 1024038 h 1167402"/>
                  <a:gd name="connsiteX1553" fmla="*/ 179686 w 1994047"/>
                  <a:gd name="connsiteY1553" fmla="*/ 1014165 h 1167402"/>
                  <a:gd name="connsiteX1554" fmla="*/ 177219 w 1994047"/>
                  <a:gd name="connsiteY1554" fmla="*/ 1011696 h 1167402"/>
                  <a:gd name="connsiteX1555" fmla="*/ 177219 w 1994047"/>
                  <a:gd name="connsiteY1555" fmla="*/ 1004290 h 1167402"/>
                  <a:gd name="connsiteX1556" fmla="*/ 169814 w 1994047"/>
                  <a:gd name="connsiteY1556" fmla="*/ 1004290 h 1167402"/>
                  <a:gd name="connsiteX1557" fmla="*/ 164877 w 1994047"/>
                  <a:gd name="connsiteY1557" fmla="*/ 1001821 h 1167402"/>
                  <a:gd name="connsiteX1558" fmla="*/ 159939 w 1994047"/>
                  <a:gd name="connsiteY1558" fmla="*/ 999352 h 1167402"/>
                  <a:gd name="connsiteX1559" fmla="*/ 155002 w 1994047"/>
                  <a:gd name="connsiteY1559" fmla="*/ 994416 h 1167402"/>
                  <a:gd name="connsiteX1560" fmla="*/ 142660 w 1994047"/>
                  <a:gd name="connsiteY1560" fmla="*/ 994416 h 1167402"/>
                  <a:gd name="connsiteX1561" fmla="*/ 140189 w 1994047"/>
                  <a:gd name="connsiteY1561" fmla="*/ 991947 h 1167402"/>
                  <a:gd name="connsiteX1562" fmla="*/ 137722 w 1994047"/>
                  <a:gd name="connsiteY1562" fmla="*/ 989479 h 1167402"/>
                  <a:gd name="connsiteX1563" fmla="*/ 137722 w 1994047"/>
                  <a:gd name="connsiteY1563" fmla="*/ 987010 h 1167402"/>
                  <a:gd name="connsiteX1564" fmla="*/ 135255 w 1994047"/>
                  <a:gd name="connsiteY1564" fmla="*/ 984541 h 1167402"/>
                  <a:gd name="connsiteX1565" fmla="*/ 132785 w 1994047"/>
                  <a:gd name="connsiteY1565" fmla="*/ 982073 h 1167402"/>
                  <a:gd name="connsiteX1566" fmla="*/ 127847 w 1994047"/>
                  <a:gd name="connsiteY1566" fmla="*/ 979605 h 1167402"/>
                  <a:gd name="connsiteX1567" fmla="*/ 120443 w 1994047"/>
                  <a:gd name="connsiteY1567" fmla="*/ 979605 h 1167402"/>
                  <a:gd name="connsiteX1568" fmla="*/ 115505 w 1994047"/>
                  <a:gd name="connsiteY1568" fmla="*/ 977137 h 1167402"/>
                  <a:gd name="connsiteX1569" fmla="*/ 95859 w 1994047"/>
                  <a:gd name="connsiteY1569" fmla="*/ 977137 h 1167402"/>
                  <a:gd name="connsiteX1570" fmla="*/ 93392 w 1994047"/>
                  <a:gd name="connsiteY1570" fmla="*/ 974668 h 1167402"/>
                  <a:gd name="connsiteX1571" fmla="*/ 90821 w 1994047"/>
                  <a:gd name="connsiteY1571" fmla="*/ 972199 h 1167402"/>
                  <a:gd name="connsiteX1572" fmla="*/ 88454 w 1994047"/>
                  <a:gd name="connsiteY1572" fmla="*/ 969730 h 1167402"/>
                  <a:gd name="connsiteX1573" fmla="*/ 83517 w 1994047"/>
                  <a:gd name="connsiteY1573" fmla="*/ 967262 h 1167402"/>
                  <a:gd name="connsiteX1574" fmla="*/ 78579 w 1994047"/>
                  <a:gd name="connsiteY1574" fmla="*/ 964793 h 1167402"/>
                  <a:gd name="connsiteX1575" fmla="*/ 76112 w 1994047"/>
                  <a:gd name="connsiteY1575" fmla="*/ 964793 h 1167402"/>
                  <a:gd name="connsiteX1576" fmla="*/ 68604 w 1994047"/>
                  <a:gd name="connsiteY1576" fmla="*/ 959857 h 1167402"/>
                  <a:gd name="connsiteX1577" fmla="*/ 66237 w 1994047"/>
                  <a:gd name="connsiteY1577" fmla="*/ 957388 h 1167402"/>
                  <a:gd name="connsiteX1578" fmla="*/ 66237 w 1994047"/>
                  <a:gd name="connsiteY1578" fmla="*/ 954920 h 1167402"/>
                  <a:gd name="connsiteX1579" fmla="*/ 58833 w 1994047"/>
                  <a:gd name="connsiteY1579" fmla="*/ 954920 h 1167402"/>
                  <a:gd name="connsiteX1580" fmla="*/ 56362 w 1994047"/>
                  <a:gd name="connsiteY1580" fmla="*/ 952451 h 1167402"/>
                  <a:gd name="connsiteX1581" fmla="*/ 48958 w 1994047"/>
                  <a:gd name="connsiteY1581" fmla="*/ 945045 h 1167402"/>
                  <a:gd name="connsiteX1582" fmla="*/ 41553 w 1994047"/>
                  <a:gd name="connsiteY1582" fmla="*/ 942578 h 1167402"/>
                  <a:gd name="connsiteX1583" fmla="*/ 29211 w 1994047"/>
                  <a:gd name="connsiteY1583" fmla="*/ 937640 h 1167402"/>
                  <a:gd name="connsiteX1584" fmla="*/ 24274 w 1994047"/>
                  <a:gd name="connsiteY1584" fmla="*/ 935171 h 1167402"/>
                  <a:gd name="connsiteX1585" fmla="*/ 16869 w 1994047"/>
                  <a:gd name="connsiteY1585" fmla="*/ 932703 h 1167402"/>
                  <a:gd name="connsiteX1586" fmla="*/ 6994 w 1994047"/>
                  <a:gd name="connsiteY1586" fmla="*/ 930234 h 1167402"/>
                  <a:gd name="connsiteX1587" fmla="*/ 6994 w 1994047"/>
                  <a:gd name="connsiteY1587" fmla="*/ 932703 h 1167402"/>
                  <a:gd name="connsiteX1588" fmla="*/ -411 w 1994047"/>
                  <a:gd name="connsiteY1588" fmla="*/ 930234 h 1167402"/>
                  <a:gd name="connsiteX1589" fmla="*/ -411 w 1994047"/>
                  <a:gd name="connsiteY1589" fmla="*/ 925298 h 1167402"/>
                  <a:gd name="connsiteX1590" fmla="*/ 2057 w 1994047"/>
                  <a:gd name="connsiteY1590" fmla="*/ 917892 h 1167402"/>
                  <a:gd name="connsiteX1591" fmla="*/ 4524 w 1994047"/>
                  <a:gd name="connsiteY1591" fmla="*/ 912954 h 1167402"/>
                  <a:gd name="connsiteX1592" fmla="*/ 11931 w 1994047"/>
                  <a:gd name="connsiteY1592" fmla="*/ 908018 h 1167402"/>
                  <a:gd name="connsiteX1593" fmla="*/ 14399 w 1994047"/>
                  <a:gd name="connsiteY1593" fmla="*/ 903183 h 1167402"/>
                  <a:gd name="connsiteX1594" fmla="*/ 19336 w 1994047"/>
                  <a:gd name="connsiteY1594" fmla="*/ 900714 h 1167402"/>
                  <a:gd name="connsiteX1595" fmla="*/ 24274 w 1994047"/>
                  <a:gd name="connsiteY1595" fmla="*/ 898247 h 1167402"/>
                  <a:gd name="connsiteX1596" fmla="*/ 31678 w 1994047"/>
                  <a:gd name="connsiteY1596" fmla="*/ 895778 h 1167402"/>
                  <a:gd name="connsiteX1597" fmla="*/ 34148 w 1994047"/>
                  <a:gd name="connsiteY1597" fmla="*/ 893206 h 1167402"/>
                  <a:gd name="connsiteX1598" fmla="*/ 39083 w 1994047"/>
                  <a:gd name="connsiteY1598" fmla="*/ 890737 h 1167402"/>
                  <a:gd name="connsiteX1599" fmla="*/ 41553 w 1994047"/>
                  <a:gd name="connsiteY1599" fmla="*/ 885903 h 1167402"/>
                  <a:gd name="connsiteX1600" fmla="*/ 44020 w 1994047"/>
                  <a:gd name="connsiteY1600" fmla="*/ 878499 h 1167402"/>
                  <a:gd name="connsiteX1601" fmla="*/ 46491 w 1994047"/>
                  <a:gd name="connsiteY1601" fmla="*/ 873458 h 1167402"/>
                  <a:gd name="connsiteX1602" fmla="*/ 48958 w 1994047"/>
                  <a:gd name="connsiteY1602" fmla="*/ 870991 h 1167402"/>
                  <a:gd name="connsiteX1603" fmla="*/ 48958 w 1994047"/>
                  <a:gd name="connsiteY1603" fmla="*/ 866155 h 1167402"/>
                  <a:gd name="connsiteX1604" fmla="*/ 51428 w 1994047"/>
                  <a:gd name="connsiteY1604" fmla="*/ 863688 h 1167402"/>
                  <a:gd name="connsiteX1605" fmla="*/ 51428 w 1994047"/>
                  <a:gd name="connsiteY1605" fmla="*/ 858751 h 1167402"/>
                  <a:gd name="connsiteX1606" fmla="*/ 53895 w 1994047"/>
                  <a:gd name="connsiteY1606" fmla="*/ 856282 h 1167402"/>
                  <a:gd name="connsiteX1607" fmla="*/ 56362 w 1994047"/>
                  <a:gd name="connsiteY1607" fmla="*/ 853813 h 1167402"/>
                  <a:gd name="connsiteX1608" fmla="*/ 56362 w 1994047"/>
                  <a:gd name="connsiteY1608" fmla="*/ 848876 h 1167402"/>
                  <a:gd name="connsiteX1609" fmla="*/ 58833 w 1994047"/>
                  <a:gd name="connsiteY1609" fmla="*/ 848876 h 1167402"/>
                  <a:gd name="connsiteX1610" fmla="*/ 63770 w 1994047"/>
                  <a:gd name="connsiteY1610" fmla="*/ 846407 h 1167402"/>
                  <a:gd name="connsiteX1611" fmla="*/ 66237 w 1994047"/>
                  <a:gd name="connsiteY1611" fmla="*/ 846407 h 1167402"/>
                  <a:gd name="connsiteX1612" fmla="*/ 71175 w 1994047"/>
                  <a:gd name="connsiteY1612" fmla="*/ 843940 h 1167402"/>
                  <a:gd name="connsiteX1613" fmla="*/ 73541 w 1994047"/>
                  <a:gd name="connsiteY1613" fmla="*/ 843940 h 1167402"/>
                  <a:gd name="connsiteX1614" fmla="*/ 73541 w 1994047"/>
                  <a:gd name="connsiteY1614" fmla="*/ 839002 h 1167402"/>
                  <a:gd name="connsiteX1615" fmla="*/ 76112 w 1994047"/>
                  <a:gd name="connsiteY1615" fmla="*/ 834065 h 1167402"/>
                  <a:gd name="connsiteX1616" fmla="*/ 76112 w 1994047"/>
                  <a:gd name="connsiteY1616" fmla="*/ 814317 h 1167402"/>
                  <a:gd name="connsiteX1617" fmla="*/ 73541 w 1994047"/>
                  <a:gd name="connsiteY1617" fmla="*/ 806912 h 1167402"/>
                  <a:gd name="connsiteX1618" fmla="*/ 71175 w 1994047"/>
                  <a:gd name="connsiteY1618" fmla="*/ 799506 h 1167402"/>
                  <a:gd name="connsiteX1619" fmla="*/ 68604 w 1994047"/>
                  <a:gd name="connsiteY1619" fmla="*/ 797037 h 1167402"/>
                  <a:gd name="connsiteX1620" fmla="*/ 63770 w 1994047"/>
                  <a:gd name="connsiteY1620" fmla="*/ 794568 h 1167402"/>
                  <a:gd name="connsiteX1621" fmla="*/ 61300 w 1994047"/>
                  <a:gd name="connsiteY1621" fmla="*/ 789632 h 1167402"/>
                  <a:gd name="connsiteX1622" fmla="*/ 56362 w 1994047"/>
                  <a:gd name="connsiteY1622" fmla="*/ 782226 h 1167402"/>
                  <a:gd name="connsiteX1623" fmla="*/ 51428 w 1994047"/>
                  <a:gd name="connsiteY1623" fmla="*/ 777289 h 1167402"/>
                  <a:gd name="connsiteX1624" fmla="*/ 48958 w 1994047"/>
                  <a:gd name="connsiteY1624" fmla="*/ 774820 h 1167402"/>
                  <a:gd name="connsiteX1625" fmla="*/ 48958 w 1994047"/>
                  <a:gd name="connsiteY1625" fmla="*/ 764947 h 1167402"/>
                  <a:gd name="connsiteX1626" fmla="*/ 51428 w 1994047"/>
                  <a:gd name="connsiteY1626" fmla="*/ 762478 h 1167402"/>
                  <a:gd name="connsiteX1627" fmla="*/ 53895 w 1994047"/>
                  <a:gd name="connsiteY1627" fmla="*/ 755072 h 1167402"/>
                  <a:gd name="connsiteX1628" fmla="*/ 53895 w 1994047"/>
                  <a:gd name="connsiteY1628" fmla="*/ 752605 h 1167402"/>
                  <a:gd name="connsiteX1629" fmla="*/ 51428 w 1994047"/>
                  <a:gd name="connsiteY1629" fmla="*/ 747667 h 1167402"/>
                  <a:gd name="connsiteX1630" fmla="*/ 51428 w 1994047"/>
                  <a:gd name="connsiteY1630" fmla="*/ 742730 h 1167402"/>
                  <a:gd name="connsiteX1631" fmla="*/ 48958 w 1994047"/>
                  <a:gd name="connsiteY1631" fmla="*/ 740261 h 1167402"/>
                  <a:gd name="connsiteX1632" fmla="*/ 48958 w 1994047"/>
                  <a:gd name="connsiteY1632" fmla="*/ 735325 h 1167402"/>
                  <a:gd name="connsiteX1633" fmla="*/ 51428 w 1994047"/>
                  <a:gd name="connsiteY1633" fmla="*/ 730388 h 1167402"/>
                  <a:gd name="connsiteX1634" fmla="*/ 48958 w 1994047"/>
                  <a:gd name="connsiteY1634" fmla="*/ 727919 h 1167402"/>
                  <a:gd name="connsiteX1635" fmla="*/ 48958 w 1994047"/>
                  <a:gd name="connsiteY1635" fmla="*/ 710639 h 1167402"/>
                  <a:gd name="connsiteX1636" fmla="*/ 51428 w 1994047"/>
                  <a:gd name="connsiteY1636" fmla="*/ 703233 h 1167402"/>
                  <a:gd name="connsiteX1637" fmla="*/ 53895 w 1994047"/>
                  <a:gd name="connsiteY1637" fmla="*/ 700764 h 1167402"/>
                  <a:gd name="connsiteX1638" fmla="*/ 56362 w 1994047"/>
                  <a:gd name="connsiteY1638" fmla="*/ 695828 h 1167402"/>
                  <a:gd name="connsiteX1639" fmla="*/ 61300 w 1994047"/>
                  <a:gd name="connsiteY1639" fmla="*/ 693360 h 1167402"/>
                  <a:gd name="connsiteX1640" fmla="*/ 63770 w 1994047"/>
                  <a:gd name="connsiteY1640" fmla="*/ 690891 h 1167402"/>
                  <a:gd name="connsiteX1641" fmla="*/ 66237 w 1994047"/>
                  <a:gd name="connsiteY1641" fmla="*/ 688422 h 1167402"/>
                  <a:gd name="connsiteX1642" fmla="*/ 66237 w 1994047"/>
                  <a:gd name="connsiteY1642" fmla="*/ 685954 h 1167402"/>
                  <a:gd name="connsiteX1643" fmla="*/ 68604 w 1994047"/>
                  <a:gd name="connsiteY1643" fmla="*/ 683485 h 1167402"/>
                  <a:gd name="connsiteX1644" fmla="*/ 68604 w 1994047"/>
                  <a:gd name="connsiteY1644" fmla="*/ 673611 h 1167402"/>
                  <a:gd name="connsiteX1645" fmla="*/ 71175 w 1994047"/>
                  <a:gd name="connsiteY1645" fmla="*/ 671143 h 1167402"/>
                  <a:gd name="connsiteX1646" fmla="*/ 73541 w 1994047"/>
                  <a:gd name="connsiteY1646" fmla="*/ 668674 h 1167402"/>
                  <a:gd name="connsiteX1647" fmla="*/ 76112 w 1994047"/>
                  <a:gd name="connsiteY1647" fmla="*/ 668674 h 1167402"/>
                  <a:gd name="connsiteX1648" fmla="*/ 78579 w 1994047"/>
                  <a:gd name="connsiteY1648" fmla="*/ 666205 h 1167402"/>
                  <a:gd name="connsiteX1649" fmla="*/ 78579 w 1994047"/>
                  <a:gd name="connsiteY1649" fmla="*/ 668674 h 1167402"/>
                  <a:gd name="connsiteX1650" fmla="*/ 80946 w 1994047"/>
                  <a:gd name="connsiteY1650" fmla="*/ 668674 h 1167402"/>
                  <a:gd name="connsiteX1651" fmla="*/ 80946 w 1994047"/>
                  <a:gd name="connsiteY1651" fmla="*/ 671143 h 1167402"/>
                  <a:gd name="connsiteX1652" fmla="*/ 83517 w 1994047"/>
                  <a:gd name="connsiteY1652" fmla="*/ 676080 h 1167402"/>
                  <a:gd name="connsiteX1653" fmla="*/ 83517 w 1994047"/>
                  <a:gd name="connsiteY1653" fmla="*/ 678549 h 1167402"/>
                  <a:gd name="connsiteX1654" fmla="*/ 85883 w 1994047"/>
                  <a:gd name="connsiteY1654" fmla="*/ 681018 h 1167402"/>
                  <a:gd name="connsiteX1655" fmla="*/ 85883 w 1994047"/>
                  <a:gd name="connsiteY1655" fmla="*/ 683485 h 1167402"/>
                  <a:gd name="connsiteX1656" fmla="*/ 88454 w 1994047"/>
                  <a:gd name="connsiteY1656" fmla="*/ 683485 h 1167402"/>
                  <a:gd name="connsiteX1657" fmla="*/ 90821 w 1994047"/>
                  <a:gd name="connsiteY1657" fmla="*/ 685954 h 1167402"/>
                  <a:gd name="connsiteX1658" fmla="*/ 95859 w 1994047"/>
                  <a:gd name="connsiteY1658" fmla="*/ 685954 h 1167402"/>
                  <a:gd name="connsiteX1659" fmla="*/ 98226 w 1994047"/>
                  <a:gd name="connsiteY1659" fmla="*/ 683485 h 1167402"/>
                  <a:gd name="connsiteX1660" fmla="*/ 95859 w 1994047"/>
                  <a:gd name="connsiteY1660" fmla="*/ 681018 h 1167402"/>
                  <a:gd name="connsiteX1661" fmla="*/ 95859 w 1994047"/>
                  <a:gd name="connsiteY1661" fmla="*/ 678549 h 1167402"/>
                  <a:gd name="connsiteX1662" fmla="*/ 93392 w 1994047"/>
                  <a:gd name="connsiteY1662" fmla="*/ 673611 h 1167402"/>
                  <a:gd name="connsiteX1663" fmla="*/ 98226 w 1994047"/>
                  <a:gd name="connsiteY1663" fmla="*/ 673611 h 1167402"/>
                  <a:gd name="connsiteX1664" fmla="*/ 100796 w 1994047"/>
                  <a:gd name="connsiteY1664" fmla="*/ 676080 h 1167402"/>
                  <a:gd name="connsiteX1665" fmla="*/ 103163 w 1994047"/>
                  <a:gd name="connsiteY1665" fmla="*/ 681018 h 1167402"/>
                  <a:gd name="connsiteX1666" fmla="*/ 103163 w 1994047"/>
                  <a:gd name="connsiteY1666" fmla="*/ 683485 h 1167402"/>
                  <a:gd name="connsiteX1667" fmla="*/ 105630 w 1994047"/>
                  <a:gd name="connsiteY1667" fmla="*/ 685954 h 1167402"/>
                  <a:gd name="connsiteX1668" fmla="*/ 108101 w 1994047"/>
                  <a:gd name="connsiteY1668" fmla="*/ 685954 h 1167402"/>
                  <a:gd name="connsiteX1669" fmla="*/ 108101 w 1994047"/>
                  <a:gd name="connsiteY1669" fmla="*/ 673611 h 1167402"/>
                  <a:gd name="connsiteX1670" fmla="*/ 110568 w 1994047"/>
                  <a:gd name="connsiteY1670" fmla="*/ 671143 h 1167402"/>
                  <a:gd name="connsiteX1671" fmla="*/ 113038 w 1994047"/>
                  <a:gd name="connsiteY1671" fmla="*/ 668674 h 1167402"/>
                  <a:gd name="connsiteX1672" fmla="*/ 117972 w 1994047"/>
                  <a:gd name="connsiteY1672" fmla="*/ 666205 h 1167402"/>
                  <a:gd name="connsiteX1673" fmla="*/ 120443 w 1994047"/>
                  <a:gd name="connsiteY1673" fmla="*/ 663738 h 1167402"/>
                  <a:gd name="connsiteX1674" fmla="*/ 127847 w 1994047"/>
                  <a:gd name="connsiteY1674" fmla="*/ 663738 h 1167402"/>
                  <a:gd name="connsiteX1675" fmla="*/ 127847 w 1994047"/>
                  <a:gd name="connsiteY1675" fmla="*/ 658801 h 1167402"/>
                  <a:gd name="connsiteX1676" fmla="*/ 135255 w 1994047"/>
                  <a:gd name="connsiteY1676" fmla="*/ 658801 h 1167402"/>
                  <a:gd name="connsiteX1677" fmla="*/ 140189 w 1994047"/>
                  <a:gd name="connsiteY1677" fmla="*/ 656332 h 1167402"/>
                  <a:gd name="connsiteX1678" fmla="*/ 140189 w 1994047"/>
                  <a:gd name="connsiteY1678" fmla="*/ 646457 h 1167402"/>
                  <a:gd name="connsiteX1679" fmla="*/ 142660 w 1994047"/>
                  <a:gd name="connsiteY1679" fmla="*/ 641521 h 1167402"/>
                  <a:gd name="connsiteX1680" fmla="*/ 145127 w 1994047"/>
                  <a:gd name="connsiteY1680" fmla="*/ 639052 h 1167402"/>
                  <a:gd name="connsiteX1681" fmla="*/ 147597 w 1994047"/>
                  <a:gd name="connsiteY1681" fmla="*/ 636584 h 1167402"/>
                  <a:gd name="connsiteX1682" fmla="*/ 150064 w 1994047"/>
                  <a:gd name="connsiteY1682" fmla="*/ 639052 h 1167402"/>
                  <a:gd name="connsiteX1683" fmla="*/ 150064 w 1994047"/>
                  <a:gd name="connsiteY1683" fmla="*/ 641521 h 1167402"/>
                  <a:gd name="connsiteX1684" fmla="*/ 152535 w 1994047"/>
                  <a:gd name="connsiteY1684" fmla="*/ 641521 h 1167402"/>
                  <a:gd name="connsiteX1685" fmla="*/ 155002 w 1994047"/>
                  <a:gd name="connsiteY1685" fmla="*/ 639052 h 1167402"/>
                  <a:gd name="connsiteX1686" fmla="*/ 159939 w 1994047"/>
                  <a:gd name="connsiteY1686" fmla="*/ 639052 h 1167402"/>
                  <a:gd name="connsiteX1687" fmla="*/ 159939 w 1994047"/>
                  <a:gd name="connsiteY1687" fmla="*/ 646457 h 1167402"/>
                  <a:gd name="connsiteX1688" fmla="*/ 162406 w 1994047"/>
                  <a:gd name="connsiteY1688" fmla="*/ 646457 h 1167402"/>
                  <a:gd name="connsiteX1689" fmla="*/ 162406 w 1994047"/>
                  <a:gd name="connsiteY1689" fmla="*/ 643990 h 1167402"/>
                  <a:gd name="connsiteX1690" fmla="*/ 164877 w 1994047"/>
                  <a:gd name="connsiteY1690" fmla="*/ 643990 h 1167402"/>
                  <a:gd name="connsiteX1691" fmla="*/ 164877 w 1994047"/>
                  <a:gd name="connsiteY1691" fmla="*/ 641521 h 1167402"/>
                  <a:gd name="connsiteX1692" fmla="*/ 167344 w 1994047"/>
                  <a:gd name="connsiteY1692" fmla="*/ 636584 h 1167402"/>
                  <a:gd name="connsiteX1693" fmla="*/ 172281 w 1994047"/>
                  <a:gd name="connsiteY1693" fmla="*/ 636584 h 1167402"/>
                  <a:gd name="connsiteX1694" fmla="*/ 174748 w 1994047"/>
                  <a:gd name="connsiteY1694" fmla="*/ 639052 h 1167402"/>
                  <a:gd name="connsiteX1695" fmla="*/ 174748 w 1994047"/>
                  <a:gd name="connsiteY1695" fmla="*/ 626710 h 1167402"/>
                  <a:gd name="connsiteX1696" fmla="*/ 169814 w 1994047"/>
                  <a:gd name="connsiteY1696" fmla="*/ 626710 h 1167402"/>
                  <a:gd name="connsiteX1697" fmla="*/ 169814 w 1994047"/>
                  <a:gd name="connsiteY1697" fmla="*/ 629177 h 1167402"/>
                  <a:gd name="connsiteX1698" fmla="*/ 167344 w 1994047"/>
                  <a:gd name="connsiteY1698" fmla="*/ 631646 h 1167402"/>
                  <a:gd name="connsiteX1699" fmla="*/ 167344 w 1994047"/>
                  <a:gd name="connsiteY1699" fmla="*/ 624241 h 1167402"/>
                  <a:gd name="connsiteX1700" fmla="*/ 169814 w 1994047"/>
                  <a:gd name="connsiteY1700" fmla="*/ 624241 h 1167402"/>
                  <a:gd name="connsiteX1701" fmla="*/ 167344 w 1994047"/>
                  <a:gd name="connsiteY1701" fmla="*/ 621773 h 1167402"/>
                  <a:gd name="connsiteX1702" fmla="*/ 167344 w 1994047"/>
                  <a:gd name="connsiteY1702" fmla="*/ 614367 h 1167402"/>
                  <a:gd name="connsiteX1703" fmla="*/ 172281 w 1994047"/>
                  <a:gd name="connsiteY1703" fmla="*/ 614367 h 1167402"/>
                  <a:gd name="connsiteX1704" fmla="*/ 172281 w 1994047"/>
                  <a:gd name="connsiteY1704" fmla="*/ 621773 h 1167402"/>
                  <a:gd name="connsiteX1705" fmla="*/ 179686 w 1994047"/>
                  <a:gd name="connsiteY1705" fmla="*/ 621773 h 1167402"/>
                  <a:gd name="connsiteX1706" fmla="*/ 182156 w 1994047"/>
                  <a:gd name="connsiteY1706" fmla="*/ 619304 h 1167402"/>
                  <a:gd name="connsiteX1707" fmla="*/ 182156 w 1994047"/>
                  <a:gd name="connsiteY1707" fmla="*/ 616835 h 1167402"/>
                  <a:gd name="connsiteX1708" fmla="*/ 184623 w 1994047"/>
                  <a:gd name="connsiteY1708" fmla="*/ 616835 h 1167402"/>
                  <a:gd name="connsiteX1709" fmla="*/ 184623 w 1994047"/>
                  <a:gd name="connsiteY1709" fmla="*/ 621773 h 1167402"/>
                  <a:gd name="connsiteX1710" fmla="*/ 187094 w 1994047"/>
                  <a:gd name="connsiteY1710" fmla="*/ 624241 h 1167402"/>
                  <a:gd name="connsiteX1711" fmla="*/ 189561 w 1994047"/>
                  <a:gd name="connsiteY1711" fmla="*/ 624241 h 1167402"/>
                  <a:gd name="connsiteX1712" fmla="*/ 194498 w 1994047"/>
                  <a:gd name="connsiteY1712" fmla="*/ 621773 h 1167402"/>
                  <a:gd name="connsiteX1713" fmla="*/ 204373 w 1994047"/>
                  <a:gd name="connsiteY1713" fmla="*/ 621773 h 1167402"/>
                  <a:gd name="connsiteX1714" fmla="*/ 206840 w 1994047"/>
                  <a:gd name="connsiteY1714" fmla="*/ 624241 h 1167402"/>
                  <a:gd name="connsiteX1715" fmla="*/ 209307 w 1994047"/>
                  <a:gd name="connsiteY1715" fmla="*/ 624241 h 1167402"/>
                  <a:gd name="connsiteX1716" fmla="*/ 206840 w 1994047"/>
                  <a:gd name="connsiteY1716" fmla="*/ 621773 h 1167402"/>
                  <a:gd name="connsiteX1717" fmla="*/ 206840 w 1994047"/>
                  <a:gd name="connsiteY1717" fmla="*/ 611898 h 1167402"/>
                  <a:gd name="connsiteX1718" fmla="*/ 209307 w 1994047"/>
                  <a:gd name="connsiteY1718" fmla="*/ 609431 h 1167402"/>
                  <a:gd name="connsiteX1719" fmla="*/ 211778 w 1994047"/>
                  <a:gd name="connsiteY1719" fmla="*/ 606962 h 1167402"/>
                  <a:gd name="connsiteX1720" fmla="*/ 214245 w 1994047"/>
                  <a:gd name="connsiteY1720" fmla="*/ 606962 h 1167402"/>
                  <a:gd name="connsiteX1721" fmla="*/ 216715 w 1994047"/>
                  <a:gd name="connsiteY1721" fmla="*/ 609431 h 1167402"/>
                  <a:gd name="connsiteX1722" fmla="*/ 219182 w 1994047"/>
                  <a:gd name="connsiteY1722" fmla="*/ 606962 h 1167402"/>
                  <a:gd name="connsiteX1723" fmla="*/ 219182 w 1994047"/>
                  <a:gd name="connsiteY1723" fmla="*/ 604493 h 1167402"/>
                  <a:gd name="connsiteX1724" fmla="*/ 221653 w 1994047"/>
                  <a:gd name="connsiteY1724" fmla="*/ 602024 h 1167402"/>
                  <a:gd name="connsiteX1725" fmla="*/ 221653 w 1994047"/>
                  <a:gd name="connsiteY1725" fmla="*/ 599556 h 1167402"/>
                  <a:gd name="connsiteX1726" fmla="*/ 219182 w 1994047"/>
                  <a:gd name="connsiteY1726" fmla="*/ 599556 h 1167402"/>
                  <a:gd name="connsiteX1727" fmla="*/ 219182 w 1994047"/>
                  <a:gd name="connsiteY1727" fmla="*/ 597087 h 1167402"/>
                  <a:gd name="connsiteX1728" fmla="*/ 216715 w 1994047"/>
                  <a:gd name="connsiteY1728" fmla="*/ 597087 h 1167402"/>
                  <a:gd name="connsiteX1729" fmla="*/ 214245 w 1994047"/>
                  <a:gd name="connsiteY1729" fmla="*/ 599556 h 1167402"/>
                  <a:gd name="connsiteX1730" fmla="*/ 211778 w 1994047"/>
                  <a:gd name="connsiteY1730" fmla="*/ 597087 h 1167402"/>
                  <a:gd name="connsiteX1731" fmla="*/ 214245 w 1994047"/>
                  <a:gd name="connsiteY1731" fmla="*/ 594618 h 1167402"/>
                  <a:gd name="connsiteX1732" fmla="*/ 214245 w 1994047"/>
                  <a:gd name="connsiteY1732" fmla="*/ 592150 h 1167402"/>
                  <a:gd name="connsiteX1733" fmla="*/ 211778 w 1994047"/>
                  <a:gd name="connsiteY1733" fmla="*/ 592150 h 1167402"/>
                  <a:gd name="connsiteX1734" fmla="*/ 209307 w 1994047"/>
                  <a:gd name="connsiteY1734" fmla="*/ 594618 h 1167402"/>
                  <a:gd name="connsiteX1735" fmla="*/ 206840 w 1994047"/>
                  <a:gd name="connsiteY1735" fmla="*/ 594618 h 1167402"/>
                  <a:gd name="connsiteX1736" fmla="*/ 206840 w 1994047"/>
                  <a:gd name="connsiteY1736" fmla="*/ 582276 h 1167402"/>
                  <a:gd name="connsiteX1737" fmla="*/ 204373 w 1994047"/>
                  <a:gd name="connsiteY1737" fmla="*/ 582276 h 1167402"/>
                  <a:gd name="connsiteX1738" fmla="*/ 204373 w 1994047"/>
                  <a:gd name="connsiteY1738" fmla="*/ 582276 h 1167402"/>
                  <a:gd name="connsiteX1739" fmla="*/ 199436 w 1994047"/>
                  <a:gd name="connsiteY1739" fmla="*/ 582276 h 1167402"/>
                  <a:gd name="connsiteX1740" fmla="*/ 199436 w 1994047"/>
                  <a:gd name="connsiteY1740" fmla="*/ 579807 h 1167402"/>
                  <a:gd name="connsiteX1741" fmla="*/ 194498 w 1994047"/>
                  <a:gd name="connsiteY1741" fmla="*/ 579807 h 1167402"/>
                  <a:gd name="connsiteX1742" fmla="*/ 192028 w 1994047"/>
                  <a:gd name="connsiteY1742" fmla="*/ 574870 h 1167402"/>
                  <a:gd name="connsiteX1743" fmla="*/ 192028 w 1994047"/>
                  <a:gd name="connsiteY1743" fmla="*/ 572403 h 1167402"/>
                  <a:gd name="connsiteX1744" fmla="*/ 189561 w 1994047"/>
                  <a:gd name="connsiteY1744" fmla="*/ 569934 h 1167402"/>
                  <a:gd name="connsiteX1745" fmla="*/ 189561 w 1994047"/>
                  <a:gd name="connsiteY1745" fmla="*/ 572403 h 1167402"/>
                  <a:gd name="connsiteX1746" fmla="*/ 187094 w 1994047"/>
                  <a:gd name="connsiteY1746" fmla="*/ 577339 h 1167402"/>
                  <a:gd name="connsiteX1747" fmla="*/ 187094 w 1994047"/>
                  <a:gd name="connsiteY1747" fmla="*/ 579807 h 1167402"/>
                  <a:gd name="connsiteX1748" fmla="*/ 184623 w 1994047"/>
                  <a:gd name="connsiteY1748" fmla="*/ 579807 h 1167402"/>
                  <a:gd name="connsiteX1749" fmla="*/ 184623 w 1994047"/>
                  <a:gd name="connsiteY1749" fmla="*/ 582276 h 1167402"/>
                  <a:gd name="connsiteX1750" fmla="*/ 182156 w 1994047"/>
                  <a:gd name="connsiteY1750" fmla="*/ 582276 h 1167402"/>
                  <a:gd name="connsiteX1751" fmla="*/ 182156 w 1994047"/>
                  <a:gd name="connsiteY1751" fmla="*/ 579807 h 1167402"/>
                  <a:gd name="connsiteX1752" fmla="*/ 179686 w 1994047"/>
                  <a:gd name="connsiteY1752" fmla="*/ 579807 h 1167402"/>
                  <a:gd name="connsiteX1753" fmla="*/ 179686 w 1994047"/>
                  <a:gd name="connsiteY1753" fmla="*/ 577339 h 1167402"/>
                  <a:gd name="connsiteX1754" fmla="*/ 174748 w 1994047"/>
                  <a:gd name="connsiteY1754" fmla="*/ 577339 h 1167402"/>
                  <a:gd name="connsiteX1755" fmla="*/ 172281 w 1994047"/>
                  <a:gd name="connsiteY1755" fmla="*/ 574870 h 1167402"/>
                  <a:gd name="connsiteX1756" fmla="*/ 172281 w 1994047"/>
                  <a:gd name="connsiteY1756" fmla="*/ 569934 h 1167402"/>
                  <a:gd name="connsiteX1757" fmla="*/ 169814 w 1994047"/>
                  <a:gd name="connsiteY1757" fmla="*/ 567465 h 1167402"/>
                  <a:gd name="connsiteX1758" fmla="*/ 162406 w 1994047"/>
                  <a:gd name="connsiteY1758" fmla="*/ 567465 h 1167402"/>
                  <a:gd name="connsiteX1759" fmla="*/ 159939 w 1994047"/>
                  <a:gd name="connsiteY1759" fmla="*/ 562528 h 1167402"/>
                  <a:gd name="connsiteX1760" fmla="*/ 157469 w 1994047"/>
                  <a:gd name="connsiteY1760" fmla="*/ 562528 h 1167402"/>
                  <a:gd name="connsiteX1761" fmla="*/ 157469 w 1994047"/>
                  <a:gd name="connsiteY1761" fmla="*/ 560059 h 1167402"/>
                  <a:gd name="connsiteX1762" fmla="*/ 155002 w 1994047"/>
                  <a:gd name="connsiteY1762" fmla="*/ 560059 h 1167402"/>
                  <a:gd name="connsiteX1763" fmla="*/ 152535 w 1994047"/>
                  <a:gd name="connsiteY1763" fmla="*/ 562528 h 1167402"/>
                  <a:gd name="connsiteX1764" fmla="*/ 150064 w 1994047"/>
                  <a:gd name="connsiteY1764" fmla="*/ 564997 h 1167402"/>
                  <a:gd name="connsiteX1765" fmla="*/ 150064 w 1994047"/>
                  <a:gd name="connsiteY1765" fmla="*/ 562528 h 1167402"/>
                  <a:gd name="connsiteX1766" fmla="*/ 147597 w 1994047"/>
                  <a:gd name="connsiteY1766" fmla="*/ 562528 h 1167402"/>
                  <a:gd name="connsiteX1767" fmla="*/ 147597 w 1994047"/>
                  <a:gd name="connsiteY1767" fmla="*/ 560059 h 1167402"/>
                  <a:gd name="connsiteX1768" fmla="*/ 150064 w 1994047"/>
                  <a:gd name="connsiteY1768" fmla="*/ 560059 h 1167402"/>
                  <a:gd name="connsiteX1769" fmla="*/ 150064 w 1994047"/>
                  <a:gd name="connsiteY1769" fmla="*/ 557590 h 1167402"/>
                  <a:gd name="connsiteX1770" fmla="*/ 152535 w 1994047"/>
                  <a:gd name="connsiteY1770" fmla="*/ 557590 h 1167402"/>
                  <a:gd name="connsiteX1771" fmla="*/ 152535 w 1994047"/>
                  <a:gd name="connsiteY1771" fmla="*/ 555123 h 1167402"/>
                  <a:gd name="connsiteX1772" fmla="*/ 155002 w 1994047"/>
                  <a:gd name="connsiteY1772" fmla="*/ 552655 h 1167402"/>
                  <a:gd name="connsiteX1773" fmla="*/ 155002 w 1994047"/>
                  <a:gd name="connsiteY1773" fmla="*/ 547717 h 1167402"/>
                  <a:gd name="connsiteX1774" fmla="*/ 152535 w 1994047"/>
                  <a:gd name="connsiteY1774" fmla="*/ 545248 h 1167402"/>
                  <a:gd name="connsiteX1775" fmla="*/ 147597 w 1994047"/>
                  <a:gd name="connsiteY1775" fmla="*/ 545248 h 1167402"/>
                  <a:gd name="connsiteX1776" fmla="*/ 147597 w 1994047"/>
                  <a:gd name="connsiteY1776" fmla="*/ 542780 h 1167402"/>
                  <a:gd name="connsiteX1777" fmla="*/ 152535 w 1994047"/>
                  <a:gd name="connsiteY1777" fmla="*/ 542780 h 1167402"/>
                  <a:gd name="connsiteX1778" fmla="*/ 152535 w 1994047"/>
                  <a:gd name="connsiteY1778" fmla="*/ 532906 h 1167402"/>
                  <a:gd name="connsiteX1779" fmla="*/ 155002 w 1994047"/>
                  <a:gd name="connsiteY1779" fmla="*/ 530438 h 1167402"/>
                  <a:gd name="connsiteX1780" fmla="*/ 155002 w 1994047"/>
                  <a:gd name="connsiteY1780" fmla="*/ 527969 h 1167402"/>
                  <a:gd name="connsiteX1781" fmla="*/ 152535 w 1994047"/>
                  <a:gd name="connsiteY1781" fmla="*/ 530438 h 1167402"/>
                  <a:gd name="connsiteX1782" fmla="*/ 150064 w 1994047"/>
                  <a:gd name="connsiteY1782" fmla="*/ 532906 h 1167402"/>
                  <a:gd name="connsiteX1783" fmla="*/ 150064 w 1994047"/>
                  <a:gd name="connsiteY1783" fmla="*/ 535375 h 1167402"/>
                  <a:gd name="connsiteX1784" fmla="*/ 145127 w 1994047"/>
                  <a:gd name="connsiteY1784" fmla="*/ 535375 h 1167402"/>
                  <a:gd name="connsiteX1785" fmla="*/ 145127 w 1994047"/>
                  <a:gd name="connsiteY1785" fmla="*/ 527969 h 1167402"/>
                  <a:gd name="connsiteX1786" fmla="*/ 147597 w 1994047"/>
                  <a:gd name="connsiteY1786" fmla="*/ 527969 h 1167402"/>
                  <a:gd name="connsiteX1787" fmla="*/ 147597 w 1994047"/>
                  <a:gd name="connsiteY1787" fmla="*/ 518095 h 1167402"/>
                  <a:gd name="connsiteX1788" fmla="*/ 150064 w 1994047"/>
                  <a:gd name="connsiteY1788" fmla="*/ 518095 h 1167402"/>
                  <a:gd name="connsiteX1789" fmla="*/ 150064 w 1994047"/>
                  <a:gd name="connsiteY1789" fmla="*/ 515627 h 1167402"/>
                  <a:gd name="connsiteX1790" fmla="*/ 152535 w 1994047"/>
                  <a:gd name="connsiteY1790" fmla="*/ 513158 h 1167402"/>
                  <a:gd name="connsiteX1791" fmla="*/ 152535 w 1994047"/>
                  <a:gd name="connsiteY1791" fmla="*/ 508221 h 1167402"/>
                  <a:gd name="connsiteX1792" fmla="*/ 155002 w 1994047"/>
                  <a:gd name="connsiteY1792" fmla="*/ 505752 h 1167402"/>
                  <a:gd name="connsiteX1793" fmla="*/ 152535 w 1994047"/>
                  <a:gd name="connsiteY1793" fmla="*/ 505752 h 1167402"/>
                  <a:gd name="connsiteX1794" fmla="*/ 152535 w 1994047"/>
                  <a:gd name="connsiteY1794" fmla="*/ 488576 h 1167402"/>
                  <a:gd name="connsiteX1795" fmla="*/ 155002 w 1994047"/>
                  <a:gd name="connsiteY1795" fmla="*/ 486004 h 1167402"/>
                  <a:gd name="connsiteX1796" fmla="*/ 155002 w 1994047"/>
                  <a:gd name="connsiteY1796" fmla="*/ 483535 h 1167402"/>
                  <a:gd name="connsiteX1797" fmla="*/ 157469 w 1994047"/>
                  <a:gd name="connsiteY1797" fmla="*/ 478599 h 1167402"/>
                  <a:gd name="connsiteX1798" fmla="*/ 157469 w 1994047"/>
                  <a:gd name="connsiteY1798" fmla="*/ 476232 h 1167402"/>
                  <a:gd name="connsiteX1799" fmla="*/ 159939 w 1994047"/>
                  <a:gd name="connsiteY1799" fmla="*/ 473765 h 1167402"/>
                  <a:gd name="connsiteX1800" fmla="*/ 159939 w 1994047"/>
                  <a:gd name="connsiteY1800" fmla="*/ 461319 h 1167402"/>
                  <a:gd name="connsiteX1801" fmla="*/ 157469 w 1994047"/>
                  <a:gd name="connsiteY1801" fmla="*/ 456484 h 1167402"/>
                  <a:gd name="connsiteX1802" fmla="*/ 157469 w 1994047"/>
                  <a:gd name="connsiteY1802" fmla="*/ 454017 h 1167402"/>
                  <a:gd name="connsiteX1803" fmla="*/ 159939 w 1994047"/>
                  <a:gd name="connsiteY1803" fmla="*/ 451548 h 1167402"/>
                  <a:gd name="connsiteX1804" fmla="*/ 159939 w 1994047"/>
                  <a:gd name="connsiteY1804" fmla="*/ 444142 h 1167402"/>
                  <a:gd name="connsiteX1805" fmla="*/ 162406 w 1994047"/>
                  <a:gd name="connsiteY1805" fmla="*/ 441673 h 1167402"/>
                  <a:gd name="connsiteX1806" fmla="*/ 159939 w 1994047"/>
                  <a:gd name="connsiteY1806" fmla="*/ 436737 h 1167402"/>
                  <a:gd name="connsiteX1807" fmla="*/ 159939 w 1994047"/>
                  <a:gd name="connsiteY1807" fmla="*/ 434268 h 1167402"/>
                  <a:gd name="connsiteX1808" fmla="*/ 157469 w 1994047"/>
                  <a:gd name="connsiteY1808" fmla="*/ 431800 h 1167402"/>
                  <a:gd name="connsiteX1809" fmla="*/ 157469 w 1994047"/>
                  <a:gd name="connsiteY1809" fmla="*/ 426862 h 1167402"/>
                  <a:gd name="connsiteX1810" fmla="*/ 159939 w 1994047"/>
                  <a:gd name="connsiteY1810" fmla="*/ 424394 h 1167402"/>
                  <a:gd name="connsiteX1811" fmla="*/ 162406 w 1994047"/>
                  <a:gd name="connsiteY1811" fmla="*/ 421925 h 1167402"/>
                  <a:gd name="connsiteX1812" fmla="*/ 162406 w 1994047"/>
                  <a:gd name="connsiteY1812" fmla="*/ 416989 h 1167402"/>
                  <a:gd name="connsiteX1813" fmla="*/ 159939 w 1994047"/>
                  <a:gd name="connsiteY1813" fmla="*/ 414520 h 1167402"/>
                  <a:gd name="connsiteX1814" fmla="*/ 157469 w 1994047"/>
                  <a:gd name="connsiteY1814" fmla="*/ 412051 h 1167402"/>
                  <a:gd name="connsiteX1815" fmla="*/ 155002 w 1994047"/>
                  <a:gd name="connsiteY1815" fmla="*/ 409583 h 1167402"/>
                  <a:gd name="connsiteX1816" fmla="*/ 155002 w 1994047"/>
                  <a:gd name="connsiteY1816" fmla="*/ 399709 h 1167402"/>
                  <a:gd name="connsiteX1817" fmla="*/ 157469 w 1994047"/>
                  <a:gd name="connsiteY1817" fmla="*/ 397241 h 1167402"/>
                  <a:gd name="connsiteX1818" fmla="*/ 162406 w 1994047"/>
                  <a:gd name="connsiteY1818" fmla="*/ 394772 h 1167402"/>
                  <a:gd name="connsiteX1819" fmla="*/ 164877 w 1994047"/>
                  <a:gd name="connsiteY1819" fmla="*/ 392303 h 1167402"/>
                  <a:gd name="connsiteX1820" fmla="*/ 172281 w 1994047"/>
                  <a:gd name="connsiteY1820" fmla="*/ 392303 h 1167402"/>
                  <a:gd name="connsiteX1821" fmla="*/ 172281 w 1994047"/>
                  <a:gd name="connsiteY1821" fmla="*/ 382430 h 1167402"/>
                  <a:gd name="connsiteX1822" fmla="*/ 174748 w 1994047"/>
                  <a:gd name="connsiteY1822" fmla="*/ 379961 h 1167402"/>
                  <a:gd name="connsiteX1823" fmla="*/ 177219 w 1994047"/>
                  <a:gd name="connsiteY1823" fmla="*/ 379961 h 1167402"/>
                  <a:gd name="connsiteX1824" fmla="*/ 179686 w 1994047"/>
                  <a:gd name="connsiteY1824" fmla="*/ 377492 h 1167402"/>
                  <a:gd name="connsiteX1825" fmla="*/ 182156 w 1994047"/>
                  <a:gd name="connsiteY1825" fmla="*/ 377492 h 1167402"/>
                  <a:gd name="connsiteX1826" fmla="*/ 182156 w 1994047"/>
                  <a:gd name="connsiteY1826" fmla="*/ 379961 h 1167402"/>
                  <a:gd name="connsiteX1827" fmla="*/ 184623 w 1994047"/>
                  <a:gd name="connsiteY1827" fmla="*/ 382430 h 1167402"/>
                  <a:gd name="connsiteX1828" fmla="*/ 189561 w 1994047"/>
                  <a:gd name="connsiteY1828" fmla="*/ 382430 h 1167402"/>
                  <a:gd name="connsiteX1829" fmla="*/ 189561 w 1994047"/>
                  <a:gd name="connsiteY1829" fmla="*/ 377492 h 1167402"/>
                  <a:gd name="connsiteX1830" fmla="*/ 194498 w 1994047"/>
                  <a:gd name="connsiteY1830" fmla="*/ 377492 h 1167402"/>
                  <a:gd name="connsiteX1831" fmla="*/ 196965 w 1994047"/>
                  <a:gd name="connsiteY1831" fmla="*/ 375024 h 1167402"/>
                  <a:gd name="connsiteX1832" fmla="*/ 206840 w 1994047"/>
                  <a:gd name="connsiteY1832" fmla="*/ 375024 h 1167402"/>
                  <a:gd name="connsiteX1833" fmla="*/ 209307 w 1994047"/>
                  <a:gd name="connsiteY1833" fmla="*/ 370086 h 1167402"/>
                  <a:gd name="connsiteX1834" fmla="*/ 216715 w 1994047"/>
                  <a:gd name="connsiteY1834" fmla="*/ 370086 h 1167402"/>
                  <a:gd name="connsiteX1835" fmla="*/ 216715 w 1994047"/>
                  <a:gd name="connsiteY1835" fmla="*/ 372555 h 1167402"/>
                  <a:gd name="connsiteX1836" fmla="*/ 219182 w 1994047"/>
                  <a:gd name="connsiteY1836" fmla="*/ 377492 h 1167402"/>
                  <a:gd name="connsiteX1837" fmla="*/ 221653 w 1994047"/>
                  <a:gd name="connsiteY1837" fmla="*/ 379961 h 1167402"/>
                  <a:gd name="connsiteX1838" fmla="*/ 224120 w 1994047"/>
                  <a:gd name="connsiteY1838" fmla="*/ 379961 h 1167402"/>
                  <a:gd name="connsiteX1839" fmla="*/ 226587 w 1994047"/>
                  <a:gd name="connsiteY1839" fmla="*/ 377492 h 1167402"/>
                  <a:gd name="connsiteX1840" fmla="*/ 229057 w 1994047"/>
                  <a:gd name="connsiteY1840" fmla="*/ 375024 h 1167402"/>
                  <a:gd name="connsiteX1841" fmla="*/ 233995 w 1994047"/>
                  <a:gd name="connsiteY1841" fmla="*/ 372555 h 1167402"/>
                  <a:gd name="connsiteX1842" fmla="*/ 236462 w 1994047"/>
                  <a:gd name="connsiteY1842" fmla="*/ 372555 h 1167402"/>
                  <a:gd name="connsiteX1843" fmla="*/ 238932 w 1994047"/>
                  <a:gd name="connsiteY1843" fmla="*/ 370086 h 1167402"/>
                  <a:gd name="connsiteX1844" fmla="*/ 238932 w 1994047"/>
                  <a:gd name="connsiteY1844" fmla="*/ 362682 h 1167402"/>
                  <a:gd name="connsiteX1845" fmla="*/ 236462 w 1994047"/>
                  <a:gd name="connsiteY1845" fmla="*/ 357744 h 1167402"/>
                  <a:gd name="connsiteX1846" fmla="*/ 236462 w 1994047"/>
                  <a:gd name="connsiteY1846" fmla="*/ 347869 h 1167402"/>
                  <a:gd name="connsiteX1847" fmla="*/ 233995 w 1994047"/>
                  <a:gd name="connsiteY1847" fmla="*/ 342933 h 1167402"/>
                  <a:gd name="connsiteX1848" fmla="*/ 233995 w 1994047"/>
                  <a:gd name="connsiteY1848" fmla="*/ 340465 h 1167402"/>
                  <a:gd name="connsiteX1849" fmla="*/ 231524 w 1994047"/>
                  <a:gd name="connsiteY1849" fmla="*/ 337996 h 1167402"/>
                  <a:gd name="connsiteX1850" fmla="*/ 229057 w 1994047"/>
                  <a:gd name="connsiteY1850" fmla="*/ 335527 h 1167402"/>
                  <a:gd name="connsiteX1851" fmla="*/ 229057 w 1994047"/>
                  <a:gd name="connsiteY1851" fmla="*/ 328122 h 1167402"/>
                  <a:gd name="connsiteX1852" fmla="*/ 226587 w 1994047"/>
                  <a:gd name="connsiteY1852" fmla="*/ 325654 h 1167402"/>
                  <a:gd name="connsiteX1853" fmla="*/ 224120 w 1994047"/>
                  <a:gd name="connsiteY1853" fmla="*/ 323185 h 1167402"/>
                  <a:gd name="connsiteX1854" fmla="*/ 221653 w 1994047"/>
                  <a:gd name="connsiteY1854" fmla="*/ 318247 h 1167402"/>
                  <a:gd name="connsiteX1855" fmla="*/ 219182 w 1994047"/>
                  <a:gd name="connsiteY1855" fmla="*/ 313310 h 1167402"/>
                  <a:gd name="connsiteX1856" fmla="*/ 214245 w 1994047"/>
                  <a:gd name="connsiteY1856" fmla="*/ 308374 h 1167402"/>
                  <a:gd name="connsiteX1857" fmla="*/ 209307 w 1994047"/>
                  <a:gd name="connsiteY1857" fmla="*/ 303437 h 1167402"/>
                  <a:gd name="connsiteX1858" fmla="*/ 204373 w 1994047"/>
                  <a:gd name="connsiteY1858" fmla="*/ 300968 h 1167402"/>
                  <a:gd name="connsiteX1859" fmla="*/ 201903 w 1994047"/>
                  <a:gd name="connsiteY1859" fmla="*/ 300968 h 1167402"/>
                  <a:gd name="connsiteX1860" fmla="*/ 199436 w 1994047"/>
                  <a:gd name="connsiteY1860" fmla="*/ 298499 h 1167402"/>
                  <a:gd name="connsiteX1861" fmla="*/ 199436 w 1994047"/>
                  <a:gd name="connsiteY1861" fmla="*/ 288626 h 1167402"/>
                  <a:gd name="connsiteX1862" fmla="*/ 196965 w 1994047"/>
                  <a:gd name="connsiteY1862" fmla="*/ 286157 h 1167402"/>
                  <a:gd name="connsiteX1863" fmla="*/ 196965 w 1994047"/>
                  <a:gd name="connsiteY1863" fmla="*/ 283688 h 1167402"/>
                  <a:gd name="connsiteX1864" fmla="*/ 199436 w 1994047"/>
                  <a:gd name="connsiteY1864" fmla="*/ 283688 h 1167402"/>
                  <a:gd name="connsiteX1865" fmla="*/ 201903 w 1994047"/>
                  <a:gd name="connsiteY1865" fmla="*/ 281220 h 1167402"/>
                  <a:gd name="connsiteX1866" fmla="*/ 201903 w 1994047"/>
                  <a:gd name="connsiteY1866" fmla="*/ 276282 h 1167402"/>
                  <a:gd name="connsiteX1867" fmla="*/ 196965 w 1994047"/>
                  <a:gd name="connsiteY1867" fmla="*/ 276282 h 1167402"/>
                  <a:gd name="connsiteX1868" fmla="*/ 196965 w 1994047"/>
                  <a:gd name="connsiteY1868" fmla="*/ 273815 h 1167402"/>
                  <a:gd name="connsiteX1869" fmla="*/ 194498 w 1994047"/>
                  <a:gd name="connsiteY1869" fmla="*/ 268878 h 1167402"/>
                  <a:gd name="connsiteX1870" fmla="*/ 192028 w 1994047"/>
                  <a:gd name="connsiteY1870" fmla="*/ 261471 h 1167402"/>
                  <a:gd name="connsiteX1871" fmla="*/ 187094 w 1994047"/>
                  <a:gd name="connsiteY1871" fmla="*/ 256534 h 1167402"/>
                  <a:gd name="connsiteX1872" fmla="*/ 184623 w 1994047"/>
                  <a:gd name="connsiteY1872" fmla="*/ 254067 h 1167402"/>
                  <a:gd name="connsiteX1873" fmla="*/ 182156 w 1994047"/>
                  <a:gd name="connsiteY1873" fmla="*/ 251598 h 1167402"/>
                  <a:gd name="connsiteX1874" fmla="*/ 182156 w 1994047"/>
                  <a:gd name="connsiteY1874" fmla="*/ 244192 h 1167402"/>
                  <a:gd name="connsiteX1875" fmla="*/ 184623 w 1994047"/>
                  <a:gd name="connsiteY1875" fmla="*/ 241723 h 1167402"/>
                  <a:gd name="connsiteX1876" fmla="*/ 189561 w 1994047"/>
                  <a:gd name="connsiteY1876" fmla="*/ 234318 h 1167402"/>
                  <a:gd name="connsiteX1877" fmla="*/ 192028 w 1994047"/>
                  <a:gd name="connsiteY1877" fmla="*/ 224444 h 1167402"/>
                  <a:gd name="connsiteX1878" fmla="*/ 194498 w 1994047"/>
                  <a:gd name="connsiteY1878" fmla="*/ 212101 h 1167402"/>
                  <a:gd name="connsiteX1879" fmla="*/ 192028 w 1994047"/>
                  <a:gd name="connsiteY1879" fmla="*/ 204695 h 1167402"/>
                  <a:gd name="connsiteX1880" fmla="*/ 192028 w 1994047"/>
                  <a:gd name="connsiteY1880" fmla="*/ 199759 h 1167402"/>
                  <a:gd name="connsiteX1881" fmla="*/ 194498 w 1994047"/>
                  <a:gd name="connsiteY1881" fmla="*/ 197291 h 1167402"/>
                  <a:gd name="connsiteX1882" fmla="*/ 196965 w 1994047"/>
                  <a:gd name="connsiteY1882" fmla="*/ 194822 h 1167402"/>
                  <a:gd name="connsiteX1883" fmla="*/ 196965 w 1994047"/>
                  <a:gd name="connsiteY1883" fmla="*/ 192353 h 1167402"/>
                  <a:gd name="connsiteX1884" fmla="*/ 192028 w 1994047"/>
                  <a:gd name="connsiteY1884" fmla="*/ 187416 h 1167402"/>
                  <a:gd name="connsiteX1885" fmla="*/ 189561 w 1994047"/>
                  <a:gd name="connsiteY1885" fmla="*/ 184947 h 1167402"/>
                  <a:gd name="connsiteX1886" fmla="*/ 187094 w 1994047"/>
                  <a:gd name="connsiteY1886" fmla="*/ 182480 h 1167402"/>
                  <a:gd name="connsiteX1887" fmla="*/ 187094 w 1994047"/>
                  <a:gd name="connsiteY1887" fmla="*/ 180011 h 1167402"/>
                  <a:gd name="connsiteX1888" fmla="*/ 187094 w 1994047"/>
                  <a:gd name="connsiteY1888" fmla="*/ 180011 h 1167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</a:cxnLst>
                <a:rect l="l" t="t" r="r" b="b"/>
                <a:pathLst>
                  <a:path w="1994047" h="1167402">
                    <a:moveTo>
                      <a:pt x="187094" y="180011"/>
                    </a:moveTo>
                    <a:lnTo>
                      <a:pt x="187094" y="177542"/>
                    </a:lnTo>
                    <a:lnTo>
                      <a:pt x="189561" y="175074"/>
                    </a:lnTo>
                    <a:lnTo>
                      <a:pt x="192028" y="172605"/>
                    </a:lnTo>
                    <a:lnTo>
                      <a:pt x="194498" y="165200"/>
                    </a:lnTo>
                    <a:lnTo>
                      <a:pt x="199436" y="165200"/>
                    </a:lnTo>
                    <a:lnTo>
                      <a:pt x="201903" y="167667"/>
                    </a:lnTo>
                    <a:lnTo>
                      <a:pt x="209307" y="170136"/>
                    </a:lnTo>
                    <a:lnTo>
                      <a:pt x="211778" y="172605"/>
                    </a:lnTo>
                    <a:lnTo>
                      <a:pt x="221653" y="172605"/>
                    </a:lnTo>
                    <a:lnTo>
                      <a:pt x="224120" y="170136"/>
                    </a:lnTo>
                    <a:lnTo>
                      <a:pt x="231524" y="167667"/>
                    </a:lnTo>
                    <a:lnTo>
                      <a:pt x="233995" y="167667"/>
                    </a:lnTo>
                    <a:lnTo>
                      <a:pt x="236462" y="170136"/>
                    </a:lnTo>
                    <a:lnTo>
                      <a:pt x="238932" y="170136"/>
                    </a:lnTo>
                    <a:lnTo>
                      <a:pt x="241399" y="172605"/>
                    </a:lnTo>
                    <a:lnTo>
                      <a:pt x="243870" y="177542"/>
                    </a:lnTo>
                    <a:lnTo>
                      <a:pt x="243870" y="180011"/>
                    </a:lnTo>
                    <a:lnTo>
                      <a:pt x="246337" y="182480"/>
                    </a:lnTo>
                    <a:lnTo>
                      <a:pt x="253741" y="187416"/>
                    </a:lnTo>
                    <a:lnTo>
                      <a:pt x="261149" y="189884"/>
                    </a:lnTo>
                    <a:lnTo>
                      <a:pt x="263616" y="192353"/>
                    </a:lnTo>
                    <a:lnTo>
                      <a:pt x="266084" y="197291"/>
                    </a:lnTo>
                    <a:lnTo>
                      <a:pt x="268554" y="199759"/>
                    </a:lnTo>
                    <a:lnTo>
                      <a:pt x="271021" y="202227"/>
                    </a:lnTo>
                    <a:lnTo>
                      <a:pt x="273491" y="209633"/>
                    </a:lnTo>
                    <a:lnTo>
                      <a:pt x="273491" y="214570"/>
                    </a:lnTo>
                    <a:lnTo>
                      <a:pt x="288301" y="214570"/>
                    </a:lnTo>
                    <a:lnTo>
                      <a:pt x="290771" y="212101"/>
                    </a:lnTo>
                    <a:lnTo>
                      <a:pt x="293238" y="212101"/>
                    </a:lnTo>
                    <a:lnTo>
                      <a:pt x="295708" y="207164"/>
                    </a:lnTo>
                    <a:lnTo>
                      <a:pt x="303113" y="207164"/>
                    </a:lnTo>
                    <a:lnTo>
                      <a:pt x="305580" y="209633"/>
                    </a:lnTo>
                    <a:lnTo>
                      <a:pt x="308050" y="212101"/>
                    </a:lnTo>
                    <a:lnTo>
                      <a:pt x="312988" y="217039"/>
                    </a:lnTo>
                    <a:lnTo>
                      <a:pt x="315455" y="221975"/>
                    </a:lnTo>
                    <a:lnTo>
                      <a:pt x="315455" y="236787"/>
                    </a:lnTo>
                    <a:lnTo>
                      <a:pt x="317922" y="239254"/>
                    </a:lnTo>
                    <a:lnTo>
                      <a:pt x="320393" y="241723"/>
                    </a:lnTo>
                    <a:lnTo>
                      <a:pt x="322860" y="244192"/>
                    </a:lnTo>
                    <a:lnTo>
                      <a:pt x="325330" y="246661"/>
                    </a:lnTo>
                    <a:lnTo>
                      <a:pt x="330267" y="249129"/>
                    </a:lnTo>
                    <a:lnTo>
                      <a:pt x="337672" y="249129"/>
                    </a:lnTo>
                    <a:lnTo>
                      <a:pt x="342610" y="251598"/>
                    </a:lnTo>
                    <a:lnTo>
                      <a:pt x="350014" y="256534"/>
                    </a:lnTo>
                    <a:lnTo>
                      <a:pt x="352484" y="259003"/>
                    </a:lnTo>
                    <a:lnTo>
                      <a:pt x="352484" y="263940"/>
                    </a:lnTo>
                    <a:lnTo>
                      <a:pt x="350014" y="266409"/>
                    </a:lnTo>
                    <a:lnTo>
                      <a:pt x="350014" y="268878"/>
                    </a:lnTo>
                    <a:lnTo>
                      <a:pt x="354952" y="268878"/>
                    </a:lnTo>
                    <a:lnTo>
                      <a:pt x="357419" y="271346"/>
                    </a:lnTo>
                    <a:lnTo>
                      <a:pt x="359889" y="273815"/>
                    </a:lnTo>
                    <a:lnTo>
                      <a:pt x="362356" y="271346"/>
                    </a:lnTo>
                    <a:lnTo>
                      <a:pt x="364827" y="273815"/>
                    </a:lnTo>
                    <a:lnTo>
                      <a:pt x="367294" y="273815"/>
                    </a:lnTo>
                    <a:lnTo>
                      <a:pt x="369764" y="271346"/>
                    </a:lnTo>
                    <a:lnTo>
                      <a:pt x="372231" y="268878"/>
                    </a:lnTo>
                    <a:lnTo>
                      <a:pt x="374698" y="268878"/>
                    </a:lnTo>
                    <a:lnTo>
                      <a:pt x="377169" y="271346"/>
                    </a:lnTo>
                    <a:lnTo>
                      <a:pt x="379636" y="273815"/>
                    </a:lnTo>
                    <a:lnTo>
                      <a:pt x="382106" y="273815"/>
                    </a:lnTo>
                    <a:lnTo>
                      <a:pt x="384573" y="271346"/>
                    </a:lnTo>
                    <a:lnTo>
                      <a:pt x="384573" y="251598"/>
                    </a:lnTo>
                    <a:lnTo>
                      <a:pt x="387044" y="244192"/>
                    </a:lnTo>
                    <a:lnTo>
                      <a:pt x="391877" y="239254"/>
                    </a:lnTo>
                    <a:lnTo>
                      <a:pt x="394448" y="234318"/>
                    </a:lnTo>
                    <a:lnTo>
                      <a:pt x="396915" y="229381"/>
                    </a:lnTo>
                    <a:lnTo>
                      <a:pt x="399282" y="224444"/>
                    </a:lnTo>
                    <a:lnTo>
                      <a:pt x="399282" y="217039"/>
                    </a:lnTo>
                    <a:lnTo>
                      <a:pt x="396915" y="212101"/>
                    </a:lnTo>
                    <a:lnTo>
                      <a:pt x="396915" y="199759"/>
                    </a:lnTo>
                    <a:lnTo>
                      <a:pt x="399282" y="197291"/>
                    </a:lnTo>
                    <a:lnTo>
                      <a:pt x="401853" y="194822"/>
                    </a:lnTo>
                    <a:lnTo>
                      <a:pt x="401853" y="189884"/>
                    </a:lnTo>
                    <a:lnTo>
                      <a:pt x="399282" y="189884"/>
                    </a:lnTo>
                    <a:lnTo>
                      <a:pt x="396915" y="187416"/>
                    </a:lnTo>
                    <a:lnTo>
                      <a:pt x="391877" y="184947"/>
                    </a:lnTo>
                    <a:lnTo>
                      <a:pt x="389511" y="182480"/>
                    </a:lnTo>
                    <a:lnTo>
                      <a:pt x="389511" y="180011"/>
                    </a:lnTo>
                    <a:lnTo>
                      <a:pt x="387044" y="177542"/>
                    </a:lnTo>
                    <a:lnTo>
                      <a:pt x="387044" y="167667"/>
                    </a:lnTo>
                    <a:lnTo>
                      <a:pt x="384573" y="162732"/>
                    </a:lnTo>
                    <a:lnTo>
                      <a:pt x="382106" y="160263"/>
                    </a:lnTo>
                    <a:lnTo>
                      <a:pt x="382106" y="138046"/>
                    </a:lnTo>
                    <a:lnTo>
                      <a:pt x="379636" y="133108"/>
                    </a:lnTo>
                    <a:lnTo>
                      <a:pt x="379636" y="125704"/>
                    </a:lnTo>
                    <a:lnTo>
                      <a:pt x="377169" y="125704"/>
                    </a:lnTo>
                    <a:lnTo>
                      <a:pt x="374698" y="123235"/>
                    </a:lnTo>
                    <a:lnTo>
                      <a:pt x="369764" y="120766"/>
                    </a:lnTo>
                    <a:lnTo>
                      <a:pt x="364827" y="118298"/>
                    </a:lnTo>
                    <a:lnTo>
                      <a:pt x="359889" y="113360"/>
                    </a:lnTo>
                    <a:lnTo>
                      <a:pt x="354952" y="113360"/>
                    </a:lnTo>
                    <a:lnTo>
                      <a:pt x="352484" y="110893"/>
                    </a:lnTo>
                    <a:lnTo>
                      <a:pt x="347547" y="103487"/>
                    </a:lnTo>
                    <a:lnTo>
                      <a:pt x="347547" y="93612"/>
                    </a:lnTo>
                    <a:lnTo>
                      <a:pt x="345077" y="83738"/>
                    </a:lnTo>
                    <a:lnTo>
                      <a:pt x="340139" y="78801"/>
                    </a:lnTo>
                    <a:lnTo>
                      <a:pt x="332735" y="73865"/>
                    </a:lnTo>
                    <a:lnTo>
                      <a:pt x="327797" y="68928"/>
                    </a:lnTo>
                    <a:lnTo>
                      <a:pt x="322860" y="63990"/>
                    </a:lnTo>
                    <a:lnTo>
                      <a:pt x="322860" y="36837"/>
                    </a:lnTo>
                    <a:lnTo>
                      <a:pt x="320393" y="34368"/>
                    </a:lnTo>
                    <a:lnTo>
                      <a:pt x="320393" y="29431"/>
                    </a:lnTo>
                    <a:lnTo>
                      <a:pt x="322860" y="26962"/>
                    </a:lnTo>
                    <a:lnTo>
                      <a:pt x="322860" y="24494"/>
                    </a:lnTo>
                    <a:lnTo>
                      <a:pt x="325330" y="22025"/>
                    </a:lnTo>
                    <a:lnTo>
                      <a:pt x="325330" y="17089"/>
                    </a:lnTo>
                    <a:lnTo>
                      <a:pt x="322860" y="9683"/>
                    </a:lnTo>
                    <a:lnTo>
                      <a:pt x="322860" y="7214"/>
                    </a:lnTo>
                    <a:lnTo>
                      <a:pt x="325330" y="4745"/>
                    </a:lnTo>
                    <a:lnTo>
                      <a:pt x="327797" y="2278"/>
                    </a:lnTo>
                    <a:lnTo>
                      <a:pt x="330267" y="2278"/>
                    </a:lnTo>
                    <a:lnTo>
                      <a:pt x="335205" y="-191"/>
                    </a:lnTo>
                    <a:lnTo>
                      <a:pt x="345077" y="-191"/>
                    </a:lnTo>
                    <a:lnTo>
                      <a:pt x="347547" y="2278"/>
                    </a:lnTo>
                    <a:lnTo>
                      <a:pt x="352484" y="7214"/>
                    </a:lnTo>
                    <a:lnTo>
                      <a:pt x="352484" y="9683"/>
                    </a:lnTo>
                    <a:lnTo>
                      <a:pt x="357419" y="12151"/>
                    </a:lnTo>
                    <a:lnTo>
                      <a:pt x="362356" y="14620"/>
                    </a:lnTo>
                    <a:lnTo>
                      <a:pt x="367294" y="14620"/>
                    </a:lnTo>
                    <a:lnTo>
                      <a:pt x="377169" y="17089"/>
                    </a:lnTo>
                    <a:lnTo>
                      <a:pt x="384573" y="19558"/>
                    </a:lnTo>
                    <a:lnTo>
                      <a:pt x="389511" y="19558"/>
                    </a:lnTo>
                    <a:lnTo>
                      <a:pt x="394448" y="14620"/>
                    </a:lnTo>
                    <a:lnTo>
                      <a:pt x="396915" y="12151"/>
                    </a:lnTo>
                    <a:lnTo>
                      <a:pt x="399282" y="12151"/>
                    </a:lnTo>
                    <a:lnTo>
                      <a:pt x="404220" y="14620"/>
                    </a:lnTo>
                    <a:lnTo>
                      <a:pt x="414195" y="19558"/>
                    </a:lnTo>
                    <a:lnTo>
                      <a:pt x="424070" y="19558"/>
                    </a:lnTo>
                    <a:lnTo>
                      <a:pt x="428904" y="22025"/>
                    </a:lnTo>
                    <a:lnTo>
                      <a:pt x="431474" y="24494"/>
                    </a:lnTo>
                    <a:lnTo>
                      <a:pt x="436308" y="31900"/>
                    </a:lnTo>
                    <a:lnTo>
                      <a:pt x="436308" y="34368"/>
                    </a:lnTo>
                    <a:lnTo>
                      <a:pt x="438779" y="34368"/>
                    </a:lnTo>
                    <a:lnTo>
                      <a:pt x="443716" y="36837"/>
                    </a:lnTo>
                    <a:lnTo>
                      <a:pt x="446183" y="36837"/>
                    </a:lnTo>
                    <a:lnTo>
                      <a:pt x="446183" y="51648"/>
                    </a:lnTo>
                    <a:lnTo>
                      <a:pt x="443716" y="61521"/>
                    </a:lnTo>
                    <a:lnTo>
                      <a:pt x="443716" y="68928"/>
                    </a:lnTo>
                    <a:lnTo>
                      <a:pt x="446183" y="71396"/>
                    </a:lnTo>
                    <a:lnTo>
                      <a:pt x="456058" y="73865"/>
                    </a:lnTo>
                    <a:lnTo>
                      <a:pt x="463463" y="76332"/>
                    </a:lnTo>
                    <a:lnTo>
                      <a:pt x="473338" y="73865"/>
                    </a:lnTo>
                    <a:lnTo>
                      <a:pt x="485680" y="73865"/>
                    </a:lnTo>
                    <a:lnTo>
                      <a:pt x="485680" y="76332"/>
                    </a:lnTo>
                    <a:lnTo>
                      <a:pt x="488150" y="76332"/>
                    </a:lnTo>
                    <a:lnTo>
                      <a:pt x="488150" y="81270"/>
                    </a:lnTo>
                    <a:lnTo>
                      <a:pt x="490617" y="86207"/>
                    </a:lnTo>
                    <a:lnTo>
                      <a:pt x="495555" y="93612"/>
                    </a:lnTo>
                    <a:lnTo>
                      <a:pt x="500492" y="98549"/>
                    </a:lnTo>
                    <a:lnTo>
                      <a:pt x="505430" y="108424"/>
                    </a:lnTo>
                    <a:lnTo>
                      <a:pt x="507897" y="115829"/>
                    </a:lnTo>
                    <a:lnTo>
                      <a:pt x="510364" y="123235"/>
                    </a:lnTo>
                    <a:lnTo>
                      <a:pt x="517772" y="133108"/>
                    </a:lnTo>
                    <a:lnTo>
                      <a:pt x="522709" y="138046"/>
                    </a:lnTo>
                    <a:lnTo>
                      <a:pt x="527644" y="145452"/>
                    </a:lnTo>
                    <a:lnTo>
                      <a:pt x="530114" y="147919"/>
                    </a:lnTo>
                    <a:lnTo>
                      <a:pt x="542456" y="147919"/>
                    </a:lnTo>
                    <a:lnTo>
                      <a:pt x="547393" y="150388"/>
                    </a:lnTo>
                    <a:lnTo>
                      <a:pt x="554798" y="152857"/>
                    </a:lnTo>
                    <a:lnTo>
                      <a:pt x="559735" y="152857"/>
                    </a:lnTo>
                    <a:lnTo>
                      <a:pt x="564673" y="150388"/>
                    </a:lnTo>
                    <a:lnTo>
                      <a:pt x="569610" y="157794"/>
                    </a:lnTo>
                    <a:lnTo>
                      <a:pt x="574548" y="162732"/>
                    </a:lnTo>
                    <a:lnTo>
                      <a:pt x="591827" y="162732"/>
                    </a:lnTo>
                    <a:lnTo>
                      <a:pt x="596765" y="160263"/>
                    </a:lnTo>
                    <a:lnTo>
                      <a:pt x="601699" y="157794"/>
                    </a:lnTo>
                    <a:lnTo>
                      <a:pt x="609107" y="157794"/>
                    </a:lnTo>
                    <a:lnTo>
                      <a:pt x="611574" y="155325"/>
                    </a:lnTo>
                    <a:lnTo>
                      <a:pt x="616512" y="155325"/>
                    </a:lnTo>
                    <a:lnTo>
                      <a:pt x="618979" y="152857"/>
                    </a:lnTo>
                    <a:lnTo>
                      <a:pt x="623916" y="147919"/>
                    </a:lnTo>
                    <a:lnTo>
                      <a:pt x="626386" y="145452"/>
                    </a:lnTo>
                    <a:lnTo>
                      <a:pt x="628854" y="140515"/>
                    </a:lnTo>
                    <a:lnTo>
                      <a:pt x="638729" y="140515"/>
                    </a:lnTo>
                    <a:lnTo>
                      <a:pt x="641196" y="138046"/>
                    </a:lnTo>
                    <a:lnTo>
                      <a:pt x="646133" y="135577"/>
                    </a:lnTo>
                    <a:lnTo>
                      <a:pt x="653538" y="135577"/>
                    </a:lnTo>
                    <a:lnTo>
                      <a:pt x="653538" y="138046"/>
                    </a:lnTo>
                    <a:lnTo>
                      <a:pt x="656008" y="140515"/>
                    </a:lnTo>
                    <a:lnTo>
                      <a:pt x="658475" y="140515"/>
                    </a:lnTo>
                    <a:lnTo>
                      <a:pt x="663413" y="138046"/>
                    </a:lnTo>
                    <a:lnTo>
                      <a:pt x="665883" y="135577"/>
                    </a:lnTo>
                    <a:lnTo>
                      <a:pt x="675755" y="135577"/>
                    </a:lnTo>
                    <a:lnTo>
                      <a:pt x="675755" y="140515"/>
                    </a:lnTo>
                    <a:lnTo>
                      <a:pt x="678225" y="142983"/>
                    </a:lnTo>
                    <a:lnTo>
                      <a:pt x="678225" y="145452"/>
                    </a:lnTo>
                    <a:lnTo>
                      <a:pt x="680692" y="145452"/>
                    </a:lnTo>
                    <a:lnTo>
                      <a:pt x="685630" y="140515"/>
                    </a:lnTo>
                    <a:lnTo>
                      <a:pt x="688100" y="140515"/>
                    </a:lnTo>
                    <a:lnTo>
                      <a:pt x="690567" y="142983"/>
                    </a:lnTo>
                    <a:lnTo>
                      <a:pt x="695505" y="142983"/>
                    </a:lnTo>
                    <a:lnTo>
                      <a:pt x="697972" y="140515"/>
                    </a:lnTo>
                    <a:lnTo>
                      <a:pt x="700442" y="138046"/>
                    </a:lnTo>
                    <a:lnTo>
                      <a:pt x="702909" y="138046"/>
                    </a:lnTo>
                    <a:lnTo>
                      <a:pt x="705380" y="140515"/>
                    </a:lnTo>
                    <a:lnTo>
                      <a:pt x="707847" y="138046"/>
                    </a:lnTo>
                    <a:lnTo>
                      <a:pt x="710314" y="140515"/>
                    </a:lnTo>
                    <a:lnTo>
                      <a:pt x="712784" y="142983"/>
                    </a:lnTo>
                    <a:lnTo>
                      <a:pt x="712784" y="138046"/>
                    </a:lnTo>
                    <a:lnTo>
                      <a:pt x="715251" y="138046"/>
                    </a:lnTo>
                    <a:lnTo>
                      <a:pt x="717722" y="135577"/>
                    </a:lnTo>
                    <a:lnTo>
                      <a:pt x="722659" y="135577"/>
                    </a:lnTo>
                    <a:lnTo>
                      <a:pt x="722659" y="140515"/>
                    </a:lnTo>
                    <a:lnTo>
                      <a:pt x="720189" y="142983"/>
                    </a:lnTo>
                    <a:lnTo>
                      <a:pt x="720189" y="145452"/>
                    </a:lnTo>
                    <a:lnTo>
                      <a:pt x="722659" y="147919"/>
                    </a:lnTo>
                    <a:lnTo>
                      <a:pt x="725126" y="147919"/>
                    </a:lnTo>
                    <a:lnTo>
                      <a:pt x="730064" y="142983"/>
                    </a:lnTo>
                    <a:lnTo>
                      <a:pt x="730064" y="140515"/>
                    </a:lnTo>
                    <a:lnTo>
                      <a:pt x="732531" y="138046"/>
                    </a:lnTo>
                    <a:lnTo>
                      <a:pt x="732531" y="135577"/>
                    </a:lnTo>
                    <a:lnTo>
                      <a:pt x="735001" y="135577"/>
                    </a:lnTo>
                    <a:lnTo>
                      <a:pt x="735001" y="138046"/>
                    </a:lnTo>
                    <a:lnTo>
                      <a:pt x="737468" y="138046"/>
                    </a:lnTo>
                    <a:lnTo>
                      <a:pt x="739939" y="140515"/>
                    </a:lnTo>
                    <a:lnTo>
                      <a:pt x="742406" y="145452"/>
                    </a:lnTo>
                    <a:lnTo>
                      <a:pt x="742406" y="147919"/>
                    </a:lnTo>
                    <a:lnTo>
                      <a:pt x="747343" y="147919"/>
                    </a:lnTo>
                    <a:lnTo>
                      <a:pt x="749810" y="145452"/>
                    </a:lnTo>
                    <a:lnTo>
                      <a:pt x="752281" y="142983"/>
                    </a:lnTo>
                    <a:lnTo>
                      <a:pt x="754748" y="140515"/>
                    </a:lnTo>
                    <a:lnTo>
                      <a:pt x="754748" y="142983"/>
                    </a:lnTo>
                    <a:lnTo>
                      <a:pt x="757218" y="142983"/>
                    </a:lnTo>
                    <a:lnTo>
                      <a:pt x="757218" y="147919"/>
                    </a:lnTo>
                    <a:lnTo>
                      <a:pt x="759685" y="150388"/>
                    </a:lnTo>
                    <a:lnTo>
                      <a:pt x="772027" y="150388"/>
                    </a:lnTo>
                    <a:lnTo>
                      <a:pt x="774498" y="157794"/>
                    </a:lnTo>
                    <a:lnTo>
                      <a:pt x="774498" y="160263"/>
                    </a:lnTo>
                    <a:lnTo>
                      <a:pt x="776965" y="160263"/>
                    </a:lnTo>
                    <a:lnTo>
                      <a:pt x="779432" y="162732"/>
                    </a:lnTo>
                    <a:lnTo>
                      <a:pt x="784370" y="162732"/>
                    </a:lnTo>
                    <a:lnTo>
                      <a:pt x="784370" y="170136"/>
                    </a:lnTo>
                    <a:lnTo>
                      <a:pt x="786840" y="172605"/>
                    </a:lnTo>
                    <a:lnTo>
                      <a:pt x="789307" y="170136"/>
                    </a:lnTo>
                    <a:lnTo>
                      <a:pt x="791777" y="170136"/>
                    </a:lnTo>
                    <a:lnTo>
                      <a:pt x="791777" y="165200"/>
                    </a:lnTo>
                    <a:lnTo>
                      <a:pt x="794244" y="162732"/>
                    </a:lnTo>
                    <a:lnTo>
                      <a:pt x="794244" y="165200"/>
                    </a:lnTo>
                    <a:lnTo>
                      <a:pt x="796715" y="165200"/>
                    </a:lnTo>
                    <a:lnTo>
                      <a:pt x="794244" y="170136"/>
                    </a:lnTo>
                    <a:lnTo>
                      <a:pt x="794244" y="175074"/>
                    </a:lnTo>
                    <a:lnTo>
                      <a:pt x="796715" y="177542"/>
                    </a:lnTo>
                    <a:lnTo>
                      <a:pt x="801649" y="182480"/>
                    </a:lnTo>
                    <a:lnTo>
                      <a:pt x="801649" y="187416"/>
                    </a:lnTo>
                    <a:lnTo>
                      <a:pt x="799182" y="189884"/>
                    </a:lnTo>
                    <a:lnTo>
                      <a:pt x="799182" y="199759"/>
                    </a:lnTo>
                    <a:lnTo>
                      <a:pt x="801649" y="199759"/>
                    </a:lnTo>
                    <a:lnTo>
                      <a:pt x="804016" y="197291"/>
                    </a:lnTo>
                    <a:lnTo>
                      <a:pt x="808953" y="192353"/>
                    </a:lnTo>
                    <a:lnTo>
                      <a:pt x="813891" y="192353"/>
                    </a:lnTo>
                    <a:lnTo>
                      <a:pt x="813891" y="202227"/>
                    </a:lnTo>
                    <a:lnTo>
                      <a:pt x="816461" y="207164"/>
                    </a:lnTo>
                    <a:lnTo>
                      <a:pt x="816461" y="209633"/>
                    </a:lnTo>
                    <a:lnTo>
                      <a:pt x="818828" y="209633"/>
                    </a:lnTo>
                    <a:lnTo>
                      <a:pt x="821295" y="207164"/>
                    </a:lnTo>
                    <a:lnTo>
                      <a:pt x="826233" y="207164"/>
                    </a:lnTo>
                    <a:lnTo>
                      <a:pt x="828804" y="211998"/>
                    </a:lnTo>
                    <a:lnTo>
                      <a:pt x="831170" y="211998"/>
                    </a:lnTo>
                    <a:lnTo>
                      <a:pt x="833741" y="217039"/>
                    </a:lnTo>
                    <a:lnTo>
                      <a:pt x="836108" y="221975"/>
                    </a:lnTo>
                    <a:lnTo>
                      <a:pt x="838575" y="224342"/>
                    </a:lnTo>
                    <a:lnTo>
                      <a:pt x="843512" y="226810"/>
                    </a:lnTo>
                    <a:lnTo>
                      <a:pt x="845980" y="229277"/>
                    </a:lnTo>
                    <a:lnTo>
                      <a:pt x="845980" y="239254"/>
                    </a:lnTo>
                    <a:lnTo>
                      <a:pt x="848450" y="239254"/>
                    </a:lnTo>
                    <a:lnTo>
                      <a:pt x="850917" y="236787"/>
                    </a:lnTo>
                    <a:lnTo>
                      <a:pt x="850917" y="239254"/>
                    </a:lnTo>
                    <a:lnTo>
                      <a:pt x="855854" y="241723"/>
                    </a:lnTo>
                    <a:lnTo>
                      <a:pt x="858325" y="244090"/>
                    </a:lnTo>
                    <a:lnTo>
                      <a:pt x="860792" y="249026"/>
                    </a:lnTo>
                    <a:lnTo>
                      <a:pt x="865729" y="249026"/>
                    </a:lnTo>
                    <a:lnTo>
                      <a:pt x="868197" y="251494"/>
                    </a:lnTo>
                    <a:lnTo>
                      <a:pt x="870667" y="253963"/>
                    </a:lnTo>
                    <a:lnTo>
                      <a:pt x="878071" y="253963"/>
                    </a:lnTo>
                    <a:lnTo>
                      <a:pt x="885476" y="251494"/>
                    </a:lnTo>
                    <a:lnTo>
                      <a:pt x="892884" y="251494"/>
                    </a:lnTo>
                    <a:lnTo>
                      <a:pt x="895351" y="249026"/>
                    </a:lnTo>
                    <a:lnTo>
                      <a:pt x="895351" y="246559"/>
                    </a:lnTo>
                    <a:lnTo>
                      <a:pt x="892884" y="241723"/>
                    </a:lnTo>
                    <a:lnTo>
                      <a:pt x="892884" y="234318"/>
                    </a:lnTo>
                    <a:lnTo>
                      <a:pt x="895351" y="234318"/>
                    </a:lnTo>
                    <a:lnTo>
                      <a:pt x="900288" y="231746"/>
                    </a:lnTo>
                    <a:lnTo>
                      <a:pt x="905226" y="231746"/>
                    </a:lnTo>
                    <a:lnTo>
                      <a:pt x="905226" y="229277"/>
                    </a:lnTo>
                    <a:lnTo>
                      <a:pt x="907693" y="226810"/>
                    </a:lnTo>
                    <a:lnTo>
                      <a:pt x="910163" y="221975"/>
                    </a:lnTo>
                    <a:lnTo>
                      <a:pt x="912631" y="221975"/>
                    </a:lnTo>
                    <a:lnTo>
                      <a:pt x="917568" y="226810"/>
                    </a:lnTo>
                    <a:lnTo>
                      <a:pt x="922505" y="226810"/>
                    </a:lnTo>
                    <a:lnTo>
                      <a:pt x="924973" y="224342"/>
                    </a:lnTo>
                    <a:lnTo>
                      <a:pt x="924973" y="221975"/>
                    </a:lnTo>
                    <a:lnTo>
                      <a:pt x="927443" y="217039"/>
                    </a:lnTo>
                    <a:lnTo>
                      <a:pt x="927443" y="199759"/>
                    </a:lnTo>
                    <a:lnTo>
                      <a:pt x="929910" y="197291"/>
                    </a:lnTo>
                    <a:lnTo>
                      <a:pt x="932380" y="194822"/>
                    </a:lnTo>
                    <a:lnTo>
                      <a:pt x="939785" y="194822"/>
                    </a:lnTo>
                    <a:lnTo>
                      <a:pt x="942252" y="197291"/>
                    </a:lnTo>
                    <a:lnTo>
                      <a:pt x="949660" y="197291"/>
                    </a:lnTo>
                    <a:lnTo>
                      <a:pt x="952127" y="199759"/>
                    </a:lnTo>
                    <a:lnTo>
                      <a:pt x="954594" y="199759"/>
                    </a:lnTo>
                    <a:lnTo>
                      <a:pt x="954594" y="202227"/>
                    </a:lnTo>
                    <a:lnTo>
                      <a:pt x="957065" y="202227"/>
                    </a:lnTo>
                    <a:lnTo>
                      <a:pt x="957065" y="204695"/>
                    </a:lnTo>
                    <a:lnTo>
                      <a:pt x="954594" y="207164"/>
                    </a:lnTo>
                    <a:lnTo>
                      <a:pt x="954594" y="209633"/>
                    </a:lnTo>
                    <a:lnTo>
                      <a:pt x="952127" y="209633"/>
                    </a:lnTo>
                    <a:lnTo>
                      <a:pt x="952127" y="211998"/>
                    </a:lnTo>
                    <a:lnTo>
                      <a:pt x="954594" y="211998"/>
                    </a:lnTo>
                    <a:lnTo>
                      <a:pt x="954594" y="217039"/>
                    </a:lnTo>
                    <a:lnTo>
                      <a:pt x="957065" y="217039"/>
                    </a:lnTo>
                    <a:lnTo>
                      <a:pt x="957065" y="226810"/>
                    </a:lnTo>
                    <a:lnTo>
                      <a:pt x="954594" y="229277"/>
                    </a:lnTo>
                    <a:lnTo>
                      <a:pt x="954594" y="231746"/>
                    </a:lnTo>
                    <a:lnTo>
                      <a:pt x="952127" y="234318"/>
                    </a:lnTo>
                    <a:lnTo>
                      <a:pt x="952127" y="239254"/>
                    </a:lnTo>
                    <a:lnTo>
                      <a:pt x="954594" y="241723"/>
                    </a:lnTo>
                    <a:lnTo>
                      <a:pt x="954594" y="244090"/>
                    </a:lnTo>
                    <a:lnTo>
                      <a:pt x="962002" y="244090"/>
                    </a:lnTo>
                    <a:lnTo>
                      <a:pt x="962002" y="249026"/>
                    </a:lnTo>
                    <a:lnTo>
                      <a:pt x="964469" y="249026"/>
                    </a:lnTo>
                    <a:lnTo>
                      <a:pt x="964469" y="249026"/>
                    </a:lnTo>
                    <a:lnTo>
                      <a:pt x="966939" y="249026"/>
                    </a:lnTo>
                    <a:lnTo>
                      <a:pt x="966939" y="246559"/>
                    </a:lnTo>
                    <a:lnTo>
                      <a:pt x="979282" y="246559"/>
                    </a:lnTo>
                    <a:lnTo>
                      <a:pt x="979282" y="249026"/>
                    </a:lnTo>
                    <a:lnTo>
                      <a:pt x="986686" y="249026"/>
                    </a:lnTo>
                    <a:lnTo>
                      <a:pt x="986686" y="246559"/>
                    </a:lnTo>
                    <a:lnTo>
                      <a:pt x="989153" y="246559"/>
                    </a:lnTo>
                    <a:lnTo>
                      <a:pt x="991624" y="244090"/>
                    </a:lnTo>
                    <a:lnTo>
                      <a:pt x="994091" y="241723"/>
                    </a:lnTo>
                    <a:lnTo>
                      <a:pt x="996561" y="241723"/>
                    </a:lnTo>
                    <a:lnTo>
                      <a:pt x="996561" y="241723"/>
                    </a:lnTo>
                    <a:lnTo>
                      <a:pt x="999028" y="241723"/>
                    </a:lnTo>
                    <a:lnTo>
                      <a:pt x="1001499" y="244090"/>
                    </a:lnTo>
                    <a:lnTo>
                      <a:pt x="1003966" y="244090"/>
                    </a:lnTo>
                    <a:lnTo>
                      <a:pt x="1003966" y="246559"/>
                    </a:lnTo>
                    <a:lnTo>
                      <a:pt x="1013841" y="246559"/>
                    </a:lnTo>
                    <a:lnTo>
                      <a:pt x="1013841" y="249026"/>
                    </a:lnTo>
                    <a:lnTo>
                      <a:pt x="1016308" y="249026"/>
                    </a:lnTo>
                    <a:lnTo>
                      <a:pt x="1016308" y="251494"/>
                    </a:lnTo>
                    <a:lnTo>
                      <a:pt x="1021245" y="251494"/>
                    </a:lnTo>
                    <a:lnTo>
                      <a:pt x="1021245" y="249026"/>
                    </a:lnTo>
                    <a:lnTo>
                      <a:pt x="1023712" y="249026"/>
                    </a:lnTo>
                    <a:lnTo>
                      <a:pt x="1023712" y="251494"/>
                    </a:lnTo>
                    <a:lnTo>
                      <a:pt x="1026183" y="251494"/>
                    </a:lnTo>
                    <a:lnTo>
                      <a:pt x="1026183" y="253963"/>
                    </a:lnTo>
                    <a:lnTo>
                      <a:pt x="1023712" y="256432"/>
                    </a:lnTo>
                    <a:lnTo>
                      <a:pt x="1023712" y="261369"/>
                    </a:lnTo>
                    <a:lnTo>
                      <a:pt x="1026183" y="261369"/>
                    </a:lnTo>
                    <a:lnTo>
                      <a:pt x="1026183" y="263838"/>
                    </a:lnTo>
                    <a:lnTo>
                      <a:pt x="1028650" y="263838"/>
                    </a:lnTo>
                    <a:lnTo>
                      <a:pt x="1031120" y="266305"/>
                    </a:lnTo>
                    <a:lnTo>
                      <a:pt x="1033587" y="266305"/>
                    </a:lnTo>
                    <a:lnTo>
                      <a:pt x="1033587" y="263838"/>
                    </a:lnTo>
                    <a:lnTo>
                      <a:pt x="1038525" y="263838"/>
                    </a:lnTo>
                    <a:lnTo>
                      <a:pt x="1038525" y="268774"/>
                    </a:lnTo>
                    <a:lnTo>
                      <a:pt x="1040995" y="268774"/>
                    </a:lnTo>
                    <a:lnTo>
                      <a:pt x="1040995" y="266305"/>
                    </a:lnTo>
                    <a:lnTo>
                      <a:pt x="1043462" y="266305"/>
                    </a:lnTo>
                    <a:lnTo>
                      <a:pt x="1043462" y="271243"/>
                    </a:lnTo>
                    <a:lnTo>
                      <a:pt x="1040995" y="271243"/>
                    </a:lnTo>
                    <a:lnTo>
                      <a:pt x="1040995" y="273711"/>
                    </a:lnTo>
                    <a:lnTo>
                      <a:pt x="1038525" y="273711"/>
                    </a:lnTo>
                    <a:lnTo>
                      <a:pt x="1038525" y="276180"/>
                    </a:lnTo>
                    <a:lnTo>
                      <a:pt x="1040995" y="276180"/>
                    </a:lnTo>
                    <a:lnTo>
                      <a:pt x="1040995" y="281118"/>
                    </a:lnTo>
                    <a:lnTo>
                      <a:pt x="1038525" y="281118"/>
                    </a:lnTo>
                    <a:lnTo>
                      <a:pt x="1036058" y="283585"/>
                    </a:lnTo>
                    <a:lnTo>
                      <a:pt x="1033587" y="283585"/>
                    </a:lnTo>
                    <a:lnTo>
                      <a:pt x="1033587" y="286054"/>
                    </a:lnTo>
                    <a:lnTo>
                      <a:pt x="1031120" y="286054"/>
                    </a:lnTo>
                    <a:lnTo>
                      <a:pt x="1031120" y="293460"/>
                    </a:lnTo>
                    <a:lnTo>
                      <a:pt x="1033587" y="293460"/>
                    </a:lnTo>
                    <a:lnTo>
                      <a:pt x="1033587" y="298397"/>
                    </a:lnTo>
                    <a:lnTo>
                      <a:pt x="1031120" y="298397"/>
                    </a:lnTo>
                    <a:lnTo>
                      <a:pt x="1031120" y="300866"/>
                    </a:lnTo>
                    <a:lnTo>
                      <a:pt x="1028650" y="300866"/>
                    </a:lnTo>
                    <a:lnTo>
                      <a:pt x="1028650" y="303333"/>
                    </a:lnTo>
                    <a:lnTo>
                      <a:pt x="1031120" y="303333"/>
                    </a:lnTo>
                    <a:lnTo>
                      <a:pt x="1031120" y="305802"/>
                    </a:lnTo>
                    <a:lnTo>
                      <a:pt x="1028650" y="308271"/>
                    </a:lnTo>
                    <a:lnTo>
                      <a:pt x="1028650" y="325550"/>
                    </a:lnTo>
                    <a:lnTo>
                      <a:pt x="1031120" y="325550"/>
                    </a:lnTo>
                    <a:lnTo>
                      <a:pt x="1031120" y="328019"/>
                    </a:lnTo>
                    <a:lnTo>
                      <a:pt x="1033587" y="325550"/>
                    </a:lnTo>
                    <a:lnTo>
                      <a:pt x="1033587" y="323081"/>
                    </a:lnTo>
                    <a:lnTo>
                      <a:pt x="1036058" y="323081"/>
                    </a:lnTo>
                    <a:lnTo>
                      <a:pt x="1036058" y="320613"/>
                    </a:lnTo>
                    <a:lnTo>
                      <a:pt x="1038525" y="318145"/>
                    </a:lnTo>
                    <a:lnTo>
                      <a:pt x="1038525" y="315677"/>
                    </a:lnTo>
                    <a:lnTo>
                      <a:pt x="1040995" y="313208"/>
                    </a:lnTo>
                    <a:lnTo>
                      <a:pt x="1043462" y="313208"/>
                    </a:lnTo>
                    <a:lnTo>
                      <a:pt x="1045929" y="310739"/>
                    </a:lnTo>
                    <a:lnTo>
                      <a:pt x="1048400" y="308271"/>
                    </a:lnTo>
                    <a:lnTo>
                      <a:pt x="1050867" y="308271"/>
                    </a:lnTo>
                    <a:lnTo>
                      <a:pt x="1053337" y="305802"/>
                    </a:lnTo>
                    <a:lnTo>
                      <a:pt x="1058275" y="305802"/>
                    </a:lnTo>
                    <a:lnTo>
                      <a:pt x="1060742" y="303333"/>
                    </a:lnTo>
                    <a:lnTo>
                      <a:pt x="1060742" y="300866"/>
                    </a:lnTo>
                    <a:lnTo>
                      <a:pt x="1065679" y="300866"/>
                    </a:lnTo>
                    <a:lnTo>
                      <a:pt x="1065679" y="290991"/>
                    </a:lnTo>
                    <a:lnTo>
                      <a:pt x="1068146" y="290991"/>
                    </a:lnTo>
                    <a:lnTo>
                      <a:pt x="1068146" y="288522"/>
                    </a:lnTo>
                    <a:lnTo>
                      <a:pt x="1082959" y="288522"/>
                    </a:lnTo>
                    <a:lnTo>
                      <a:pt x="1085426" y="286054"/>
                    </a:lnTo>
                    <a:lnTo>
                      <a:pt x="1090363" y="286054"/>
                    </a:lnTo>
                    <a:lnTo>
                      <a:pt x="1090363" y="283585"/>
                    </a:lnTo>
                    <a:lnTo>
                      <a:pt x="1092834" y="283585"/>
                    </a:lnTo>
                    <a:lnTo>
                      <a:pt x="1092834" y="281118"/>
                    </a:lnTo>
                    <a:lnTo>
                      <a:pt x="1095301" y="278649"/>
                    </a:lnTo>
                    <a:lnTo>
                      <a:pt x="1095301" y="273711"/>
                    </a:lnTo>
                    <a:lnTo>
                      <a:pt x="1097768" y="273711"/>
                    </a:lnTo>
                    <a:lnTo>
                      <a:pt x="1097768" y="271243"/>
                    </a:lnTo>
                    <a:lnTo>
                      <a:pt x="1100238" y="271243"/>
                    </a:lnTo>
                    <a:lnTo>
                      <a:pt x="1100238" y="268774"/>
                    </a:lnTo>
                    <a:lnTo>
                      <a:pt x="1107643" y="268774"/>
                    </a:lnTo>
                    <a:lnTo>
                      <a:pt x="1107643" y="268774"/>
                    </a:lnTo>
                    <a:lnTo>
                      <a:pt x="1110113" y="268774"/>
                    </a:lnTo>
                    <a:lnTo>
                      <a:pt x="1110113" y="266305"/>
                    </a:lnTo>
                    <a:lnTo>
                      <a:pt x="1112580" y="263838"/>
                    </a:lnTo>
                    <a:lnTo>
                      <a:pt x="1112580" y="256432"/>
                    </a:lnTo>
                    <a:lnTo>
                      <a:pt x="1115048" y="256432"/>
                    </a:lnTo>
                    <a:lnTo>
                      <a:pt x="1115048" y="258901"/>
                    </a:lnTo>
                    <a:lnTo>
                      <a:pt x="1119985" y="258901"/>
                    </a:lnTo>
                    <a:lnTo>
                      <a:pt x="1119985" y="261369"/>
                    </a:lnTo>
                    <a:lnTo>
                      <a:pt x="1124923" y="261369"/>
                    </a:lnTo>
                    <a:lnTo>
                      <a:pt x="1124923" y="258901"/>
                    </a:lnTo>
                    <a:lnTo>
                      <a:pt x="1129860" y="258901"/>
                    </a:lnTo>
                    <a:lnTo>
                      <a:pt x="1129860" y="253963"/>
                    </a:lnTo>
                    <a:lnTo>
                      <a:pt x="1127393" y="251494"/>
                    </a:lnTo>
                    <a:lnTo>
                      <a:pt x="1127393" y="246661"/>
                    </a:lnTo>
                    <a:lnTo>
                      <a:pt x="1132330" y="246661"/>
                    </a:lnTo>
                    <a:lnTo>
                      <a:pt x="1132330" y="249129"/>
                    </a:lnTo>
                    <a:lnTo>
                      <a:pt x="1134798" y="249129"/>
                    </a:lnTo>
                    <a:lnTo>
                      <a:pt x="1137265" y="251598"/>
                    </a:lnTo>
                    <a:lnTo>
                      <a:pt x="1144672" y="251598"/>
                    </a:lnTo>
                    <a:lnTo>
                      <a:pt x="1147140" y="249129"/>
                    </a:lnTo>
                    <a:lnTo>
                      <a:pt x="1149610" y="246661"/>
                    </a:lnTo>
                    <a:lnTo>
                      <a:pt x="1152077" y="246661"/>
                    </a:lnTo>
                    <a:lnTo>
                      <a:pt x="1152077" y="244192"/>
                    </a:lnTo>
                    <a:lnTo>
                      <a:pt x="1171824" y="244192"/>
                    </a:lnTo>
                    <a:lnTo>
                      <a:pt x="1171824" y="241723"/>
                    </a:lnTo>
                    <a:lnTo>
                      <a:pt x="1179232" y="241723"/>
                    </a:lnTo>
                    <a:lnTo>
                      <a:pt x="1179232" y="246661"/>
                    </a:lnTo>
                    <a:lnTo>
                      <a:pt x="1181699" y="249129"/>
                    </a:lnTo>
                    <a:lnTo>
                      <a:pt x="1181699" y="254067"/>
                    </a:lnTo>
                    <a:lnTo>
                      <a:pt x="1184169" y="254067"/>
                    </a:lnTo>
                    <a:lnTo>
                      <a:pt x="1186636" y="251598"/>
                    </a:lnTo>
                    <a:lnTo>
                      <a:pt x="1184169" y="249129"/>
                    </a:lnTo>
                    <a:lnTo>
                      <a:pt x="1184169" y="246661"/>
                    </a:lnTo>
                    <a:lnTo>
                      <a:pt x="1189103" y="246661"/>
                    </a:lnTo>
                    <a:lnTo>
                      <a:pt x="1191574" y="244192"/>
                    </a:lnTo>
                    <a:lnTo>
                      <a:pt x="1191574" y="241723"/>
                    </a:lnTo>
                    <a:lnTo>
                      <a:pt x="1194041" y="239254"/>
                    </a:lnTo>
                    <a:lnTo>
                      <a:pt x="1196511" y="239254"/>
                    </a:lnTo>
                    <a:lnTo>
                      <a:pt x="1198978" y="236787"/>
                    </a:lnTo>
                    <a:lnTo>
                      <a:pt x="1196511" y="234318"/>
                    </a:lnTo>
                    <a:lnTo>
                      <a:pt x="1194041" y="234318"/>
                    </a:lnTo>
                    <a:lnTo>
                      <a:pt x="1194041" y="229381"/>
                    </a:lnTo>
                    <a:lnTo>
                      <a:pt x="1211320" y="229381"/>
                    </a:lnTo>
                    <a:lnTo>
                      <a:pt x="1213687" y="226912"/>
                    </a:lnTo>
                    <a:lnTo>
                      <a:pt x="1221195" y="226912"/>
                    </a:lnTo>
                    <a:lnTo>
                      <a:pt x="1223562" y="229381"/>
                    </a:lnTo>
                    <a:lnTo>
                      <a:pt x="1230967" y="229381"/>
                    </a:lnTo>
                    <a:lnTo>
                      <a:pt x="1230967" y="231850"/>
                    </a:lnTo>
                    <a:lnTo>
                      <a:pt x="1233537" y="234318"/>
                    </a:lnTo>
                    <a:lnTo>
                      <a:pt x="1238475" y="234318"/>
                    </a:lnTo>
                    <a:lnTo>
                      <a:pt x="1238475" y="239254"/>
                    </a:lnTo>
                    <a:lnTo>
                      <a:pt x="1250817" y="239254"/>
                    </a:lnTo>
                    <a:lnTo>
                      <a:pt x="1253184" y="236787"/>
                    </a:lnTo>
                    <a:lnTo>
                      <a:pt x="1263059" y="236787"/>
                    </a:lnTo>
                    <a:lnTo>
                      <a:pt x="1263059" y="239254"/>
                    </a:lnTo>
                    <a:lnTo>
                      <a:pt x="1265526" y="236787"/>
                    </a:lnTo>
                    <a:lnTo>
                      <a:pt x="1267993" y="236787"/>
                    </a:lnTo>
                    <a:lnTo>
                      <a:pt x="1267993" y="234318"/>
                    </a:lnTo>
                    <a:lnTo>
                      <a:pt x="1270463" y="234318"/>
                    </a:lnTo>
                    <a:lnTo>
                      <a:pt x="1272930" y="231850"/>
                    </a:lnTo>
                    <a:lnTo>
                      <a:pt x="1275401" y="231850"/>
                    </a:lnTo>
                    <a:lnTo>
                      <a:pt x="1275401" y="234318"/>
                    </a:lnTo>
                    <a:lnTo>
                      <a:pt x="1277868" y="234318"/>
                    </a:lnTo>
                    <a:lnTo>
                      <a:pt x="1277868" y="229381"/>
                    </a:lnTo>
                    <a:lnTo>
                      <a:pt x="1280338" y="231850"/>
                    </a:lnTo>
                    <a:lnTo>
                      <a:pt x="1280338" y="234318"/>
                    </a:lnTo>
                    <a:lnTo>
                      <a:pt x="1282805" y="234318"/>
                    </a:lnTo>
                    <a:lnTo>
                      <a:pt x="1282805" y="236787"/>
                    </a:lnTo>
                    <a:lnTo>
                      <a:pt x="1280338" y="236787"/>
                    </a:lnTo>
                    <a:lnTo>
                      <a:pt x="1280338" y="239254"/>
                    </a:lnTo>
                    <a:lnTo>
                      <a:pt x="1282805" y="241723"/>
                    </a:lnTo>
                    <a:lnTo>
                      <a:pt x="1282805" y="249129"/>
                    </a:lnTo>
                    <a:lnTo>
                      <a:pt x="1285276" y="249129"/>
                    </a:lnTo>
                    <a:lnTo>
                      <a:pt x="1285276" y="244192"/>
                    </a:lnTo>
                    <a:lnTo>
                      <a:pt x="1287743" y="244192"/>
                    </a:lnTo>
                    <a:lnTo>
                      <a:pt x="1287743" y="249129"/>
                    </a:lnTo>
                    <a:lnTo>
                      <a:pt x="1285276" y="249129"/>
                    </a:lnTo>
                    <a:lnTo>
                      <a:pt x="1285276" y="254067"/>
                    </a:lnTo>
                    <a:lnTo>
                      <a:pt x="1300085" y="254067"/>
                    </a:lnTo>
                    <a:lnTo>
                      <a:pt x="1300085" y="256534"/>
                    </a:lnTo>
                    <a:lnTo>
                      <a:pt x="1302555" y="256534"/>
                    </a:lnTo>
                    <a:lnTo>
                      <a:pt x="1302555" y="254067"/>
                    </a:lnTo>
                    <a:lnTo>
                      <a:pt x="1307489" y="254067"/>
                    </a:lnTo>
                    <a:lnTo>
                      <a:pt x="1307489" y="259003"/>
                    </a:lnTo>
                    <a:lnTo>
                      <a:pt x="1309960" y="259003"/>
                    </a:lnTo>
                    <a:lnTo>
                      <a:pt x="1312427" y="256534"/>
                    </a:lnTo>
                    <a:lnTo>
                      <a:pt x="1317364" y="256534"/>
                    </a:lnTo>
                    <a:lnTo>
                      <a:pt x="1317364" y="263940"/>
                    </a:lnTo>
                    <a:lnTo>
                      <a:pt x="1319835" y="263940"/>
                    </a:lnTo>
                    <a:lnTo>
                      <a:pt x="1319835" y="261471"/>
                    </a:lnTo>
                    <a:lnTo>
                      <a:pt x="1327239" y="261471"/>
                    </a:lnTo>
                    <a:lnTo>
                      <a:pt x="1327239" y="259003"/>
                    </a:lnTo>
                    <a:lnTo>
                      <a:pt x="1329706" y="259003"/>
                    </a:lnTo>
                    <a:lnTo>
                      <a:pt x="1329706" y="256534"/>
                    </a:lnTo>
                    <a:lnTo>
                      <a:pt x="1332177" y="254067"/>
                    </a:lnTo>
                    <a:lnTo>
                      <a:pt x="1332177" y="256534"/>
                    </a:lnTo>
                    <a:lnTo>
                      <a:pt x="1334644" y="256534"/>
                    </a:lnTo>
                    <a:lnTo>
                      <a:pt x="1334644" y="261471"/>
                    </a:lnTo>
                    <a:lnTo>
                      <a:pt x="1337114" y="263940"/>
                    </a:lnTo>
                    <a:lnTo>
                      <a:pt x="1337114" y="268878"/>
                    </a:lnTo>
                    <a:lnTo>
                      <a:pt x="1339581" y="268878"/>
                    </a:lnTo>
                    <a:lnTo>
                      <a:pt x="1339581" y="271346"/>
                    </a:lnTo>
                    <a:lnTo>
                      <a:pt x="1342048" y="271346"/>
                    </a:lnTo>
                    <a:lnTo>
                      <a:pt x="1342048" y="273815"/>
                    </a:lnTo>
                    <a:lnTo>
                      <a:pt x="1344519" y="276282"/>
                    </a:lnTo>
                    <a:lnTo>
                      <a:pt x="1346986" y="276282"/>
                    </a:lnTo>
                    <a:lnTo>
                      <a:pt x="1346986" y="278751"/>
                    </a:lnTo>
                    <a:lnTo>
                      <a:pt x="1349456" y="278751"/>
                    </a:lnTo>
                    <a:lnTo>
                      <a:pt x="1349456" y="271346"/>
                    </a:lnTo>
                    <a:lnTo>
                      <a:pt x="1351923" y="268878"/>
                    </a:lnTo>
                    <a:lnTo>
                      <a:pt x="1354394" y="268878"/>
                    </a:lnTo>
                    <a:lnTo>
                      <a:pt x="1354394" y="273815"/>
                    </a:lnTo>
                    <a:lnTo>
                      <a:pt x="1356861" y="273815"/>
                    </a:lnTo>
                    <a:lnTo>
                      <a:pt x="1359328" y="271346"/>
                    </a:lnTo>
                    <a:lnTo>
                      <a:pt x="1364265" y="271346"/>
                    </a:lnTo>
                    <a:lnTo>
                      <a:pt x="1364265" y="268878"/>
                    </a:lnTo>
                    <a:lnTo>
                      <a:pt x="1366736" y="268878"/>
                    </a:lnTo>
                    <a:lnTo>
                      <a:pt x="1366736" y="266409"/>
                    </a:lnTo>
                    <a:lnTo>
                      <a:pt x="1369203" y="266409"/>
                    </a:lnTo>
                    <a:lnTo>
                      <a:pt x="1371673" y="268878"/>
                    </a:lnTo>
                    <a:lnTo>
                      <a:pt x="1374140" y="268878"/>
                    </a:lnTo>
                    <a:lnTo>
                      <a:pt x="1374140" y="271346"/>
                    </a:lnTo>
                    <a:lnTo>
                      <a:pt x="1376611" y="271346"/>
                    </a:lnTo>
                    <a:lnTo>
                      <a:pt x="1376611" y="273815"/>
                    </a:lnTo>
                    <a:lnTo>
                      <a:pt x="1379078" y="273815"/>
                    </a:lnTo>
                    <a:lnTo>
                      <a:pt x="1379078" y="271346"/>
                    </a:lnTo>
                    <a:lnTo>
                      <a:pt x="1381545" y="271346"/>
                    </a:lnTo>
                    <a:lnTo>
                      <a:pt x="1381545" y="268878"/>
                    </a:lnTo>
                    <a:lnTo>
                      <a:pt x="1393890" y="268878"/>
                    </a:lnTo>
                    <a:lnTo>
                      <a:pt x="1393890" y="271346"/>
                    </a:lnTo>
                    <a:lnTo>
                      <a:pt x="1396357" y="271346"/>
                    </a:lnTo>
                    <a:lnTo>
                      <a:pt x="1396357" y="268878"/>
                    </a:lnTo>
                    <a:lnTo>
                      <a:pt x="1398825" y="268878"/>
                    </a:lnTo>
                    <a:lnTo>
                      <a:pt x="1401295" y="271346"/>
                    </a:lnTo>
                    <a:lnTo>
                      <a:pt x="1403762" y="276282"/>
                    </a:lnTo>
                    <a:lnTo>
                      <a:pt x="1406232" y="276282"/>
                    </a:lnTo>
                    <a:lnTo>
                      <a:pt x="1406232" y="281220"/>
                    </a:lnTo>
                    <a:lnTo>
                      <a:pt x="1408699" y="281220"/>
                    </a:lnTo>
                    <a:lnTo>
                      <a:pt x="1408699" y="286157"/>
                    </a:lnTo>
                    <a:lnTo>
                      <a:pt x="1416104" y="286157"/>
                    </a:lnTo>
                    <a:lnTo>
                      <a:pt x="1416104" y="283688"/>
                    </a:lnTo>
                    <a:lnTo>
                      <a:pt x="1418574" y="286157"/>
                    </a:lnTo>
                    <a:lnTo>
                      <a:pt x="1421042" y="286157"/>
                    </a:lnTo>
                    <a:lnTo>
                      <a:pt x="1421042" y="288626"/>
                    </a:lnTo>
                    <a:lnTo>
                      <a:pt x="1423512" y="288626"/>
                    </a:lnTo>
                    <a:lnTo>
                      <a:pt x="1425979" y="286157"/>
                    </a:lnTo>
                    <a:lnTo>
                      <a:pt x="1428449" y="286157"/>
                    </a:lnTo>
                    <a:lnTo>
                      <a:pt x="1428449" y="288626"/>
                    </a:lnTo>
                    <a:lnTo>
                      <a:pt x="1425979" y="291095"/>
                    </a:lnTo>
                    <a:lnTo>
                      <a:pt x="1428449" y="293562"/>
                    </a:lnTo>
                    <a:lnTo>
                      <a:pt x="1428449" y="296030"/>
                    </a:lnTo>
                    <a:lnTo>
                      <a:pt x="1430917" y="293562"/>
                    </a:lnTo>
                    <a:lnTo>
                      <a:pt x="1430917" y="291095"/>
                    </a:lnTo>
                    <a:lnTo>
                      <a:pt x="1433384" y="291095"/>
                    </a:lnTo>
                    <a:lnTo>
                      <a:pt x="1433384" y="288626"/>
                    </a:lnTo>
                    <a:lnTo>
                      <a:pt x="1435854" y="288626"/>
                    </a:lnTo>
                    <a:lnTo>
                      <a:pt x="1438321" y="291095"/>
                    </a:lnTo>
                    <a:lnTo>
                      <a:pt x="1440791" y="291095"/>
                    </a:lnTo>
                    <a:lnTo>
                      <a:pt x="1440791" y="296030"/>
                    </a:lnTo>
                    <a:lnTo>
                      <a:pt x="1438321" y="296030"/>
                    </a:lnTo>
                    <a:lnTo>
                      <a:pt x="1438321" y="300968"/>
                    </a:lnTo>
                    <a:lnTo>
                      <a:pt x="1440791" y="300968"/>
                    </a:lnTo>
                    <a:lnTo>
                      <a:pt x="1440791" y="303437"/>
                    </a:lnTo>
                    <a:lnTo>
                      <a:pt x="1445729" y="303437"/>
                    </a:lnTo>
                    <a:lnTo>
                      <a:pt x="1445729" y="298499"/>
                    </a:lnTo>
                    <a:lnTo>
                      <a:pt x="1448196" y="298499"/>
                    </a:lnTo>
                    <a:lnTo>
                      <a:pt x="1448196" y="300968"/>
                    </a:lnTo>
                    <a:lnTo>
                      <a:pt x="1450663" y="300968"/>
                    </a:lnTo>
                    <a:lnTo>
                      <a:pt x="1450663" y="303437"/>
                    </a:lnTo>
                    <a:lnTo>
                      <a:pt x="1448196" y="305905"/>
                    </a:lnTo>
                    <a:lnTo>
                      <a:pt x="1448196" y="318247"/>
                    </a:lnTo>
                    <a:lnTo>
                      <a:pt x="1445729" y="318247"/>
                    </a:lnTo>
                    <a:lnTo>
                      <a:pt x="1445729" y="320716"/>
                    </a:lnTo>
                    <a:lnTo>
                      <a:pt x="1448196" y="323185"/>
                    </a:lnTo>
                    <a:lnTo>
                      <a:pt x="1450663" y="323185"/>
                    </a:lnTo>
                    <a:lnTo>
                      <a:pt x="1450663" y="315779"/>
                    </a:lnTo>
                    <a:lnTo>
                      <a:pt x="1458071" y="315779"/>
                    </a:lnTo>
                    <a:lnTo>
                      <a:pt x="1458071" y="318247"/>
                    </a:lnTo>
                    <a:lnTo>
                      <a:pt x="1460538" y="320716"/>
                    </a:lnTo>
                    <a:lnTo>
                      <a:pt x="1460538" y="323185"/>
                    </a:lnTo>
                    <a:lnTo>
                      <a:pt x="1463008" y="323185"/>
                    </a:lnTo>
                    <a:lnTo>
                      <a:pt x="1465476" y="320716"/>
                    </a:lnTo>
                    <a:lnTo>
                      <a:pt x="1467943" y="318247"/>
                    </a:lnTo>
                    <a:lnTo>
                      <a:pt x="1467943" y="315779"/>
                    </a:lnTo>
                    <a:lnTo>
                      <a:pt x="1465476" y="315779"/>
                    </a:lnTo>
                    <a:lnTo>
                      <a:pt x="1465476" y="313310"/>
                    </a:lnTo>
                    <a:lnTo>
                      <a:pt x="1463008" y="313310"/>
                    </a:lnTo>
                    <a:lnTo>
                      <a:pt x="1463008" y="305905"/>
                    </a:lnTo>
                    <a:lnTo>
                      <a:pt x="1470413" y="305905"/>
                    </a:lnTo>
                    <a:lnTo>
                      <a:pt x="1470413" y="303437"/>
                    </a:lnTo>
                    <a:lnTo>
                      <a:pt x="1475351" y="303437"/>
                    </a:lnTo>
                    <a:lnTo>
                      <a:pt x="1475351" y="305905"/>
                    </a:lnTo>
                    <a:lnTo>
                      <a:pt x="1477818" y="305905"/>
                    </a:lnTo>
                    <a:lnTo>
                      <a:pt x="1477818" y="308374"/>
                    </a:lnTo>
                    <a:lnTo>
                      <a:pt x="1480288" y="308374"/>
                    </a:lnTo>
                    <a:lnTo>
                      <a:pt x="1477818" y="310843"/>
                    </a:lnTo>
                    <a:lnTo>
                      <a:pt x="1480288" y="313310"/>
                    </a:lnTo>
                    <a:lnTo>
                      <a:pt x="1487693" y="313310"/>
                    </a:lnTo>
                    <a:lnTo>
                      <a:pt x="1487693" y="315779"/>
                    </a:lnTo>
                    <a:lnTo>
                      <a:pt x="1490160" y="315779"/>
                    </a:lnTo>
                    <a:lnTo>
                      <a:pt x="1490160" y="320716"/>
                    </a:lnTo>
                    <a:lnTo>
                      <a:pt x="1492630" y="323185"/>
                    </a:lnTo>
                    <a:lnTo>
                      <a:pt x="1492630" y="325654"/>
                    </a:lnTo>
                    <a:lnTo>
                      <a:pt x="1497568" y="325654"/>
                    </a:lnTo>
                    <a:lnTo>
                      <a:pt x="1497568" y="320716"/>
                    </a:lnTo>
                    <a:lnTo>
                      <a:pt x="1495097" y="318247"/>
                    </a:lnTo>
                    <a:lnTo>
                      <a:pt x="1495097" y="313310"/>
                    </a:lnTo>
                    <a:lnTo>
                      <a:pt x="1504972" y="313310"/>
                    </a:lnTo>
                    <a:lnTo>
                      <a:pt x="1504972" y="310843"/>
                    </a:lnTo>
                    <a:lnTo>
                      <a:pt x="1507439" y="310843"/>
                    </a:lnTo>
                    <a:lnTo>
                      <a:pt x="1509910" y="308374"/>
                    </a:lnTo>
                    <a:lnTo>
                      <a:pt x="1509910" y="305905"/>
                    </a:lnTo>
                    <a:lnTo>
                      <a:pt x="1512377" y="305905"/>
                    </a:lnTo>
                    <a:lnTo>
                      <a:pt x="1514847" y="303437"/>
                    </a:lnTo>
                    <a:lnTo>
                      <a:pt x="1527189" y="303437"/>
                    </a:lnTo>
                    <a:lnTo>
                      <a:pt x="1529656" y="305905"/>
                    </a:lnTo>
                    <a:lnTo>
                      <a:pt x="1527189" y="308374"/>
                    </a:lnTo>
                    <a:lnTo>
                      <a:pt x="1529656" y="308374"/>
                    </a:lnTo>
                    <a:lnTo>
                      <a:pt x="1529656" y="313310"/>
                    </a:lnTo>
                    <a:lnTo>
                      <a:pt x="1532127" y="313310"/>
                    </a:lnTo>
                    <a:lnTo>
                      <a:pt x="1534594" y="310843"/>
                    </a:lnTo>
                    <a:lnTo>
                      <a:pt x="1537064" y="310843"/>
                    </a:lnTo>
                    <a:lnTo>
                      <a:pt x="1539531" y="308374"/>
                    </a:lnTo>
                    <a:lnTo>
                      <a:pt x="1539531" y="305905"/>
                    </a:lnTo>
                    <a:lnTo>
                      <a:pt x="1541998" y="303437"/>
                    </a:lnTo>
                    <a:lnTo>
                      <a:pt x="1541998" y="308374"/>
                    </a:lnTo>
                    <a:lnTo>
                      <a:pt x="1544469" y="308374"/>
                    </a:lnTo>
                    <a:lnTo>
                      <a:pt x="1546936" y="310843"/>
                    </a:lnTo>
                    <a:lnTo>
                      <a:pt x="1549406" y="310843"/>
                    </a:lnTo>
                    <a:lnTo>
                      <a:pt x="1549406" y="308374"/>
                    </a:lnTo>
                    <a:lnTo>
                      <a:pt x="1551873" y="308374"/>
                    </a:lnTo>
                    <a:lnTo>
                      <a:pt x="1551873" y="305905"/>
                    </a:lnTo>
                    <a:lnTo>
                      <a:pt x="1556811" y="305905"/>
                    </a:lnTo>
                    <a:lnTo>
                      <a:pt x="1556811" y="303437"/>
                    </a:lnTo>
                    <a:lnTo>
                      <a:pt x="1554344" y="303437"/>
                    </a:lnTo>
                    <a:lnTo>
                      <a:pt x="1554344" y="296030"/>
                    </a:lnTo>
                    <a:lnTo>
                      <a:pt x="1556811" y="296030"/>
                    </a:lnTo>
                    <a:lnTo>
                      <a:pt x="1559278" y="298499"/>
                    </a:lnTo>
                    <a:lnTo>
                      <a:pt x="1566686" y="298499"/>
                    </a:lnTo>
                    <a:lnTo>
                      <a:pt x="1569153" y="296030"/>
                    </a:lnTo>
                    <a:lnTo>
                      <a:pt x="1571623" y="296030"/>
                    </a:lnTo>
                    <a:lnTo>
                      <a:pt x="1574090" y="298499"/>
                    </a:lnTo>
                    <a:lnTo>
                      <a:pt x="1576557" y="298499"/>
                    </a:lnTo>
                    <a:lnTo>
                      <a:pt x="1576557" y="303437"/>
                    </a:lnTo>
                    <a:lnTo>
                      <a:pt x="1579028" y="305905"/>
                    </a:lnTo>
                    <a:lnTo>
                      <a:pt x="1581495" y="305905"/>
                    </a:lnTo>
                    <a:lnTo>
                      <a:pt x="1581495" y="308374"/>
                    </a:lnTo>
                    <a:lnTo>
                      <a:pt x="1586432" y="308374"/>
                    </a:lnTo>
                    <a:lnTo>
                      <a:pt x="1586432" y="303437"/>
                    </a:lnTo>
                    <a:lnTo>
                      <a:pt x="1583965" y="303437"/>
                    </a:lnTo>
                    <a:lnTo>
                      <a:pt x="1583965" y="300968"/>
                    </a:lnTo>
                    <a:lnTo>
                      <a:pt x="1588903" y="300968"/>
                    </a:lnTo>
                    <a:lnTo>
                      <a:pt x="1588903" y="303437"/>
                    </a:lnTo>
                    <a:lnTo>
                      <a:pt x="1591370" y="303437"/>
                    </a:lnTo>
                    <a:lnTo>
                      <a:pt x="1591370" y="305905"/>
                    </a:lnTo>
                    <a:lnTo>
                      <a:pt x="1593840" y="305905"/>
                    </a:lnTo>
                    <a:lnTo>
                      <a:pt x="1596307" y="308374"/>
                    </a:lnTo>
                    <a:lnTo>
                      <a:pt x="1598775" y="308374"/>
                    </a:lnTo>
                    <a:lnTo>
                      <a:pt x="1598775" y="310843"/>
                    </a:lnTo>
                    <a:lnTo>
                      <a:pt x="1601245" y="313310"/>
                    </a:lnTo>
                    <a:lnTo>
                      <a:pt x="1608649" y="313310"/>
                    </a:lnTo>
                    <a:lnTo>
                      <a:pt x="1608649" y="318247"/>
                    </a:lnTo>
                    <a:lnTo>
                      <a:pt x="1611120" y="318247"/>
                    </a:lnTo>
                    <a:lnTo>
                      <a:pt x="1611120" y="323185"/>
                    </a:lnTo>
                    <a:lnTo>
                      <a:pt x="1613587" y="323185"/>
                    </a:lnTo>
                    <a:lnTo>
                      <a:pt x="1611120" y="325654"/>
                    </a:lnTo>
                    <a:lnTo>
                      <a:pt x="1608649" y="328122"/>
                    </a:lnTo>
                    <a:lnTo>
                      <a:pt x="1606182" y="328122"/>
                    </a:lnTo>
                    <a:lnTo>
                      <a:pt x="1606182" y="330590"/>
                    </a:lnTo>
                    <a:lnTo>
                      <a:pt x="1603712" y="330590"/>
                    </a:lnTo>
                    <a:lnTo>
                      <a:pt x="1603712" y="333058"/>
                    </a:lnTo>
                    <a:lnTo>
                      <a:pt x="1601245" y="335527"/>
                    </a:lnTo>
                    <a:lnTo>
                      <a:pt x="1598775" y="335527"/>
                    </a:lnTo>
                    <a:lnTo>
                      <a:pt x="1598775" y="337996"/>
                    </a:lnTo>
                    <a:lnTo>
                      <a:pt x="1596307" y="337996"/>
                    </a:lnTo>
                    <a:lnTo>
                      <a:pt x="1596307" y="342933"/>
                    </a:lnTo>
                    <a:lnTo>
                      <a:pt x="1598775" y="342933"/>
                    </a:lnTo>
                    <a:lnTo>
                      <a:pt x="1598775" y="345402"/>
                    </a:lnTo>
                    <a:lnTo>
                      <a:pt x="1601245" y="345402"/>
                    </a:lnTo>
                    <a:lnTo>
                      <a:pt x="1601245" y="347869"/>
                    </a:lnTo>
                    <a:lnTo>
                      <a:pt x="1603712" y="347869"/>
                    </a:lnTo>
                    <a:lnTo>
                      <a:pt x="1603712" y="342933"/>
                    </a:lnTo>
                    <a:lnTo>
                      <a:pt x="1601245" y="342933"/>
                    </a:lnTo>
                    <a:lnTo>
                      <a:pt x="1601245" y="340465"/>
                    </a:lnTo>
                    <a:lnTo>
                      <a:pt x="1606182" y="340465"/>
                    </a:lnTo>
                    <a:lnTo>
                      <a:pt x="1608649" y="342933"/>
                    </a:lnTo>
                    <a:lnTo>
                      <a:pt x="1606182" y="342933"/>
                    </a:lnTo>
                    <a:lnTo>
                      <a:pt x="1606182" y="345402"/>
                    </a:lnTo>
                    <a:lnTo>
                      <a:pt x="1608649" y="345402"/>
                    </a:lnTo>
                    <a:lnTo>
                      <a:pt x="1608649" y="347869"/>
                    </a:lnTo>
                    <a:lnTo>
                      <a:pt x="1611120" y="347869"/>
                    </a:lnTo>
                    <a:lnTo>
                      <a:pt x="1611120" y="350338"/>
                    </a:lnTo>
                    <a:lnTo>
                      <a:pt x="1606182" y="350338"/>
                    </a:lnTo>
                    <a:lnTo>
                      <a:pt x="1606182" y="347869"/>
                    </a:lnTo>
                    <a:lnTo>
                      <a:pt x="1603712" y="350338"/>
                    </a:lnTo>
                    <a:lnTo>
                      <a:pt x="1603712" y="352807"/>
                    </a:lnTo>
                    <a:lnTo>
                      <a:pt x="1606182" y="352807"/>
                    </a:lnTo>
                    <a:lnTo>
                      <a:pt x="1606182" y="355275"/>
                    </a:lnTo>
                    <a:lnTo>
                      <a:pt x="1608649" y="357744"/>
                    </a:lnTo>
                    <a:lnTo>
                      <a:pt x="1611120" y="357744"/>
                    </a:lnTo>
                    <a:lnTo>
                      <a:pt x="1611120" y="360213"/>
                    </a:lnTo>
                    <a:lnTo>
                      <a:pt x="1613587" y="360213"/>
                    </a:lnTo>
                    <a:lnTo>
                      <a:pt x="1616054" y="357744"/>
                    </a:lnTo>
                    <a:lnTo>
                      <a:pt x="1618524" y="355275"/>
                    </a:lnTo>
                    <a:lnTo>
                      <a:pt x="1618524" y="352807"/>
                    </a:lnTo>
                    <a:lnTo>
                      <a:pt x="1616054" y="350338"/>
                    </a:lnTo>
                    <a:lnTo>
                      <a:pt x="1618524" y="350338"/>
                    </a:lnTo>
                    <a:lnTo>
                      <a:pt x="1618524" y="347869"/>
                    </a:lnTo>
                    <a:lnTo>
                      <a:pt x="1620992" y="350338"/>
                    </a:lnTo>
                    <a:lnTo>
                      <a:pt x="1623358" y="352807"/>
                    </a:lnTo>
                    <a:lnTo>
                      <a:pt x="1625929" y="352807"/>
                    </a:lnTo>
                    <a:lnTo>
                      <a:pt x="1625929" y="355275"/>
                    </a:lnTo>
                    <a:lnTo>
                      <a:pt x="1628296" y="357744"/>
                    </a:lnTo>
                    <a:lnTo>
                      <a:pt x="1628296" y="360213"/>
                    </a:lnTo>
                    <a:lnTo>
                      <a:pt x="1625929" y="360213"/>
                    </a:lnTo>
                    <a:lnTo>
                      <a:pt x="1628296" y="362682"/>
                    </a:lnTo>
                    <a:lnTo>
                      <a:pt x="1628296" y="365150"/>
                    </a:lnTo>
                    <a:lnTo>
                      <a:pt x="1630866" y="362682"/>
                    </a:lnTo>
                    <a:lnTo>
                      <a:pt x="1633233" y="360213"/>
                    </a:lnTo>
                    <a:lnTo>
                      <a:pt x="1633233" y="357744"/>
                    </a:lnTo>
                    <a:lnTo>
                      <a:pt x="1635700" y="357744"/>
                    </a:lnTo>
                    <a:lnTo>
                      <a:pt x="1635700" y="365150"/>
                    </a:lnTo>
                    <a:lnTo>
                      <a:pt x="1638271" y="365150"/>
                    </a:lnTo>
                    <a:lnTo>
                      <a:pt x="1640638" y="362682"/>
                    </a:lnTo>
                    <a:lnTo>
                      <a:pt x="1643209" y="362682"/>
                    </a:lnTo>
                    <a:lnTo>
                      <a:pt x="1643209" y="357744"/>
                    </a:lnTo>
                    <a:lnTo>
                      <a:pt x="1638271" y="357744"/>
                    </a:lnTo>
                    <a:lnTo>
                      <a:pt x="1638271" y="350338"/>
                    </a:lnTo>
                    <a:lnTo>
                      <a:pt x="1640638" y="350338"/>
                    </a:lnTo>
                    <a:lnTo>
                      <a:pt x="1640638" y="352807"/>
                    </a:lnTo>
                    <a:lnTo>
                      <a:pt x="1648146" y="352807"/>
                    </a:lnTo>
                    <a:lnTo>
                      <a:pt x="1648146" y="355275"/>
                    </a:lnTo>
                    <a:lnTo>
                      <a:pt x="1650513" y="355275"/>
                    </a:lnTo>
                    <a:lnTo>
                      <a:pt x="1650513" y="357744"/>
                    </a:lnTo>
                    <a:lnTo>
                      <a:pt x="1653083" y="357744"/>
                    </a:lnTo>
                    <a:lnTo>
                      <a:pt x="1653083" y="355275"/>
                    </a:lnTo>
                    <a:lnTo>
                      <a:pt x="1657917" y="355275"/>
                    </a:lnTo>
                    <a:lnTo>
                      <a:pt x="1657917" y="360213"/>
                    </a:lnTo>
                    <a:lnTo>
                      <a:pt x="1660488" y="362682"/>
                    </a:lnTo>
                    <a:lnTo>
                      <a:pt x="1660488" y="365150"/>
                    </a:lnTo>
                    <a:lnTo>
                      <a:pt x="1653083" y="365150"/>
                    </a:lnTo>
                    <a:lnTo>
                      <a:pt x="1653083" y="367617"/>
                    </a:lnTo>
                    <a:lnTo>
                      <a:pt x="1650513" y="367617"/>
                    </a:lnTo>
                    <a:lnTo>
                      <a:pt x="1650513" y="370086"/>
                    </a:lnTo>
                    <a:lnTo>
                      <a:pt x="1653083" y="372555"/>
                    </a:lnTo>
                    <a:lnTo>
                      <a:pt x="1653083" y="375024"/>
                    </a:lnTo>
                    <a:lnTo>
                      <a:pt x="1655551" y="377492"/>
                    </a:lnTo>
                    <a:lnTo>
                      <a:pt x="1657917" y="377492"/>
                    </a:lnTo>
                    <a:lnTo>
                      <a:pt x="1655551" y="375024"/>
                    </a:lnTo>
                    <a:lnTo>
                      <a:pt x="1657917" y="372555"/>
                    </a:lnTo>
                    <a:lnTo>
                      <a:pt x="1657917" y="370086"/>
                    </a:lnTo>
                    <a:lnTo>
                      <a:pt x="1660488" y="370086"/>
                    </a:lnTo>
                    <a:lnTo>
                      <a:pt x="1660488" y="367617"/>
                    </a:lnTo>
                    <a:lnTo>
                      <a:pt x="1662855" y="365150"/>
                    </a:lnTo>
                    <a:lnTo>
                      <a:pt x="1665426" y="365150"/>
                    </a:lnTo>
                    <a:lnTo>
                      <a:pt x="1665426" y="367617"/>
                    </a:lnTo>
                    <a:lnTo>
                      <a:pt x="1667792" y="367617"/>
                    </a:lnTo>
                    <a:lnTo>
                      <a:pt x="1670259" y="370086"/>
                    </a:lnTo>
                    <a:lnTo>
                      <a:pt x="1670259" y="372555"/>
                    </a:lnTo>
                    <a:lnTo>
                      <a:pt x="1675197" y="372555"/>
                    </a:lnTo>
                    <a:lnTo>
                      <a:pt x="1675197" y="377492"/>
                    </a:lnTo>
                    <a:lnTo>
                      <a:pt x="1677664" y="377492"/>
                    </a:lnTo>
                    <a:lnTo>
                      <a:pt x="1677664" y="379961"/>
                    </a:lnTo>
                    <a:lnTo>
                      <a:pt x="1680134" y="379961"/>
                    </a:lnTo>
                    <a:lnTo>
                      <a:pt x="1680134" y="387366"/>
                    </a:lnTo>
                    <a:lnTo>
                      <a:pt x="1682601" y="387366"/>
                    </a:lnTo>
                    <a:lnTo>
                      <a:pt x="1682601" y="389834"/>
                    </a:lnTo>
                    <a:lnTo>
                      <a:pt x="1685072" y="389834"/>
                    </a:lnTo>
                    <a:lnTo>
                      <a:pt x="1682601" y="392303"/>
                    </a:lnTo>
                    <a:lnTo>
                      <a:pt x="1677664" y="392303"/>
                    </a:lnTo>
                    <a:lnTo>
                      <a:pt x="1677664" y="397241"/>
                    </a:lnTo>
                    <a:lnTo>
                      <a:pt x="1675197" y="397241"/>
                    </a:lnTo>
                    <a:lnTo>
                      <a:pt x="1675197" y="402177"/>
                    </a:lnTo>
                    <a:lnTo>
                      <a:pt x="1677664" y="402177"/>
                    </a:lnTo>
                    <a:lnTo>
                      <a:pt x="1680134" y="399709"/>
                    </a:lnTo>
                    <a:lnTo>
                      <a:pt x="1682601" y="399709"/>
                    </a:lnTo>
                    <a:lnTo>
                      <a:pt x="1682601" y="402177"/>
                    </a:lnTo>
                    <a:lnTo>
                      <a:pt x="1687539" y="402177"/>
                    </a:lnTo>
                    <a:lnTo>
                      <a:pt x="1687539" y="407114"/>
                    </a:lnTo>
                    <a:lnTo>
                      <a:pt x="1690009" y="409583"/>
                    </a:lnTo>
                    <a:lnTo>
                      <a:pt x="1687539" y="409583"/>
                    </a:lnTo>
                    <a:lnTo>
                      <a:pt x="1687539" y="414520"/>
                    </a:lnTo>
                    <a:lnTo>
                      <a:pt x="1692476" y="414520"/>
                    </a:lnTo>
                    <a:lnTo>
                      <a:pt x="1692476" y="416989"/>
                    </a:lnTo>
                    <a:lnTo>
                      <a:pt x="1690009" y="416989"/>
                    </a:lnTo>
                    <a:lnTo>
                      <a:pt x="1690009" y="419458"/>
                    </a:lnTo>
                    <a:lnTo>
                      <a:pt x="1694944" y="419458"/>
                    </a:lnTo>
                    <a:lnTo>
                      <a:pt x="1694944" y="419458"/>
                    </a:lnTo>
                    <a:lnTo>
                      <a:pt x="1697414" y="421925"/>
                    </a:lnTo>
                    <a:lnTo>
                      <a:pt x="1697414" y="424394"/>
                    </a:lnTo>
                    <a:lnTo>
                      <a:pt x="1699881" y="426862"/>
                    </a:lnTo>
                    <a:lnTo>
                      <a:pt x="1699881" y="429331"/>
                    </a:lnTo>
                    <a:lnTo>
                      <a:pt x="1697414" y="431800"/>
                    </a:lnTo>
                    <a:lnTo>
                      <a:pt x="1692476" y="431800"/>
                    </a:lnTo>
                    <a:lnTo>
                      <a:pt x="1692476" y="434268"/>
                    </a:lnTo>
                    <a:lnTo>
                      <a:pt x="1690009" y="436737"/>
                    </a:lnTo>
                    <a:lnTo>
                      <a:pt x="1687539" y="436737"/>
                    </a:lnTo>
                    <a:lnTo>
                      <a:pt x="1687539" y="439204"/>
                    </a:lnTo>
                    <a:lnTo>
                      <a:pt x="1690009" y="441673"/>
                    </a:lnTo>
                    <a:lnTo>
                      <a:pt x="1694944" y="441673"/>
                    </a:lnTo>
                    <a:lnTo>
                      <a:pt x="1697414" y="444142"/>
                    </a:lnTo>
                    <a:lnTo>
                      <a:pt x="1699881" y="444142"/>
                    </a:lnTo>
                    <a:lnTo>
                      <a:pt x="1699881" y="446611"/>
                    </a:lnTo>
                    <a:lnTo>
                      <a:pt x="1694944" y="446611"/>
                    </a:lnTo>
                    <a:lnTo>
                      <a:pt x="1694944" y="444142"/>
                    </a:lnTo>
                    <a:lnTo>
                      <a:pt x="1692476" y="444142"/>
                    </a:lnTo>
                    <a:lnTo>
                      <a:pt x="1692476" y="446611"/>
                    </a:lnTo>
                    <a:lnTo>
                      <a:pt x="1690009" y="446611"/>
                    </a:lnTo>
                    <a:lnTo>
                      <a:pt x="1690009" y="451548"/>
                    </a:lnTo>
                    <a:lnTo>
                      <a:pt x="1685072" y="451548"/>
                    </a:lnTo>
                    <a:lnTo>
                      <a:pt x="1685072" y="454017"/>
                    </a:lnTo>
                    <a:lnTo>
                      <a:pt x="1682601" y="454017"/>
                    </a:lnTo>
                    <a:lnTo>
                      <a:pt x="1682601" y="456484"/>
                    </a:lnTo>
                    <a:lnTo>
                      <a:pt x="1687539" y="456484"/>
                    </a:lnTo>
                    <a:lnTo>
                      <a:pt x="1690009" y="454017"/>
                    </a:lnTo>
                    <a:lnTo>
                      <a:pt x="1690009" y="456484"/>
                    </a:lnTo>
                    <a:lnTo>
                      <a:pt x="1697414" y="456484"/>
                    </a:lnTo>
                    <a:lnTo>
                      <a:pt x="1694944" y="458953"/>
                    </a:lnTo>
                    <a:lnTo>
                      <a:pt x="1694944" y="463788"/>
                    </a:lnTo>
                    <a:lnTo>
                      <a:pt x="1697414" y="463788"/>
                    </a:lnTo>
                    <a:lnTo>
                      <a:pt x="1697414" y="458953"/>
                    </a:lnTo>
                    <a:lnTo>
                      <a:pt x="1699881" y="458953"/>
                    </a:lnTo>
                    <a:lnTo>
                      <a:pt x="1702351" y="461319"/>
                    </a:lnTo>
                    <a:lnTo>
                      <a:pt x="1702351" y="463788"/>
                    </a:lnTo>
                    <a:lnTo>
                      <a:pt x="1699881" y="463788"/>
                    </a:lnTo>
                    <a:lnTo>
                      <a:pt x="1699881" y="468724"/>
                    </a:lnTo>
                    <a:lnTo>
                      <a:pt x="1704818" y="468724"/>
                    </a:lnTo>
                    <a:lnTo>
                      <a:pt x="1704818" y="468724"/>
                    </a:lnTo>
                    <a:lnTo>
                      <a:pt x="1707289" y="468724"/>
                    </a:lnTo>
                    <a:lnTo>
                      <a:pt x="1707289" y="471296"/>
                    </a:lnTo>
                    <a:lnTo>
                      <a:pt x="1709756" y="471296"/>
                    </a:lnTo>
                    <a:lnTo>
                      <a:pt x="1709756" y="468724"/>
                    </a:lnTo>
                    <a:lnTo>
                      <a:pt x="1712223" y="468724"/>
                    </a:lnTo>
                    <a:lnTo>
                      <a:pt x="1712223" y="466255"/>
                    </a:lnTo>
                    <a:lnTo>
                      <a:pt x="1712223" y="466255"/>
                    </a:lnTo>
                    <a:lnTo>
                      <a:pt x="1712223" y="458953"/>
                    </a:lnTo>
                    <a:lnTo>
                      <a:pt x="1714693" y="458953"/>
                    </a:lnTo>
                    <a:lnTo>
                      <a:pt x="1714693" y="461319"/>
                    </a:lnTo>
                    <a:lnTo>
                      <a:pt x="1717161" y="461319"/>
                    </a:lnTo>
                    <a:lnTo>
                      <a:pt x="1717161" y="463788"/>
                    </a:lnTo>
                    <a:lnTo>
                      <a:pt x="1714693" y="463788"/>
                    </a:lnTo>
                    <a:lnTo>
                      <a:pt x="1714693" y="466255"/>
                    </a:lnTo>
                    <a:lnTo>
                      <a:pt x="1727036" y="466255"/>
                    </a:lnTo>
                    <a:lnTo>
                      <a:pt x="1727036" y="463788"/>
                    </a:lnTo>
                    <a:lnTo>
                      <a:pt x="1729506" y="463788"/>
                    </a:lnTo>
                    <a:lnTo>
                      <a:pt x="1729506" y="468724"/>
                    </a:lnTo>
                    <a:lnTo>
                      <a:pt x="1727036" y="471296"/>
                    </a:lnTo>
                    <a:lnTo>
                      <a:pt x="1727036" y="476232"/>
                    </a:lnTo>
                    <a:lnTo>
                      <a:pt x="1724568" y="476232"/>
                    </a:lnTo>
                    <a:lnTo>
                      <a:pt x="1724568" y="473765"/>
                    </a:lnTo>
                    <a:lnTo>
                      <a:pt x="1717161" y="473765"/>
                    </a:lnTo>
                    <a:lnTo>
                      <a:pt x="1717161" y="481068"/>
                    </a:lnTo>
                    <a:lnTo>
                      <a:pt x="1719631" y="483535"/>
                    </a:lnTo>
                    <a:lnTo>
                      <a:pt x="1722098" y="483535"/>
                    </a:lnTo>
                    <a:lnTo>
                      <a:pt x="1722098" y="481068"/>
                    </a:lnTo>
                    <a:lnTo>
                      <a:pt x="1724568" y="478599"/>
                    </a:lnTo>
                    <a:lnTo>
                      <a:pt x="1727036" y="481068"/>
                    </a:lnTo>
                    <a:lnTo>
                      <a:pt x="1729506" y="483535"/>
                    </a:lnTo>
                    <a:lnTo>
                      <a:pt x="1729506" y="486004"/>
                    </a:lnTo>
                    <a:lnTo>
                      <a:pt x="1727036" y="486004"/>
                    </a:lnTo>
                    <a:lnTo>
                      <a:pt x="1724568" y="488576"/>
                    </a:lnTo>
                    <a:lnTo>
                      <a:pt x="1722098" y="488576"/>
                    </a:lnTo>
                    <a:lnTo>
                      <a:pt x="1722098" y="486004"/>
                    </a:lnTo>
                    <a:lnTo>
                      <a:pt x="1714693" y="486004"/>
                    </a:lnTo>
                    <a:lnTo>
                      <a:pt x="1714693" y="488576"/>
                    </a:lnTo>
                    <a:lnTo>
                      <a:pt x="1717161" y="491045"/>
                    </a:lnTo>
                    <a:lnTo>
                      <a:pt x="1719631" y="491045"/>
                    </a:lnTo>
                    <a:lnTo>
                      <a:pt x="1719631" y="495980"/>
                    </a:lnTo>
                    <a:lnTo>
                      <a:pt x="1717161" y="495980"/>
                    </a:lnTo>
                    <a:lnTo>
                      <a:pt x="1717161" y="498347"/>
                    </a:lnTo>
                    <a:lnTo>
                      <a:pt x="1714693" y="498347"/>
                    </a:lnTo>
                    <a:lnTo>
                      <a:pt x="1712223" y="500814"/>
                    </a:lnTo>
                    <a:lnTo>
                      <a:pt x="1719631" y="500814"/>
                    </a:lnTo>
                    <a:lnTo>
                      <a:pt x="1719631" y="508221"/>
                    </a:lnTo>
                    <a:lnTo>
                      <a:pt x="1717161" y="508221"/>
                    </a:lnTo>
                    <a:lnTo>
                      <a:pt x="1717161" y="505752"/>
                    </a:lnTo>
                    <a:lnTo>
                      <a:pt x="1712223" y="505752"/>
                    </a:lnTo>
                    <a:lnTo>
                      <a:pt x="1712223" y="508221"/>
                    </a:lnTo>
                    <a:lnTo>
                      <a:pt x="1717161" y="508221"/>
                    </a:lnTo>
                    <a:lnTo>
                      <a:pt x="1719631" y="510689"/>
                    </a:lnTo>
                    <a:lnTo>
                      <a:pt x="1724568" y="510689"/>
                    </a:lnTo>
                    <a:lnTo>
                      <a:pt x="1724568" y="513158"/>
                    </a:lnTo>
                    <a:lnTo>
                      <a:pt x="1722098" y="513158"/>
                    </a:lnTo>
                    <a:lnTo>
                      <a:pt x="1722098" y="515627"/>
                    </a:lnTo>
                    <a:lnTo>
                      <a:pt x="1719631" y="515627"/>
                    </a:lnTo>
                    <a:lnTo>
                      <a:pt x="1719631" y="518095"/>
                    </a:lnTo>
                    <a:lnTo>
                      <a:pt x="1719631" y="518095"/>
                    </a:lnTo>
                    <a:lnTo>
                      <a:pt x="1719631" y="523031"/>
                    </a:lnTo>
                    <a:lnTo>
                      <a:pt x="1719631" y="523031"/>
                    </a:lnTo>
                    <a:lnTo>
                      <a:pt x="1719631" y="525500"/>
                    </a:lnTo>
                    <a:lnTo>
                      <a:pt x="1722098" y="525500"/>
                    </a:lnTo>
                    <a:lnTo>
                      <a:pt x="1722098" y="523031"/>
                    </a:lnTo>
                    <a:lnTo>
                      <a:pt x="1727036" y="523031"/>
                    </a:lnTo>
                    <a:lnTo>
                      <a:pt x="1724568" y="525500"/>
                    </a:lnTo>
                    <a:lnTo>
                      <a:pt x="1724568" y="530438"/>
                    </a:lnTo>
                    <a:lnTo>
                      <a:pt x="1727036" y="530438"/>
                    </a:lnTo>
                    <a:lnTo>
                      <a:pt x="1729506" y="527969"/>
                    </a:lnTo>
                    <a:lnTo>
                      <a:pt x="1731973" y="527969"/>
                    </a:lnTo>
                    <a:lnTo>
                      <a:pt x="1734440" y="530438"/>
                    </a:lnTo>
                    <a:lnTo>
                      <a:pt x="1741848" y="530438"/>
                    </a:lnTo>
                    <a:lnTo>
                      <a:pt x="1741848" y="532906"/>
                    </a:lnTo>
                    <a:lnTo>
                      <a:pt x="1739378" y="535375"/>
                    </a:lnTo>
                    <a:lnTo>
                      <a:pt x="1739378" y="537842"/>
                    </a:lnTo>
                    <a:lnTo>
                      <a:pt x="1736910" y="537842"/>
                    </a:lnTo>
                    <a:lnTo>
                      <a:pt x="1736910" y="540311"/>
                    </a:lnTo>
                    <a:lnTo>
                      <a:pt x="1739378" y="540311"/>
                    </a:lnTo>
                    <a:lnTo>
                      <a:pt x="1739378" y="537842"/>
                    </a:lnTo>
                    <a:lnTo>
                      <a:pt x="1744315" y="537842"/>
                    </a:lnTo>
                    <a:lnTo>
                      <a:pt x="1744315" y="535375"/>
                    </a:lnTo>
                    <a:lnTo>
                      <a:pt x="1746785" y="535375"/>
                    </a:lnTo>
                    <a:lnTo>
                      <a:pt x="1746785" y="527969"/>
                    </a:lnTo>
                    <a:lnTo>
                      <a:pt x="1749253" y="527969"/>
                    </a:lnTo>
                    <a:lnTo>
                      <a:pt x="1749253" y="530438"/>
                    </a:lnTo>
                    <a:lnTo>
                      <a:pt x="1749253" y="530438"/>
                    </a:lnTo>
                    <a:lnTo>
                      <a:pt x="1749253" y="537842"/>
                    </a:lnTo>
                    <a:lnTo>
                      <a:pt x="1751720" y="537842"/>
                    </a:lnTo>
                    <a:lnTo>
                      <a:pt x="1754190" y="535375"/>
                    </a:lnTo>
                    <a:lnTo>
                      <a:pt x="1754190" y="532906"/>
                    </a:lnTo>
                    <a:lnTo>
                      <a:pt x="1756657" y="532906"/>
                    </a:lnTo>
                    <a:lnTo>
                      <a:pt x="1756657" y="535375"/>
                    </a:lnTo>
                    <a:lnTo>
                      <a:pt x="1761595" y="535375"/>
                    </a:lnTo>
                    <a:lnTo>
                      <a:pt x="1764065" y="537842"/>
                    </a:lnTo>
                    <a:lnTo>
                      <a:pt x="1761595" y="540311"/>
                    </a:lnTo>
                    <a:lnTo>
                      <a:pt x="1761595" y="537842"/>
                    </a:lnTo>
                    <a:lnTo>
                      <a:pt x="1759127" y="540311"/>
                    </a:lnTo>
                    <a:lnTo>
                      <a:pt x="1759127" y="540311"/>
                    </a:lnTo>
                    <a:lnTo>
                      <a:pt x="1759127" y="542780"/>
                    </a:lnTo>
                    <a:lnTo>
                      <a:pt x="1764065" y="542780"/>
                    </a:lnTo>
                    <a:lnTo>
                      <a:pt x="1766532" y="545248"/>
                    </a:lnTo>
                    <a:lnTo>
                      <a:pt x="1771470" y="545248"/>
                    </a:lnTo>
                    <a:lnTo>
                      <a:pt x="1771470" y="547717"/>
                    </a:lnTo>
                    <a:lnTo>
                      <a:pt x="1773937" y="547717"/>
                    </a:lnTo>
                    <a:lnTo>
                      <a:pt x="1773937" y="552655"/>
                    </a:lnTo>
                    <a:lnTo>
                      <a:pt x="1776407" y="552655"/>
                    </a:lnTo>
                    <a:lnTo>
                      <a:pt x="1778874" y="550186"/>
                    </a:lnTo>
                    <a:lnTo>
                      <a:pt x="1783812" y="550186"/>
                    </a:lnTo>
                    <a:lnTo>
                      <a:pt x="1786279" y="547717"/>
                    </a:lnTo>
                    <a:lnTo>
                      <a:pt x="1788749" y="547717"/>
                    </a:lnTo>
                    <a:lnTo>
                      <a:pt x="1788749" y="545248"/>
                    </a:lnTo>
                    <a:lnTo>
                      <a:pt x="1791216" y="547717"/>
                    </a:lnTo>
                    <a:lnTo>
                      <a:pt x="1791216" y="550186"/>
                    </a:lnTo>
                    <a:lnTo>
                      <a:pt x="1803558" y="550186"/>
                    </a:lnTo>
                    <a:lnTo>
                      <a:pt x="1801091" y="552655"/>
                    </a:lnTo>
                    <a:lnTo>
                      <a:pt x="1801091" y="555123"/>
                    </a:lnTo>
                    <a:lnTo>
                      <a:pt x="1803558" y="552655"/>
                    </a:lnTo>
                    <a:lnTo>
                      <a:pt x="1806029" y="552655"/>
                    </a:lnTo>
                    <a:lnTo>
                      <a:pt x="1808496" y="550186"/>
                    </a:lnTo>
                    <a:lnTo>
                      <a:pt x="1810966" y="550186"/>
                    </a:lnTo>
                    <a:lnTo>
                      <a:pt x="1810966" y="545248"/>
                    </a:lnTo>
                    <a:lnTo>
                      <a:pt x="1815904" y="545248"/>
                    </a:lnTo>
                    <a:lnTo>
                      <a:pt x="1815904" y="555123"/>
                    </a:lnTo>
                    <a:lnTo>
                      <a:pt x="1818371" y="555123"/>
                    </a:lnTo>
                    <a:lnTo>
                      <a:pt x="1818371" y="552655"/>
                    </a:lnTo>
                    <a:lnTo>
                      <a:pt x="1820838" y="552655"/>
                    </a:lnTo>
                    <a:lnTo>
                      <a:pt x="1820838" y="557590"/>
                    </a:lnTo>
                    <a:lnTo>
                      <a:pt x="1825775" y="557590"/>
                    </a:lnTo>
                    <a:lnTo>
                      <a:pt x="1825775" y="555123"/>
                    </a:lnTo>
                    <a:lnTo>
                      <a:pt x="1823308" y="555123"/>
                    </a:lnTo>
                    <a:lnTo>
                      <a:pt x="1823308" y="552655"/>
                    </a:lnTo>
                    <a:lnTo>
                      <a:pt x="1825775" y="552655"/>
                    </a:lnTo>
                    <a:lnTo>
                      <a:pt x="1828246" y="550186"/>
                    </a:lnTo>
                    <a:lnTo>
                      <a:pt x="1828246" y="547717"/>
                    </a:lnTo>
                    <a:lnTo>
                      <a:pt x="1830713" y="547717"/>
                    </a:lnTo>
                    <a:lnTo>
                      <a:pt x="1830713" y="550186"/>
                    </a:lnTo>
                    <a:lnTo>
                      <a:pt x="1828246" y="552655"/>
                    </a:lnTo>
                    <a:lnTo>
                      <a:pt x="1828246" y="555123"/>
                    </a:lnTo>
                    <a:lnTo>
                      <a:pt x="1833183" y="555123"/>
                    </a:lnTo>
                    <a:lnTo>
                      <a:pt x="1833183" y="555123"/>
                    </a:lnTo>
                    <a:lnTo>
                      <a:pt x="1830713" y="557590"/>
                    </a:lnTo>
                    <a:lnTo>
                      <a:pt x="1830713" y="562528"/>
                    </a:lnTo>
                    <a:lnTo>
                      <a:pt x="1828246" y="562528"/>
                    </a:lnTo>
                    <a:lnTo>
                      <a:pt x="1825775" y="564997"/>
                    </a:lnTo>
                    <a:lnTo>
                      <a:pt x="1828246" y="567465"/>
                    </a:lnTo>
                    <a:lnTo>
                      <a:pt x="1828246" y="569934"/>
                    </a:lnTo>
                    <a:lnTo>
                      <a:pt x="1830713" y="569934"/>
                    </a:lnTo>
                    <a:lnTo>
                      <a:pt x="1830713" y="572403"/>
                    </a:lnTo>
                    <a:lnTo>
                      <a:pt x="1828246" y="572403"/>
                    </a:lnTo>
                    <a:lnTo>
                      <a:pt x="1828246" y="574870"/>
                    </a:lnTo>
                    <a:lnTo>
                      <a:pt x="1830713" y="574870"/>
                    </a:lnTo>
                    <a:lnTo>
                      <a:pt x="1830713" y="577339"/>
                    </a:lnTo>
                    <a:lnTo>
                      <a:pt x="1833183" y="577339"/>
                    </a:lnTo>
                    <a:lnTo>
                      <a:pt x="1833183" y="582276"/>
                    </a:lnTo>
                    <a:lnTo>
                      <a:pt x="1835650" y="584745"/>
                    </a:lnTo>
                    <a:lnTo>
                      <a:pt x="1835650" y="587214"/>
                    </a:lnTo>
                    <a:lnTo>
                      <a:pt x="1838121" y="587214"/>
                    </a:lnTo>
                    <a:lnTo>
                      <a:pt x="1840588" y="589682"/>
                    </a:lnTo>
                    <a:lnTo>
                      <a:pt x="1838121" y="589682"/>
                    </a:lnTo>
                    <a:lnTo>
                      <a:pt x="1838121" y="592150"/>
                    </a:lnTo>
                    <a:lnTo>
                      <a:pt x="1833183" y="592150"/>
                    </a:lnTo>
                    <a:lnTo>
                      <a:pt x="1833183" y="594618"/>
                    </a:lnTo>
                    <a:lnTo>
                      <a:pt x="1840588" y="594618"/>
                    </a:lnTo>
                    <a:lnTo>
                      <a:pt x="1840588" y="592150"/>
                    </a:lnTo>
                    <a:lnTo>
                      <a:pt x="1843055" y="592150"/>
                    </a:lnTo>
                    <a:lnTo>
                      <a:pt x="1843055" y="594618"/>
                    </a:lnTo>
                    <a:lnTo>
                      <a:pt x="1845525" y="594618"/>
                    </a:lnTo>
                    <a:lnTo>
                      <a:pt x="1845525" y="597087"/>
                    </a:lnTo>
                    <a:lnTo>
                      <a:pt x="1847992" y="599556"/>
                    </a:lnTo>
                    <a:lnTo>
                      <a:pt x="1847992" y="602024"/>
                    </a:lnTo>
                    <a:lnTo>
                      <a:pt x="1850463" y="602024"/>
                    </a:lnTo>
                    <a:lnTo>
                      <a:pt x="1850463" y="599556"/>
                    </a:lnTo>
                    <a:lnTo>
                      <a:pt x="1852930" y="599556"/>
                    </a:lnTo>
                    <a:lnTo>
                      <a:pt x="1852930" y="602024"/>
                    </a:lnTo>
                    <a:lnTo>
                      <a:pt x="1857867" y="602024"/>
                    </a:lnTo>
                    <a:lnTo>
                      <a:pt x="1857867" y="604493"/>
                    </a:lnTo>
                    <a:lnTo>
                      <a:pt x="1860334" y="604493"/>
                    </a:lnTo>
                    <a:lnTo>
                      <a:pt x="1860334" y="606962"/>
                    </a:lnTo>
                    <a:lnTo>
                      <a:pt x="1857867" y="606962"/>
                    </a:lnTo>
                    <a:lnTo>
                      <a:pt x="1857867" y="609431"/>
                    </a:lnTo>
                    <a:lnTo>
                      <a:pt x="1855400" y="611898"/>
                    </a:lnTo>
                    <a:lnTo>
                      <a:pt x="1852930" y="611898"/>
                    </a:lnTo>
                    <a:lnTo>
                      <a:pt x="1852930" y="606962"/>
                    </a:lnTo>
                    <a:lnTo>
                      <a:pt x="1850463" y="604493"/>
                    </a:lnTo>
                    <a:lnTo>
                      <a:pt x="1847992" y="606962"/>
                    </a:lnTo>
                    <a:lnTo>
                      <a:pt x="1845525" y="606962"/>
                    </a:lnTo>
                    <a:lnTo>
                      <a:pt x="1845525" y="606962"/>
                    </a:lnTo>
                    <a:lnTo>
                      <a:pt x="1847992" y="606962"/>
                    </a:lnTo>
                    <a:lnTo>
                      <a:pt x="1847992" y="611898"/>
                    </a:lnTo>
                    <a:lnTo>
                      <a:pt x="1845525" y="611898"/>
                    </a:lnTo>
                    <a:lnTo>
                      <a:pt x="1845525" y="614367"/>
                    </a:lnTo>
                    <a:lnTo>
                      <a:pt x="1847992" y="614367"/>
                    </a:lnTo>
                    <a:lnTo>
                      <a:pt x="1850463" y="616835"/>
                    </a:lnTo>
                    <a:lnTo>
                      <a:pt x="1852930" y="616835"/>
                    </a:lnTo>
                    <a:lnTo>
                      <a:pt x="1852930" y="614367"/>
                    </a:lnTo>
                    <a:lnTo>
                      <a:pt x="1855400" y="614367"/>
                    </a:lnTo>
                    <a:lnTo>
                      <a:pt x="1857867" y="616835"/>
                    </a:lnTo>
                    <a:lnTo>
                      <a:pt x="1860334" y="616835"/>
                    </a:lnTo>
                    <a:lnTo>
                      <a:pt x="1860334" y="634115"/>
                    </a:lnTo>
                    <a:lnTo>
                      <a:pt x="1862805" y="634115"/>
                    </a:lnTo>
                    <a:lnTo>
                      <a:pt x="1862805" y="639052"/>
                    </a:lnTo>
                    <a:lnTo>
                      <a:pt x="1860334" y="641521"/>
                    </a:lnTo>
                    <a:lnTo>
                      <a:pt x="1857867" y="641521"/>
                    </a:lnTo>
                    <a:lnTo>
                      <a:pt x="1857867" y="643990"/>
                    </a:lnTo>
                    <a:lnTo>
                      <a:pt x="1855400" y="646457"/>
                    </a:lnTo>
                    <a:lnTo>
                      <a:pt x="1855400" y="648926"/>
                    </a:lnTo>
                    <a:lnTo>
                      <a:pt x="1852930" y="651394"/>
                    </a:lnTo>
                    <a:lnTo>
                      <a:pt x="1852930" y="661269"/>
                    </a:lnTo>
                    <a:lnTo>
                      <a:pt x="1855400" y="663738"/>
                    </a:lnTo>
                    <a:lnTo>
                      <a:pt x="1857867" y="663738"/>
                    </a:lnTo>
                    <a:lnTo>
                      <a:pt x="1857867" y="673611"/>
                    </a:lnTo>
                    <a:lnTo>
                      <a:pt x="1860334" y="673611"/>
                    </a:lnTo>
                    <a:lnTo>
                      <a:pt x="1862805" y="676080"/>
                    </a:lnTo>
                    <a:lnTo>
                      <a:pt x="1865272" y="678549"/>
                    </a:lnTo>
                    <a:lnTo>
                      <a:pt x="1867742" y="681018"/>
                    </a:lnTo>
                    <a:lnTo>
                      <a:pt x="1867742" y="685954"/>
                    </a:lnTo>
                    <a:lnTo>
                      <a:pt x="1870209" y="685954"/>
                    </a:lnTo>
                    <a:lnTo>
                      <a:pt x="1872680" y="688422"/>
                    </a:lnTo>
                    <a:lnTo>
                      <a:pt x="1872680" y="693360"/>
                    </a:lnTo>
                    <a:lnTo>
                      <a:pt x="1875147" y="693360"/>
                    </a:lnTo>
                    <a:lnTo>
                      <a:pt x="1875147" y="695828"/>
                    </a:lnTo>
                    <a:lnTo>
                      <a:pt x="1877614" y="695828"/>
                    </a:lnTo>
                    <a:lnTo>
                      <a:pt x="1877614" y="700764"/>
                    </a:lnTo>
                    <a:lnTo>
                      <a:pt x="1880084" y="703233"/>
                    </a:lnTo>
                    <a:lnTo>
                      <a:pt x="1882551" y="703233"/>
                    </a:lnTo>
                    <a:lnTo>
                      <a:pt x="1882551" y="705702"/>
                    </a:lnTo>
                    <a:lnTo>
                      <a:pt x="1885022" y="708171"/>
                    </a:lnTo>
                    <a:lnTo>
                      <a:pt x="1889959" y="708171"/>
                    </a:lnTo>
                    <a:lnTo>
                      <a:pt x="1889959" y="710639"/>
                    </a:lnTo>
                    <a:lnTo>
                      <a:pt x="1892426" y="710639"/>
                    </a:lnTo>
                    <a:lnTo>
                      <a:pt x="1892426" y="715577"/>
                    </a:lnTo>
                    <a:lnTo>
                      <a:pt x="1899831" y="715577"/>
                    </a:lnTo>
                    <a:lnTo>
                      <a:pt x="1899831" y="710639"/>
                    </a:lnTo>
                    <a:lnTo>
                      <a:pt x="1897364" y="710639"/>
                    </a:lnTo>
                    <a:lnTo>
                      <a:pt x="1899831" y="708171"/>
                    </a:lnTo>
                    <a:lnTo>
                      <a:pt x="1902301" y="710639"/>
                    </a:lnTo>
                    <a:lnTo>
                      <a:pt x="1902301" y="708171"/>
                    </a:lnTo>
                    <a:lnTo>
                      <a:pt x="1904768" y="708171"/>
                    </a:lnTo>
                    <a:lnTo>
                      <a:pt x="1904768" y="710639"/>
                    </a:lnTo>
                    <a:lnTo>
                      <a:pt x="1902301" y="710639"/>
                    </a:lnTo>
                    <a:lnTo>
                      <a:pt x="1902301" y="713108"/>
                    </a:lnTo>
                    <a:lnTo>
                      <a:pt x="1904768" y="713108"/>
                    </a:lnTo>
                    <a:lnTo>
                      <a:pt x="1904768" y="715577"/>
                    </a:lnTo>
                    <a:lnTo>
                      <a:pt x="1907239" y="713108"/>
                    </a:lnTo>
                    <a:lnTo>
                      <a:pt x="1907239" y="710639"/>
                    </a:lnTo>
                    <a:lnTo>
                      <a:pt x="1909706" y="710639"/>
                    </a:lnTo>
                    <a:lnTo>
                      <a:pt x="1912173" y="713108"/>
                    </a:lnTo>
                    <a:lnTo>
                      <a:pt x="1909706" y="713108"/>
                    </a:lnTo>
                    <a:lnTo>
                      <a:pt x="1909706" y="715577"/>
                    </a:lnTo>
                    <a:lnTo>
                      <a:pt x="1912173" y="718045"/>
                    </a:lnTo>
                    <a:lnTo>
                      <a:pt x="1914643" y="718045"/>
                    </a:lnTo>
                    <a:lnTo>
                      <a:pt x="1914643" y="720513"/>
                    </a:lnTo>
                    <a:lnTo>
                      <a:pt x="1917111" y="718045"/>
                    </a:lnTo>
                    <a:lnTo>
                      <a:pt x="1919581" y="715577"/>
                    </a:lnTo>
                    <a:lnTo>
                      <a:pt x="1922048" y="713108"/>
                    </a:lnTo>
                    <a:lnTo>
                      <a:pt x="1926985" y="713108"/>
                    </a:lnTo>
                    <a:lnTo>
                      <a:pt x="1926985" y="715577"/>
                    </a:lnTo>
                    <a:lnTo>
                      <a:pt x="1924518" y="715577"/>
                    </a:lnTo>
                    <a:lnTo>
                      <a:pt x="1926985" y="718045"/>
                    </a:lnTo>
                    <a:lnTo>
                      <a:pt x="1924518" y="718045"/>
                    </a:lnTo>
                    <a:lnTo>
                      <a:pt x="1924518" y="720513"/>
                    </a:lnTo>
                    <a:lnTo>
                      <a:pt x="1929456" y="720513"/>
                    </a:lnTo>
                    <a:lnTo>
                      <a:pt x="1929456" y="722981"/>
                    </a:lnTo>
                    <a:lnTo>
                      <a:pt x="1931923" y="722981"/>
                    </a:lnTo>
                    <a:lnTo>
                      <a:pt x="1931923" y="725450"/>
                    </a:lnTo>
                    <a:lnTo>
                      <a:pt x="1936860" y="725450"/>
                    </a:lnTo>
                    <a:lnTo>
                      <a:pt x="1936860" y="720513"/>
                    </a:lnTo>
                    <a:lnTo>
                      <a:pt x="1939328" y="720513"/>
                    </a:lnTo>
                    <a:lnTo>
                      <a:pt x="1939328" y="722981"/>
                    </a:lnTo>
                    <a:lnTo>
                      <a:pt x="1944265" y="722981"/>
                    </a:lnTo>
                    <a:lnTo>
                      <a:pt x="1944265" y="720513"/>
                    </a:lnTo>
                    <a:lnTo>
                      <a:pt x="1946735" y="718045"/>
                    </a:lnTo>
                    <a:lnTo>
                      <a:pt x="1949202" y="718045"/>
                    </a:lnTo>
                    <a:lnTo>
                      <a:pt x="1949202" y="720513"/>
                    </a:lnTo>
                    <a:lnTo>
                      <a:pt x="1951670" y="720513"/>
                    </a:lnTo>
                    <a:lnTo>
                      <a:pt x="1951670" y="730388"/>
                    </a:lnTo>
                    <a:lnTo>
                      <a:pt x="1954140" y="727919"/>
                    </a:lnTo>
                    <a:lnTo>
                      <a:pt x="1956607" y="727919"/>
                    </a:lnTo>
                    <a:lnTo>
                      <a:pt x="1956607" y="725450"/>
                    </a:lnTo>
                    <a:lnTo>
                      <a:pt x="1954140" y="725450"/>
                    </a:lnTo>
                    <a:lnTo>
                      <a:pt x="1954140" y="722981"/>
                    </a:lnTo>
                    <a:lnTo>
                      <a:pt x="1956607" y="722981"/>
                    </a:lnTo>
                    <a:lnTo>
                      <a:pt x="1956607" y="720513"/>
                    </a:lnTo>
                    <a:lnTo>
                      <a:pt x="1959077" y="720513"/>
                    </a:lnTo>
                    <a:lnTo>
                      <a:pt x="1959077" y="718045"/>
                    </a:lnTo>
                    <a:lnTo>
                      <a:pt x="1961545" y="720513"/>
                    </a:lnTo>
                    <a:lnTo>
                      <a:pt x="1959077" y="722981"/>
                    </a:lnTo>
                    <a:lnTo>
                      <a:pt x="1961545" y="722981"/>
                    </a:lnTo>
                    <a:lnTo>
                      <a:pt x="1961545" y="722981"/>
                    </a:lnTo>
                    <a:lnTo>
                      <a:pt x="1966482" y="722981"/>
                    </a:lnTo>
                    <a:lnTo>
                      <a:pt x="1966482" y="725450"/>
                    </a:lnTo>
                    <a:lnTo>
                      <a:pt x="1968949" y="727919"/>
                    </a:lnTo>
                    <a:lnTo>
                      <a:pt x="1973887" y="727919"/>
                    </a:lnTo>
                    <a:lnTo>
                      <a:pt x="1973887" y="730388"/>
                    </a:lnTo>
                    <a:lnTo>
                      <a:pt x="1978824" y="730388"/>
                    </a:lnTo>
                    <a:lnTo>
                      <a:pt x="1978824" y="727919"/>
                    </a:lnTo>
                    <a:lnTo>
                      <a:pt x="1981294" y="730388"/>
                    </a:lnTo>
                    <a:lnTo>
                      <a:pt x="1978824" y="732856"/>
                    </a:lnTo>
                    <a:lnTo>
                      <a:pt x="1976357" y="732856"/>
                    </a:lnTo>
                    <a:lnTo>
                      <a:pt x="1976357" y="735325"/>
                    </a:lnTo>
                    <a:lnTo>
                      <a:pt x="1981294" y="735325"/>
                    </a:lnTo>
                    <a:lnTo>
                      <a:pt x="1981294" y="732856"/>
                    </a:lnTo>
                    <a:lnTo>
                      <a:pt x="1983762" y="732856"/>
                    </a:lnTo>
                    <a:lnTo>
                      <a:pt x="1986229" y="730388"/>
                    </a:lnTo>
                    <a:lnTo>
                      <a:pt x="1991166" y="730388"/>
                    </a:lnTo>
                    <a:lnTo>
                      <a:pt x="1991166" y="732856"/>
                    </a:lnTo>
                    <a:lnTo>
                      <a:pt x="1993636" y="735325"/>
                    </a:lnTo>
                    <a:lnTo>
                      <a:pt x="1993636" y="737792"/>
                    </a:lnTo>
                    <a:lnTo>
                      <a:pt x="1988699" y="737792"/>
                    </a:lnTo>
                    <a:lnTo>
                      <a:pt x="1988699" y="735325"/>
                    </a:lnTo>
                    <a:lnTo>
                      <a:pt x="1983762" y="735325"/>
                    </a:lnTo>
                    <a:lnTo>
                      <a:pt x="1983762" y="742730"/>
                    </a:lnTo>
                    <a:lnTo>
                      <a:pt x="1981294" y="742730"/>
                    </a:lnTo>
                    <a:lnTo>
                      <a:pt x="1981294" y="745198"/>
                    </a:lnTo>
                    <a:lnTo>
                      <a:pt x="1981294" y="745198"/>
                    </a:lnTo>
                    <a:lnTo>
                      <a:pt x="1981294" y="747667"/>
                    </a:lnTo>
                    <a:lnTo>
                      <a:pt x="1983762" y="745198"/>
                    </a:lnTo>
                    <a:lnTo>
                      <a:pt x="1986229" y="745198"/>
                    </a:lnTo>
                    <a:lnTo>
                      <a:pt x="1986229" y="750136"/>
                    </a:lnTo>
                    <a:lnTo>
                      <a:pt x="1983762" y="750136"/>
                    </a:lnTo>
                    <a:lnTo>
                      <a:pt x="1981294" y="752605"/>
                    </a:lnTo>
                    <a:lnTo>
                      <a:pt x="1978824" y="752605"/>
                    </a:lnTo>
                    <a:lnTo>
                      <a:pt x="1978824" y="755072"/>
                    </a:lnTo>
                    <a:lnTo>
                      <a:pt x="1976357" y="755072"/>
                    </a:lnTo>
                    <a:lnTo>
                      <a:pt x="1973887" y="757540"/>
                    </a:lnTo>
                    <a:lnTo>
                      <a:pt x="1973887" y="762478"/>
                    </a:lnTo>
                    <a:lnTo>
                      <a:pt x="1971419" y="764947"/>
                    </a:lnTo>
                    <a:lnTo>
                      <a:pt x="1961545" y="772353"/>
                    </a:lnTo>
                    <a:lnTo>
                      <a:pt x="1959077" y="777289"/>
                    </a:lnTo>
                    <a:lnTo>
                      <a:pt x="1954140" y="784695"/>
                    </a:lnTo>
                    <a:lnTo>
                      <a:pt x="1946735" y="794568"/>
                    </a:lnTo>
                    <a:lnTo>
                      <a:pt x="1939328" y="806912"/>
                    </a:lnTo>
                    <a:lnTo>
                      <a:pt x="1931923" y="814317"/>
                    </a:lnTo>
                    <a:lnTo>
                      <a:pt x="1926985" y="819254"/>
                    </a:lnTo>
                    <a:lnTo>
                      <a:pt x="1924518" y="824191"/>
                    </a:lnTo>
                    <a:lnTo>
                      <a:pt x="1922048" y="829127"/>
                    </a:lnTo>
                    <a:lnTo>
                      <a:pt x="1919581" y="836534"/>
                    </a:lnTo>
                    <a:lnTo>
                      <a:pt x="1914643" y="843940"/>
                    </a:lnTo>
                    <a:lnTo>
                      <a:pt x="1909706" y="853813"/>
                    </a:lnTo>
                    <a:lnTo>
                      <a:pt x="1902301" y="858751"/>
                    </a:lnTo>
                    <a:lnTo>
                      <a:pt x="1902301" y="863688"/>
                    </a:lnTo>
                    <a:lnTo>
                      <a:pt x="1899831" y="866155"/>
                    </a:lnTo>
                    <a:lnTo>
                      <a:pt x="1897364" y="870991"/>
                    </a:lnTo>
                    <a:lnTo>
                      <a:pt x="1897364" y="873458"/>
                    </a:lnTo>
                    <a:lnTo>
                      <a:pt x="1894894" y="875927"/>
                    </a:lnTo>
                    <a:lnTo>
                      <a:pt x="1885022" y="878499"/>
                    </a:lnTo>
                    <a:lnTo>
                      <a:pt x="1872680" y="878499"/>
                    </a:lnTo>
                    <a:lnTo>
                      <a:pt x="1870209" y="880968"/>
                    </a:lnTo>
                    <a:lnTo>
                      <a:pt x="1860334" y="885903"/>
                    </a:lnTo>
                    <a:lnTo>
                      <a:pt x="1843055" y="885903"/>
                    </a:lnTo>
                    <a:lnTo>
                      <a:pt x="1835650" y="883435"/>
                    </a:lnTo>
                    <a:lnTo>
                      <a:pt x="1828246" y="883435"/>
                    </a:lnTo>
                    <a:lnTo>
                      <a:pt x="1820838" y="885903"/>
                    </a:lnTo>
                    <a:lnTo>
                      <a:pt x="1810966" y="885903"/>
                    </a:lnTo>
                    <a:lnTo>
                      <a:pt x="1808496" y="883435"/>
                    </a:lnTo>
                    <a:lnTo>
                      <a:pt x="1801091" y="880968"/>
                    </a:lnTo>
                    <a:lnTo>
                      <a:pt x="1793687" y="878499"/>
                    </a:lnTo>
                    <a:lnTo>
                      <a:pt x="1783812" y="878499"/>
                    </a:lnTo>
                    <a:lnTo>
                      <a:pt x="1778874" y="875927"/>
                    </a:lnTo>
                    <a:lnTo>
                      <a:pt x="1773937" y="870991"/>
                    </a:lnTo>
                    <a:lnTo>
                      <a:pt x="1771470" y="868522"/>
                    </a:lnTo>
                    <a:lnTo>
                      <a:pt x="1766532" y="866155"/>
                    </a:lnTo>
                    <a:lnTo>
                      <a:pt x="1756657" y="866155"/>
                    </a:lnTo>
                    <a:lnTo>
                      <a:pt x="1754190" y="868522"/>
                    </a:lnTo>
                    <a:lnTo>
                      <a:pt x="1751720" y="870991"/>
                    </a:lnTo>
                    <a:lnTo>
                      <a:pt x="1744315" y="870991"/>
                    </a:lnTo>
                    <a:lnTo>
                      <a:pt x="1741848" y="868522"/>
                    </a:lnTo>
                    <a:lnTo>
                      <a:pt x="1739378" y="866155"/>
                    </a:lnTo>
                    <a:lnTo>
                      <a:pt x="1734440" y="866155"/>
                    </a:lnTo>
                    <a:lnTo>
                      <a:pt x="1727036" y="863688"/>
                    </a:lnTo>
                    <a:lnTo>
                      <a:pt x="1717161" y="861219"/>
                    </a:lnTo>
                    <a:lnTo>
                      <a:pt x="1707289" y="858751"/>
                    </a:lnTo>
                    <a:lnTo>
                      <a:pt x="1697414" y="856282"/>
                    </a:lnTo>
                    <a:lnTo>
                      <a:pt x="1687539" y="853813"/>
                    </a:lnTo>
                    <a:lnTo>
                      <a:pt x="1680134" y="851344"/>
                    </a:lnTo>
                    <a:lnTo>
                      <a:pt x="1670259" y="853813"/>
                    </a:lnTo>
                    <a:lnTo>
                      <a:pt x="1662855" y="858751"/>
                    </a:lnTo>
                    <a:lnTo>
                      <a:pt x="1657917" y="863688"/>
                    </a:lnTo>
                    <a:lnTo>
                      <a:pt x="1655551" y="863688"/>
                    </a:lnTo>
                    <a:lnTo>
                      <a:pt x="1655551" y="861219"/>
                    </a:lnTo>
                    <a:lnTo>
                      <a:pt x="1653083" y="858751"/>
                    </a:lnTo>
                    <a:lnTo>
                      <a:pt x="1650513" y="851344"/>
                    </a:lnTo>
                    <a:lnTo>
                      <a:pt x="1645575" y="846407"/>
                    </a:lnTo>
                    <a:lnTo>
                      <a:pt x="1645575" y="843940"/>
                    </a:lnTo>
                    <a:lnTo>
                      <a:pt x="1640638" y="834065"/>
                    </a:lnTo>
                    <a:lnTo>
                      <a:pt x="1638271" y="829127"/>
                    </a:lnTo>
                    <a:lnTo>
                      <a:pt x="1635700" y="824191"/>
                    </a:lnTo>
                    <a:lnTo>
                      <a:pt x="1633233" y="811848"/>
                    </a:lnTo>
                    <a:lnTo>
                      <a:pt x="1630866" y="806912"/>
                    </a:lnTo>
                    <a:lnTo>
                      <a:pt x="1625929" y="804443"/>
                    </a:lnTo>
                    <a:lnTo>
                      <a:pt x="1623358" y="801974"/>
                    </a:lnTo>
                    <a:lnTo>
                      <a:pt x="1611016" y="801974"/>
                    </a:lnTo>
                    <a:lnTo>
                      <a:pt x="1598775" y="804443"/>
                    </a:lnTo>
                    <a:lnTo>
                      <a:pt x="1588799" y="804443"/>
                    </a:lnTo>
                    <a:lnTo>
                      <a:pt x="1579028" y="806912"/>
                    </a:lnTo>
                    <a:lnTo>
                      <a:pt x="1571623" y="809379"/>
                    </a:lnTo>
                    <a:lnTo>
                      <a:pt x="1561748" y="811848"/>
                    </a:lnTo>
                    <a:lnTo>
                      <a:pt x="1524719" y="811848"/>
                    </a:lnTo>
                    <a:lnTo>
                      <a:pt x="1519785" y="809379"/>
                    </a:lnTo>
                    <a:lnTo>
                      <a:pt x="1512377" y="804443"/>
                    </a:lnTo>
                    <a:lnTo>
                      <a:pt x="1507439" y="801974"/>
                    </a:lnTo>
                    <a:lnTo>
                      <a:pt x="1502505" y="794568"/>
                    </a:lnTo>
                    <a:lnTo>
                      <a:pt x="1500035" y="792100"/>
                    </a:lnTo>
                    <a:lnTo>
                      <a:pt x="1490160" y="784695"/>
                    </a:lnTo>
                    <a:lnTo>
                      <a:pt x="1485225" y="782226"/>
                    </a:lnTo>
                    <a:lnTo>
                      <a:pt x="1477818" y="779757"/>
                    </a:lnTo>
                    <a:lnTo>
                      <a:pt x="1467943" y="774820"/>
                    </a:lnTo>
                    <a:lnTo>
                      <a:pt x="1463008" y="772353"/>
                    </a:lnTo>
                    <a:lnTo>
                      <a:pt x="1458071" y="769884"/>
                    </a:lnTo>
                    <a:lnTo>
                      <a:pt x="1448196" y="767415"/>
                    </a:lnTo>
                    <a:lnTo>
                      <a:pt x="1440791" y="764947"/>
                    </a:lnTo>
                    <a:lnTo>
                      <a:pt x="1425979" y="764947"/>
                    </a:lnTo>
                    <a:lnTo>
                      <a:pt x="1421042" y="762478"/>
                    </a:lnTo>
                    <a:lnTo>
                      <a:pt x="1398825" y="762478"/>
                    </a:lnTo>
                    <a:lnTo>
                      <a:pt x="1391420" y="764947"/>
                    </a:lnTo>
                    <a:lnTo>
                      <a:pt x="1381545" y="767415"/>
                    </a:lnTo>
                    <a:lnTo>
                      <a:pt x="1374140" y="769884"/>
                    </a:lnTo>
                    <a:lnTo>
                      <a:pt x="1366736" y="772353"/>
                    </a:lnTo>
                    <a:lnTo>
                      <a:pt x="1364265" y="772353"/>
                    </a:lnTo>
                    <a:lnTo>
                      <a:pt x="1359328" y="769884"/>
                    </a:lnTo>
                    <a:lnTo>
                      <a:pt x="1356861" y="764947"/>
                    </a:lnTo>
                    <a:lnTo>
                      <a:pt x="1354394" y="764947"/>
                    </a:lnTo>
                    <a:lnTo>
                      <a:pt x="1351923" y="767415"/>
                    </a:lnTo>
                    <a:lnTo>
                      <a:pt x="1349456" y="769884"/>
                    </a:lnTo>
                    <a:lnTo>
                      <a:pt x="1344519" y="772353"/>
                    </a:lnTo>
                    <a:lnTo>
                      <a:pt x="1337114" y="769884"/>
                    </a:lnTo>
                    <a:lnTo>
                      <a:pt x="1332177" y="767415"/>
                    </a:lnTo>
                    <a:lnTo>
                      <a:pt x="1329706" y="769884"/>
                    </a:lnTo>
                    <a:lnTo>
                      <a:pt x="1327239" y="772353"/>
                    </a:lnTo>
                    <a:lnTo>
                      <a:pt x="1324769" y="774820"/>
                    </a:lnTo>
                    <a:lnTo>
                      <a:pt x="1319835" y="774820"/>
                    </a:lnTo>
                    <a:lnTo>
                      <a:pt x="1312427" y="777289"/>
                    </a:lnTo>
                    <a:lnTo>
                      <a:pt x="1309960" y="779757"/>
                    </a:lnTo>
                    <a:lnTo>
                      <a:pt x="1305022" y="782226"/>
                    </a:lnTo>
                    <a:lnTo>
                      <a:pt x="1297618" y="782226"/>
                    </a:lnTo>
                    <a:lnTo>
                      <a:pt x="1295147" y="779757"/>
                    </a:lnTo>
                    <a:lnTo>
                      <a:pt x="1295147" y="777289"/>
                    </a:lnTo>
                    <a:lnTo>
                      <a:pt x="1292680" y="774820"/>
                    </a:lnTo>
                    <a:lnTo>
                      <a:pt x="1287743" y="774820"/>
                    </a:lnTo>
                    <a:lnTo>
                      <a:pt x="1285276" y="779757"/>
                    </a:lnTo>
                    <a:lnTo>
                      <a:pt x="1285276" y="784695"/>
                    </a:lnTo>
                    <a:lnTo>
                      <a:pt x="1280338" y="789632"/>
                    </a:lnTo>
                    <a:lnTo>
                      <a:pt x="1272930" y="792100"/>
                    </a:lnTo>
                    <a:lnTo>
                      <a:pt x="1267993" y="797037"/>
                    </a:lnTo>
                    <a:lnTo>
                      <a:pt x="1265526" y="799506"/>
                    </a:lnTo>
                    <a:lnTo>
                      <a:pt x="1260588" y="804443"/>
                    </a:lnTo>
                    <a:lnTo>
                      <a:pt x="1258121" y="806912"/>
                    </a:lnTo>
                    <a:lnTo>
                      <a:pt x="1253184" y="809379"/>
                    </a:lnTo>
                    <a:lnTo>
                      <a:pt x="1245779" y="814317"/>
                    </a:lnTo>
                    <a:lnTo>
                      <a:pt x="1238371" y="819254"/>
                    </a:lnTo>
                    <a:lnTo>
                      <a:pt x="1230967" y="819254"/>
                    </a:lnTo>
                    <a:lnTo>
                      <a:pt x="1228499" y="821723"/>
                    </a:lnTo>
                    <a:lnTo>
                      <a:pt x="1221092" y="819254"/>
                    </a:lnTo>
                    <a:lnTo>
                      <a:pt x="1213687" y="819254"/>
                    </a:lnTo>
                    <a:lnTo>
                      <a:pt x="1206282" y="821723"/>
                    </a:lnTo>
                    <a:lnTo>
                      <a:pt x="1203812" y="824191"/>
                    </a:lnTo>
                    <a:lnTo>
                      <a:pt x="1201345" y="826660"/>
                    </a:lnTo>
                    <a:lnTo>
                      <a:pt x="1196407" y="829127"/>
                    </a:lnTo>
                    <a:lnTo>
                      <a:pt x="1191470" y="831596"/>
                    </a:lnTo>
                    <a:lnTo>
                      <a:pt x="1186533" y="831596"/>
                    </a:lnTo>
                    <a:lnTo>
                      <a:pt x="1179128" y="829127"/>
                    </a:lnTo>
                    <a:lnTo>
                      <a:pt x="1176661" y="826660"/>
                    </a:lnTo>
                    <a:lnTo>
                      <a:pt x="1174190" y="826660"/>
                    </a:lnTo>
                    <a:lnTo>
                      <a:pt x="1171723" y="824191"/>
                    </a:lnTo>
                    <a:lnTo>
                      <a:pt x="1164419" y="824191"/>
                    </a:lnTo>
                    <a:lnTo>
                      <a:pt x="1161848" y="829127"/>
                    </a:lnTo>
                    <a:lnTo>
                      <a:pt x="1156911" y="836534"/>
                    </a:lnTo>
                    <a:lnTo>
                      <a:pt x="1156911" y="843940"/>
                    </a:lnTo>
                    <a:lnTo>
                      <a:pt x="1154444" y="848876"/>
                    </a:lnTo>
                    <a:lnTo>
                      <a:pt x="1152077" y="851344"/>
                    </a:lnTo>
                    <a:lnTo>
                      <a:pt x="1152077" y="856282"/>
                    </a:lnTo>
                    <a:lnTo>
                      <a:pt x="1149506" y="863688"/>
                    </a:lnTo>
                    <a:lnTo>
                      <a:pt x="1149506" y="866155"/>
                    </a:lnTo>
                    <a:lnTo>
                      <a:pt x="1152077" y="873458"/>
                    </a:lnTo>
                    <a:lnTo>
                      <a:pt x="1152077" y="878499"/>
                    </a:lnTo>
                    <a:lnTo>
                      <a:pt x="1154444" y="883435"/>
                    </a:lnTo>
                    <a:lnTo>
                      <a:pt x="1154444" y="890737"/>
                    </a:lnTo>
                    <a:lnTo>
                      <a:pt x="1152077" y="898247"/>
                    </a:lnTo>
                    <a:lnTo>
                      <a:pt x="1152077" y="915423"/>
                    </a:lnTo>
                    <a:lnTo>
                      <a:pt x="1154444" y="920361"/>
                    </a:lnTo>
                    <a:lnTo>
                      <a:pt x="1154444" y="935171"/>
                    </a:lnTo>
                    <a:lnTo>
                      <a:pt x="1152077" y="937640"/>
                    </a:lnTo>
                    <a:lnTo>
                      <a:pt x="1149506" y="940109"/>
                    </a:lnTo>
                    <a:lnTo>
                      <a:pt x="1147140" y="942578"/>
                    </a:lnTo>
                    <a:lnTo>
                      <a:pt x="1142202" y="945045"/>
                    </a:lnTo>
                    <a:lnTo>
                      <a:pt x="1139631" y="947513"/>
                    </a:lnTo>
                    <a:lnTo>
                      <a:pt x="1137265" y="947513"/>
                    </a:lnTo>
                    <a:lnTo>
                      <a:pt x="1134798" y="945045"/>
                    </a:lnTo>
                    <a:lnTo>
                      <a:pt x="1134798" y="942578"/>
                    </a:lnTo>
                    <a:lnTo>
                      <a:pt x="1119985" y="942578"/>
                    </a:lnTo>
                    <a:lnTo>
                      <a:pt x="1117518" y="940109"/>
                    </a:lnTo>
                    <a:lnTo>
                      <a:pt x="1115048" y="940109"/>
                    </a:lnTo>
                    <a:lnTo>
                      <a:pt x="1110113" y="935171"/>
                    </a:lnTo>
                    <a:lnTo>
                      <a:pt x="1110113" y="932703"/>
                    </a:lnTo>
                    <a:lnTo>
                      <a:pt x="1107643" y="927765"/>
                    </a:lnTo>
                    <a:lnTo>
                      <a:pt x="1107643" y="912954"/>
                    </a:lnTo>
                    <a:lnTo>
                      <a:pt x="1102706" y="910486"/>
                    </a:lnTo>
                    <a:lnTo>
                      <a:pt x="1097768" y="908018"/>
                    </a:lnTo>
                    <a:lnTo>
                      <a:pt x="1092834" y="903183"/>
                    </a:lnTo>
                    <a:lnTo>
                      <a:pt x="1090363" y="903183"/>
                    </a:lnTo>
                    <a:lnTo>
                      <a:pt x="1087896" y="900714"/>
                    </a:lnTo>
                    <a:lnTo>
                      <a:pt x="1085426" y="900714"/>
                    </a:lnTo>
                    <a:lnTo>
                      <a:pt x="1082959" y="903183"/>
                    </a:lnTo>
                    <a:lnTo>
                      <a:pt x="1078021" y="903183"/>
                    </a:lnTo>
                    <a:lnTo>
                      <a:pt x="1078021" y="900714"/>
                    </a:lnTo>
                    <a:lnTo>
                      <a:pt x="1075554" y="898247"/>
                    </a:lnTo>
                    <a:lnTo>
                      <a:pt x="1070617" y="895778"/>
                    </a:lnTo>
                    <a:lnTo>
                      <a:pt x="1068146" y="893206"/>
                    </a:lnTo>
                    <a:lnTo>
                      <a:pt x="1060742" y="888270"/>
                    </a:lnTo>
                    <a:lnTo>
                      <a:pt x="1058275" y="885903"/>
                    </a:lnTo>
                    <a:lnTo>
                      <a:pt x="1053337" y="883435"/>
                    </a:lnTo>
                    <a:lnTo>
                      <a:pt x="1048400" y="880968"/>
                    </a:lnTo>
                    <a:lnTo>
                      <a:pt x="1045929" y="878499"/>
                    </a:lnTo>
                    <a:lnTo>
                      <a:pt x="1043462" y="875927"/>
                    </a:lnTo>
                    <a:lnTo>
                      <a:pt x="1038525" y="870991"/>
                    </a:lnTo>
                    <a:lnTo>
                      <a:pt x="1031120" y="868522"/>
                    </a:lnTo>
                    <a:lnTo>
                      <a:pt x="1028650" y="866155"/>
                    </a:lnTo>
                    <a:lnTo>
                      <a:pt x="1026183" y="866155"/>
                    </a:lnTo>
                    <a:lnTo>
                      <a:pt x="1021245" y="863688"/>
                    </a:lnTo>
                    <a:lnTo>
                      <a:pt x="1018778" y="861219"/>
                    </a:lnTo>
                    <a:lnTo>
                      <a:pt x="1016308" y="858751"/>
                    </a:lnTo>
                    <a:lnTo>
                      <a:pt x="1008903" y="853813"/>
                    </a:lnTo>
                    <a:lnTo>
                      <a:pt x="1006433" y="853813"/>
                    </a:lnTo>
                    <a:lnTo>
                      <a:pt x="1001499" y="851344"/>
                    </a:lnTo>
                    <a:lnTo>
                      <a:pt x="1001499" y="848876"/>
                    </a:lnTo>
                    <a:lnTo>
                      <a:pt x="994091" y="846407"/>
                    </a:lnTo>
                    <a:lnTo>
                      <a:pt x="989153" y="843940"/>
                    </a:lnTo>
                    <a:lnTo>
                      <a:pt x="984219" y="839002"/>
                    </a:lnTo>
                    <a:lnTo>
                      <a:pt x="981749" y="836534"/>
                    </a:lnTo>
                    <a:lnTo>
                      <a:pt x="979282" y="834065"/>
                    </a:lnTo>
                    <a:lnTo>
                      <a:pt x="976811" y="829127"/>
                    </a:lnTo>
                    <a:lnTo>
                      <a:pt x="971874" y="824191"/>
                    </a:lnTo>
                    <a:lnTo>
                      <a:pt x="966939" y="819254"/>
                    </a:lnTo>
                    <a:lnTo>
                      <a:pt x="962002" y="814317"/>
                    </a:lnTo>
                    <a:lnTo>
                      <a:pt x="957065" y="811848"/>
                    </a:lnTo>
                    <a:lnTo>
                      <a:pt x="957065" y="809379"/>
                    </a:lnTo>
                    <a:lnTo>
                      <a:pt x="952127" y="809379"/>
                    </a:lnTo>
                    <a:lnTo>
                      <a:pt x="952127" y="829127"/>
                    </a:lnTo>
                    <a:lnTo>
                      <a:pt x="954594" y="834065"/>
                    </a:lnTo>
                    <a:lnTo>
                      <a:pt x="957065" y="841471"/>
                    </a:lnTo>
                    <a:lnTo>
                      <a:pt x="957065" y="856282"/>
                    </a:lnTo>
                    <a:lnTo>
                      <a:pt x="959532" y="863688"/>
                    </a:lnTo>
                    <a:lnTo>
                      <a:pt x="959532" y="870991"/>
                    </a:lnTo>
                    <a:lnTo>
                      <a:pt x="962002" y="878499"/>
                    </a:lnTo>
                    <a:lnTo>
                      <a:pt x="959532" y="880968"/>
                    </a:lnTo>
                    <a:lnTo>
                      <a:pt x="959532" y="885903"/>
                    </a:lnTo>
                    <a:lnTo>
                      <a:pt x="957065" y="888270"/>
                    </a:lnTo>
                    <a:lnTo>
                      <a:pt x="954594" y="888270"/>
                    </a:lnTo>
                    <a:lnTo>
                      <a:pt x="954594" y="890737"/>
                    </a:lnTo>
                    <a:lnTo>
                      <a:pt x="942252" y="890737"/>
                    </a:lnTo>
                    <a:lnTo>
                      <a:pt x="934848" y="888270"/>
                    </a:lnTo>
                    <a:lnTo>
                      <a:pt x="922505" y="883435"/>
                    </a:lnTo>
                    <a:lnTo>
                      <a:pt x="907693" y="883435"/>
                    </a:lnTo>
                    <a:lnTo>
                      <a:pt x="905226" y="878499"/>
                    </a:lnTo>
                    <a:lnTo>
                      <a:pt x="902756" y="873458"/>
                    </a:lnTo>
                    <a:lnTo>
                      <a:pt x="900288" y="875927"/>
                    </a:lnTo>
                    <a:lnTo>
                      <a:pt x="900288" y="878499"/>
                    </a:lnTo>
                    <a:lnTo>
                      <a:pt x="897818" y="883435"/>
                    </a:lnTo>
                    <a:lnTo>
                      <a:pt x="897818" y="885903"/>
                    </a:lnTo>
                    <a:lnTo>
                      <a:pt x="895351" y="895778"/>
                    </a:lnTo>
                    <a:lnTo>
                      <a:pt x="890414" y="900714"/>
                    </a:lnTo>
                    <a:lnTo>
                      <a:pt x="885476" y="903183"/>
                    </a:lnTo>
                    <a:lnTo>
                      <a:pt x="883009" y="900714"/>
                    </a:lnTo>
                    <a:lnTo>
                      <a:pt x="883009" y="898247"/>
                    </a:lnTo>
                    <a:lnTo>
                      <a:pt x="885476" y="893206"/>
                    </a:lnTo>
                    <a:lnTo>
                      <a:pt x="887946" y="888270"/>
                    </a:lnTo>
                    <a:lnTo>
                      <a:pt x="887946" y="885903"/>
                    </a:lnTo>
                    <a:lnTo>
                      <a:pt x="885476" y="880968"/>
                    </a:lnTo>
                    <a:lnTo>
                      <a:pt x="885476" y="875927"/>
                    </a:lnTo>
                    <a:lnTo>
                      <a:pt x="880539" y="868522"/>
                    </a:lnTo>
                    <a:lnTo>
                      <a:pt x="878071" y="863688"/>
                    </a:lnTo>
                    <a:lnTo>
                      <a:pt x="873134" y="861219"/>
                    </a:lnTo>
                    <a:lnTo>
                      <a:pt x="865729" y="858751"/>
                    </a:lnTo>
                    <a:lnTo>
                      <a:pt x="860792" y="858751"/>
                    </a:lnTo>
                    <a:lnTo>
                      <a:pt x="853387" y="856282"/>
                    </a:lnTo>
                    <a:lnTo>
                      <a:pt x="843512" y="856282"/>
                    </a:lnTo>
                    <a:lnTo>
                      <a:pt x="836108" y="858751"/>
                    </a:lnTo>
                    <a:lnTo>
                      <a:pt x="828700" y="861219"/>
                    </a:lnTo>
                    <a:lnTo>
                      <a:pt x="821295" y="861219"/>
                    </a:lnTo>
                    <a:lnTo>
                      <a:pt x="818828" y="863688"/>
                    </a:lnTo>
                    <a:lnTo>
                      <a:pt x="813891" y="868522"/>
                    </a:lnTo>
                    <a:lnTo>
                      <a:pt x="813891" y="870991"/>
                    </a:lnTo>
                    <a:lnTo>
                      <a:pt x="816358" y="878499"/>
                    </a:lnTo>
                    <a:lnTo>
                      <a:pt x="818828" y="880968"/>
                    </a:lnTo>
                    <a:lnTo>
                      <a:pt x="818828" y="885903"/>
                    </a:lnTo>
                    <a:lnTo>
                      <a:pt x="816358" y="888270"/>
                    </a:lnTo>
                    <a:lnTo>
                      <a:pt x="813891" y="890737"/>
                    </a:lnTo>
                    <a:lnTo>
                      <a:pt x="811420" y="893206"/>
                    </a:lnTo>
                    <a:lnTo>
                      <a:pt x="808953" y="900714"/>
                    </a:lnTo>
                    <a:lnTo>
                      <a:pt x="804016" y="903183"/>
                    </a:lnTo>
                    <a:lnTo>
                      <a:pt x="796715" y="903183"/>
                    </a:lnTo>
                    <a:lnTo>
                      <a:pt x="791777" y="908018"/>
                    </a:lnTo>
                    <a:lnTo>
                      <a:pt x="784370" y="915423"/>
                    </a:lnTo>
                    <a:lnTo>
                      <a:pt x="779432" y="915423"/>
                    </a:lnTo>
                    <a:lnTo>
                      <a:pt x="774498" y="912954"/>
                    </a:lnTo>
                    <a:lnTo>
                      <a:pt x="772027" y="910486"/>
                    </a:lnTo>
                    <a:lnTo>
                      <a:pt x="764623" y="908018"/>
                    </a:lnTo>
                    <a:lnTo>
                      <a:pt x="759685" y="912954"/>
                    </a:lnTo>
                    <a:lnTo>
                      <a:pt x="752281" y="920361"/>
                    </a:lnTo>
                    <a:lnTo>
                      <a:pt x="747343" y="925298"/>
                    </a:lnTo>
                    <a:lnTo>
                      <a:pt x="744873" y="922829"/>
                    </a:lnTo>
                    <a:lnTo>
                      <a:pt x="742406" y="920361"/>
                    </a:lnTo>
                    <a:lnTo>
                      <a:pt x="739939" y="920361"/>
                    </a:lnTo>
                    <a:lnTo>
                      <a:pt x="742406" y="927765"/>
                    </a:lnTo>
                    <a:lnTo>
                      <a:pt x="739939" y="930234"/>
                    </a:lnTo>
                    <a:lnTo>
                      <a:pt x="737468" y="937640"/>
                    </a:lnTo>
                    <a:lnTo>
                      <a:pt x="737468" y="940109"/>
                    </a:lnTo>
                    <a:lnTo>
                      <a:pt x="732531" y="947513"/>
                    </a:lnTo>
                    <a:lnTo>
                      <a:pt x="730064" y="949982"/>
                    </a:lnTo>
                    <a:lnTo>
                      <a:pt x="727593" y="952451"/>
                    </a:lnTo>
                    <a:lnTo>
                      <a:pt x="727593" y="954920"/>
                    </a:lnTo>
                    <a:lnTo>
                      <a:pt x="725126" y="957388"/>
                    </a:lnTo>
                    <a:lnTo>
                      <a:pt x="722659" y="964793"/>
                    </a:lnTo>
                    <a:lnTo>
                      <a:pt x="725126" y="974668"/>
                    </a:lnTo>
                    <a:lnTo>
                      <a:pt x="725126" y="1014165"/>
                    </a:lnTo>
                    <a:lnTo>
                      <a:pt x="722659" y="1014165"/>
                    </a:lnTo>
                    <a:lnTo>
                      <a:pt x="720189" y="1011696"/>
                    </a:lnTo>
                    <a:lnTo>
                      <a:pt x="712784" y="1006758"/>
                    </a:lnTo>
                    <a:lnTo>
                      <a:pt x="710314" y="999352"/>
                    </a:lnTo>
                    <a:lnTo>
                      <a:pt x="707847" y="999352"/>
                    </a:lnTo>
                    <a:lnTo>
                      <a:pt x="705380" y="996885"/>
                    </a:lnTo>
                    <a:lnTo>
                      <a:pt x="695505" y="994416"/>
                    </a:lnTo>
                    <a:lnTo>
                      <a:pt x="685630" y="996885"/>
                    </a:lnTo>
                    <a:lnTo>
                      <a:pt x="673288" y="999352"/>
                    </a:lnTo>
                    <a:lnTo>
                      <a:pt x="660946" y="1004290"/>
                    </a:lnTo>
                    <a:lnTo>
                      <a:pt x="648603" y="1011696"/>
                    </a:lnTo>
                    <a:lnTo>
                      <a:pt x="641196" y="1016633"/>
                    </a:lnTo>
                    <a:lnTo>
                      <a:pt x="631324" y="1021569"/>
                    </a:lnTo>
                    <a:lnTo>
                      <a:pt x="623916" y="1026507"/>
                    </a:lnTo>
                    <a:lnTo>
                      <a:pt x="604169" y="1036380"/>
                    </a:lnTo>
                    <a:lnTo>
                      <a:pt x="586890" y="1046255"/>
                    </a:lnTo>
                    <a:lnTo>
                      <a:pt x="579485" y="1048724"/>
                    </a:lnTo>
                    <a:lnTo>
                      <a:pt x="569610" y="1053660"/>
                    </a:lnTo>
                    <a:lnTo>
                      <a:pt x="559735" y="1058597"/>
                    </a:lnTo>
                    <a:lnTo>
                      <a:pt x="552331" y="1061066"/>
                    </a:lnTo>
                    <a:lnTo>
                      <a:pt x="542456" y="1063534"/>
                    </a:lnTo>
                    <a:lnTo>
                      <a:pt x="535051" y="1066003"/>
                    </a:lnTo>
                    <a:lnTo>
                      <a:pt x="525176" y="1070941"/>
                    </a:lnTo>
                    <a:lnTo>
                      <a:pt x="515405" y="1075877"/>
                    </a:lnTo>
                    <a:lnTo>
                      <a:pt x="500593" y="1080814"/>
                    </a:lnTo>
                    <a:lnTo>
                      <a:pt x="490721" y="1085751"/>
                    </a:lnTo>
                    <a:lnTo>
                      <a:pt x="475908" y="1093156"/>
                    </a:lnTo>
                    <a:lnTo>
                      <a:pt x="466034" y="1103031"/>
                    </a:lnTo>
                    <a:lnTo>
                      <a:pt x="458629" y="1107968"/>
                    </a:lnTo>
                    <a:lnTo>
                      <a:pt x="451224" y="1110436"/>
                    </a:lnTo>
                    <a:lnTo>
                      <a:pt x="443820" y="1112904"/>
                    </a:lnTo>
                    <a:lnTo>
                      <a:pt x="438882" y="1112904"/>
                    </a:lnTo>
                    <a:lnTo>
                      <a:pt x="433945" y="1115373"/>
                    </a:lnTo>
                    <a:lnTo>
                      <a:pt x="431474" y="1115373"/>
                    </a:lnTo>
                    <a:lnTo>
                      <a:pt x="429007" y="1117842"/>
                    </a:lnTo>
                    <a:lnTo>
                      <a:pt x="421603" y="1120311"/>
                    </a:lnTo>
                    <a:lnTo>
                      <a:pt x="414195" y="1127715"/>
                    </a:lnTo>
                    <a:lnTo>
                      <a:pt x="414195" y="1130184"/>
                    </a:lnTo>
                    <a:lnTo>
                      <a:pt x="411728" y="1137590"/>
                    </a:lnTo>
                    <a:lnTo>
                      <a:pt x="409257" y="1140059"/>
                    </a:lnTo>
                    <a:lnTo>
                      <a:pt x="406790" y="1142528"/>
                    </a:lnTo>
                    <a:lnTo>
                      <a:pt x="401853" y="1144995"/>
                    </a:lnTo>
                    <a:lnTo>
                      <a:pt x="394448" y="1149932"/>
                    </a:lnTo>
                    <a:lnTo>
                      <a:pt x="391978" y="1157338"/>
                    </a:lnTo>
                    <a:lnTo>
                      <a:pt x="389511" y="1159807"/>
                    </a:lnTo>
                    <a:lnTo>
                      <a:pt x="387044" y="1162276"/>
                    </a:lnTo>
                    <a:lnTo>
                      <a:pt x="379636" y="1164743"/>
                    </a:lnTo>
                    <a:lnTo>
                      <a:pt x="374698" y="1167212"/>
                    </a:lnTo>
                    <a:lnTo>
                      <a:pt x="364827" y="1167212"/>
                    </a:lnTo>
                    <a:lnTo>
                      <a:pt x="362356" y="1162276"/>
                    </a:lnTo>
                    <a:lnTo>
                      <a:pt x="359889" y="1159807"/>
                    </a:lnTo>
                    <a:lnTo>
                      <a:pt x="354952" y="1162276"/>
                    </a:lnTo>
                    <a:lnTo>
                      <a:pt x="347547" y="1162276"/>
                    </a:lnTo>
                    <a:lnTo>
                      <a:pt x="345077" y="1157338"/>
                    </a:lnTo>
                    <a:lnTo>
                      <a:pt x="342610" y="1152401"/>
                    </a:lnTo>
                    <a:lnTo>
                      <a:pt x="337672" y="1147463"/>
                    </a:lnTo>
                    <a:lnTo>
                      <a:pt x="337672" y="1144995"/>
                    </a:lnTo>
                    <a:lnTo>
                      <a:pt x="322860" y="1144995"/>
                    </a:lnTo>
                    <a:lnTo>
                      <a:pt x="320393" y="1142528"/>
                    </a:lnTo>
                    <a:lnTo>
                      <a:pt x="315455" y="1137590"/>
                    </a:lnTo>
                    <a:lnTo>
                      <a:pt x="310518" y="1135121"/>
                    </a:lnTo>
                    <a:lnTo>
                      <a:pt x="305580" y="1130184"/>
                    </a:lnTo>
                    <a:lnTo>
                      <a:pt x="300643" y="1122779"/>
                    </a:lnTo>
                    <a:lnTo>
                      <a:pt x="298176" y="1117842"/>
                    </a:lnTo>
                    <a:lnTo>
                      <a:pt x="295708" y="1112904"/>
                    </a:lnTo>
                    <a:lnTo>
                      <a:pt x="295708" y="1105500"/>
                    </a:lnTo>
                    <a:lnTo>
                      <a:pt x="293238" y="1100562"/>
                    </a:lnTo>
                    <a:lnTo>
                      <a:pt x="288301" y="1100562"/>
                    </a:lnTo>
                    <a:lnTo>
                      <a:pt x="283363" y="1103031"/>
                    </a:lnTo>
                    <a:lnTo>
                      <a:pt x="278429" y="1105500"/>
                    </a:lnTo>
                    <a:lnTo>
                      <a:pt x="273491" y="1107968"/>
                    </a:lnTo>
                    <a:lnTo>
                      <a:pt x="266084" y="1107968"/>
                    </a:lnTo>
                    <a:lnTo>
                      <a:pt x="261149" y="1110436"/>
                    </a:lnTo>
                    <a:lnTo>
                      <a:pt x="253741" y="1105500"/>
                    </a:lnTo>
                    <a:lnTo>
                      <a:pt x="248804" y="1100562"/>
                    </a:lnTo>
                    <a:lnTo>
                      <a:pt x="243870" y="1098094"/>
                    </a:lnTo>
                    <a:lnTo>
                      <a:pt x="238932" y="1095625"/>
                    </a:lnTo>
                    <a:lnTo>
                      <a:pt x="231524" y="1093156"/>
                    </a:lnTo>
                    <a:lnTo>
                      <a:pt x="229057" y="1090687"/>
                    </a:lnTo>
                    <a:lnTo>
                      <a:pt x="224120" y="1083283"/>
                    </a:lnTo>
                    <a:lnTo>
                      <a:pt x="221653" y="1078345"/>
                    </a:lnTo>
                    <a:lnTo>
                      <a:pt x="219182" y="1073408"/>
                    </a:lnTo>
                    <a:lnTo>
                      <a:pt x="214245" y="1068472"/>
                    </a:lnTo>
                    <a:lnTo>
                      <a:pt x="211778" y="1061066"/>
                    </a:lnTo>
                    <a:lnTo>
                      <a:pt x="209307" y="1056128"/>
                    </a:lnTo>
                    <a:lnTo>
                      <a:pt x="206840" y="1048724"/>
                    </a:lnTo>
                    <a:lnTo>
                      <a:pt x="204373" y="1043786"/>
                    </a:lnTo>
                    <a:lnTo>
                      <a:pt x="201903" y="1038849"/>
                    </a:lnTo>
                    <a:lnTo>
                      <a:pt x="201903" y="1036380"/>
                    </a:lnTo>
                    <a:lnTo>
                      <a:pt x="196965" y="1031444"/>
                    </a:lnTo>
                    <a:lnTo>
                      <a:pt x="194498" y="1026507"/>
                    </a:lnTo>
                    <a:lnTo>
                      <a:pt x="192028" y="1024038"/>
                    </a:lnTo>
                    <a:lnTo>
                      <a:pt x="179686" y="1014165"/>
                    </a:lnTo>
                    <a:lnTo>
                      <a:pt x="177219" y="1011696"/>
                    </a:lnTo>
                    <a:lnTo>
                      <a:pt x="177219" y="1004290"/>
                    </a:lnTo>
                    <a:lnTo>
                      <a:pt x="169814" y="1004290"/>
                    </a:lnTo>
                    <a:lnTo>
                      <a:pt x="164877" y="1001821"/>
                    </a:lnTo>
                    <a:lnTo>
                      <a:pt x="159939" y="999352"/>
                    </a:lnTo>
                    <a:lnTo>
                      <a:pt x="155002" y="994416"/>
                    </a:lnTo>
                    <a:lnTo>
                      <a:pt x="142660" y="994416"/>
                    </a:lnTo>
                    <a:lnTo>
                      <a:pt x="140189" y="991947"/>
                    </a:lnTo>
                    <a:lnTo>
                      <a:pt x="137722" y="989479"/>
                    </a:lnTo>
                    <a:lnTo>
                      <a:pt x="137722" y="987010"/>
                    </a:lnTo>
                    <a:lnTo>
                      <a:pt x="135255" y="984541"/>
                    </a:lnTo>
                    <a:lnTo>
                      <a:pt x="132785" y="982073"/>
                    </a:lnTo>
                    <a:lnTo>
                      <a:pt x="127847" y="979605"/>
                    </a:lnTo>
                    <a:lnTo>
                      <a:pt x="120443" y="979605"/>
                    </a:lnTo>
                    <a:lnTo>
                      <a:pt x="115505" y="977137"/>
                    </a:lnTo>
                    <a:lnTo>
                      <a:pt x="95859" y="977137"/>
                    </a:lnTo>
                    <a:lnTo>
                      <a:pt x="93392" y="974668"/>
                    </a:lnTo>
                    <a:lnTo>
                      <a:pt x="90821" y="972199"/>
                    </a:lnTo>
                    <a:lnTo>
                      <a:pt x="88454" y="969730"/>
                    </a:lnTo>
                    <a:lnTo>
                      <a:pt x="83517" y="967262"/>
                    </a:lnTo>
                    <a:lnTo>
                      <a:pt x="78579" y="964793"/>
                    </a:lnTo>
                    <a:lnTo>
                      <a:pt x="76112" y="964793"/>
                    </a:lnTo>
                    <a:lnTo>
                      <a:pt x="68604" y="959857"/>
                    </a:lnTo>
                    <a:lnTo>
                      <a:pt x="66237" y="957388"/>
                    </a:lnTo>
                    <a:lnTo>
                      <a:pt x="66237" y="954920"/>
                    </a:lnTo>
                    <a:lnTo>
                      <a:pt x="58833" y="954920"/>
                    </a:lnTo>
                    <a:lnTo>
                      <a:pt x="56362" y="952451"/>
                    </a:lnTo>
                    <a:lnTo>
                      <a:pt x="48958" y="945045"/>
                    </a:lnTo>
                    <a:lnTo>
                      <a:pt x="41553" y="942578"/>
                    </a:lnTo>
                    <a:lnTo>
                      <a:pt x="29211" y="937640"/>
                    </a:lnTo>
                    <a:lnTo>
                      <a:pt x="24274" y="935171"/>
                    </a:lnTo>
                    <a:lnTo>
                      <a:pt x="16869" y="932703"/>
                    </a:lnTo>
                    <a:lnTo>
                      <a:pt x="6994" y="930234"/>
                    </a:lnTo>
                    <a:lnTo>
                      <a:pt x="6994" y="932703"/>
                    </a:lnTo>
                    <a:lnTo>
                      <a:pt x="-411" y="930234"/>
                    </a:lnTo>
                    <a:lnTo>
                      <a:pt x="-411" y="925298"/>
                    </a:lnTo>
                    <a:lnTo>
                      <a:pt x="2057" y="917892"/>
                    </a:lnTo>
                    <a:lnTo>
                      <a:pt x="4524" y="912954"/>
                    </a:lnTo>
                    <a:lnTo>
                      <a:pt x="11931" y="908018"/>
                    </a:lnTo>
                    <a:lnTo>
                      <a:pt x="14399" y="903183"/>
                    </a:lnTo>
                    <a:lnTo>
                      <a:pt x="19336" y="900714"/>
                    </a:lnTo>
                    <a:lnTo>
                      <a:pt x="24274" y="898247"/>
                    </a:lnTo>
                    <a:lnTo>
                      <a:pt x="31678" y="895778"/>
                    </a:lnTo>
                    <a:lnTo>
                      <a:pt x="34148" y="893206"/>
                    </a:lnTo>
                    <a:lnTo>
                      <a:pt x="39083" y="890737"/>
                    </a:lnTo>
                    <a:lnTo>
                      <a:pt x="41553" y="885903"/>
                    </a:lnTo>
                    <a:lnTo>
                      <a:pt x="44020" y="878499"/>
                    </a:lnTo>
                    <a:lnTo>
                      <a:pt x="46491" y="873458"/>
                    </a:lnTo>
                    <a:lnTo>
                      <a:pt x="48958" y="870991"/>
                    </a:lnTo>
                    <a:lnTo>
                      <a:pt x="48958" y="866155"/>
                    </a:lnTo>
                    <a:lnTo>
                      <a:pt x="51428" y="863688"/>
                    </a:lnTo>
                    <a:lnTo>
                      <a:pt x="51428" y="858751"/>
                    </a:lnTo>
                    <a:lnTo>
                      <a:pt x="53895" y="856282"/>
                    </a:lnTo>
                    <a:lnTo>
                      <a:pt x="56362" y="853813"/>
                    </a:lnTo>
                    <a:lnTo>
                      <a:pt x="56362" y="848876"/>
                    </a:lnTo>
                    <a:lnTo>
                      <a:pt x="58833" y="848876"/>
                    </a:lnTo>
                    <a:lnTo>
                      <a:pt x="63770" y="846407"/>
                    </a:lnTo>
                    <a:lnTo>
                      <a:pt x="66237" y="846407"/>
                    </a:lnTo>
                    <a:lnTo>
                      <a:pt x="71175" y="843940"/>
                    </a:lnTo>
                    <a:lnTo>
                      <a:pt x="73541" y="843940"/>
                    </a:lnTo>
                    <a:lnTo>
                      <a:pt x="73541" y="839002"/>
                    </a:lnTo>
                    <a:lnTo>
                      <a:pt x="76112" y="834065"/>
                    </a:lnTo>
                    <a:lnTo>
                      <a:pt x="76112" y="814317"/>
                    </a:lnTo>
                    <a:lnTo>
                      <a:pt x="73541" y="806912"/>
                    </a:lnTo>
                    <a:lnTo>
                      <a:pt x="71175" y="799506"/>
                    </a:lnTo>
                    <a:lnTo>
                      <a:pt x="68604" y="797037"/>
                    </a:lnTo>
                    <a:lnTo>
                      <a:pt x="63770" y="794568"/>
                    </a:lnTo>
                    <a:lnTo>
                      <a:pt x="61300" y="789632"/>
                    </a:lnTo>
                    <a:lnTo>
                      <a:pt x="56362" y="782226"/>
                    </a:lnTo>
                    <a:lnTo>
                      <a:pt x="51428" y="777289"/>
                    </a:lnTo>
                    <a:lnTo>
                      <a:pt x="48958" y="774820"/>
                    </a:lnTo>
                    <a:lnTo>
                      <a:pt x="48958" y="764947"/>
                    </a:lnTo>
                    <a:lnTo>
                      <a:pt x="51428" y="762478"/>
                    </a:lnTo>
                    <a:lnTo>
                      <a:pt x="53895" y="755072"/>
                    </a:lnTo>
                    <a:lnTo>
                      <a:pt x="53895" y="752605"/>
                    </a:lnTo>
                    <a:lnTo>
                      <a:pt x="51428" y="747667"/>
                    </a:lnTo>
                    <a:lnTo>
                      <a:pt x="51428" y="742730"/>
                    </a:lnTo>
                    <a:lnTo>
                      <a:pt x="48958" y="740261"/>
                    </a:lnTo>
                    <a:lnTo>
                      <a:pt x="48958" y="735325"/>
                    </a:lnTo>
                    <a:lnTo>
                      <a:pt x="51428" y="730388"/>
                    </a:lnTo>
                    <a:lnTo>
                      <a:pt x="48958" y="727919"/>
                    </a:lnTo>
                    <a:lnTo>
                      <a:pt x="48958" y="710639"/>
                    </a:lnTo>
                    <a:lnTo>
                      <a:pt x="51428" y="703233"/>
                    </a:lnTo>
                    <a:lnTo>
                      <a:pt x="53895" y="700764"/>
                    </a:lnTo>
                    <a:lnTo>
                      <a:pt x="56362" y="695828"/>
                    </a:lnTo>
                    <a:lnTo>
                      <a:pt x="61300" y="693360"/>
                    </a:lnTo>
                    <a:lnTo>
                      <a:pt x="63770" y="690891"/>
                    </a:lnTo>
                    <a:lnTo>
                      <a:pt x="66237" y="688422"/>
                    </a:lnTo>
                    <a:lnTo>
                      <a:pt x="66237" y="685954"/>
                    </a:lnTo>
                    <a:lnTo>
                      <a:pt x="68604" y="683485"/>
                    </a:lnTo>
                    <a:lnTo>
                      <a:pt x="68604" y="673611"/>
                    </a:lnTo>
                    <a:lnTo>
                      <a:pt x="71175" y="671143"/>
                    </a:lnTo>
                    <a:lnTo>
                      <a:pt x="73541" y="668674"/>
                    </a:lnTo>
                    <a:lnTo>
                      <a:pt x="76112" y="668674"/>
                    </a:lnTo>
                    <a:lnTo>
                      <a:pt x="78579" y="666205"/>
                    </a:lnTo>
                    <a:lnTo>
                      <a:pt x="78579" y="668674"/>
                    </a:lnTo>
                    <a:lnTo>
                      <a:pt x="80946" y="668674"/>
                    </a:lnTo>
                    <a:lnTo>
                      <a:pt x="80946" y="671143"/>
                    </a:lnTo>
                    <a:lnTo>
                      <a:pt x="83517" y="676080"/>
                    </a:lnTo>
                    <a:lnTo>
                      <a:pt x="83517" y="678549"/>
                    </a:lnTo>
                    <a:lnTo>
                      <a:pt x="85883" y="681018"/>
                    </a:lnTo>
                    <a:lnTo>
                      <a:pt x="85883" y="683485"/>
                    </a:lnTo>
                    <a:lnTo>
                      <a:pt x="88454" y="683485"/>
                    </a:lnTo>
                    <a:lnTo>
                      <a:pt x="90821" y="685954"/>
                    </a:lnTo>
                    <a:lnTo>
                      <a:pt x="95859" y="685954"/>
                    </a:lnTo>
                    <a:lnTo>
                      <a:pt x="98226" y="683485"/>
                    </a:lnTo>
                    <a:lnTo>
                      <a:pt x="95859" y="681018"/>
                    </a:lnTo>
                    <a:lnTo>
                      <a:pt x="95859" y="678549"/>
                    </a:lnTo>
                    <a:lnTo>
                      <a:pt x="93392" y="673611"/>
                    </a:lnTo>
                    <a:lnTo>
                      <a:pt x="98226" y="673611"/>
                    </a:lnTo>
                    <a:lnTo>
                      <a:pt x="100796" y="676080"/>
                    </a:lnTo>
                    <a:lnTo>
                      <a:pt x="103163" y="681018"/>
                    </a:lnTo>
                    <a:lnTo>
                      <a:pt x="103163" y="683485"/>
                    </a:lnTo>
                    <a:lnTo>
                      <a:pt x="105630" y="685954"/>
                    </a:lnTo>
                    <a:lnTo>
                      <a:pt x="108101" y="685954"/>
                    </a:lnTo>
                    <a:lnTo>
                      <a:pt x="108101" y="673611"/>
                    </a:lnTo>
                    <a:lnTo>
                      <a:pt x="110568" y="671143"/>
                    </a:lnTo>
                    <a:lnTo>
                      <a:pt x="113038" y="668674"/>
                    </a:lnTo>
                    <a:lnTo>
                      <a:pt x="117972" y="666205"/>
                    </a:lnTo>
                    <a:lnTo>
                      <a:pt x="120443" y="663738"/>
                    </a:lnTo>
                    <a:lnTo>
                      <a:pt x="127847" y="663738"/>
                    </a:lnTo>
                    <a:lnTo>
                      <a:pt x="127847" y="658801"/>
                    </a:lnTo>
                    <a:lnTo>
                      <a:pt x="135255" y="658801"/>
                    </a:lnTo>
                    <a:lnTo>
                      <a:pt x="140189" y="656332"/>
                    </a:lnTo>
                    <a:lnTo>
                      <a:pt x="140189" y="646457"/>
                    </a:lnTo>
                    <a:lnTo>
                      <a:pt x="142660" y="641521"/>
                    </a:lnTo>
                    <a:lnTo>
                      <a:pt x="145127" y="639052"/>
                    </a:lnTo>
                    <a:lnTo>
                      <a:pt x="147597" y="636584"/>
                    </a:lnTo>
                    <a:lnTo>
                      <a:pt x="150064" y="639052"/>
                    </a:lnTo>
                    <a:lnTo>
                      <a:pt x="150064" y="641521"/>
                    </a:lnTo>
                    <a:lnTo>
                      <a:pt x="152535" y="641521"/>
                    </a:lnTo>
                    <a:lnTo>
                      <a:pt x="155002" y="639052"/>
                    </a:lnTo>
                    <a:lnTo>
                      <a:pt x="159939" y="639052"/>
                    </a:lnTo>
                    <a:lnTo>
                      <a:pt x="159939" y="646457"/>
                    </a:lnTo>
                    <a:lnTo>
                      <a:pt x="162406" y="646457"/>
                    </a:lnTo>
                    <a:lnTo>
                      <a:pt x="162406" y="643990"/>
                    </a:lnTo>
                    <a:lnTo>
                      <a:pt x="164877" y="643990"/>
                    </a:lnTo>
                    <a:lnTo>
                      <a:pt x="164877" y="641521"/>
                    </a:lnTo>
                    <a:lnTo>
                      <a:pt x="167344" y="636584"/>
                    </a:lnTo>
                    <a:lnTo>
                      <a:pt x="172281" y="636584"/>
                    </a:lnTo>
                    <a:lnTo>
                      <a:pt x="174748" y="639052"/>
                    </a:lnTo>
                    <a:lnTo>
                      <a:pt x="174748" y="626710"/>
                    </a:lnTo>
                    <a:lnTo>
                      <a:pt x="169814" y="626710"/>
                    </a:lnTo>
                    <a:lnTo>
                      <a:pt x="169814" y="629177"/>
                    </a:lnTo>
                    <a:lnTo>
                      <a:pt x="167344" y="631646"/>
                    </a:lnTo>
                    <a:lnTo>
                      <a:pt x="167344" y="624241"/>
                    </a:lnTo>
                    <a:lnTo>
                      <a:pt x="169814" y="624241"/>
                    </a:lnTo>
                    <a:lnTo>
                      <a:pt x="167344" y="621773"/>
                    </a:lnTo>
                    <a:lnTo>
                      <a:pt x="167344" y="614367"/>
                    </a:lnTo>
                    <a:lnTo>
                      <a:pt x="172281" y="614367"/>
                    </a:lnTo>
                    <a:lnTo>
                      <a:pt x="172281" y="621773"/>
                    </a:lnTo>
                    <a:lnTo>
                      <a:pt x="179686" y="621773"/>
                    </a:lnTo>
                    <a:lnTo>
                      <a:pt x="182156" y="619304"/>
                    </a:lnTo>
                    <a:lnTo>
                      <a:pt x="182156" y="616835"/>
                    </a:lnTo>
                    <a:lnTo>
                      <a:pt x="184623" y="616835"/>
                    </a:lnTo>
                    <a:lnTo>
                      <a:pt x="184623" y="621773"/>
                    </a:lnTo>
                    <a:lnTo>
                      <a:pt x="187094" y="624241"/>
                    </a:lnTo>
                    <a:lnTo>
                      <a:pt x="189561" y="624241"/>
                    </a:lnTo>
                    <a:lnTo>
                      <a:pt x="194498" y="621773"/>
                    </a:lnTo>
                    <a:lnTo>
                      <a:pt x="204373" y="621773"/>
                    </a:lnTo>
                    <a:lnTo>
                      <a:pt x="206840" y="624241"/>
                    </a:lnTo>
                    <a:lnTo>
                      <a:pt x="209307" y="624241"/>
                    </a:lnTo>
                    <a:lnTo>
                      <a:pt x="206840" y="621773"/>
                    </a:lnTo>
                    <a:lnTo>
                      <a:pt x="206840" y="611898"/>
                    </a:lnTo>
                    <a:lnTo>
                      <a:pt x="209307" y="609431"/>
                    </a:lnTo>
                    <a:lnTo>
                      <a:pt x="211778" y="606962"/>
                    </a:lnTo>
                    <a:lnTo>
                      <a:pt x="214245" y="606962"/>
                    </a:lnTo>
                    <a:lnTo>
                      <a:pt x="216715" y="609431"/>
                    </a:lnTo>
                    <a:lnTo>
                      <a:pt x="219182" y="606962"/>
                    </a:lnTo>
                    <a:lnTo>
                      <a:pt x="219182" y="604493"/>
                    </a:lnTo>
                    <a:lnTo>
                      <a:pt x="221653" y="602024"/>
                    </a:lnTo>
                    <a:lnTo>
                      <a:pt x="221653" y="599556"/>
                    </a:lnTo>
                    <a:lnTo>
                      <a:pt x="219182" y="599556"/>
                    </a:lnTo>
                    <a:lnTo>
                      <a:pt x="219182" y="597087"/>
                    </a:lnTo>
                    <a:lnTo>
                      <a:pt x="216715" y="597087"/>
                    </a:lnTo>
                    <a:lnTo>
                      <a:pt x="214245" y="599556"/>
                    </a:lnTo>
                    <a:lnTo>
                      <a:pt x="211778" y="597087"/>
                    </a:lnTo>
                    <a:lnTo>
                      <a:pt x="214245" y="594618"/>
                    </a:lnTo>
                    <a:lnTo>
                      <a:pt x="214245" y="592150"/>
                    </a:lnTo>
                    <a:lnTo>
                      <a:pt x="211778" y="592150"/>
                    </a:lnTo>
                    <a:lnTo>
                      <a:pt x="209307" y="594618"/>
                    </a:lnTo>
                    <a:lnTo>
                      <a:pt x="206840" y="594618"/>
                    </a:lnTo>
                    <a:lnTo>
                      <a:pt x="206840" y="582276"/>
                    </a:lnTo>
                    <a:lnTo>
                      <a:pt x="204373" y="582276"/>
                    </a:lnTo>
                    <a:lnTo>
                      <a:pt x="204373" y="582276"/>
                    </a:lnTo>
                    <a:lnTo>
                      <a:pt x="199436" y="582276"/>
                    </a:lnTo>
                    <a:lnTo>
                      <a:pt x="199436" y="579807"/>
                    </a:lnTo>
                    <a:lnTo>
                      <a:pt x="194498" y="579807"/>
                    </a:lnTo>
                    <a:lnTo>
                      <a:pt x="192028" y="574870"/>
                    </a:lnTo>
                    <a:lnTo>
                      <a:pt x="192028" y="572403"/>
                    </a:lnTo>
                    <a:lnTo>
                      <a:pt x="189561" y="569934"/>
                    </a:lnTo>
                    <a:lnTo>
                      <a:pt x="189561" y="572403"/>
                    </a:lnTo>
                    <a:lnTo>
                      <a:pt x="187094" y="577339"/>
                    </a:lnTo>
                    <a:lnTo>
                      <a:pt x="187094" y="579807"/>
                    </a:lnTo>
                    <a:lnTo>
                      <a:pt x="184623" y="579807"/>
                    </a:lnTo>
                    <a:lnTo>
                      <a:pt x="184623" y="582276"/>
                    </a:lnTo>
                    <a:lnTo>
                      <a:pt x="182156" y="582276"/>
                    </a:lnTo>
                    <a:lnTo>
                      <a:pt x="182156" y="579807"/>
                    </a:lnTo>
                    <a:lnTo>
                      <a:pt x="179686" y="579807"/>
                    </a:lnTo>
                    <a:lnTo>
                      <a:pt x="179686" y="577339"/>
                    </a:lnTo>
                    <a:lnTo>
                      <a:pt x="174748" y="577339"/>
                    </a:lnTo>
                    <a:lnTo>
                      <a:pt x="172281" y="574870"/>
                    </a:lnTo>
                    <a:lnTo>
                      <a:pt x="172281" y="569934"/>
                    </a:lnTo>
                    <a:lnTo>
                      <a:pt x="169814" y="567465"/>
                    </a:lnTo>
                    <a:lnTo>
                      <a:pt x="162406" y="567465"/>
                    </a:lnTo>
                    <a:lnTo>
                      <a:pt x="159939" y="562528"/>
                    </a:lnTo>
                    <a:lnTo>
                      <a:pt x="157469" y="562528"/>
                    </a:lnTo>
                    <a:lnTo>
                      <a:pt x="157469" y="560059"/>
                    </a:lnTo>
                    <a:lnTo>
                      <a:pt x="155002" y="560059"/>
                    </a:lnTo>
                    <a:lnTo>
                      <a:pt x="152535" y="562528"/>
                    </a:lnTo>
                    <a:lnTo>
                      <a:pt x="150064" y="564997"/>
                    </a:lnTo>
                    <a:lnTo>
                      <a:pt x="150064" y="562528"/>
                    </a:lnTo>
                    <a:lnTo>
                      <a:pt x="147597" y="562528"/>
                    </a:lnTo>
                    <a:lnTo>
                      <a:pt x="147597" y="560059"/>
                    </a:lnTo>
                    <a:lnTo>
                      <a:pt x="150064" y="560059"/>
                    </a:lnTo>
                    <a:lnTo>
                      <a:pt x="150064" y="557590"/>
                    </a:lnTo>
                    <a:lnTo>
                      <a:pt x="152535" y="557590"/>
                    </a:lnTo>
                    <a:lnTo>
                      <a:pt x="152535" y="555123"/>
                    </a:lnTo>
                    <a:lnTo>
                      <a:pt x="155002" y="552655"/>
                    </a:lnTo>
                    <a:lnTo>
                      <a:pt x="155002" y="547717"/>
                    </a:lnTo>
                    <a:lnTo>
                      <a:pt x="152535" y="545248"/>
                    </a:lnTo>
                    <a:lnTo>
                      <a:pt x="147597" y="545248"/>
                    </a:lnTo>
                    <a:lnTo>
                      <a:pt x="147597" y="542780"/>
                    </a:lnTo>
                    <a:lnTo>
                      <a:pt x="152535" y="542780"/>
                    </a:lnTo>
                    <a:lnTo>
                      <a:pt x="152535" y="532906"/>
                    </a:lnTo>
                    <a:lnTo>
                      <a:pt x="155002" y="530438"/>
                    </a:lnTo>
                    <a:lnTo>
                      <a:pt x="155002" y="527969"/>
                    </a:lnTo>
                    <a:lnTo>
                      <a:pt x="152535" y="530438"/>
                    </a:lnTo>
                    <a:lnTo>
                      <a:pt x="150064" y="532906"/>
                    </a:lnTo>
                    <a:lnTo>
                      <a:pt x="150064" y="535375"/>
                    </a:lnTo>
                    <a:lnTo>
                      <a:pt x="145127" y="535375"/>
                    </a:lnTo>
                    <a:lnTo>
                      <a:pt x="145127" y="527969"/>
                    </a:lnTo>
                    <a:lnTo>
                      <a:pt x="147597" y="527969"/>
                    </a:lnTo>
                    <a:lnTo>
                      <a:pt x="147597" y="518095"/>
                    </a:lnTo>
                    <a:lnTo>
                      <a:pt x="150064" y="518095"/>
                    </a:lnTo>
                    <a:lnTo>
                      <a:pt x="150064" y="515627"/>
                    </a:lnTo>
                    <a:lnTo>
                      <a:pt x="152535" y="513158"/>
                    </a:lnTo>
                    <a:lnTo>
                      <a:pt x="152535" y="508221"/>
                    </a:lnTo>
                    <a:lnTo>
                      <a:pt x="155002" y="505752"/>
                    </a:lnTo>
                    <a:lnTo>
                      <a:pt x="152535" y="505752"/>
                    </a:lnTo>
                    <a:lnTo>
                      <a:pt x="152535" y="488576"/>
                    </a:lnTo>
                    <a:lnTo>
                      <a:pt x="155002" y="486004"/>
                    </a:lnTo>
                    <a:lnTo>
                      <a:pt x="155002" y="483535"/>
                    </a:lnTo>
                    <a:lnTo>
                      <a:pt x="157469" y="478599"/>
                    </a:lnTo>
                    <a:lnTo>
                      <a:pt x="157469" y="476232"/>
                    </a:lnTo>
                    <a:lnTo>
                      <a:pt x="159939" y="473765"/>
                    </a:lnTo>
                    <a:lnTo>
                      <a:pt x="159939" y="461319"/>
                    </a:lnTo>
                    <a:lnTo>
                      <a:pt x="157469" y="456484"/>
                    </a:lnTo>
                    <a:lnTo>
                      <a:pt x="157469" y="454017"/>
                    </a:lnTo>
                    <a:lnTo>
                      <a:pt x="159939" y="451548"/>
                    </a:lnTo>
                    <a:lnTo>
                      <a:pt x="159939" y="444142"/>
                    </a:lnTo>
                    <a:lnTo>
                      <a:pt x="162406" y="441673"/>
                    </a:lnTo>
                    <a:lnTo>
                      <a:pt x="159939" y="436737"/>
                    </a:lnTo>
                    <a:lnTo>
                      <a:pt x="159939" y="434268"/>
                    </a:lnTo>
                    <a:lnTo>
                      <a:pt x="157469" y="431800"/>
                    </a:lnTo>
                    <a:lnTo>
                      <a:pt x="157469" y="426862"/>
                    </a:lnTo>
                    <a:lnTo>
                      <a:pt x="159939" y="424394"/>
                    </a:lnTo>
                    <a:lnTo>
                      <a:pt x="162406" y="421925"/>
                    </a:lnTo>
                    <a:lnTo>
                      <a:pt x="162406" y="416989"/>
                    </a:lnTo>
                    <a:lnTo>
                      <a:pt x="159939" y="414520"/>
                    </a:lnTo>
                    <a:lnTo>
                      <a:pt x="157469" y="412051"/>
                    </a:lnTo>
                    <a:lnTo>
                      <a:pt x="155002" y="409583"/>
                    </a:lnTo>
                    <a:lnTo>
                      <a:pt x="155002" y="399709"/>
                    </a:lnTo>
                    <a:lnTo>
                      <a:pt x="157469" y="397241"/>
                    </a:lnTo>
                    <a:lnTo>
                      <a:pt x="162406" y="394772"/>
                    </a:lnTo>
                    <a:lnTo>
                      <a:pt x="164877" y="392303"/>
                    </a:lnTo>
                    <a:lnTo>
                      <a:pt x="172281" y="392303"/>
                    </a:lnTo>
                    <a:lnTo>
                      <a:pt x="172281" y="382430"/>
                    </a:lnTo>
                    <a:lnTo>
                      <a:pt x="174748" y="379961"/>
                    </a:lnTo>
                    <a:lnTo>
                      <a:pt x="177219" y="379961"/>
                    </a:lnTo>
                    <a:lnTo>
                      <a:pt x="179686" y="377492"/>
                    </a:lnTo>
                    <a:lnTo>
                      <a:pt x="182156" y="377492"/>
                    </a:lnTo>
                    <a:lnTo>
                      <a:pt x="182156" y="379961"/>
                    </a:lnTo>
                    <a:lnTo>
                      <a:pt x="184623" y="382430"/>
                    </a:lnTo>
                    <a:lnTo>
                      <a:pt x="189561" y="382430"/>
                    </a:lnTo>
                    <a:lnTo>
                      <a:pt x="189561" y="377492"/>
                    </a:lnTo>
                    <a:lnTo>
                      <a:pt x="194498" y="377492"/>
                    </a:lnTo>
                    <a:lnTo>
                      <a:pt x="196965" y="375024"/>
                    </a:lnTo>
                    <a:lnTo>
                      <a:pt x="206840" y="375024"/>
                    </a:lnTo>
                    <a:lnTo>
                      <a:pt x="209307" y="370086"/>
                    </a:lnTo>
                    <a:lnTo>
                      <a:pt x="216715" y="370086"/>
                    </a:lnTo>
                    <a:lnTo>
                      <a:pt x="216715" y="372555"/>
                    </a:lnTo>
                    <a:lnTo>
                      <a:pt x="219182" y="377492"/>
                    </a:lnTo>
                    <a:lnTo>
                      <a:pt x="221653" y="379961"/>
                    </a:lnTo>
                    <a:lnTo>
                      <a:pt x="224120" y="379961"/>
                    </a:lnTo>
                    <a:lnTo>
                      <a:pt x="226587" y="377492"/>
                    </a:lnTo>
                    <a:lnTo>
                      <a:pt x="229057" y="375024"/>
                    </a:lnTo>
                    <a:lnTo>
                      <a:pt x="233995" y="372555"/>
                    </a:lnTo>
                    <a:lnTo>
                      <a:pt x="236462" y="372555"/>
                    </a:lnTo>
                    <a:lnTo>
                      <a:pt x="238932" y="370086"/>
                    </a:lnTo>
                    <a:lnTo>
                      <a:pt x="238932" y="362682"/>
                    </a:lnTo>
                    <a:lnTo>
                      <a:pt x="236462" y="357744"/>
                    </a:lnTo>
                    <a:lnTo>
                      <a:pt x="236462" y="347869"/>
                    </a:lnTo>
                    <a:lnTo>
                      <a:pt x="233995" y="342933"/>
                    </a:lnTo>
                    <a:lnTo>
                      <a:pt x="233995" y="340465"/>
                    </a:lnTo>
                    <a:lnTo>
                      <a:pt x="231524" y="337996"/>
                    </a:lnTo>
                    <a:lnTo>
                      <a:pt x="229057" y="335527"/>
                    </a:lnTo>
                    <a:lnTo>
                      <a:pt x="229057" y="328122"/>
                    </a:lnTo>
                    <a:lnTo>
                      <a:pt x="226587" y="325654"/>
                    </a:lnTo>
                    <a:lnTo>
                      <a:pt x="224120" y="323185"/>
                    </a:lnTo>
                    <a:lnTo>
                      <a:pt x="221653" y="318247"/>
                    </a:lnTo>
                    <a:lnTo>
                      <a:pt x="219182" y="313310"/>
                    </a:lnTo>
                    <a:lnTo>
                      <a:pt x="214245" y="308374"/>
                    </a:lnTo>
                    <a:lnTo>
                      <a:pt x="209307" y="303437"/>
                    </a:lnTo>
                    <a:lnTo>
                      <a:pt x="204373" y="300968"/>
                    </a:lnTo>
                    <a:lnTo>
                      <a:pt x="201903" y="300968"/>
                    </a:lnTo>
                    <a:lnTo>
                      <a:pt x="199436" y="298499"/>
                    </a:lnTo>
                    <a:lnTo>
                      <a:pt x="199436" y="288626"/>
                    </a:lnTo>
                    <a:lnTo>
                      <a:pt x="196965" y="286157"/>
                    </a:lnTo>
                    <a:lnTo>
                      <a:pt x="196965" y="283688"/>
                    </a:lnTo>
                    <a:lnTo>
                      <a:pt x="199436" y="283688"/>
                    </a:lnTo>
                    <a:lnTo>
                      <a:pt x="201903" y="281220"/>
                    </a:lnTo>
                    <a:lnTo>
                      <a:pt x="201903" y="276282"/>
                    </a:lnTo>
                    <a:lnTo>
                      <a:pt x="196965" y="276282"/>
                    </a:lnTo>
                    <a:lnTo>
                      <a:pt x="196965" y="273815"/>
                    </a:lnTo>
                    <a:lnTo>
                      <a:pt x="194498" y="268878"/>
                    </a:lnTo>
                    <a:lnTo>
                      <a:pt x="192028" y="261471"/>
                    </a:lnTo>
                    <a:lnTo>
                      <a:pt x="187094" y="256534"/>
                    </a:lnTo>
                    <a:lnTo>
                      <a:pt x="184623" y="254067"/>
                    </a:lnTo>
                    <a:lnTo>
                      <a:pt x="182156" y="251598"/>
                    </a:lnTo>
                    <a:lnTo>
                      <a:pt x="182156" y="244192"/>
                    </a:lnTo>
                    <a:lnTo>
                      <a:pt x="184623" y="241723"/>
                    </a:lnTo>
                    <a:lnTo>
                      <a:pt x="189561" y="234318"/>
                    </a:lnTo>
                    <a:lnTo>
                      <a:pt x="192028" y="224444"/>
                    </a:lnTo>
                    <a:lnTo>
                      <a:pt x="194498" y="212101"/>
                    </a:lnTo>
                    <a:lnTo>
                      <a:pt x="192028" y="204695"/>
                    </a:lnTo>
                    <a:lnTo>
                      <a:pt x="192028" y="199759"/>
                    </a:lnTo>
                    <a:lnTo>
                      <a:pt x="194498" y="197291"/>
                    </a:lnTo>
                    <a:lnTo>
                      <a:pt x="196965" y="194822"/>
                    </a:lnTo>
                    <a:lnTo>
                      <a:pt x="196965" y="192353"/>
                    </a:lnTo>
                    <a:lnTo>
                      <a:pt x="192028" y="187416"/>
                    </a:lnTo>
                    <a:lnTo>
                      <a:pt x="189561" y="184947"/>
                    </a:lnTo>
                    <a:lnTo>
                      <a:pt x="187094" y="182480"/>
                    </a:lnTo>
                    <a:lnTo>
                      <a:pt x="187094" y="180011"/>
                    </a:lnTo>
                    <a:lnTo>
                      <a:pt x="187094" y="180011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884" cap="sq">
                <a:solidFill>
                  <a:schemeClr val="bg1">
                    <a:lumMod val="50000"/>
                  </a:schemeClr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178BB47C-4D92-BBEC-5A0E-78DD3A94D67F}"/>
                  </a:ext>
                </a:extLst>
              </p:cNvPr>
              <p:cNvSpPr/>
              <p:nvPr/>
            </p:nvSpPr>
            <p:spPr>
              <a:xfrm>
                <a:off x="1442651" y="2779788"/>
                <a:ext cx="735515" cy="1493144"/>
              </a:xfrm>
              <a:custGeom>
                <a:avLst/>
                <a:gdLst>
                  <a:gd name="connsiteX0" fmla="*/ 34148 w 735515"/>
                  <a:gd name="connsiteY0" fmla="*/ 372453 h 1493144"/>
                  <a:gd name="connsiteX1" fmla="*/ 34148 w 735515"/>
                  <a:gd name="connsiteY1" fmla="*/ 369984 h 1493144"/>
                  <a:gd name="connsiteX2" fmla="*/ 31681 w 735515"/>
                  <a:gd name="connsiteY2" fmla="*/ 367515 h 1493144"/>
                  <a:gd name="connsiteX3" fmla="*/ 34148 w 735515"/>
                  <a:gd name="connsiteY3" fmla="*/ 365047 h 1493144"/>
                  <a:gd name="connsiteX4" fmla="*/ 34148 w 735515"/>
                  <a:gd name="connsiteY4" fmla="*/ 355173 h 1493144"/>
                  <a:gd name="connsiteX5" fmla="*/ 36616 w 735515"/>
                  <a:gd name="connsiteY5" fmla="*/ 352705 h 1493144"/>
                  <a:gd name="connsiteX6" fmla="*/ 36616 w 735515"/>
                  <a:gd name="connsiteY6" fmla="*/ 347767 h 1493144"/>
                  <a:gd name="connsiteX7" fmla="*/ 39086 w 735515"/>
                  <a:gd name="connsiteY7" fmla="*/ 345300 h 1493144"/>
                  <a:gd name="connsiteX8" fmla="*/ 39086 w 735515"/>
                  <a:gd name="connsiteY8" fmla="*/ 342831 h 1493144"/>
                  <a:gd name="connsiteX9" fmla="*/ 36616 w 735515"/>
                  <a:gd name="connsiteY9" fmla="*/ 340362 h 1493144"/>
                  <a:gd name="connsiteX10" fmla="*/ 36616 w 735515"/>
                  <a:gd name="connsiteY10" fmla="*/ 337894 h 1493144"/>
                  <a:gd name="connsiteX11" fmla="*/ 34148 w 735515"/>
                  <a:gd name="connsiteY11" fmla="*/ 337894 h 1493144"/>
                  <a:gd name="connsiteX12" fmla="*/ 31681 w 735515"/>
                  <a:gd name="connsiteY12" fmla="*/ 335425 h 1493144"/>
                  <a:gd name="connsiteX13" fmla="*/ 31681 w 735515"/>
                  <a:gd name="connsiteY13" fmla="*/ 332956 h 1493144"/>
                  <a:gd name="connsiteX14" fmla="*/ 34148 w 735515"/>
                  <a:gd name="connsiteY14" fmla="*/ 330488 h 1493144"/>
                  <a:gd name="connsiteX15" fmla="*/ 39086 w 735515"/>
                  <a:gd name="connsiteY15" fmla="*/ 330488 h 1493144"/>
                  <a:gd name="connsiteX16" fmla="*/ 39086 w 735515"/>
                  <a:gd name="connsiteY16" fmla="*/ 320614 h 1493144"/>
                  <a:gd name="connsiteX17" fmla="*/ 41553 w 735515"/>
                  <a:gd name="connsiteY17" fmla="*/ 318145 h 1493144"/>
                  <a:gd name="connsiteX18" fmla="*/ 41553 w 735515"/>
                  <a:gd name="connsiteY18" fmla="*/ 310739 h 1493144"/>
                  <a:gd name="connsiteX19" fmla="*/ 44023 w 735515"/>
                  <a:gd name="connsiteY19" fmla="*/ 310739 h 1493144"/>
                  <a:gd name="connsiteX20" fmla="*/ 46491 w 735515"/>
                  <a:gd name="connsiteY20" fmla="*/ 308272 h 1493144"/>
                  <a:gd name="connsiteX21" fmla="*/ 48961 w 735515"/>
                  <a:gd name="connsiteY21" fmla="*/ 308272 h 1493144"/>
                  <a:gd name="connsiteX22" fmla="*/ 51428 w 735515"/>
                  <a:gd name="connsiteY22" fmla="*/ 305803 h 1493144"/>
                  <a:gd name="connsiteX23" fmla="*/ 51428 w 735515"/>
                  <a:gd name="connsiteY23" fmla="*/ 300866 h 1493144"/>
                  <a:gd name="connsiteX24" fmla="*/ 48961 w 735515"/>
                  <a:gd name="connsiteY24" fmla="*/ 298397 h 1493144"/>
                  <a:gd name="connsiteX25" fmla="*/ 46491 w 735515"/>
                  <a:gd name="connsiteY25" fmla="*/ 293460 h 1493144"/>
                  <a:gd name="connsiteX26" fmla="*/ 46491 w 735515"/>
                  <a:gd name="connsiteY26" fmla="*/ 290991 h 1493144"/>
                  <a:gd name="connsiteX27" fmla="*/ 44023 w 735515"/>
                  <a:gd name="connsiteY27" fmla="*/ 288524 h 1493144"/>
                  <a:gd name="connsiteX28" fmla="*/ 44023 w 735515"/>
                  <a:gd name="connsiteY28" fmla="*/ 286055 h 1493144"/>
                  <a:gd name="connsiteX29" fmla="*/ 46491 w 735515"/>
                  <a:gd name="connsiteY29" fmla="*/ 283586 h 1493144"/>
                  <a:gd name="connsiteX30" fmla="*/ 48961 w 735515"/>
                  <a:gd name="connsiteY30" fmla="*/ 281118 h 1493144"/>
                  <a:gd name="connsiteX31" fmla="*/ 56365 w 735515"/>
                  <a:gd name="connsiteY31" fmla="*/ 281118 h 1493144"/>
                  <a:gd name="connsiteX32" fmla="*/ 56365 w 735515"/>
                  <a:gd name="connsiteY32" fmla="*/ 266307 h 1493144"/>
                  <a:gd name="connsiteX33" fmla="*/ 58833 w 735515"/>
                  <a:gd name="connsiteY33" fmla="*/ 261369 h 1493144"/>
                  <a:gd name="connsiteX34" fmla="*/ 56365 w 735515"/>
                  <a:gd name="connsiteY34" fmla="*/ 261369 h 1493144"/>
                  <a:gd name="connsiteX35" fmla="*/ 56365 w 735515"/>
                  <a:gd name="connsiteY35" fmla="*/ 253965 h 1493144"/>
                  <a:gd name="connsiteX36" fmla="*/ 53895 w 735515"/>
                  <a:gd name="connsiteY36" fmla="*/ 253965 h 1493144"/>
                  <a:gd name="connsiteX37" fmla="*/ 53895 w 735515"/>
                  <a:gd name="connsiteY37" fmla="*/ 251496 h 1493144"/>
                  <a:gd name="connsiteX38" fmla="*/ 48961 w 735515"/>
                  <a:gd name="connsiteY38" fmla="*/ 246661 h 1493144"/>
                  <a:gd name="connsiteX39" fmla="*/ 46491 w 735515"/>
                  <a:gd name="connsiteY39" fmla="*/ 241725 h 1493144"/>
                  <a:gd name="connsiteX40" fmla="*/ 46491 w 735515"/>
                  <a:gd name="connsiteY40" fmla="*/ 231850 h 1493144"/>
                  <a:gd name="connsiteX41" fmla="*/ 48961 w 735515"/>
                  <a:gd name="connsiteY41" fmla="*/ 229381 h 1493144"/>
                  <a:gd name="connsiteX42" fmla="*/ 48961 w 735515"/>
                  <a:gd name="connsiteY42" fmla="*/ 219404 h 1493144"/>
                  <a:gd name="connsiteX43" fmla="*/ 53895 w 735515"/>
                  <a:gd name="connsiteY43" fmla="*/ 219404 h 1493144"/>
                  <a:gd name="connsiteX44" fmla="*/ 53895 w 735515"/>
                  <a:gd name="connsiteY44" fmla="*/ 216937 h 1493144"/>
                  <a:gd name="connsiteX45" fmla="*/ 56365 w 735515"/>
                  <a:gd name="connsiteY45" fmla="*/ 214570 h 1493144"/>
                  <a:gd name="connsiteX46" fmla="*/ 58833 w 735515"/>
                  <a:gd name="connsiteY46" fmla="*/ 212101 h 1493144"/>
                  <a:gd name="connsiteX47" fmla="*/ 61303 w 735515"/>
                  <a:gd name="connsiteY47" fmla="*/ 207166 h 1493144"/>
                  <a:gd name="connsiteX48" fmla="*/ 58833 w 735515"/>
                  <a:gd name="connsiteY48" fmla="*/ 204697 h 1493144"/>
                  <a:gd name="connsiteX49" fmla="*/ 58833 w 735515"/>
                  <a:gd name="connsiteY49" fmla="*/ 197291 h 1493144"/>
                  <a:gd name="connsiteX50" fmla="*/ 56365 w 735515"/>
                  <a:gd name="connsiteY50" fmla="*/ 192353 h 1493144"/>
                  <a:gd name="connsiteX51" fmla="*/ 56365 w 735515"/>
                  <a:gd name="connsiteY51" fmla="*/ 182480 h 1493144"/>
                  <a:gd name="connsiteX52" fmla="*/ 58833 w 735515"/>
                  <a:gd name="connsiteY52" fmla="*/ 180011 h 1493144"/>
                  <a:gd name="connsiteX53" fmla="*/ 61303 w 735515"/>
                  <a:gd name="connsiteY53" fmla="*/ 177542 h 1493144"/>
                  <a:gd name="connsiteX54" fmla="*/ 63770 w 735515"/>
                  <a:gd name="connsiteY54" fmla="*/ 177542 h 1493144"/>
                  <a:gd name="connsiteX55" fmla="*/ 61303 w 735515"/>
                  <a:gd name="connsiteY55" fmla="*/ 172606 h 1493144"/>
                  <a:gd name="connsiteX56" fmla="*/ 61303 w 735515"/>
                  <a:gd name="connsiteY56" fmla="*/ 167669 h 1493144"/>
                  <a:gd name="connsiteX57" fmla="*/ 63770 w 735515"/>
                  <a:gd name="connsiteY57" fmla="*/ 162732 h 1493144"/>
                  <a:gd name="connsiteX58" fmla="*/ 63770 w 735515"/>
                  <a:gd name="connsiteY58" fmla="*/ 155327 h 1493144"/>
                  <a:gd name="connsiteX59" fmla="*/ 68708 w 735515"/>
                  <a:gd name="connsiteY59" fmla="*/ 152858 h 1493144"/>
                  <a:gd name="connsiteX60" fmla="*/ 73645 w 735515"/>
                  <a:gd name="connsiteY60" fmla="*/ 150389 h 1493144"/>
                  <a:gd name="connsiteX61" fmla="*/ 73645 w 735515"/>
                  <a:gd name="connsiteY61" fmla="*/ 145452 h 1493144"/>
                  <a:gd name="connsiteX62" fmla="*/ 71175 w 735515"/>
                  <a:gd name="connsiteY62" fmla="*/ 145452 h 1493144"/>
                  <a:gd name="connsiteX63" fmla="*/ 66240 w 735515"/>
                  <a:gd name="connsiteY63" fmla="*/ 142983 h 1493144"/>
                  <a:gd name="connsiteX64" fmla="*/ 66240 w 735515"/>
                  <a:gd name="connsiteY64" fmla="*/ 133110 h 1493144"/>
                  <a:gd name="connsiteX65" fmla="*/ 68708 w 735515"/>
                  <a:gd name="connsiteY65" fmla="*/ 130641 h 1493144"/>
                  <a:gd name="connsiteX66" fmla="*/ 68708 w 735515"/>
                  <a:gd name="connsiteY66" fmla="*/ 125704 h 1493144"/>
                  <a:gd name="connsiteX67" fmla="*/ 66240 w 735515"/>
                  <a:gd name="connsiteY67" fmla="*/ 125704 h 1493144"/>
                  <a:gd name="connsiteX68" fmla="*/ 63770 w 735515"/>
                  <a:gd name="connsiteY68" fmla="*/ 120766 h 1493144"/>
                  <a:gd name="connsiteX69" fmla="*/ 61303 w 735515"/>
                  <a:gd name="connsiteY69" fmla="*/ 118299 h 1493144"/>
                  <a:gd name="connsiteX70" fmla="*/ 61303 w 735515"/>
                  <a:gd name="connsiteY70" fmla="*/ 115830 h 1493144"/>
                  <a:gd name="connsiteX71" fmla="*/ 63770 w 735515"/>
                  <a:gd name="connsiteY71" fmla="*/ 113362 h 1493144"/>
                  <a:gd name="connsiteX72" fmla="*/ 66240 w 735515"/>
                  <a:gd name="connsiteY72" fmla="*/ 113362 h 1493144"/>
                  <a:gd name="connsiteX73" fmla="*/ 68708 w 735515"/>
                  <a:gd name="connsiteY73" fmla="*/ 115830 h 1493144"/>
                  <a:gd name="connsiteX74" fmla="*/ 71175 w 735515"/>
                  <a:gd name="connsiteY74" fmla="*/ 115830 h 1493144"/>
                  <a:gd name="connsiteX75" fmla="*/ 73645 w 735515"/>
                  <a:gd name="connsiteY75" fmla="*/ 113362 h 1493144"/>
                  <a:gd name="connsiteX76" fmla="*/ 73645 w 735515"/>
                  <a:gd name="connsiteY76" fmla="*/ 110893 h 1493144"/>
                  <a:gd name="connsiteX77" fmla="*/ 76112 w 735515"/>
                  <a:gd name="connsiteY77" fmla="*/ 108424 h 1493144"/>
                  <a:gd name="connsiteX78" fmla="*/ 76112 w 735515"/>
                  <a:gd name="connsiteY78" fmla="*/ 105955 h 1493144"/>
                  <a:gd name="connsiteX79" fmla="*/ 73645 w 735515"/>
                  <a:gd name="connsiteY79" fmla="*/ 101020 h 1493144"/>
                  <a:gd name="connsiteX80" fmla="*/ 73645 w 735515"/>
                  <a:gd name="connsiteY80" fmla="*/ 98551 h 1493144"/>
                  <a:gd name="connsiteX81" fmla="*/ 76112 w 735515"/>
                  <a:gd name="connsiteY81" fmla="*/ 93613 h 1493144"/>
                  <a:gd name="connsiteX82" fmla="*/ 78582 w 735515"/>
                  <a:gd name="connsiteY82" fmla="*/ 91145 h 1493144"/>
                  <a:gd name="connsiteX83" fmla="*/ 81050 w 735515"/>
                  <a:gd name="connsiteY83" fmla="*/ 88676 h 1493144"/>
                  <a:gd name="connsiteX84" fmla="*/ 83520 w 735515"/>
                  <a:gd name="connsiteY84" fmla="*/ 88676 h 1493144"/>
                  <a:gd name="connsiteX85" fmla="*/ 85987 w 735515"/>
                  <a:gd name="connsiteY85" fmla="*/ 91145 h 1493144"/>
                  <a:gd name="connsiteX86" fmla="*/ 90925 w 735515"/>
                  <a:gd name="connsiteY86" fmla="*/ 91145 h 1493144"/>
                  <a:gd name="connsiteX87" fmla="*/ 90925 w 735515"/>
                  <a:gd name="connsiteY87" fmla="*/ 88676 h 1493144"/>
                  <a:gd name="connsiteX88" fmla="*/ 93392 w 735515"/>
                  <a:gd name="connsiteY88" fmla="*/ 86207 h 1493144"/>
                  <a:gd name="connsiteX89" fmla="*/ 95862 w 735515"/>
                  <a:gd name="connsiteY89" fmla="*/ 83738 h 1493144"/>
                  <a:gd name="connsiteX90" fmla="*/ 98329 w 735515"/>
                  <a:gd name="connsiteY90" fmla="*/ 78803 h 1493144"/>
                  <a:gd name="connsiteX91" fmla="*/ 100799 w 735515"/>
                  <a:gd name="connsiteY91" fmla="*/ 78803 h 1493144"/>
                  <a:gd name="connsiteX92" fmla="*/ 105737 w 735515"/>
                  <a:gd name="connsiteY92" fmla="*/ 76334 h 1493144"/>
                  <a:gd name="connsiteX93" fmla="*/ 105737 w 735515"/>
                  <a:gd name="connsiteY93" fmla="*/ 71396 h 1493144"/>
                  <a:gd name="connsiteX94" fmla="*/ 108204 w 735515"/>
                  <a:gd name="connsiteY94" fmla="*/ 66459 h 1493144"/>
                  <a:gd name="connsiteX95" fmla="*/ 108204 w 735515"/>
                  <a:gd name="connsiteY95" fmla="*/ 59054 h 1493144"/>
                  <a:gd name="connsiteX96" fmla="*/ 110671 w 735515"/>
                  <a:gd name="connsiteY96" fmla="*/ 54117 h 1493144"/>
                  <a:gd name="connsiteX97" fmla="*/ 108204 w 735515"/>
                  <a:gd name="connsiteY97" fmla="*/ 51648 h 1493144"/>
                  <a:gd name="connsiteX98" fmla="*/ 108204 w 735515"/>
                  <a:gd name="connsiteY98" fmla="*/ 49179 h 1493144"/>
                  <a:gd name="connsiteX99" fmla="*/ 110671 w 735515"/>
                  <a:gd name="connsiteY99" fmla="*/ 46711 h 1493144"/>
                  <a:gd name="connsiteX100" fmla="*/ 113142 w 735515"/>
                  <a:gd name="connsiteY100" fmla="*/ 44243 h 1493144"/>
                  <a:gd name="connsiteX101" fmla="*/ 118079 w 735515"/>
                  <a:gd name="connsiteY101" fmla="*/ 41775 h 1493144"/>
                  <a:gd name="connsiteX102" fmla="*/ 127951 w 735515"/>
                  <a:gd name="connsiteY102" fmla="*/ 39306 h 1493144"/>
                  <a:gd name="connsiteX103" fmla="*/ 130421 w 735515"/>
                  <a:gd name="connsiteY103" fmla="*/ 36837 h 1493144"/>
                  <a:gd name="connsiteX104" fmla="*/ 127951 w 735515"/>
                  <a:gd name="connsiteY104" fmla="*/ 31900 h 1493144"/>
                  <a:gd name="connsiteX105" fmla="*/ 125484 w 735515"/>
                  <a:gd name="connsiteY105" fmla="*/ 29431 h 1493144"/>
                  <a:gd name="connsiteX106" fmla="*/ 127951 w 735515"/>
                  <a:gd name="connsiteY106" fmla="*/ 26964 h 1493144"/>
                  <a:gd name="connsiteX107" fmla="*/ 130421 w 735515"/>
                  <a:gd name="connsiteY107" fmla="*/ 24495 h 1493144"/>
                  <a:gd name="connsiteX108" fmla="*/ 132888 w 735515"/>
                  <a:gd name="connsiteY108" fmla="*/ 22026 h 1493144"/>
                  <a:gd name="connsiteX109" fmla="*/ 132888 w 735515"/>
                  <a:gd name="connsiteY109" fmla="*/ 7216 h 1493144"/>
                  <a:gd name="connsiteX110" fmla="*/ 137826 w 735515"/>
                  <a:gd name="connsiteY110" fmla="*/ 7216 h 1493144"/>
                  <a:gd name="connsiteX111" fmla="*/ 142763 w 735515"/>
                  <a:gd name="connsiteY111" fmla="*/ 4747 h 1493144"/>
                  <a:gd name="connsiteX112" fmla="*/ 147701 w 735515"/>
                  <a:gd name="connsiteY112" fmla="*/ 7216 h 1493144"/>
                  <a:gd name="connsiteX113" fmla="*/ 150168 w 735515"/>
                  <a:gd name="connsiteY113" fmla="*/ 7216 h 1493144"/>
                  <a:gd name="connsiteX114" fmla="*/ 152638 w 735515"/>
                  <a:gd name="connsiteY114" fmla="*/ 4747 h 1493144"/>
                  <a:gd name="connsiteX115" fmla="*/ 155105 w 735515"/>
                  <a:gd name="connsiteY115" fmla="*/ 2278 h 1493144"/>
                  <a:gd name="connsiteX116" fmla="*/ 157576 w 735515"/>
                  <a:gd name="connsiteY116" fmla="*/ -191 h 1493144"/>
                  <a:gd name="connsiteX117" fmla="*/ 164980 w 735515"/>
                  <a:gd name="connsiteY117" fmla="*/ -191 h 1493144"/>
                  <a:gd name="connsiteX118" fmla="*/ 169918 w 735515"/>
                  <a:gd name="connsiteY118" fmla="*/ 2278 h 1493144"/>
                  <a:gd name="connsiteX119" fmla="*/ 177322 w 735515"/>
                  <a:gd name="connsiteY119" fmla="*/ 2278 h 1493144"/>
                  <a:gd name="connsiteX120" fmla="*/ 179793 w 735515"/>
                  <a:gd name="connsiteY120" fmla="*/ 4747 h 1493144"/>
                  <a:gd name="connsiteX121" fmla="*/ 177322 w 735515"/>
                  <a:gd name="connsiteY121" fmla="*/ 7216 h 1493144"/>
                  <a:gd name="connsiteX122" fmla="*/ 179793 w 735515"/>
                  <a:gd name="connsiteY122" fmla="*/ 9684 h 1493144"/>
                  <a:gd name="connsiteX123" fmla="*/ 182260 w 735515"/>
                  <a:gd name="connsiteY123" fmla="*/ 12151 h 1493144"/>
                  <a:gd name="connsiteX124" fmla="*/ 184727 w 735515"/>
                  <a:gd name="connsiteY124" fmla="*/ 19558 h 1493144"/>
                  <a:gd name="connsiteX125" fmla="*/ 182260 w 735515"/>
                  <a:gd name="connsiteY125" fmla="*/ 24495 h 1493144"/>
                  <a:gd name="connsiteX126" fmla="*/ 182260 w 735515"/>
                  <a:gd name="connsiteY126" fmla="*/ 29431 h 1493144"/>
                  <a:gd name="connsiteX127" fmla="*/ 189664 w 735515"/>
                  <a:gd name="connsiteY127" fmla="*/ 29431 h 1493144"/>
                  <a:gd name="connsiteX128" fmla="*/ 192135 w 735515"/>
                  <a:gd name="connsiteY128" fmla="*/ 31900 h 1493144"/>
                  <a:gd name="connsiteX129" fmla="*/ 202006 w 735515"/>
                  <a:gd name="connsiteY129" fmla="*/ 31900 h 1493144"/>
                  <a:gd name="connsiteX130" fmla="*/ 206944 w 735515"/>
                  <a:gd name="connsiteY130" fmla="*/ 29431 h 1493144"/>
                  <a:gd name="connsiteX131" fmla="*/ 209414 w 735515"/>
                  <a:gd name="connsiteY131" fmla="*/ 31900 h 1493144"/>
                  <a:gd name="connsiteX132" fmla="*/ 209414 w 735515"/>
                  <a:gd name="connsiteY132" fmla="*/ 36837 h 1493144"/>
                  <a:gd name="connsiteX133" fmla="*/ 206944 w 735515"/>
                  <a:gd name="connsiteY133" fmla="*/ 39306 h 1493144"/>
                  <a:gd name="connsiteX134" fmla="*/ 204477 w 735515"/>
                  <a:gd name="connsiteY134" fmla="*/ 41775 h 1493144"/>
                  <a:gd name="connsiteX135" fmla="*/ 202006 w 735515"/>
                  <a:gd name="connsiteY135" fmla="*/ 41775 h 1493144"/>
                  <a:gd name="connsiteX136" fmla="*/ 202006 w 735515"/>
                  <a:gd name="connsiteY136" fmla="*/ 46711 h 1493144"/>
                  <a:gd name="connsiteX137" fmla="*/ 204477 w 735515"/>
                  <a:gd name="connsiteY137" fmla="*/ 49179 h 1493144"/>
                  <a:gd name="connsiteX138" fmla="*/ 209414 w 735515"/>
                  <a:gd name="connsiteY138" fmla="*/ 51648 h 1493144"/>
                  <a:gd name="connsiteX139" fmla="*/ 211881 w 735515"/>
                  <a:gd name="connsiteY139" fmla="*/ 54117 h 1493144"/>
                  <a:gd name="connsiteX140" fmla="*/ 216819 w 735515"/>
                  <a:gd name="connsiteY140" fmla="*/ 54117 h 1493144"/>
                  <a:gd name="connsiteX141" fmla="*/ 219286 w 735515"/>
                  <a:gd name="connsiteY141" fmla="*/ 56585 h 1493144"/>
                  <a:gd name="connsiteX142" fmla="*/ 219286 w 735515"/>
                  <a:gd name="connsiteY142" fmla="*/ 59054 h 1493144"/>
                  <a:gd name="connsiteX143" fmla="*/ 224223 w 735515"/>
                  <a:gd name="connsiteY143" fmla="*/ 63992 h 1493144"/>
                  <a:gd name="connsiteX144" fmla="*/ 226694 w 735515"/>
                  <a:gd name="connsiteY144" fmla="*/ 71396 h 1493144"/>
                  <a:gd name="connsiteX145" fmla="*/ 229161 w 735515"/>
                  <a:gd name="connsiteY145" fmla="*/ 76334 h 1493144"/>
                  <a:gd name="connsiteX146" fmla="*/ 229161 w 735515"/>
                  <a:gd name="connsiteY146" fmla="*/ 81271 h 1493144"/>
                  <a:gd name="connsiteX147" fmla="*/ 231631 w 735515"/>
                  <a:gd name="connsiteY147" fmla="*/ 83738 h 1493144"/>
                  <a:gd name="connsiteX148" fmla="*/ 236566 w 735515"/>
                  <a:gd name="connsiteY148" fmla="*/ 83738 h 1493144"/>
                  <a:gd name="connsiteX149" fmla="*/ 243973 w 735515"/>
                  <a:gd name="connsiteY149" fmla="*/ 93613 h 1493144"/>
                  <a:gd name="connsiteX150" fmla="*/ 248911 w 735515"/>
                  <a:gd name="connsiteY150" fmla="*/ 96082 h 1493144"/>
                  <a:gd name="connsiteX151" fmla="*/ 251378 w 735515"/>
                  <a:gd name="connsiteY151" fmla="*/ 98551 h 1493144"/>
                  <a:gd name="connsiteX152" fmla="*/ 256315 w 735515"/>
                  <a:gd name="connsiteY152" fmla="*/ 101020 h 1493144"/>
                  <a:gd name="connsiteX153" fmla="*/ 258783 w 735515"/>
                  <a:gd name="connsiteY153" fmla="*/ 101020 h 1493144"/>
                  <a:gd name="connsiteX154" fmla="*/ 258783 w 735515"/>
                  <a:gd name="connsiteY154" fmla="*/ 103487 h 1493144"/>
                  <a:gd name="connsiteX155" fmla="*/ 261253 w 735515"/>
                  <a:gd name="connsiteY155" fmla="*/ 105955 h 1493144"/>
                  <a:gd name="connsiteX156" fmla="*/ 258783 w 735515"/>
                  <a:gd name="connsiteY156" fmla="*/ 110893 h 1493144"/>
                  <a:gd name="connsiteX157" fmla="*/ 256315 w 735515"/>
                  <a:gd name="connsiteY157" fmla="*/ 113362 h 1493144"/>
                  <a:gd name="connsiteX158" fmla="*/ 253845 w 735515"/>
                  <a:gd name="connsiteY158" fmla="*/ 115830 h 1493144"/>
                  <a:gd name="connsiteX159" fmla="*/ 248911 w 735515"/>
                  <a:gd name="connsiteY159" fmla="*/ 118299 h 1493144"/>
                  <a:gd name="connsiteX160" fmla="*/ 248911 w 735515"/>
                  <a:gd name="connsiteY160" fmla="*/ 120766 h 1493144"/>
                  <a:gd name="connsiteX161" fmla="*/ 251378 w 735515"/>
                  <a:gd name="connsiteY161" fmla="*/ 128172 h 1493144"/>
                  <a:gd name="connsiteX162" fmla="*/ 253845 w 735515"/>
                  <a:gd name="connsiteY162" fmla="*/ 138046 h 1493144"/>
                  <a:gd name="connsiteX163" fmla="*/ 256315 w 735515"/>
                  <a:gd name="connsiteY163" fmla="*/ 145452 h 1493144"/>
                  <a:gd name="connsiteX164" fmla="*/ 258783 w 735515"/>
                  <a:gd name="connsiteY164" fmla="*/ 150389 h 1493144"/>
                  <a:gd name="connsiteX165" fmla="*/ 261253 w 735515"/>
                  <a:gd name="connsiteY165" fmla="*/ 155327 h 1493144"/>
                  <a:gd name="connsiteX166" fmla="*/ 271125 w 735515"/>
                  <a:gd name="connsiteY166" fmla="*/ 160263 h 1493144"/>
                  <a:gd name="connsiteX167" fmla="*/ 278532 w 735515"/>
                  <a:gd name="connsiteY167" fmla="*/ 157794 h 1493144"/>
                  <a:gd name="connsiteX168" fmla="*/ 283470 w 735515"/>
                  <a:gd name="connsiteY168" fmla="*/ 157794 h 1493144"/>
                  <a:gd name="connsiteX169" fmla="*/ 288407 w 735515"/>
                  <a:gd name="connsiteY169" fmla="*/ 165200 h 1493144"/>
                  <a:gd name="connsiteX170" fmla="*/ 295812 w 735515"/>
                  <a:gd name="connsiteY170" fmla="*/ 170138 h 1493144"/>
                  <a:gd name="connsiteX171" fmla="*/ 300749 w 735515"/>
                  <a:gd name="connsiteY171" fmla="*/ 175074 h 1493144"/>
                  <a:gd name="connsiteX172" fmla="*/ 300749 w 735515"/>
                  <a:gd name="connsiteY172" fmla="*/ 187417 h 1493144"/>
                  <a:gd name="connsiteX173" fmla="*/ 298279 w 735515"/>
                  <a:gd name="connsiteY173" fmla="*/ 194822 h 1493144"/>
                  <a:gd name="connsiteX174" fmla="*/ 300749 w 735515"/>
                  <a:gd name="connsiteY174" fmla="*/ 197291 h 1493144"/>
                  <a:gd name="connsiteX175" fmla="*/ 305687 w 735515"/>
                  <a:gd name="connsiteY175" fmla="*/ 199759 h 1493144"/>
                  <a:gd name="connsiteX176" fmla="*/ 313091 w 735515"/>
                  <a:gd name="connsiteY176" fmla="*/ 204697 h 1493144"/>
                  <a:gd name="connsiteX177" fmla="*/ 318029 w 735515"/>
                  <a:gd name="connsiteY177" fmla="*/ 212101 h 1493144"/>
                  <a:gd name="connsiteX178" fmla="*/ 327901 w 735515"/>
                  <a:gd name="connsiteY178" fmla="*/ 216937 h 1493144"/>
                  <a:gd name="connsiteX179" fmla="*/ 332838 w 735515"/>
                  <a:gd name="connsiteY179" fmla="*/ 219404 h 1493144"/>
                  <a:gd name="connsiteX180" fmla="*/ 337776 w 735515"/>
                  <a:gd name="connsiteY180" fmla="*/ 221873 h 1493144"/>
                  <a:gd name="connsiteX181" fmla="*/ 347651 w 735515"/>
                  <a:gd name="connsiteY181" fmla="*/ 226914 h 1493144"/>
                  <a:gd name="connsiteX182" fmla="*/ 350118 w 735515"/>
                  <a:gd name="connsiteY182" fmla="*/ 229381 h 1493144"/>
                  <a:gd name="connsiteX183" fmla="*/ 352588 w 735515"/>
                  <a:gd name="connsiteY183" fmla="*/ 226914 h 1493144"/>
                  <a:gd name="connsiteX184" fmla="*/ 352588 w 735515"/>
                  <a:gd name="connsiteY184" fmla="*/ 209634 h 1493144"/>
                  <a:gd name="connsiteX185" fmla="*/ 355055 w 735515"/>
                  <a:gd name="connsiteY185" fmla="*/ 202228 h 1493144"/>
                  <a:gd name="connsiteX186" fmla="*/ 357526 w 735515"/>
                  <a:gd name="connsiteY186" fmla="*/ 197291 h 1493144"/>
                  <a:gd name="connsiteX187" fmla="*/ 359993 w 735515"/>
                  <a:gd name="connsiteY187" fmla="*/ 192353 h 1493144"/>
                  <a:gd name="connsiteX188" fmla="*/ 359993 w 735515"/>
                  <a:gd name="connsiteY188" fmla="*/ 189886 h 1493144"/>
                  <a:gd name="connsiteX189" fmla="*/ 364930 w 735515"/>
                  <a:gd name="connsiteY189" fmla="*/ 189886 h 1493144"/>
                  <a:gd name="connsiteX190" fmla="*/ 367397 w 735515"/>
                  <a:gd name="connsiteY190" fmla="*/ 192353 h 1493144"/>
                  <a:gd name="connsiteX191" fmla="*/ 367397 w 735515"/>
                  <a:gd name="connsiteY191" fmla="*/ 197291 h 1493144"/>
                  <a:gd name="connsiteX192" fmla="*/ 369868 w 735515"/>
                  <a:gd name="connsiteY192" fmla="*/ 199759 h 1493144"/>
                  <a:gd name="connsiteX193" fmla="*/ 374805 w 735515"/>
                  <a:gd name="connsiteY193" fmla="*/ 202228 h 1493144"/>
                  <a:gd name="connsiteX194" fmla="*/ 384677 w 735515"/>
                  <a:gd name="connsiteY194" fmla="*/ 199759 h 1493144"/>
                  <a:gd name="connsiteX195" fmla="*/ 384677 w 735515"/>
                  <a:gd name="connsiteY195" fmla="*/ 202228 h 1493144"/>
                  <a:gd name="connsiteX196" fmla="*/ 394552 w 735515"/>
                  <a:gd name="connsiteY196" fmla="*/ 207166 h 1493144"/>
                  <a:gd name="connsiteX197" fmla="*/ 399489 w 735515"/>
                  <a:gd name="connsiteY197" fmla="*/ 207166 h 1493144"/>
                  <a:gd name="connsiteX198" fmla="*/ 414198 w 735515"/>
                  <a:gd name="connsiteY198" fmla="*/ 204697 h 1493144"/>
                  <a:gd name="connsiteX199" fmla="*/ 421603 w 735515"/>
                  <a:gd name="connsiteY199" fmla="*/ 207166 h 1493144"/>
                  <a:gd name="connsiteX200" fmla="*/ 438882 w 735515"/>
                  <a:gd name="connsiteY200" fmla="*/ 207166 h 1493144"/>
                  <a:gd name="connsiteX201" fmla="*/ 443820 w 735515"/>
                  <a:gd name="connsiteY201" fmla="*/ 209634 h 1493144"/>
                  <a:gd name="connsiteX202" fmla="*/ 456162 w 735515"/>
                  <a:gd name="connsiteY202" fmla="*/ 209634 h 1493144"/>
                  <a:gd name="connsiteX203" fmla="*/ 468504 w 735515"/>
                  <a:gd name="connsiteY203" fmla="*/ 212101 h 1493144"/>
                  <a:gd name="connsiteX204" fmla="*/ 470974 w 735515"/>
                  <a:gd name="connsiteY204" fmla="*/ 214570 h 1493144"/>
                  <a:gd name="connsiteX205" fmla="*/ 470974 w 735515"/>
                  <a:gd name="connsiteY205" fmla="*/ 224445 h 1493144"/>
                  <a:gd name="connsiteX206" fmla="*/ 468504 w 735515"/>
                  <a:gd name="connsiteY206" fmla="*/ 226914 h 1493144"/>
                  <a:gd name="connsiteX207" fmla="*/ 468504 w 735515"/>
                  <a:gd name="connsiteY207" fmla="*/ 234318 h 1493144"/>
                  <a:gd name="connsiteX208" fmla="*/ 475912 w 735515"/>
                  <a:gd name="connsiteY208" fmla="*/ 239256 h 1493144"/>
                  <a:gd name="connsiteX209" fmla="*/ 478379 w 735515"/>
                  <a:gd name="connsiteY209" fmla="*/ 244193 h 1493144"/>
                  <a:gd name="connsiteX210" fmla="*/ 478379 w 735515"/>
                  <a:gd name="connsiteY210" fmla="*/ 249129 h 1493144"/>
                  <a:gd name="connsiteX211" fmla="*/ 480846 w 735515"/>
                  <a:gd name="connsiteY211" fmla="*/ 256535 h 1493144"/>
                  <a:gd name="connsiteX212" fmla="*/ 480846 w 735515"/>
                  <a:gd name="connsiteY212" fmla="*/ 266409 h 1493144"/>
                  <a:gd name="connsiteX213" fmla="*/ 483316 w 735515"/>
                  <a:gd name="connsiteY213" fmla="*/ 268878 h 1493144"/>
                  <a:gd name="connsiteX214" fmla="*/ 485783 w 735515"/>
                  <a:gd name="connsiteY214" fmla="*/ 271346 h 1493144"/>
                  <a:gd name="connsiteX215" fmla="*/ 490721 w 735515"/>
                  <a:gd name="connsiteY215" fmla="*/ 278752 h 1493144"/>
                  <a:gd name="connsiteX216" fmla="*/ 495658 w 735515"/>
                  <a:gd name="connsiteY216" fmla="*/ 283688 h 1493144"/>
                  <a:gd name="connsiteX217" fmla="*/ 503063 w 735515"/>
                  <a:gd name="connsiteY217" fmla="*/ 281221 h 1493144"/>
                  <a:gd name="connsiteX218" fmla="*/ 508000 w 735515"/>
                  <a:gd name="connsiteY218" fmla="*/ 278752 h 1493144"/>
                  <a:gd name="connsiteX219" fmla="*/ 512938 w 735515"/>
                  <a:gd name="connsiteY219" fmla="*/ 286157 h 1493144"/>
                  <a:gd name="connsiteX220" fmla="*/ 512938 w 735515"/>
                  <a:gd name="connsiteY220" fmla="*/ 288626 h 1493144"/>
                  <a:gd name="connsiteX221" fmla="*/ 517875 w 735515"/>
                  <a:gd name="connsiteY221" fmla="*/ 298501 h 1493144"/>
                  <a:gd name="connsiteX222" fmla="*/ 522813 w 735515"/>
                  <a:gd name="connsiteY222" fmla="*/ 303437 h 1493144"/>
                  <a:gd name="connsiteX223" fmla="*/ 525280 w 735515"/>
                  <a:gd name="connsiteY223" fmla="*/ 313312 h 1493144"/>
                  <a:gd name="connsiteX224" fmla="*/ 522813 w 735515"/>
                  <a:gd name="connsiteY224" fmla="*/ 320716 h 1493144"/>
                  <a:gd name="connsiteX225" fmla="*/ 522813 w 735515"/>
                  <a:gd name="connsiteY225" fmla="*/ 323185 h 1493144"/>
                  <a:gd name="connsiteX226" fmla="*/ 520342 w 735515"/>
                  <a:gd name="connsiteY226" fmla="*/ 328122 h 1493144"/>
                  <a:gd name="connsiteX227" fmla="*/ 522813 w 735515"/>
                  <a:gd name="connsiteY227" fmla="*/ 330591 h 1493144"/>
                  <a:gd name="connsiteX228" fmla="*/ 525280 w 735515"/>
                  <a:gd name="connsiteY228" fmla="*/ 333060 h 1493144"/>
                  <a:gd name="connsiteX229" fmla="*/ 530217 w 735515"/>
                  <a:gd name="connsiteY229" fmla="*/ 342933 h 1493144"/>
                  <a:gd name="connsiteX230" fmla="*/ 535155 w 735515"/>
                  <a:gd name="connsiteY230" fmla="*/ 347871 h 1493144"/>
                  <a:gd name="connsiteX231" fmla="*/ 537622 w 735515"/>
                  <a:gd name="connsiteY231" fmla="*/ 350339 h 1493144"/>
                  <a:gd name="connsiteX232" fmla="*/ 547497 w 735515"/>
                  <a:gd name="connsiteY232" fmla="*/ 357744 h 1493144"/>
                  <a:gd name="connsiteX233" fmla="*/ 549967 w 735515"/>
                  <a:gd name="connsiteY233" fmla="*/ 360213 h 1493144"/>
                  <a:gd name="connsiteX234" fmla="*/ 557372 w 735515"/>
                  <a:gd name="connsiteY234" fmla="*/ 362682 h 1493144"/>
                  <a:gd name="connsiteX235" fmla="*/ 559839 w 735515"/>
                  <a:gd name="connsiteY235" fmla="*/ 367619 h 1493144"/>
                  <a:gd name="connsiteX236" fmla="*/ 559839 w 735515"/>
                  <a:gd name="connsiteY236" fmla="*/ 379961 h 1493144"/>
                  <a:gd name="connsiteX237" fmla="*/ 564776 w 735515"/>
                  <a:gd name="connsiteY237" fmla="*/ 387367 h 1493144"/>
                  <a:gd name="connsiteX238" fmla="*/ 567247 w 735515"/>
                  <a:gd name="connsiteY238" fmla="*/ 392303 h 1493144"/>
                  <a:gd name="connsiteX239" fmla="*/ 572181 w 735515"/>
                  <a:gd name="connsiteY239" fmla="*/ 392303 h 1493144"/>
                  <a:gd name="connsiteX240" fmla="*/ 577119 w 735515"/>
                  <a:gd name="connsiteY240" fmla="*/ 394772 h 1493144"/>
                  <a:gd name="connsiteX241" fmla="*/ 579589 w 735515"/>
                  <a:gd name="connsiteY241" fmla="*/ 399607 h 1493144"/>
                  <a:gd name="connsiteX242" fmla="*/ 582056 w 735515"/>
                  <a:gd name="connsiteY242" fmla="*/ 404543 h 1493144"/>
                  <a:gd name="connsiteX243" fmla="*/ 584526 w 735515"/>
                  <a:gd name="connsiteY243" fmla="*/ 404543 h 1493144"/>
                  <a:gd name="connsiteX244" fmla="*/ 586993 w 735515"/>
                  <a:gd name="connsiteY244" fmla="*/ 402074 h 1493144"/>
                  <a:gd name="connsiteX245" fmla="*/ 591931 w 735515"/>
                  <a:gd name="connsiteY245" fmla="*/ 402074 h 1493144"/>
                  <a:gd name="connsiteX246" fmla="*/ 594398 w 735515"/>
                  <a:gd name="connsiteY246" fmla="*/ 407116 h 1493144"/>
                  <a:gd name="connsiteX247" fmla="*/ 594398 w 735515"/>
                  <a:gd name="connsiteY247" fmla="*/ 409584 h 1493144"/>
                  <a:gd name="connsiteX248" fmla="*/ 591931 w 735515"/>
                  <a:gd name="connsiteY248" fmla="*/ 414418 h 1493144"/>
                  <a:gd name="connsiteX249" fmla="*/ 589461 w 735515"/>
                  <a:gd name="connsiteY249" fmla="*/ 414418 h 1493144"/>
                  <a:gd name="connsiteX250" fmla="*/ 589461 w 735515"/>
                  <a:gd name="connsiteY250" fmla="*/ 424292 h 1493144"/>
                  <a:gd name="connsiteX251" fmla="*/ 586993 w 735515"/>
                  <a:gd name="connsiteY251" fmla="*/ 424292 h 1493144"/>
                  <a:gd name="connsiteX252" fmla="*/ 586993 w 735515"/>
                  <a:gd name="connsiteY252" fmla="*/ 429229 h 1493144"/>
                  <a:gd name="connsiteX253" fmla="*/ 589461 w 735515"/>
                  <a:gd name="connsiteY253" fmla="*/ 434166 h 1493144"/>
                  <a:gd name="connsiteX254" fmla="*/ 591931 w 735515"/>
                  <a:gd name="connsiteY254" fmla="*/ 434166 h 1493144"/>
                  <a:gd name="connsiteX255" fmla="*/ 594398 w 735515"/>
                  <a:gd name="connsiteY255" fmla="*/ 439102 h 1493144"/>
                  <a:gd name="connsiteX256" fmla="*/ 594398 w 735515"/>
                  <a:gd name="connsiteY256" fmla="*/ 444040 h 1493144"/>
                  <a:gd name="connsiteX257" fmla="*/ 589461 w 735515"/>
                  <a:gd name="connsiteY257" fmla="*/ 451446 h 1493144"/>
                  <a:gd name="connsiteX258" fmla="*/ 584526 w 735515"/>
                  <a:gd name="connsiteY258" fmla="*/ 451446 h 1493144"/>
                  <a:gd name="connsiteX259" fmla="*/ 586993 w 735515"/>
                  <a:gd name="connsiteY259" fmla="*/ 453915 h 1493144"/>
                  <a:gd name="connsiteX260" fmla="*/ 586993 w 735515"/>
                  <a:gd name="connsiteY260" fmla="*/ 461319 h 1493144"/>
                  <a:gd name="connsiteX261" fmla="*/ 584526 w 735515"/>
                  <a:gd name="connsiteY261" fmla="*/ 463788 h 1493144"/>
                  <a:gd name="connsiteX262" fmla="*/ 584526 w 735515"/>
                  <a:gd name="connsiteY262" fmla="*/ 468726 h 1493144"/>
                  <a:gd name="connsiteX263" fmla="*/ 586993 w 735515"/>
                  <a:gd name="connsiteY263" fmla="*/ 471194 h 1493144"/>
                  <a:gd name="connsiteX264" fmla="*/ 586993 w 735515"/>
                  <a:gd name="connsiteY264" fmla="*/ 481068 h 1493144"/>
                  <a:gd name="connsiteX265" fmla="*/ 584526 w 735515"/>
                  <a:gd name="connsiteY265" fmla="*/ 486005 h 1493144"/>
                  <a:gd name="connsiteX266" fmla="*/ 584526 w 735515"/>
                  <a:gd name="connsiteY266" fmla="*/ 503285 h 1493144"/>
                  <a:gd name="connsiteX267" fmla="*/ 582056 w 735515"/>
                  <a:gd name="connsiteY267" fmla="*/ 503285 h 1493144"/>
                  <a:gd name="connsiteX268" fmla="*/ 579589 w 735515"/>
                  <a:gd name="connsiteY268" fmla="*/ 508222 h 1493144"/>
                  <a:gd name="connsiteX269" fmla="*/ 574651 w 735515"/>
                  <a:gd name="connsiteY269" fmla="*/ 508222 h 1493144"/>
                  <a:gd name="connsiteX270" fmla="*/ 574651 w 735515"/>
                  <a:gd name="connsiteY270" fmla="*/ 518095 h 1493144"/>
                  <a:gd name="connsiteX271" fmla="*/ 577119 w 735515"/>
                  <a:gd name="connsiteY271" fmla="*/ 523033 h 1493144"/>
                  <a:gd name="connsiteX272" fmla="*/ 577119 w 735515"/>
                  <a:gd name="connsiteY272" fmla="*/ 525502 h 1493144"/>
                  <a:gd name="connsiteX273" fmla="*/ 579589 w 735515"/>
                  <a:gd name="connsiteY273" fmla="*/ 532906 h 1493144"/>
                  <a:gd name="connsiteX274" fmla="*/ 582056 w 735515"/>
                  <a:gd name="connsiteY274" fmla="*/ 535375 h 1493144"/>
                  <a:gd name="connsiteX275" fmla="*/ 582056 w 735515"/>
                  <a:gd name="connsiteY275" fmla="*/ 540312 h 1493144"/>
                  <a:gd name="connsiteX276" fmla="*/ 579589 w 735515"/>
                  <a:gd name="connsiteY276" fmla="*/ 542781 h 1493144"/>
                  <a:gd name="connsiteX277" fmla="*/ 579589 w 735515"/>
                  <a:gd name="connsiteY277" fmla="*/ 547717 h 1493144"/>
                  <a:gd name="connsiteX278" fmla="*/ 584526 w 735515"/>
                  <a:gd name="connsiteY278" fmla="*/ 547717 h 1493144"/>
                  <a:gd name="connsiteX279" fmla="*/ 586993 w 735515"/>
                  <a:gd name="connsiteY279" fmla="*/ 550186 h 1493144"/>
                  <a:gd name="connsiteX280" fmla="*/ 586993 w 735515"/>
                  <a:gd name="connsiteY280" fmla="*/ 555123 h 1493144"/>
                  <a:gd name="connsiteX281" fmla="*/ 589461 w 735515"/>
                  <a:gd name="connsiteY281" fmla="*/ 555123 h 1493144"/>
                  <a:gd name="connsiteX282" fmla="*/ 591931 w 735515"/>
                  <a:gd name="connsiteY282" fmla="*/ 557592 h 1493144"/>
                  <a:gd name="connsiteX283" fmla="*/ 594398 w 735515"/>
                  <a:gd name="connsiteY283" fmla="*/ 560061 h 1493144"/>
                  <a:gd name="connsiteX284" fmla="*/ 594398 w 735515"/>
                  <a:gd name="connsiteY284" fmla="*/ 567465 h 1493144"/>
                  <a:gd name="connsiteX285" fmla="*/ 591931 w 735515"/>
                  <a:gd name="connsiteY285" fmla="*/ 569934 h 1493144"/>
                  <a:gd name="connsiteX286" fmla="*/ 589461 w 735515"/>
                  <a:gd name="connsiteY286" fmla="*/ 569934 h 1493144"/>
                  <a:gd name="connsiteX287" fmla="*/ 589461 w 735515"/>
                  <a:gd name="connsiteY287" fmla="*/ 574872 h 1493144"/>
                  <a:gd name="connsiteX288" fmla="*/ 591931 w 735515"/>
                  <a:gd name="connsiteY288" fmla="*/ 574872 h 1493144"/>
                  <a:gd name="connsiteX289" fmla="*/ 591931 w 735515"/>
                  <a:gd name="connsiteY289" fmla="*/ 577340 h 1493144"/>
                  <a:gd name="connsiteX290" fmla="*/ 594398 w 735515"/>
                  <a:gd name="connsiteY290" fmla="*/ 579809 h 1493144"/>
                  <a:gd name="connsiteX291" fmla="*/ 596868 w 735515"/>
                  <a:gd name="connsiteY291" fmla="*/ 579809 h 1493144"/>
                  <a:gd name="connsiteX292" fmla="*/ 596868 w 735515"/>
                  <a:gd name="connsiteY292" fmla="*/ 584745 h 1493144"/>
                  <a:gd name="connsiteX293" fmla="*/ 594398 w 735515"/>
                  <a:gd name="connsiteY293" fmla="*/ 584745 h 1493144"/>
                  <a:gd name="connsiteX294" fmla="*/ 594398 w 735515"/>
                  <a:gd name="connsiteY294" fmla="*/ 589682 h 1493144"/>
                  <a:gd name="connsiteX295" fmla="*/ 596868 w 735515"/>
                  <a:gd name="connsiteY295" fmla="*/ 589682 h 1493144"/>
                  <a:gd name="connsiteX296" fmla="*/ 596868 w 735515"/>
                  <a:gd name="connsiteY296" fmla="*/ 592151 h 1493144"/>
                  <a:gd name="connsiteX297" fmla="*/ 601806 w 735515"/>
                  <a:gd name="connsiteY297" fmla="*/ 594620 h 1493144"/>
                  <a:gd name="connsiteX298" fmla="*/ 604273 w 735515"/>
                  <a:gd name="connsiteY298" fmla="*/ 597089 h 1493144"/>
                  <a:gd name="connsiteX299" fmla="*/ 609211 w 735515"/>
                  <a:gd name="connsiteY299" fmla="*/ 599556 h 1493144"/>
                  <a:gd name="connsiteX300" fmla="*/ 611678 w 735515"/>
                  <a:gd name="connsiteY300" fmla="*/ 597089 h 1493144"/>
                  <a:gd name="connsiteX301" fmla="*/ 614148 w 735515"/>
                  <a:gd name="connsiteY301" fmla="*/ 597089 h 1493144"/>
                  <a:gd name="connsiteX302" fmla="*/ 614148 w 735515"/>
                  <a:gd name="connsiteY302" fmla="*/ 594620 h 1493144"/>
                  <a:gd name="connsiteX303" fmla="*/ 616615 w 735515"/>
                  <a:gd name="connsiteY303" fmla="*/ 592151 h 1493144"/>
                  <a:gd name="connsiteX304" fmla="*/ 619085 w 735515"/>
                  <a:gd name="connsiteY304" fmla="*/ 592151 h 1493144"/>
                  <a:gd name="connsiteX305" fmla="*/ 621553 w 735515"/>
                  <a:gd name="connsiteY305" fmla="*/ 594620 h 1493144"/>
                  <a:gd name="connsiteX306" fmla="*/ 631428 w 735515"/>
                  <a:gd name="connsiteY306" fmla="*/ 594620 h 1493144"/>
                  <a:gd name="connsiteX307" fmla="*/ 636365 w 735515"/>
                  <a:gd name="connsiteY307" fmla="*/ 597089 h 1493144"/>
                  <a:gd name="connsiteX308" fmla="*/ 641302 w 735515"/>
                  <a:gd name="connsiteY308" fmla="*/ 597089 h 1493144"/>
                  <a:gd name="connsiteX309" fmla="*/ 643770 w 735515"/>
                  <a:gd name="connsiteY309" fmla="*/ 592151 h 1493144"/>
                  <a:gd name="connsiteX310" fmla="*/ 648707 w 735515"/>
                  <a:gd name="connsiteY310" fmla="*/ 589682 h 1493144"/>
                  <a:gd name="connsiteX311" fmla="*/ 651174 w 735515"/>
                  <a:gd name="connsiteY311" fmla="*/ 589682 h 1493144"/>
                  <a:gd name="connsiteX312" fmla="*/ 651174 w 735515"/>
                  <a:gd name="connsiteY312" fmla="*/ 592151 h 1493144"/>
                  <a:gd name="connsiteX313" fmla="*/ 653645 w 735515"/>
                  <a:gd name="connsiteY313" fmla="*/ 592151 h 1493144"/>
                  <a:gd name="connsiteX314" fmla="*/ 651174 w 735515"/>
                  <a:gd name="connsiteY314" fmla="*/ 599556 h 1493144"/>
                  <a:gd name="connsiteX315" fmla="*/ 648707 w 735515"/>
                  <a:gd name="connsiteY315" fmla="*/ 602024 h 1493144"/>
                  <a:gd name="connsiteX316" fmla="*/ 646237 w 735515"/>
                  <a:gd name="connsiteY316" fmla="*/ 604493 h 1493144"/>
                  <a:gd name="connsiteX317" fmla="*/ 646237 w 735515"/>
                  <a:gd name="connsiteY317" fmla="*/ 609431 h 1493144"/>
                  <a:gd name="connsiteX318" fmla="*/ 643770 w 735515"/>
                  <a:gd name="connsiteY318" fmla="*/ 611899 h 1493144"/>
                  <a:gd name="connsiteX319" fmla="*/ 643770 w 735515"/>
                  <a:gd name="connsiteY319" fmla="*/ 614368 h 1493144"/>
                  <a:gd name="connsiteX320" fmla="*/ 648707 w 735515"/>
                  <a:gd name="connsiteY320" fmla="*/ 616837 h 1493144"/>
                  <a:gd name="connsiteX321" fmla="*/ 656112 w 735515"/>
                  <a:gd name="connsiteY321" fmla="*/ 619304 h 1493144"/>
                  <a:gd name="connsiteX322" fmla="*/ 658582 w 735515"/>
                  <a:gd name="connsiteY322" fmla="*/ 624241 h 1493144"/>
                  <a:gd name="connsiteX323" fmla="*/ 663516 w 735515"/>
                  <a:gd name="connsiteY323" fmla="*/ 629179 h 1493144"/>
                  <a:gd name="connsiteX324" fmla="*/ 663516 w 735515"/>
                  <a:gd name="connsiteY324" fmla="*/ 631648 h 1493144"/>
                  <a:gd name="connsiteX325" fmla="*/ 658582 w 735515"/>
                  <a:gd name="connsiteY325" fmla="*/ 634116 h 1493144"/>
                  <a:gd name="connsiteX326" fmla="*/ 656112 w 735515"/>
                  <a:gd name="connsiteY326" fmla="*/ 639052 h 1493144"/>
                  <a:gd name="connsiteX327" fmla="*/ 653645 w 735515"/>
                  <a:gd name="connsiteY327" fmla="*/ 641521 h 1493144"/>
                  <a:gd name="connsiteX328" fmla="*/ 651174 w 735515"/>
                  <a:gd name="connsiteY328" fmla="*/ 643990 h 1493144"/>
                  <a:gd name="connsiteX329" fmla="*/ 648707 w 735515"/>
                  <a:gd name="connsiteY329" fmla="*/ 651396 h 1493144"/>
                  <a:gd name="connsiteX330" fmla="*/ 651174 w 735515"/>
                  <a:gd name="connsiteY330" fmla="*/ 658801 h 1493144"/>
                  <a:gd name="connsiteX331" fmla="*/ 653645 w 735515"/>
                  <a:gd name="connsiteY331" fmla="*/ 666207 h 1493144"/>
                  <a:gd name="connsiteX332" fmla="*/ 656112 w 735515"/>
                  <a:gd name="connsiteY332" fmla="*/ 671144 h 1493144"/>
                  <a:gd name="connsiteX333" fmla="*/ 658582 w 735515"/>
                  <a:gd name="connsiteY333" fmla="*/ 676080 h 1493144"/>
                  <a:gd name="connsiteX334" fmla="*/ 661049 w 735515"/>
                  <a:gd name="connsiteY334" fmla="*/ 683486 h 1493144"/>
                  <a:gd name="connsiteX335" fmla="*/ 665987 w 735515"/>
                  <a:gd name="connsiteY335" fmla="*/ 688424 h 1493144"/>
                  <a:gd name="connsiteX336" fmla="*/ 668454 w 735515"/>
                  <a:gd name="connsiteY336" fmla="*/ 695828 h 1493144"/>
                  <a:gd name="connsiteX337" fmla="*/ 670924 w 735515"/>
                  <a:gd name="connsiteY337" fmla="*/ 710639 h 1493144"/>
                  <a:gd name="connsiteX338" fmla="*/ 673391 w 735515"/>
                  <a:gd name="connsiteY338" fmla="*/ 713108 h 1493144"/>
                  <a:gd name="connsiteX339" fmla="*/ 678329 w 735515"/>
                  <a:gd name="connsiteY339" fmla="*/ 718045 h 1493144"/>
                  <a:gd name="connsiteX340" fmla="*/ 685733 w 735515"/>
                  <a:gd name="connsiteY340" fmla="*/ 727919 h 1493144"/>
                  <a:gd name="connsiteX341" fmla="*/ 688204 w 735515"/>
                  <a:gd name="connsiteY341" fmla="*/ 737794 h 1493144"/>
                  <a:gd name="connsiteX342" fmla="*/ 690671 w 735515"/>
                  <a:gd name="connsiteY342" fmla="*/ 745198 h 1493144"/>
                  <a:gd name="connsiteX343" fmla="*/ 693141 w 735515"/>
                  <a:gd name="connsiteY343" fmla="*/ 747667 h 1493144"/>
                  <a:gd name="connsiteX344" fmla="*/ 698075 w 735515"/>
                  <a:gd name="connsiteY344" fmla="*/ 752605 h 1493144"/>
                  <a:gd name="connsiteX345" fmla="*/ 705483 w 735515"/>
                  <a:gd name="connsiteY345" fmla="*/ 757542 h 1493144"/>
                  <a:gd name="connsiteX346" fmla="*/ 712888 w 735515"/>
                  <a:gd name="connsiteY346" fmla="*/ 762479 h 1493144"/>
                  <a:gd name="connsiteX347" fmla="*/ 720292 w 735515"/>
                  <a:gd name="connsiteY347" fmla="*/ 769884 h 1493144"/>
                  <a:gd name="connsiteX348" fmla="*/ 722763 w 735515"/>
                  <a:gd name="connsiteY348" fmla="*/ 769884 h 1493144"/>
                  <a:gd name="connsiteX349" fmla="*/ 727700 w 735515"/>
                  <a:gd name="connsiteY349" fmla="*/ 774822 h 1493144"/>
                  <a:gd name="connsiteX350" fmla="*/ 732638 w 735515"/>
                  <a:gd name="connsiteY350" fmla="*/ 782226 h 1493144"/>
                  <a:gd name="connsiteX351" fmla="*/ 735105 w 735515"/>
                  <a:gd name="connsiteY351" fmla="*/ 784695 h 1493144"/>
                  <a:gd name="connsiteX352" fmla="*/ 735105 w 735515"/>
                  <a:gd name="connsiteY352" fmla="*/ 787164 h 1493144"/>
                  <a:gd name="connsiteX353" fmla="*/ 727700 w 735515"/>
                  <a:gd name="connsiteY353" fmla="*/ 791998 h 1493144"/>
                  <a:gd name="connsiteX354" fmla="*/ 715355 w 735515"/>
                  <a:gd name="connsiteY354" fmla="*/ 794570 h 1493144"/>
                  <a:gd name="connsiteX355" fmla="*/ 707950 w 735515"/>
                  <a:gd name="connsiteY355" fmla="*/ 794570 h 1493144"/>
                  <a:gd name="connsiteX356" fmla="*/ 700546 w 735515"/>
                  <a:gd name="connsiteY356" fmla="*/ 797039 h 1493144"/>
                  <a:gd name="connsiteX357" fmla="*/ 695608 w 735515"/>
                  <a:gd name="connsiteY357" fmla="*/ 797039 h 1493144"/>
                  <a:gd name="connsiteX358" fmla="*/ 688204 w 735515"/>
                  <a:gd name="connsiteY358" fmla="*/ 794570 h 1493144"/>
                  <a:gd name="connsiteX359" fmla="*/ 685733 w 735515"/>
                  <a:gd name="connsiteY359" fmla="*/ 794570 h 1493144"/>
                  <a:gd name="connsiteX360" fmla="*/ 680796 w 735515"/>
                  <a:gd name="connsiteY360" fmla="*/ 791998 h 1493144"/>
                  <a:gd name="connsiteX361" fmla="*/ 678329 w 735515"/>
                  <a:gd name="connsiteY361" fmla="*/ 791998 h 1493144"/>
                  <a:gd name="connsiteX362" fmla="*/ 673391 w 735515"/>
                  <a:gd name="connsiteY362" fmla="*/ 789529 h 1493144"/>
                  <a:gd name="connsiteX363" fmla="*/ 668454 w 735515"/>
                  <a:gd name="connsiteY363" fmla="*/ 787164 h 1493144"/>
                  <a:gd name="connsiteX364" fmla="*/ 663516 w 735515"/>
                  <a:gd name="connsiteY364" fmla="*/ 784695 h 1493144"/>
                  <a:gd name="connsiteX365" fmla="*/ 658582 w 735515"/>
                  <a:gd name="connsiteY365" fmla="*/ 782226 h 1493144"/>
                  <a:gd name="connsiteX366" fmla="*/ 653645 w 735515"/>
                  <a:gd name="connsiteY366" fmla="*/ 782226 h 1493144"/>
                  <a:gd name="connsiteX367" fmla="*/ 653645 w 735515"/>
                  <a:gd name="connsiteY367" fmla="*/ 779759 h 1493144"/>
                  <a:gd name="connsiteX368" fmla="*/ 651174 w 735515"/>
                  <a:gd name="connsiteY368" fmla="*/ 779759 h 1493144"/>
                  <a:gd name="connsiteX369" fmla="*/ 648707 w 735515"/>
                  <a:gd name="connsiteY369" fmla="*/ 774822 h 1493144"/>
                  <a:gd name="connsiteX370" fmla="*/ 641302 w 735515"/>
                  <a:gd name="connsiteY370" fmla="*/ 774822 h 1493144"/>
                  <a:gd name="connsiteX371" fmla="*/ 636365 w 735515"/>
                  <a:gd name="connsiteY371" fmla="*/ 772353 h 1493144"/>
                  <a:gd name="connsiteX372" fmla="*/ 633895 w 735515"/>
                  <a:gd name="connsiteY372" fmla="*/ 772353 h 1493144"/>
                  <a:gd name="connsiteX373" fmla="*/ 626490 w 735515"/>
                  <a:gd name="connsiteY373" fmla="*/ 767415 h 1493144"/>
                  <a:gd name="connsiteX374" fmla="*/ 621553 w 735515"/>
                  <a:gd name="connsiteY374" fmla="*/ 764947 h 1493144"/>
                  <a:gd name="connsiteX375" fmla="*/ 619085 w 735515"/>
                  <a:gd name="connsiteY375" fmla="*/ 764947 h 1493144"/>
                  <a:gd name="connsiteX376" fmla="*/ 614148 w 735515"/>
                  <a:gd name="connsiteY376" fmla="*/ 760011 h 1493144"/>
                  <a:gd name="connsiteX377" fmla="*/ 609211 w 735515"/>
                  <a:gd name="connsiteY377" fmla="*/ 755073 h 1493144"/>
                  <a:gd name="connsiteX378" fmla="*/ 599336 w 735515"/>
                  <a:gd name="connsiteY378" fmla="*/ 747667 h 1493144"/>
                  <a:gd name="connsiteX379" fmla="*/ 594398 w 735515"/>
                  <a:gd name="connsiteY379" fmla="*/ 742731 h 1493144"/>
                  <a:gd name="connsiteX380" fmla="*/ 586993 w 735515"/>
                  <a:gd name="connsiteY380" fmla="*/ 737794 h 1493144"/>
                  <a:gd name="connsiteX381" fmla="*/ 579589 w 735515"/>
                  <a:gd name="connsiteY381" fmla="*/ 730388 h 1493144"/>
                  <a:gd name="connsiteX382" fmla="*/ 574651 w 735515"/>
                  <a:gd name="connsiteY382" fmla="*/ 727919 h 1493144"/>
                  <a:gd name="connsiteX383" fmla="*/ 569714 w 735515"/>
                  <a:gd name="connsiteY383" fmla="*/ 725452 h 1493144"/>
                  <a:gd name="connsiteX384" fmla="*/ 557372 w 735515"/>
                  <a:gd name="connsiteY384" fmla="*/ 725452 h 1493144"/>
                  <a:gd name="connsiteX385" fmla="*/ 549967 w 735515"/>
                  <a:gd name="connsiteY385" fmla="*/ 730388 h 1493144"/>
                  <a:gd name="connsiteX386" fmla="*/ 545030 w 735515"/>
                  <a:gd name="connsiteY386" fmla="*/ 732856 h 1493144"/>
                  <a:gd name="connsiteX387" fmla="*/ 540092 w 735515"/>
                  <a:gd name="connsiteY387" fmla="*/ 737794 h 1493144"/>
                  <a:gd name="connsiteX388" fmla="*/ 532688 w 735515"/>
                  <a:gd name="connsiteY388" fmla="*/ 742731 h 1493144"/>
                  <a:gd name="connsiteX389" fmla="*/ 525280 w 735515"/>
                  <a:gd name="connsiteY389" fmla="*/ 745198 h 1493144"/>
                  <a:gd name="connsiteX390" fmla="*/ 517875 w 735515"/>
                  <a:gd name="connsiteY390" fmla="*/ 750136 h 1493144"/>
                  <a:gd name="connsiteX391" fmla="*/ 512938 w 735515"/>
                  <a:gd name="connsiteY391" fmla="*/ 755073 h 1493144"/>
                  <a:gd name="connsiteX392" fmla="*/ 505533 w 735515"/>
                  <a:gd name="connsiteY392" fmla="*/ 760011 h 1493144"/>
                  <a:gd name="connsiteX393" fmla="*/ 503063 w 735515"/>
                  <a:gd name="connsiteY393" fmla="*/ 764947 h 1493144"/>
                  <a:gd name="connsiteX394" fmla="*/ 498125 w 735515"/>
                  <a:gd name="connsiteY394" fmla="*/ 772353 h 1493144"/>
                  <a:gd name="connsiteX395" fmla="*/ 493191 w 735515"/>
                  <a:gd name="connsiteY395" fmla="*/ 784695 h 1493144"/>
                  <a:gd name="connsiteX396" fmla="*/ 483316 w 735515"/>
                  <a:gd name="connsiteY396" fmla="*/ 804341 h 1493144"/>
                  <a:gd name="connsiteX397" fmla="*/ 478379 w 735515"/>
                  <a:gd name="connsiteY397" fmla="*/ 814318 h 1493144"/>
                  <a:gd name="connsiteX398" fmla="*/ 473441 w 735515"/>
                  <a:gd name="connsiteY398" fmla="*/ 824089 h 1493144"/>
                  <a:gd name="connsiteX399" fmla="*/ 468504 w 735515"/>
                  <a:gd name="connsiteY399" fmla="*/ 831494 h 1493144"/>
                  <a:gd name="connsiteX400" fmla="*/ 466037 w 735515"/>
                  <a:gd name="connsiteY400" fmla="*/ 838900 h 1493144"/>
                  <a:gd name="connsiteX401" fmla="*/ 461099 w 735515"/>
                  <a:gd name="connsiteY401" fmla="*/ 846305 h 1493144"/>
                  <a:gd name="connsiteX402" fmla="*/ 453695 w 735515"/>
                  <a:gd name="connsiteY402" fmla="*/ 853711 h 1493144"/>
                  <a:gd name="connsiteX403" fmla="*/ 453695 w 735515"/>
                  <a:gd name="connsiteY403" fmla="*/ 856180 h 1493144"/>
                  <a:gd name="connsiteX404" fmla="*/ 451328 w 735515"/>
                  <a:gd name="connsiteY404" fmla="*/ 861117 h 1493144"/>
                  <a:gd name="connsiteX405" fmla="*/ 448757 w 735515"/>
                  <a:gd name="connsiteY405" fmla="*/ 866053 h 1493144"/>
                  <a:gd name="connsiteX406" fmla="*/ 446390 w 735515"/>
                  <a:gd name="connsiteY406" fmla="*/ 873459 h 1493144"/>
                  <a:gd name="connsiteX407" fmla="*/ 441453 w 735515"/>
                  <a:gd name="connsiteY407" fmla="*/ 885801 h 1493144"/>
                  <a:gd name="connsiteX408" fmla="*/ 441453 w 735515"/>
                  <a:gd name="connsiteY408" fmla="*/ 890739 h 1493144"/>
                  <a:gd name="connsiteX409" fmla="*/ 438882 w 735515"/>
                  <a:gd name="connsiteY409" fmla="*/ 895676 h 1493144"/>
                  <a:gd name="connsiteX410" fmla="*/ 438882 w 735515"/>
                  <a:gd name="connsiteY410" fmla="*/ 917892 h 1493144"/>
                  <a:gd name="connsiteX411" fmla="*/ 436415 w 735515"/>
                  <a:gd name="connsiteY411" fmla="*/ 927767 h 1493144"/>
                  <a:gd name="connsiteX412" fmla="*/ 436415 w 735515"/>
                  <a:gd name="connsiteY412" fmla="*/ 957388 h 1493144"/>
                  <a:gd name="connsiteX413" fmla="*/ 434048 w 735515"/>
                  <a:gd name="connsiteY413" fmla="*/ 967263 h 1493144"/>
                  <a:gd name="connsiteX414" fmla="*/ 436415 w 735515"/>
                  <a:gd name="connsiteY414" fmla="*/ 979605 h 1493144"/>
                  <a:gd name="connsiteX415" fmla="*/ 436415 w 735515"/>
                  <a:gd name="connsiteY415" fmla="*/ 1001822 h 1493144"/>
                  <a:gd name="connsiteX416" fmla="*/ 434048 w 735515"/>
                  <a:gd name="connsiteY416" fmla="*/ 1011696 h 1493144"/>
                  <a:gd name="connsiteX417" fmla="*/ 431478 w 735515"/>
                  <a:gd name="connsiteY417" fmla="*/ 1026507 h 1493144"/>
                  <a:gd name="connsiteX418" fmla="*/ 429111 w 735515"/>
                  <a:gd name="connsiteY418" fmla="*/ 1036382 h 1493144"/>
                  <a:gd name="connsiteX419" fmla="*/ 424173 w 735515"/>
                  <a:gd name="connsiteY419" fmla="*/ 1046255 h 1493144"/>
                  <a:gd name="connsiteX420" fmla="*/ 416769 w 735515"/>
                  <a:gd name="connsiteY420" fmla="*/ 1056130 h 1493144"/>
                  <a:gd name="connsiteX421" fmla="*/ 406894 w 735515"/>
                  <a:gd name="connsiteY421" fmla="*/ 1073409 h 1493144"/>
                  <a:gd name="connsiteX422" fmla="*/ 399489 w 735515"/>
                  <a:gd name="connsiteY422" fmla="*/ 1083283 h 1493144"/>
                  <a:gd name="connsiteX423" fmla="*/ 394552 w 735515"/>
                  <a:gd name="connsiteY423" fmla="*/ 1090689 h 1493144"/>
                  <a:gd name="connsiteX424" fmla="*/ 389614 w 735515"/>
                  <a:gd name="connsiteY424" fmla="*/ 1095626 h 1493144"/>
                  <a:gd name="connsiteX425" fmla="*/ 384677 w 735515"/>
                  <a:gd name="connsiteY425" fmla="*/ 1103031 h 1493144"/>
                  <a:gd name="connsiteX426" fmla="*/ 379739 w 735515"/>
                  <a:gd name="connsiteY426" fmla="*/ 1107968 h 1493144"/>
                  <a:gd name="connsiteX427" fmla="*/ 374805 w 735515"/>
                  <a:gd name="connsiteY427" fmla="*/ 1117842 h 1493144"/>
                  <a:gd name="connsiteX428" fmla="*/ 369868 w 735515"/>
                  <a:gd name="connsiteY428" fmla="*/ 1127717 h 1493144"/>
                  <a:gd name="connsiteX429" fmla="*/ 367397 w 735515"/>
                  <a:gd name="connsiteY429" fmla="*/ 1132654 h 1493144"/>
                  <a:gd name="connsiteX430" fmla="*/ 362460 w 735515"/>
                  <a:gd name="connsiteY430" fmla="*/ 1142528 h 1493144"/>
                  <a:gd name="connsiteX431" fmla="*/ 357526 w 735515"/>
                  <a:gd name="connsiteY431" fmla="*/ 1152401 h 1493144"/>
                  <a:gd name="connsiteX432" fmla="*/ 355055 w 735515"/>
                  <a:gd name="connsiteY432" fmla="*/ 1169682 h 1493144"/>
                  <a:gd name="connsiteX433" fmla="*/ 352588 w 735515"/>
                  <a:gd name="connsiteY433" fmla="*/ 1177087 h 1493144"/>
                  <a:gd name="connsiteX434" fmla="*/ 352588 w 735515"/>
                  <a:gd name="connsiteY434" fmla="*/ 1194366 h 1493144"/>
                  <a:gd name="connsiteX435" fmla="*/ 350118 w 735515"/>
                  <a:gd name="connsiteY435" fmla="*/ 1201669 h 1493144"/>
                  <a:gd name="connsiteX436" fmla="*/ 347651 w 735515"/>
                  <a:gd name="connsiteY436" fmla="*/ 1206710 h 1493144"/>
                  <a:gd name="connsiteX437" fmla="*/ 345180 w 735515"/>
                  <a:gd name="connsiteY437" fmla="*/ 1218948 h 1493144"/>
                  <a:gd name="connsiteX438" fmla="*/ 340246 w 735515"/>
                  <a:gd name="connsiteY438" fmla="*/ 1228925 h 1493144"/>
                  <a:gd name="connsiteX439" fmla="*/ 340246 w 735515"/>
                  <a:gd name="connsiteY439" fmla="*/ 1233759 h 1493144"/>
                  <a:gd name="connsiteX440" fmla="*/ 337776 w 735515"/>
                  <a:gd name="connsiteY440" fmla="*/ 1243634 h 1493144"/>
                  <a:gd name="connsiteX441" fmla="*/ 337776 w 735515"/>
                  <a:gd name="connsiteY441" fmla="*/ 1251040 h 1493144"/>
                  <a:gd name="connsiteX442" fmla="*/ 335308 w 735515"/>
                  <a:gd name="connsiteY442" fmla="*/ 1263382 h 1493144"/>
                  <a:gd name="connsiteX443" fmla="*/ 332838 w 735515"/>
                  <a:gd name="connsiteY443" fmla="*/ 1280662 h 1493144"/>
                  <a:gd name="connsiteX444" fmla="*/ 332838 w 735515"/>
                  <a:gd name="connsiteY444" fmla="*/ 1310284 h 1493144"/>
                  <a:gd name="connsiteX445" fmla="*/ 330371 w 735515"/>
                  <a:gd name="connsiteY445" fmla="*/ 1322627 h 1493144"/>
                  <a:gd name="connsiteX446" fmla="*/ 327901 w 735515"/>
                  <a:gd name="connsiteY446" fmla="*/ 1342374 h 1493144"/>
                  <a:gd name="connsiteX447" fmla="*/ 325434 w 735515"/>
                  <a:gd name="connsiteY447" fmla="*/ 1354718 h 1493144"/>
                  <a:gd name="connsiteX448" fmla="*/ 322966 w 735515"/>
                  <a:gd name="connsiteY448" fmla="*/ 1367060 h 1493144"/>
                  <a:gd name="connsiteX449" fmla="*/ 322966 w 735515"/>
                  <a:gd name="connsiteY449" fmla="*/ 1384339 h 1493144"/>
                  <a:gd name="connsiteX450" fmla="*/ 325434 w 735515"/>
                  <a:gd name="connsiteY450" fmla="*/ 1396681 h 1493144"/>
                  <a:gd name="connsiteX451" fmla="*/ 325434 w 735515"/>
                  <a:gd name="connsiteY451" fmla="*/ 1428773 h 1493144"/>
                  <a:gd name="connsiteX452" fmla="*/ 313091 w 735515"/>
                  <a:gd name="connsiteY452" fmla="*/ 1443584 h 1493144"/>
                  <a:gd name="connsiteX453" fmla="*/ 300749 w 735515"/>
                  <a:gd name="connsiteY453" fmla="*/ 1463332 h 1493144"/>
                  <a:gd name="connsiteX454" fmla="*/ 295812 w 735515"/>
                  <a:gd name="connsiteY454" fmla="*/ 1475674 h 1493144"/>
                  <a:gd name="connsiteX455" fmla="*/ 285937 w 735515"/>
                  <a:gd name="connsiteY455" fmla="*/ 1492954 h 1493144"/>
                  <a:gd name="connsiteX456" fmla="*/ 283470 w 735515"/>
                  <a:gd name="connsiteY456" fmla="*/ 1490485 h 1493144"/>
                  <a:gd name="connsiteX457" fmla="*/ 278532 w 735515"/>
                  <a:gd name="connsiteY457" fmla="*/ 1485549 h 1493144"/>
                  <a:gd name="connsiteX458" fmla="*/ 273595 w 735515"/>
                  <a:gd name="connsiteY458" fmla="*/ 1480612 h 1493144"/>
                  <a:gd name="connsiteX459" fmla="*/ 266190 w 735515"/>
                  <a:gd name="connsiteY459" fmla="*/ 1475674 h 1493144"/>
                  <a:gd name="connsiteX460" fmla="*/ 258783 w 735515"/>
                  <a:gd name="connsiteY460" fmla="*/ 1473206 h 1493144"/>
                  <a:gd name="connsiteX461" fmla="*/ 251378 w 735515"/>
                  <a:gd name="connsiteY461" fmla="*/ 1468270 h 1493144"/>
                  <a:gd name="connsiteX462" fmla="*/ 243973 w 735515"/>
                  <a:gd name="connsiteY462" fmla="*/ 1465801 h 1493144"/>
                  <a:gd name="connsiteX463" fmla="*/ 236566 w 735515"/>
                  <a:gd name="connsiteY463" fmla="*/ 1465801 h 1493144"/>
                  <a:gd name="connsiteX464" fmla="*/ 229161 w 735515"/>
                  <a:gd name="connsiteY464" fmla="*/ 1468270 h 1493144"/>
                  <a:gd name="connsiteX465" fmla="*/ 224223 w 735515"/>
                  <a:gd name="connsiteY465" fmla="*/ 1473206 h 1493144"/>
                  <a:gd name="connsiteX466" fmla="*/ 221756 w 735515"/>
                  <a:gd name="connsiteY466" fmla="*/ 1480612 h 1493144"/>
                  <a:gd name="connsiteX467" fmla="*/ 219286 w 735515"/>
                  <a:gd name="connsiteY467" fmla="*/ 1485549 h 1493144"/>
                  <a:gd name="connsiteX468" fmla="*/ 216819 w 735515"/>
                  <a:gd name="connsiteY468" fmla="*/ 1492954 h 1493144"/>
                  <a:gd name="connsiteX469" fmla="*/ 204477 w 735515"/>
                  <a:gd name="connsiteY469" fmla="*/ 1492954 h 1493144"/>
                  <a:gd name="connsiteX470" fmla="*/ 197072 w 735515"/>
                  <a:gd name="connsiteY470" fmla="*/ 1490485 h 1493144"/>
                  <a:gd name="connsiteX471" fmla="*/ 184727 w 735515"/>
                  <a:gd name="connsiteY471" fmla="*/ 1485549 h 1493144"/>
                  <a:gd name="connsiteX472" fmla="*/ 174855 w 735515"/>
                  <a:gd name="connsiteY472" fmla="*/ 1480612 h 1493144"/>
                  <a:gd name="connsiteX473" fmla="*/ 164980 w 735515"/>
                  <a:gd name="connsiteY473" fmla="*/ 1478143 h 1493144"/>
                  <a:gd name="connsiteX474" fmla="*/ 155105 w 735515"/>
                  <a:gd name="connsiteY474" fmla="*/ 1473206 h 1493144"/>
                  <a:gd name="connsiteX475" fmla="*/ 147701 w 735515"/>
                  <a:gd name="connsiteY475" fmla="*/ 1473206 h 1493144"/>
                  <a:gd name="connsiteX476" fmla="*/ 142763 w 735515"/>
                  <a:gd name="connsiteY476" fmla="*/ 1470737 h 1493144"/>
                  <a:gd name="connsiteX477" fmla="*/ 140296 w 735515"/>
                  <a:gd name="connsiteY477" fmla="*/ 1468270 h 1493144"/>
                  <a:gd name="connsiteX478" fmla="*/ 135359 w 735515"/>
                  <a:gd name="connsiteY478" fmla="*/ 1465801 h 1493144"/>
                  <a:gd name="connsiteX479" fmla="*/ 132888 w 735515"/>
                  <a:gd name="connsiteY479" fmla="*/ 1463332 h 1493144"/>
                  <a:gd name="connsiteX480" fmla="*/ 125484 w 735515"/>
                  <a:gd name="connsiteY480" fmla="*/ 1463332 h 1493144"/>
                  <a:gd name="connsiteX481" fmla="*/ 115609 w 735515"/>
                  <a:gd name="connsiteY481" fmla="*/ 1460864 h 1493144"/>
                  <a:gd name="connsiteX482" fmla="*/ 100799 w 735515"/>
                  <a:gd name="connsiteY482" fmla="*/ 1448522 h 1493144"/>
                  <a:gd name="connsiteX483" fmla="*/ 93392 w 735515"/>
                  <a:gd name="connsiteY483" fmla="*/ 1443584 h 1493144"/>
                  <a:gd name="connsiteX484" fmla="*/ 88457 w 735515"/>
                  <a:gd name="connsiteY484" fmla="*/ 1441115 h 1493144"/>
                  <a:gd name="connsiteX485" fmla="*/ 83520 w 735515"/>
                  <a:gd name="connsiteY485" fmla="*/ 1438647 h 1493144"/>
                  <a:gd name="connsiteX486" fmla="*/ 81050 w 735515"/>
                  <a:gd name="connsiteY486" fmla="*/ 1436178 h 1493144"/>
                  <a:gd name="connsiteX487" fmla="*/ 78582 w 735515"/>
                  <a:gd name="connsiteY487" fmla="*/ 1431242 h 1493144"/>
                  <a:gd name="connsiteX488" fmla="*/ 76112 w 735515"/>
                  <a:gd name="connsiteY488" fmla="*/ 1431242 h 1493144"/>
                  <a:gd name="connsiteX489" fmla="*/ 76112 w 735515"/>
                  <a:gd name="connsiteY489" fmla="*/ 1428773 h 1493144"/>
                  <a:gd name="connsiteX490" fmla="*/ 73645 w 735515"/>
                  <a:gd name="connsiteY490" fmla="*/ 1431242 h 1493144"/>
                  <a:gd name="connsiteX491" fmla="*/ 71175 w 735515"/>
                  <a:gd name="connsiteY491" fmla="*/ 1431242 h 1493144"/>
                  <a:gd name="connsiteX492" fmla="*/ 68708 w 735515"/>
                  <a:gd name="connsiteY492" fmla="*/ 1433709 h 1493144"/>
                  <a:gd name="connsiteX493" fmla="*/ 63770 w 735515"/>
                  <a:gd name="connsiteY493" fmla="*/ 1438647 h 1493144"/>
                  <a:gd name="connsiteX494" fmla="*/ 58833 w 735515"/>
                  <a:gd name="connsiteY494" fmla="*/ 1438647 h 1493144"/>
                  <a:gd name="connsiteX495" fmla="*/ 58833 w 735515"/>
                  <a:gd name="connsiteY495" fmla="*/ 1431242 h 1493144"/>
                  <a:gd name="connsiteX496" fmla="*/ 61303 w 735515"/>
                  <a:gd name="connsiteY496" fmla="*/ 1428773 h 1493144"/>
                  <a:gd name="connsiteX497" fmla="*/ 61303 w 735515"/>
                  <a:gd name="connsiteY497" fmla="*/ 1401619 h 1493144"/>
                  <a:gd name="connsiteX498" fmla="*/ 63770 w 735515"/>
                  <a:gd name="connsiteY498" fmla="*/ 1401619 h 1493144"/>
                  <a:gd name="connsiteX499" fmla="*/ 63770 w 735515"/>
                  <a:gd name="connsiteY499" fmla="*/ 1396681 h 1493144"/>
                  <a:gd name="connsiteX500" fmla="*/ 71175 w 735515"/>
                  <a:gd name="connsiteY500" fmla="*/ 1396681 h 1493144"/>
                  <a:gd name="connsiteX501" fmla="*/ 71175 w 735515"/>
                  <a:gd name="connsiteY501" fmla="*/ 1394214 h 1493144"/>
                  <a:gd name="connsiteX502" fmla="*/ 68708 w 735515"/>
                  <a:gd name="connsiteY502" fmla="*/ 1391745 h 1493144"/>
                  <a:gd name="connsiteX503" fmla="*/ 63770 w 735515"/>
                  <a:gd name="connsiteY503" fmla="*/ 1389277 h 1493144"/>
                  <a:gd name="connsiteX504" fmla="*/ 61303 w 735515"/>
                  <a:gd name="connsiteY504" fmla="*/ 1386808 h 1493144"/>
                  <a:gd name="connsiteX505" fmla="*/ 58833 w 735515"/>
                  <a:gd name="connsiteY505" fmla="*/ 1386808 h 1493144"/>
                  <a:gd name="connsiteX506" fmla="*/ 58833 w 735515"/>
                  <a:gd name="connsiteY506" fmla="*/ 1384339 h 1493144"/>
                  <a:gd name="connsiteX507" fmla="*/ 56365 w 735515"/>
                  <a:gd name="connsiteY507" fmla="*/ 1381871 h 1493144"/>
                  <a:gd name="connsiteX508" fmla="*/ 56365 w 735515"/>
                  <a:gd name="connsiteY508" fmla="*/ 1374466 h 1493144"/>
                  <a:gd name="connsiteX509" fmla="*/ 48961 w 735515"/>
                  <a:gd name="connsiteY509" fmla="*/ 1374466 h 1493144"/>
                  <a:gd name="connsiteX510" fmla="*/ 48961 w 735515"/>
                  <a:gd name="connsiteY510" fmla="*/ 1367060 h 1493144"/>
                  <a:gd name="connsiteX511" fmla="*/ 53895 w 735515"/>
                  <a:gd name="connsiteY511" fmla="*/ 1364591 h 1493144"/>
                  <a:gd name="connsiteX512" fmla="*/ 53895 w 735515"/>
                  <a:gd name="connsiteY512" fmla="*/ 1359655 h 1493144"/>
                  <a:gd name="connsiteX513" fmla="*/ 51428 w 735515"/>
                  <a:gd name="connsiteY513" fmla="*/ 1357186 h 1493144"/>
                  <a:gd name="connsiteX514" fmla="*/ 48961 w 735515"/>
                  <a:gd name="connsiteY514" fmla="*/ 1354718 h 1493144"/>
                  <a:gd name="connsiteX515" fmla="*/ 46491 w 735515"/>
                  <a:gd name="connsiteY515" fmla="*/ 1349780 h 1493144"/>
                  <a:gd name="connsiteX516" fmla="*/ 41553 w 735515"/>
                  <a:gd name="connsiteY516" fmla="*/ 1349780 h 1493144"/>
                  <a:gd name="connsiteX517" fmla="*/ 41553 w 735515"/>
                  <a:gd name="connsiteY517" fmla="*/ 1347311 h 1493144"/>
                  <a:gd name="connsiteX518" fmla="*/ 39086 w 735515"/>
                  <a:gd name="connsiteY518" fmla="*/ 1344843 h 1493144"/>
                  <a:gd name="connsiteX519" fmla="*/ 39086 w 735515"/>
                  <a:gd name="connsiteY519" fmla="*/ 1337438 h 1493144"/>
                  <a:gd name="connsiteX520" fmla="*/ 36616 w 735515"/>
                  <a:gd name="connsiteY520" fmla="*/ 1334969 h 1493144"/>
                  <a:gd name="connsiteX521" fmla="*/ 34148 w 735515"/>
                  <a:gd name="connsiteY521" fmla="*/ 1332501 h 1493144"/>
                  <a:gd name="connsiteX522" fmla="*/ 31681 w 735515"/>
                  <a:gd name="connsiteY522" fmla="*/ 1332501 h 1493144"/>
                  <a:gd name="connsiteX523" fmla="*/ 31681 w 735515"/>
                  <a:gd name="connsiteY523" fmla="*/ 1330032 h 1493144"/>
                  <a:gd name="connsiteX524" fmla="*/ 24274 w 735515"/>
                  <a:gd name="connsiteY524" fmla="*/ 1332501 h 1493144"/>
                  <a:gd name="connsiteX525" fmla="*/ 19336 w 735515"/>
                  <a:gd name="connsiteY525" fmla="*/ 1327563 h 1493144"/>
                  <a:gd name="connsiteX526" fmla="*/ 16869 w 735515"/>
                  <a:gd name="connsiteY526" fmla="*/ 1325094 h 1493144"/>
                  <a:gd name="connsiteX527" fmla="*/ 11931 w 735515"/>
                  <a:gd name="connsiteY527" fmla="*/ 1322627 h 1493144"/>
                  <a:gd name="connsiteX528" fmla="*/ 2057 w 735515"/>
                  <a:gd name="connsiteY528" fmla="*/ 1322627 h 1493144"/>
                  <a:gd name="connsiteX529" fmla="*/ -411 w 735515"/>
                  <a:gd name="connsiteY529" fmla="*/ 1320159 h 1493144"/>
                  <a:gd name="connsiteX530" fmla="*/ -411 w 735515"/>
                  <a:gd name="connsiteY530" fmla="*/ 1315325 h 1493144"/>
                  <a:gd name="connsiteX531" fmla="*/ 2057 w 735515"/>
                  <a:gd name="connsiteY531" fmla="*/ 1312856 h 1493144"/>
                  <a:gd name="connsiteX532" fmla="*/ 4527 w 735515"/>
                  <a:gd name="connsiteY532" fmla="*/ 1307815 h 1493144"/>
                  <a:gd name="connsiteX533" fmla="*/ 6994 w 735515"/>
                  <a:gd name="connsiteY533" fmla="*/ 1302879 h 1493144"/>
                  <a:gd name="connsiteX534" fmla="*/ 11931 w 735515"/>
                  <a:gd name="connsiteY534" fmla="*/ 1295576 h 1493144"/>
                  <a:gd name="connsiteX535" fmla="*/ 16869 w 735515"/>
                  <a:gd name="connsiteY535" fmla="*/ 1293108 h 1493144"/>
                  <a:gd name="connsiteX536" fmla="*/ 26744 w 735515"/>
                  <a:gd name="connsiteY536" fmla="*/ 1288067 h 1493144"/>
                  <a:gd name="connsiteX537" fmla="*/ 31681 w 735515"/>
                  <a:gd name="connsiteY537" fmla="*/ 1285599 h 1493144"/>
                  <a:gd name="connsiteX538" fmla="*/ 39086 w 735515"/>
                  <a:gd name="connsiteY538" fmla="*/ 1283233 h 1493144"/>
                  <a:gd name="connsiteX539" fmla="*/ 41553 w 735515"/>
                  <a:gd name="connsiteY539" fmla="*/ 1280764 h 1493144"/>
                  <a:gd name="connsiteX540" fmla="*/ 44023 w 735515"/>
                  <a:gd name="connsiteY540" fmla="*/ 1278297 h 1493144"/>
                  <a:gd name="connsiteX541" fmla="*/ 44023 w 735515"/>
                  <a:gd name="connsiteY541" fmla="*/ 1268422 h 1493144"/>
                  <a:gd name="connsiteX542" fmla="*/ 41553 w 735515"/>
                  <a:gd name="connsiteY542" fmla="*/ 1265953 h 1493144"/>
                  <a:gd name="connsiteX543" fmla="*/ 29211 w 735515"/>
                  <a:gd name="connsiteY543" fmla="*/ 1265953 h 1493144"/>
                  <a:gd name="connsiteX544" fmla="*/ 29211 w 735515"/>
                  <a:gd name="connsiteY544" fmla="*/ 1258549 h 1493144"/>
                  <a:gd name="connsiteX545" fmla="*/ 31681 w 735515"/>
                  <a:gd name="connsiteY545" fmla="*/ 1248674 h 1493144"/>
                  <a:gd name="connsiteX546" fmla="*/ 31681 w 735515"/>
                  <a:gd name="connsiteY546" fmla="*/ 1226457 h 1493144"/>
                  <a:gd name="connsiteX547" fmla="*/ 34148 w 735515"/>
                  <a:gd name="connsiteY547" fmla="*/ 1223989 h 1493144"/>
                  <a:gd name="connsiteX548" fmla="*/ 36616 w 735515"/>
                  <a:gd name="connsiteY548" fmla="*/ 1219052 h 1493144"/>
                  <a:gd name="connsiteX549" fmla="*/ 41553 w 735515"/>
                  <a:gd name="connsiteY549" fmla="*/ 1214115 h 1493144"/>
                  <a:gd name="connsiteX550" fmla="*/ 44023 w 735515"/>
                  <a:gd name="connsiteY550" fmla="*/ 1209177 h 1493144"/>
                  <a:gd name="connsiteX551" fmla="*/ 46491 w 735515"/>
                  <a:gd name="connsiteY551" fmla="*/ 1204241 h 1493144"/>
                  <a:gd name="connsiteX552" fmla="*/ 46491 w 735515"/>
                  <a:gd name="connsiteY552" fmla="*/ 1199304 h 1493144"/>
                  <a:gd name="connsiteX553" fmla="*/ 44023 w 735515"/>
                  <a:gd name="connsiteY553" fmla="*/ 1196835 h 1493144"/>
                  <a:gd name="connsiteX554" fmla="*/ 46491 w 735515"/>
                  <a:gd name="connsiteY554" fmla="*/ 1194366 h 1493144"/>
                  <a:gd name="connsiteX555" fmla="*/ 46491 w 735515"/>
                  <a:gd name="connsiteY555" fmla="*/ 1184493 h 1493144"/>
                  <a:gd name="connsiteX556" fmla="*/ 44023 w 735515"/>
                  <a:gd name="connsiteY556" fmla="*/ 1184493 h 1493144"/>
                  <a:gd name="connsiteX557" fmla="*/ 41553 w 735515"/>
                  <a:gd name="connsiteY557" fmla="*/ 1182024 h 1493144"/>
                  <a:gd name="connsiteX558" fmla="*/ 39086 w 735515"/>
                  <a:gd name="connsiteY558" fmla="*/ 1182024 h 1493144"/>
                  <a:gd name="connsiteX559" fmla="*/ 34148 w 735515"/>
                  <a:gd name="connsiteY559" fmla="*/ 1184493 h 1493144"/>
                  <a:gd name="connsiteX560" fmla="*/ 31681 w 735515"/>
                  <a:gd name="connsiteY560" fmla="*/ 1186962 h 1493144"/>
                  <a:gd name="connsiteX561" fmla="*/ 29211 w 735515"/>
                  <a:gd name="connsiteY561" fmla="*/ 1186962 h 1493144"/>
                  <a:gd name="connsiteX562" fmla="*/ 26744 w 735515"/>
                  <a:gd name="connsiteY562" fmla="*/ 1184493 h 1493144"/>
                  <a:gd name="connsiteX563" fmla="*/ 24274 w 735515"/>
                  <a:gd name="connsiteY563" fmla="*/ 1184493 h 1493144"/>
                  <a:gd name="connsiteX564" fmla="*/ 21806 w 735515"/>
                  <a:gd name="connsiteY564" fmla="*/ 1182024 h 1493144"/>
                  <a:gd name="connsiteX565" fmla="*/ 21806 w 735515"/>
                  <a:gd name="connsiteY565" fmla="*/ 1172149 h 1493144"/>
                  <a:gd name="connsiteX566" fmla="*/ 24274 w 735515"/>
                  <a:gd name="connsiteY566" fmla="*/ 1169682 h 1493144"/>
                  <a:gd name="connsiteX567" fmla="*/ 21806 w 735515"/>
                  <a:gd name="connsiteY567" fmla="*/ 1164745 h 1493144"/>
                  <a:gd name="connsiteX568" fmla="*/ 21806 w 735515"/>
                  <a:gd name="connsiteY568" fmla="*/ 1157338 h 1493144"/>
                  <a:gd name="connsiteX569" fmla="*/ 24274 w 735515"/>
                  <a:gd name="connsiteY569" fmla="*/ 1157338 h 1493144"/>
                  <a:gd name="connsiteX570" fmla="*/ 29211 w 735515"/>
                  <a:gd name="connsiteY570" fmla="*/ 1154870 h 1493144"/>
                  <a:gd name="connsiteX571" fmla="*/ 34148 w 735515"/>
                  <a:gd name="connsiteY571" fmla="*/ 1152401 h 1493144"/>
                  <a:gd name="connsiteX572" fmla="*/ 39086 w 735515"/>
                  <a:gd name="connsiteY572" fmla="*/ 1149934 h 1493144"/>
                  <a:gd name="connsiteX573" fmla="*/ 39086 w 735515"/>
                  <a:gd name="connsiteY573" fmla="*/ 1147465 h 1493144"/>
                  <a:gd name="connsiteX574" fmla="*/ 41553 w 735515"/>
                  <a:gd name="connsiteY574" fmla="*/ 1147465 h 1493144"/>
                  <a:gd name="connsiteX575" fmla="*/ 41553 w 735515"/>
                  <a:gd name="connsiteY575" fmla="*/ 1142528 h 1493144"/>
                  <a:gd name="connsiteX576" fmla="*/ 44023 w 735515"/>
                  <a:gd name="connsiteY576" fmla="*/ 1135121 h 1493144"/>
                  <a:gd name="connsiteX577" fmla="*/ 44023 w 735515"/>
                  <a:gd name="connsiteY577" fmla="*/ 1117842 h 1493144"/>
                  <a:gd name="connsiteX578" fmla="*/ 41553 w 735515"/>
                  <a:gd name="connsiteY578" fmla="*/ 1115375 h 1493144"/>
                  <a:gd name="connsiteX579" fmla="*/ 39086 w 735515"/>
                  <a:gd name="connsiteY579" fmla="*/ 1117842 h 1493144"/>
                  <a:gd name="connsiteX580" fmla="*/ 34148 w 735515"/>
                  <a:gd name="connsiteY580" fmla="*/ 1117842 h 1493144"/>
                  <a:gd name="connsiteX581" fmla="*/ 31681 w 735515"/>
                  <a:gd name="connsiteY581" fmla="*/ 1115375 h 1493144"/>
                  <a:gd name="connsiteX582" fmla="*/ 29211 w 735515"/>
                  <a:gd name="connsiteY582" fmla="*/ 1115375 h 1493144"/>
                  <a:gd name="connsiteX583" fmla="*/ 29211 w 735515"/>
                  <a:gd name="connsiteY583" fmla="*/ 1112906 h 1493144"/>
                  <a:gd name="connsiteX584" fmla="*/ 26744 w 735515"/>
                  <a:gd name="connsiteY584" fmla="*/ 1112906 h 1493144"/>
                  <a:gd name="connsiteX585" fmla="*/ 26744 w 735515"/>
                  <a:gd name="connsiteY585" fmla="*/ 1110437 h 1493144"/>
                  <a:gd name="connsiteX586" fmla="*/ 29211 w 735515"/>
                  <a:gd name="connsiteY586" fmla="*/ 1107968 h 1493144"/>
                  <a:gd name="connsiteX587" fmla="*/ 29211 w 735515"/>
                  <a:gd name="connsiteY587" fmla="*/ 1105500 h 1493144"/>
                  <a:gd name="connsiteX588" fmla="*/ 31681 w 735515"/>
                  <a:gd name="connsiteY588" fmla="*/ 1100562 h 1493144"/>
                  <a:gd name="connsiteX589" fmla="*/ 34148 w 735515"/>
                  <a:gd name="connsiteY589" fmla="*/ 1095626 h 1493144"/>
                  <a:gd name="connsiteX590" fmla="*/ 34148 w 735515"/>
                  <a:gd name="connsiteY590" fmla="*/ 1093158 h 1493144"/>
                  <a:gd name="connsiteX591" fmla="*/ 36616 w 735515"/>
                  <a:gd name="connsiteY591" fmla="*/ 1088220 h 1493144"/>
                  <a:gd name="connsiteX592" fmla="*/ 36616 w 735515"/>
                  <a:gd name="connsiteY592" fmla="*/ 1075878 h 1493144"/>
                  <a:gd name="connsiteX593" fmla="*/ 39086 w 735515"/>
                  <a:gd name="connsiteY593" fmla="*/ 1073409 h 1493144"/>
                  <a:gd name="connsiteX594" fmla="*/ 41553 w 735515"/>
                  <a:gd name="connsiteY594" fmla="*/ 1070941 h 1493144"/>
                  <a:gd name="connsiteX595" fmla="*/ 41553 w 735515"/>
                  <a:gd name="connsiteY595" fmla="*/ 1051192 h 1493144"/>
                  <a:gd name="connsiteX596" fmla="*/ 44023 w 735515"/>
                  <a:gd name="connsiteY596" fmla="*/ 1046255 h 1493144"/>
                  <a:gd name="connsiteX597" fmla="*/ 46491 w 735515"/>
                  <a:gd name="connsiteY597" fmla="*/ 1041319 h 1493144"/>
                  <a:gd name="connsiteX598" fmla="*/ 46491 w 735515"/>
                  <a:gd name="connsiteY598" fmla="*/ 1036382 h 1493144"/>
                  <a:gd name="connsiteX599" fmla="*/ 44023 w 735515"/>
                  <a:gd name="connsiteY599" fmla="*/ 1031444 h 1493144"/>
                  <a:gd name="connsiteX600" fmla="*/ 44023 w 735515"/>
                  <a:gd name="connsiteY600" fmla="*/ 1021571 h 1493144"/>
                  <a:gd name="connsiteX601" fmla="*/ 46491 w 735515"/>
                  <a:gd name="connsiteY601" fmla="*/ 1016633 h 1493144"/>
                  <a:gd name="connsiteX602" fmla="*/ 48961 w 735515"/>
                  <a:gd name="connsiteY602" fmla="*/ 1011696 h 1493144"/>
                  <a:gd name="connsiteX603" fmla="*/ 53895 w 735515"/>
                  <a:gd name="connsiteY603" fmla="*/ 1006760 h 1493144"/>
                  <a:gd name="connsiteX604" fmla="*/ 61303 w 735515"/>
                  <a:gd name="connsiteY604" fmla="*/ 999354 h 1493144"/>
                  <a:gd name="connsiteX605" fmla="*/ 66240 w 735515"/>
                  <a:gd name="connsiteY605" fmla="*/ 994416 h 1493144"/>
                  <a:gd name="connsiteX606" fmla="*/ 71175 w 735515"/>
                  <a:gd name="connsiteY606" fmla="*/ 991947 h 1493144"/>
                  <a:gd name="connsiteX607" fmla="*/ 76112 w 735515"/>
                  <a:gd name="connsiteY607" fmla="*/ 991947 h 1493144"/>
                  <a:gd name="connsiteX608" fmla="*/ 81050 w 735515"/>
                  <a:gd name="connsiteY608" fmla="*/ 989479 h 1493144"/>
                  <a:gd name="connsiteX609" fmla="*/ 88457 w 735515"/>
                  <a:gd name="connsiteY609" fmla="*/ 989479 h 1493144"/>
                  <a:gd name="connsiteX610" fmla="*/ 90925 w 735515"/>
                  <a:gd name="connsiteY610" fmla="*/ 991947 h 1493144"/>
                  <a:gd name="connsiteX611" fmla="*/ 93392 w 735515"/>
                  <a:gd name="connsiteY611" fmla="*/ 991947 h 1493144"/>
                  <a:gd name="connsiteX612" fmla="*/ 98329 w 735515"/>
                  <a:gd name="connsiteY612" fmla="*/ 994416 h 1493144"/>
                  <a:gd name="connsiteX613" fmla="*/ 105737 w 735515"/>
                  <a:gd name="connsiteY613" fmla="*/ 994416 h 1493144"/>
                  <a:gd name="connsiteX614" fmla="*/ 110671 w 735515"/>
                  <a:gd name="connsiteY614" fmla="*/ 991947 h 1493144"/>
                  <a:gd name="connsiteX615" fmla="*/ 113142 w 735515"/>
                  <a:gd name="connsiteY615" fmla="*/ 989479 h 1493144"/>
                  <a:gd name="connsiteX616" fmla="*/ 115609 w 735515"/>
                  <a:gd name="connsiteY616" fmla="*/ 984543 h 1493144"/>
                  <a:gd name="connsiteX617" fmla="*/ 118079 w 735515"/>
                  <a:gd name="connsiteY617" fmla="*/ 982074 h 1493144"/>
                  <a:gd name="connsiteX618" fmla="*/ 118079 w 735515"/>
                  <a:gd name="connsiteY618" fmla="*/ 977137 h 1493144"/>
                  <a:gd name="connsiteX619" fmla="*/ 120546 w 735515"/>
                  <a:gd name="connsiteY619" fmla="*/ 972199 h 1493144"/>
                  <a:gd name="connsiteX620" fmla="*/ 120546 w 735515"/>
                  <a:gd name="connsiteY620" fmla="*/ 967263 h 1493144"/>
                  <a:gd name="connsiteX621" fmla="*/ 123016 w 735515"/>
                  <a:gd name="connsiteY621" fmla="*/ 964795 h 1493144"/>
                  <a:gd name="connsiteX622" fmla="*/ 127951 w 735515"/>
                  <a:gd name="connsiteY622" fmla="*/ 962326 h 1493144"/>
                  <a:gd name="connsiteX623" fmla="*/ 132888 w 735515"/>
                  <a:gd name="connsiteY623" fmla="*/ 959857 h 1493144"/>
                  <a:gd name="connsiteX624" fmla="*/ 135359 w 735515"/>
                  <a:gd name="connsiteY624" fmla="*/ 957388 h 1493144"/>
                  <a:gd name="connsiteX625" fmla="*/ 137826 w 735515"/>
                  <a:gd name="connsiteY625" fmla="*/ 952453 h 1493144"/>
                  <a:gd name="connsiteX626" fmla="*/ 137826 w 735515"/>
                  <a:gd name="connsiteY626" fmla="*/ 940109 h 1493144"/>
                  <a:gd name="connsiteX627" fmla="*/ 140296 w 735515"/>
                  <a:gd name="connsiteY627" fmla="*/ 932704 h 1493144"/>
                  <a:gd name="connsiteX628" fmla="*/ 140296 w 735515"/>
                  <a:gd name="connsiteY628" fmla="*/ 927767 h 1493144"/>
                  <a:gd name="connsiteX629" fmla="*/ 142763 w 735515"/>
                  <a:gd name="connsiteY629" fmla="*/ 925298 h 1493144"/>
                  <a:gd name="connsiteX630" fmla="*/ 147701 w 735515"/>
                  <a:gd name="connsiteY630" fmla="*/ 925298 h 1493144"/>
                  <a:gd name="connsiteX631" fmla="*/ 157576 w 735515"/>
                  <a:gd name="connsiteY631" fmla="*/ 922829 h 1493144"/>
                  <a:gd name="connsiteX632" fmla="*/ 162510 w 735515"/>
                  <a:gd name="connsiteY632" fmla="*/ 920361 h 1493144"/>
                  <a:gd name="connsiteX633" fmla="*/ 164980 w 735515"/>
                  <a:gd name="connsiteY633" fmla="*/ 912956 h 1493144"/>
                  <a:gd name="connsiteX634" fmla="*/ 167447 w 735515"/>
                  <a:gd name="connsiteY634" fmla="*/ 908018 h 1493144"/>
                  <a:gd name="connsiteX635" fmla="*/ 169918 w 735515"/>
                  <a:gd name="connsiteY635" fmla="*/ 900612 h 1493144"/>
                  <a:gd name="connsiteX636" fmla="*/ 172385 w 735515"/>
                  <a:gd name="connsiteY636" fmla="*/ 895676 h 1493144"/>
                  <a:gd name="connsiteX637" fmla="*/ 174855 w 735515"/>
                  <a:gd name="connsiteY637" fmla="*/ 893208 h 1493144"/>
                  <a:gd name="connsiteX638" fmla="*/ 177322 w 735515"/>
                  <a:gd name="connsiteY638" fmla="*/ 888270 h 1493144"/>
                  <a:gd name="connsiteX639" fmla="*/ 179793 w 735515"/>
                  <a:gd name="connsiteY639" fmla="*/ 885801 h 1493144"/>
                  <a:gd name="connsiteX640" fmla="*/ 177322 w 735515"/>
                  <a:gd name="connsiteY640" fmla="*/ 883333 h 1493144"/>
                  <a:gd name="connsiteX641" fmla="*/ 177322 w 735515"/>
                  <a:gd name="connsiteY641" fmla="*/ 880864 h 1493144"/>
                  <a:gd name="connsiteX642" fmla="*/ 145230 w 735515"/>
                  <a:gd name="connsiteY642" fmla="*/ 880864 h 1493144"/>
                  <a:gd name="connsiteX643" fmla="*/ 137826 w 735515"/>
                  <a:gd name="connsiteY643" fmla="*/ 878397 h 1493144"/>
                  <a:gd name="connsiteX644" fmla="*/ 135359 w 735515"/>
                  <a:gd name="connsiteY644" fmla="*/ 878397 h 1493144"/>
                  <a:gd name="connsiteX645" fmla="*/ 132888 w 735515"/>
                  <a:gd name="connsiteY645" fmla="*/ 875928 h 1493144"/>
                  <a:gd name="connsiteX646" fmla="*/ 135359 w 735515"/>
                  <a:gd name="connsiteY646" fmla="*/ 873459 h 1493144"/>
                  <a:gd name="connsiteX647" fmla="*/ 135359 w 735515"/>
                  <a:gd name="connsiteY647" fmla="*/ 870991 h 1493144"/>
                  <a:gd name="connsiteX648" fmla="*/ 137826 w 735515"/>
                  <a:gd name="connsiteY648" fmla="*/ 866053 h 1493144"/>
                  <a:gd name="connsiteX649" fmla="*/ 140296 w 735515"/>
                  <a:gd name="connsiteY649" fmla="*/ 861117 h 1493144"/>
                  <a:gd name="connsiteX650" fmla="*/ 145230 w 735515"/>
                  <a:gd name="connsiteY650" fmla="*/ 856180 h 1493144"/>
                  <a:gd name="connsiteX651" fmla="*/ 145230 w 735515"/>
                  <a:gd name="connsiteY651" fmla="*/ 848774 h 1493144"/>
                  <a:gd name="connsiteX652" fmla="*/ 140296 w 735515"/>
                  <a:gd name="connsiteY652" fmla="*/ 848774 h 1493144"/>
                  <a:gd name="connsiteX653" fmla="*/ 140296 w 735515"/>
                  <a:gd name="connsiteY653" fmla="*/ 843836 h 1493144"/>
                  <a:gd name="connsiteX654" fmla="*/ 142763 w 735515"/>
                  <a:gd name="connsiteY654" fmla="*/ 841369 h 1493144"/>
                  <a:gd name="connsiteX655" fmla="*/ 147701 w 735515"/>
                  <a:gd name="connsiteY655" fmla="*/ 838900 h 1493144"/>
                  <a:gd name="connsiteX656" fmla="*/ 150168 w 735515"/>
                  <a:gd name="connsiteY656" fmla="*/ 836432 h 1493144"/>
                  <a:gd name="connsiteX657" fmla="*/ 155105 w 735515"/>
                  <a:gd name="connsiteY657" fmla="*/ 833963 h 1493144"/>
                  <a:gd name="connsiteX658" fmla="*/ 160043 w 735515"/>
                  <a:gd name="connsiteY658" fmla="*/ 829025 h 1493144"/>
                  <a:gd name="connsiteX659" fmla="*/ 164980 w 735515"/>
                  <a:gd name="connsiteY659" fmla="*/ 824089 h 1493144"/>
                  <a:gd name="connsiteX660" fmla="*/ 164980 w 735515"/>
                  <a:gd name="connsiteY660" fmla="*/ 806810 h 1493144"/>
                  <a:gd name="connsiteX661" fmla="*/ 167447 w 735515"/>
                  <a:gd name="connsiteY661" fmla="*/ 799404 h 1493144"/>
                  <a:gd name="connsiteX662" fmla="*/ 167447 w 735515"/>
                  <a:gd name="connsiteY662" fmla="*/ 791998 h 1493144"/>
                  <a:gd name="connsiteX663" fmla="*/ 169918 w 735515"/>
                  <a:gd name="connsiteY663" fmla="*/ 787062 h 1493144"/>
                  <a:gd name="connsiteX664" fmla="*/ 167447 w 735515"/>
                  <a:gd name="connsiteY664" fmla="*/ 779655 h 1493144"/>
                  <a:gd name="connsiteX665" fmla="*/ 167447 w 735515"/>
                  <a:gd name="connsiteY665" fmla="*/ 774718 h 1493144"/>
                  <a:gd name="connsiteX666" fmla="*/ 169918 w 735515"/>
                  <a:gd name="connsiteY666" fmla="*/ 769782 h 1493144"/>
                  <a:gd name="connsiteX667" fmla="*/ 172385 w 735515"/>
                  <a:gd name="connsiteY667" fmla="*/ 764845 h 1493144"/>
                  <a:gd name="connsiteX668" fmla="*/ 177322 w 735515"/>
                  <a:gd name="connsiteY668" fmla="*/ 759907 h 1493144"/>
                  <a:gd name="connsiteX669" fmla="*/ 179793 w 735515"/>
                  <a:gd name="connsiteY669" fmla="*/ 754970 h 1493144"/>
                  <a:gd name="connsiteX670" fmla="*/ 179793 w 735515"/>
                  <a:gd name="connsiteY670" fmla="*/ 750034 h 1493144"/>
                  <a:gd name="connsiteX671" fmla="*/ 177322 w 735515"/>
                  <a:gd name="connsiteY671" fmla="*/ 745096 h 1493144"/>
                  <a:gd name="connsiteX672" fmla="*/ 177322 w 735515"/>
                  <a:gd name="connsiteY672" fmla="*/ 740159 h 1493144"/>
                  <a:gd name="connsiteX673" fmla="*/ 179793 w 735515"/>
                  <a:gd name="connsiteY673" fmla="*/ 735221 h 1493144"/>
                  <a:gd name="connsiteX674" fmla="*/ 177322 w 735515"/>
                  <a:gd name="connsiteY674" fmla="*/ 730286 h 1493144"/>
                  <a:gd name="connsiteX675" fmla="*/ 174855 w 735515"/>
                  <a:gd name="connsiteY675" fmla="*/ 725348 h 1493144"/>
                  <a:gd name="connsiteX676" fmla="*/ 167447 w 735515"/>
                  <a:gd name="connsiteY676" fmla="*/ 722879 h 1493144"/>
                  <a:gd name="connsiteX677" fmla="*/ 162510 w 735515"/>
                  <a:gd name="connsiteY677" fmla="*/ 725348 h 1493144"/>
                  <a:gd name="connsiteX678" fmla="*/ 155105 w 735515"/>
                  <a:gd name="connsiteY678" fmla="*/ 727817 h 1493144"/>
                  <a:gd name="connsiteX679" fmla="*/ 147701 w 735515"/>
                  <a:gd name="connsiteY679" fmla="*/ 730286 h 1493144"/>
                  <a:gd name="connsiteX680" fmla="*/ 140296 w 735515"/>
                  <a:gd name="connsiteY680" fmla="*/ 735221 h 1493144"/>
                  <a:gd name="connsiteX681" fmla="*/ 132888 w 735515"/>
                  <a:gd name="connsiteY681" fmla="*/ 740159 h 1493144"/>
                  <a:gd name="connsiteX682" fmla="*/ 130421 w 735515"/>
                  <a:gd name="connsiteY682" fmla="*/ 742628 h 1493144"/>
                  <a:gd name="connsiteX683" fmla="*/ 125484 w 735515"/>
                  <a:gd name="connsiteY683" fmla="*/ 745096 h 1493144"/>
                  <a:gd name="connsiteX684" fmla="*/ 123016 w 735515"/>
                  <a:gd name="connsiteY684" fmla="*/ 742628 h 1493144"/>
                  <a:gd name="connsiteX685" fmla="*/ 123016 w 735515"/>
                  <a:gd name="connsiteY685" fmla="*/ 735221 h 1493144"/>
                  <a:gd name="connsiteX686" fmla="*/ 120546 w 735515"/>
                  <a:gd name="connsiteY686" fmla="*/ 730286 h 1493144"/>
                  <a:gd name="connsiteX687" fmla="*/ 118079 w 735515"/>
                  <a:gd name="connsiteY687" fmla="*/ 725348 h 1493144"/>
                  <a:gd name="connsiteX688" fmla="*/ 113142 w 735515"/>
                  <a:gd name="connsiteY688" fmla="*/ 720411 h 1493144"/>
                  <a:gd name="connsiteX689" fmla="*/ 108204 w 735515"/>
                  <a:gd name="connsiteY689" fmla="*/ 715475 h 1493144"/>
                  <a:gd name="connsiteX690" fmla="*/ 103267 w 735515"/>
                  <a:gd name="connsiteY690" fmla="*/ 710537 h 1493144"/>
                  <a:gd name="connsiteX691" fmla="*/ 100799 w 735515"/>
                  <a:gd name="connsiteY691" fmla="*/ 703131 h 1493144"/>
                  <a:gd name="connsiteX692" fmla="*/ 98329 w 735515"/>
                  <a:gd name="connsiteY692" fmla="*/ 698195 h 1493144"/>
                  <a:gd name="connsiteX693" fmla="*/ 95862 w 735515"/>
                  <a:gd name="connsiteY693" fmla="*/ 695726 h 1493144"/>
                  <a:gd name="connsiteX694" fmla="*/ 93392 w 735515"/>
                  <a:gd name="connsiteY694" fmla="*/ 690891 h 1493144"/>
                  <a:gd name="connsiteX695" fmla="*/ 90925 w 735515"/>
                  <a:gd name="connsiteY695" fmla="*/ 685955 h 1493144"/>
                  <a:gd name="connsiteX696" fmla="*/ 88457 w 735515"/>
                  <a:gd name="connsiteY696" fmla="*/ 680914 h 1493144"/>
                  <a:gd name="connsiteX697" fmla="*/ 85987 w 735515"/>
                  <a:gd name="connsiteY697" fmla="*/ 678447 h 1493144"/>
                  <a:gd name="connsiteX698" fmla="*/ 81050 w 735515"/>
                  <a:gd name="connsiteY698" fmla="*/ 676080 h 1493144"/>
                  <a:gd name="connsiteX699" fmla="*/ 76112 w 735515"/>
                  <a:gd name="connsiteY699" fmla="*/ 673611 h 1493144"/>
                  <a:gd name="connsiteX700" fmla="*/ 71175 w 735515"/>
                  <a:gd name="connsiteY700" fmla="*/ 671144 h 1493144"/>
                  <a:gd name="connsiteX701" fmla="*/ 68708 w 735515"/>
                  <a:gd name="connsiteY701" fmla="*/ 668676 h 1493144"/>
                  <a:gd name="connsiteX702" fmla="*/ 68708 w 735515"/>
                  <a:gd name="connsiteY702" fmla="*/ 661269 h 1493144"/>
                  <a:gd name="connsiteX703" fmla="*/ 66240 w 735515"/>
                  <a:gd name="connsiteY703" fmla="*/ 658801 h 1493144"/>
                  <a:gd name="connsiteX704" fmla="*/ 63770 w 735515"/>
                  <a:gd name="connsiteY704" fmla="*/ 656332 h 1493144"/>
                  <a:gd name="connsiteX705" fmla="*/ 58833 w 735515"/>
                  <a:gd name="connsiteY705" fmla="*/ 653865 h 1493144"/>
                  <a:gd name="connsiteX706" fmla="*/ 56365 w 735515"/>
                  <a:gd name="connsiteY706" fmla="*/ 651396 h 1493144"/>
                  <a:gd name="connsiteX707" fmla="*/ 56365 w 735515"/>
                  <a:gd name="connsiteY707" fmla="*/ 646459 h 1493144"/>
                  <a:gd name="connsiteX708" fmla="*/ 58833 w 735515"/>
                  <a:gd name="connsiteY708" fmla="*/ 643990 h 1493144"/>
                  <a:gd name="connsiteX709" fmla="*/ 58833 w 735515"/>
                  <a:gd name="connsiteY709" fmla="*/ 639052 h 1493144"/>
                  <a:gd name="connsiteX710" fmla="*/ 61303 w 735515"/>
                  <a:gd name="connsiteY710" fmla="*/ 636584 h 1493144"/>
                  <a:gd name="connsiteX711" fmla="*/ 63770 w 735515"/>
                  <a:gd name="connsiteY711" fmla="*/ 631648 h 1493144"/>
                  <a:gd name="connsiteX712" fmla="*/ 66240 w 735515"/>
                  <a:gd name="connsiteY712" fmla="*/ 626710 h 1493144"/>
                  <a:gd name="connsiteX713" fmla="*/ 68708 w 735515"/>
                  <a:gd name="connsiteY713" fmla="*/ 624241 h 1493144"/>
                  <a:gd name="connsiteX714" fmla="*/ 71175 w 735515"/>
                  <a:gd name="connsiteY714" fmla="*/ 621773 h 1493144"/>
                  <a:gd name="connsiteX715" fmla="*/ 76112 w 735515"/>
                  <a:gd name="connsiteY715" fmla="*/ 619304 h 1493144"/>
                  <a:gd name="connsiteX716" fmla="*/ 76112 w 735515"/>
                  <a:gd name="connsiteY716" fmla="*/ 611899 h 1493144"/>
                  <a:gd name="connsiteX717" fmla="*/ 73645 w 735515"/>
                  <a:gd name="connsiteY717" fmla="*/ 609431 h 1493144"/>
                  <a:gd name="connsiteX718" fmla="*/ 73645 w 735515"/>
                  <a:gd name="connsiteY718" fmla="*/ 606962 h 1493144"/>
                  <a:gd name="connsiteX719" fmla="*/ 71175 w 735515"/>
                  <a:gd name="connsiteY719" fmla="*/ 604493 h 1493144"/>
                  <a:gd name="connsiteX720" fmla="*/ 71175 w 735515"/>
                  <a:gd name="connsiteY720" fmla="*/ 602024 h 1493144"/>
                  <a:gd name="connsiteX721" fmla="*/ 68708 w 735515"/>
                  <a:gd name="connsiteY721" fmla="*/ 599556 h 1493144"/>
                  <a:gd name="connsiteX722" fmla="*/ 66240 w 735515"/>
                  <a:gd name="connsiteY722" fmla="*/ 597089 h 1493144"/>
                  <a:gd name="connsiteX723" fmla="*/ 63770 w 735515"/>
                  <a:gd name="connsiteY723" fmla="*/ 594620 h 1493144"/>
                  <a:gd name="connsiteX724" fmla="*/ 63770 w 735515"/>
                  <a:gd name="connsiteY724" fmla="*/ 589682 h 1493144"/>
                  <a:gd name="connsiteX725" fmla="*/ 66240 w 735515"/>
                  <a:gd name="connsiteY725" fmla="*/ 587214 h 1493144"/>
                  <a:gd name="connsiteX726" fmla="*/ 68708 w 735515"/>
                  <a:gd name="connsiteY726" fmla="*/ 584745 h 1493144"/>
                  <a:gd name="connsiteX727" fmla="*/ 68708 w 735515"/>
                  <a:gd name="connsiteY727" fmla="*/ 579809 h 1493144"/>
                  <a:gd name="connsiteX728" fmla="*/ 63770 w 735515"/>
                  <a:gd name="connsiteY728" fmla="*/ 579809 h 1493144"/>
                  <a:gd name="connsiteX729" fmla="*/ 61303 w 735515"/>
                  <a:gd name="connsiteY729" fmla="*/ 574872 h 1493144"/>
                  <a:gd name="connsiteX730" fmla="*/ 63770 w 735515"/>
                  <a:gd name="connsiteY730" fmla="*/ 572403 h 1493144"/>
                  <a:gd name="connsiteX731" fmla="*/ 61303 w 735515"/>
                  <a:gd name="connsiteY731" fmla="*/ 572403 h 1493144"/>
                  <a:gd name="connsiteX732" fmla="*/ 61303 w 735515"/>
                  <a:gd name="connsiteY732" fmla="*/ 569934 h 1493144"/>
                  <a:gd name="connsiteX733" fmla="*/ 58833 w 735515"/>
                  <a:gd name="connsiteY733" fmla="*/ 569934 h 1493144"/>
                  <a:gd name="connsiteX734" fmla="*/ 58833 w 735515"/>
                  <a:gd name="connsiteY734" fmla="*/ 567465 h 1493144"/>
                  <a:gd name="connsiteX735" fmla="*/ 56365 w 735515"/>
                  <a:gd name="connsiteY735" fmla="*/ 564997 h 1493144"/>
                  <a:gd name="connsiteX736" fmla="*/ 51428 w 735515"/>
                  <a:gd name="connsiteY736" fmla="*/ 564997 h 1493144"/>
                  <a:gd name="connsiteX737" fmla="*/ 51428 w 735515"/>
                  <a:gd name="connsiteY737" fmla="*/ 562529 h 1493144"/>
                  <a:gd name="connsiteX738" fmla="*/ 48961 w 735515"/>
                  <a:gd name="connsiteY738" fmla="*/ 562529 h 1493144"/>
                  <a:gd name="connsiteX739" fmla="*/ 48961 w 735515"/>
                  <a:gd name="connsiteY739" fmla="*/ 557592 h 1493144"/>
                  <a:gd name="connsiteX740" fmla="*/ 51428 w 735515"/>
                  <a:gd name="connsiteY740" fmla="*/ 555123 h 1493144"/>
                  <a:gd name="connsiteX741" fmla="*/ 48961 w 735515"/>
                  <a:gd name="connsiteY741" fmla="*/ 552655 h 1493144"/>
                  <a:gd name="connsiteX742" fmla="*/ 46491 w 735515"/>
                  <a:gd name="connsiteY742" fmla="*/ 552655 h 1493144"/>
                  <a:gd name="connsiteX743" fmla="*/ 44023 w 735515"/>
                  <a:gd name="connsiteY743" fmla="*/ 550186 h 1493144"/>
                  <a:gd name="connsiteX744" fmla="*/ 41553 w 735515"/>
                  <a:gd name="connsiteY744" fmla="*/ 550186 h 1493144"/>
                  <a:gd name="connsiteX745" fmla="*/ 36616 w 735515"/>
                  <a:gd name="connsiteY745" fmla="*/ 547717 h 1493144"/>
                  <a:gd name="connsiteX746" fmla="*/ 34148 w 735515"/>
                  <a:gd name="connsiteY746" fmla="*/ 547717 h 1493144"/>
                  <a:gd name="connsiteX747" fmla="*/ 34148 w 735515"/>
                  <a:gd name="connsiteY747" fmla="*/ 545248 h 1493144"/>
                  <a:gd name="connsiteX748" fmla="*/ 36616 w 735515"/>
                  <a:gd name="connsiteY748" fmla="*/ 542781 h 1493144"/>
                  <a:gd name="connsiteX749" fmla="*/ 36616 w 735515"/>
                  <a:gd name="connsiteY749" fmla="*/ 540312 h 1493144"/>
                  <a:gd name="connsiteX750" fmla="*/ 34148 w 735515"/>
                  <a:gd name="connsiteY750" fmla="*/ 537844 h 1493144"/>
                  <a:gd name="connsiteX751" fmla="*/ 34148 w 735515"/>
                  <a:gd name="connsiteY751" fmla="*/ 535375 h 1493144"/>
                  <a:gd name="connsiteX752" fmla="*/ 36616 w 735515"/>
                  <a:gd name="connsiteY752" fmla="*/ 532906 h 1493144"/>
                  <a:gd name="connsiteX753" fmla="*/ 36616 w 735515"/>
                  <a:gd name="connsiteY753" fmla="*/ 525502 h 1493144"/>
                  <a:gd name="connsiteX754" fmla="*/ 34148 w 735515"/>
                  <a:gd name="connsiteY754" fmla="*/ 523033 h 1493144"/>
                  <a:gd name="connsiteX755" fmla="*/ 31681 w 735515"/>
                  <a:gd name="connsiteY755" fmla="*/ 520564 h 1493144"/>
                  <a:gd name="connsiteX756" fmla="*/ 31681 w 735515"/>
                  <a:gd name="connsiteY756" fmla="*/ 518095 h 1493144"/>
                  <a:gd name="connsiteX757" fmla="*/ 34148 w 735515"/>
                  <a:gd name="connsiteY757" fmla="*/ 513158 h 1493144"/>
                  <a:gd name="connsiteX758" fmla="*/ 31681 w 735515"/>
                  <a:gd name="connsiteY758" fmla="*/ 510689 h 1493144"/>
                  <a:gd name="connsiteX759" fmla="*/ 31681 w 735515"/>
                  <a:gd name="connsiteY759" fmla="*/ 508222 h 1493144"/>
                  <a:gd name="connsiteX760" fmla="*/ 29211 w 735515"/>
                  <a:gd name="connsiteY760" fmla="*/ 508222 h 1493144"/>
                  <a:gd name="connsiteX761" fmla="*/ 29211 w 735515"/>
                  <a:gd name="connsiteY761" fmla="*/ 505753 h 1493144"/>
                  <a:gd name="connsiteX762" fmla="*/ 19336 w 735515"/>
                  <a:gd name="connsiteY762" fmla="*/ 505753 h 1493144"/>
                  <a:gd name="connsiteX763" fmla="*/ 16869 w 735515"/>
                  <a:gd name="connsiteY763" fmla="*/ 503285 h 1493144"/>
                  <a:gd name="connsiteX764" fmla="*/ 14402 w 735515"/>
                  <a:gd name="connsiteY764" fmla="*/ 500816 h 1493144"/>
                  <a:gd name="connsiteX765" fmla="*/ 14402 w 735515"/>
                  <a:gd name="connsiteY765" fmla="*/ 493410 h 1493144"/>
                  <a:gd name="connsiteX766" fmla="*/ 11931 w 735515"/>
                  <a:gd name="connsiteY766" fmla="*/ 493410 h 1493144"/>
                  <a:gd name="connsiteX767" fmla="*/ 9464 w 735515"/>
                  <a:gd name="connsiteY767" fmla="*/ 490941 h 1493144"/>
                  <a:gd name="connsiteX768" fmla="*/ 9464 w 735515"/>
                  <a:gd name="connsiteY768" fmla="*/ 478599 h 1493144"/>
                  <a:gd name="connsiteX769" fmla="*/ 11931 w 735515"/>
                  <a:gd name="connsiteY769" fmla="*/ 478599 h 1493144"/>
                  <a:gd name="connsiteX770" fmla="*/ 14402 w 735515"/>
                  <a:gd name="connsiteY770" fmla="*/ 476130 h 1493144"/>
                  <a:gd name="connsiteX771" fmla="*/ 14402 w 735515"/>
                  <a:gd name="connsiteY771" fmla="*/ 468726 h 1493144"/>
                  <a:gd name="connsiteX772" fmla="*/ 16869 w 735515"/>
                  <a:gd name="connsiteY772" fmla="*/ 463788 h 1493144"/>
                  <a:gd name="connsiteX773" fmla="*/ 16869 w 735515"/>
                  <a:gd name="connsiteY773" fmla="*/ 453915 h 1493144"/>
                  <a:gd name="connsiteX774" fmla="*/ 19336 w 735515"/>
                  <a:gd name="connsiteY774" fmla="*/ 451446 h 1493144"/>
                  <a:gd name="connsiteX775" fmla="*/ 29211 w 735515"/>
                  <a:gd name="connsiteY775" fmla="*/ 451446 h 1493144"/>
                  <a:gd name="connsiteX776" fmla="*/ 29211 w 735515"/>
                  <a:gd name="connsiteY776" fmla="*/ 446509 h 1493144"/>
                  <a:gd name="connsiteX777" fmla="*/ 31681 w 735515"/>
                  <a:gd name="connsiteY777" fmla="*/ 444040 h 1493144"/>
                  <a:gd name="connsiteX778" fmla="*/ 31681 w 735515"/>
                  <a:gd name="connsiteY778" fmla="*/ 441571 h 1493144"/>
                  <a:gd name="connsiteX779" fmla="*/ 29211 w 735515"/>
                  <a:gd name="connsiteY779" fmla="*/ 441571 h 1493144"/>
                  <a:gd name="connsiteX780" fmla="*/ 26744 w 735515"/>
                  <a:gd name="connsiteY780" fmla="*/ 439102 h 1493144"/>
                  <a:gd name="connsiteX781" fmla="*/ 24274 w 735515"/>
                  <a:gd name="connsiteY781" fmla="*/ 436634 h 1493144"/>
                  <a:gd name="connsiteX782" fmla="*/ 21806 w 735515"/>
                  <a:gd name="connsiteY782" fmla="*/ 434166 h 1493144"/>
                  <a:gd name="connsiteX783" fmla="*/ 19336 w 735515"/>
                  <a:gd name="connsiteY783" fmla="*/ 434166 h 1493144"/>
                  <a:gd name="connsiteX784" fmla="*/ 19336 w 735515"/>
                  <a:gd name="connsiteY784" fmla="*/ 429229 h 1493144"/>
                  <a:gd name="connsiteX785" fmla="*/ 16869 w 735515"/>
                  <a:gd name="connsiteY785" fmla="*/ 426760 h 1493144"/>
                  <a:gd name="connsiteX786" fmla="*/ 16869 w 735515"/>
                  <a:gd name="connsiteY786" fmla="*/ 416887 h 1493144"/>
                  <a:gd name="connsiteX787" fmla="*/ 19336 w 735515"/>
                  <a:gd name="connsiteY787" fmla="*/ 416887 h 1493144"/>
                  <a:gd name="connsiteX788" fmla="*/ 21806 w 735515"/>
                  <a:gd name="connsiteY788" fmla="*/ 414418 h 1493144"/>
                  <a:gd name="connsiteX789" fmla="*/ 21806 w 735515"/>
                  <a:gd name="connsiteY789" fmla="*/ 407012 h 1493144"/>
                  <a:gd name="connsiteX790" fmla="*/ 24274 w 735515"/>
                  <a:gd name="connsiteY790" fmla="*/ 404543 h 1493144"/>
                  <a:gd name="connsiteX791" fmla="*/ 24274 w 735515"/>
                  <a:gd name="connsiteY791" fmla="*/ 389732 h 1493144"/>
                  <a:gd name="connsiteX792" fmla="*/ 26744 w 735515"/>
                  <a:gd name="connsiteY792" fmla="*/ 384795 h 1493144"/>
                  <a:gd name="connsiteX793" fmla="*/ 29211 w 735515"/>
                  <a:gd name="connsiteY793" fmla="*/ 382326 h 1493144"/>
                  <a:gd name="connsiteX794" fmla="*/ 31681 w 735515"/>
                  <a:gd name="connsiteY794" fmla="*/ 382326 h 1493144"/>
                  <a:gd name="connsiteX795" fmla="*/ 31681 w 735515"/>
                  <a:gd name="connsiteY795" fmla="*/ 379859 h 1493144"/>
                  <a:gd name="connsiteX796" fmla="*/ 34148 w 735515"/>
                  <a:gd name="connsiteY796" fmla="*/ 377390 h 1493144"/>
                  <a:gd name="connsiteX797" fmla="*/ 34148 w 735515"/>
                  <a:gd name="connsiteY797" fmla="*/ 372453 h 1493144"/>
                  <a:gd name="connsiteX798" fmla="*/ 34148 w 735515"/>
                  <a:gd name="connsiteY798" fmla="*/ 372453 h 1493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</a:cxnLst>
                <a:rect l="l" t="t" r="r" b="b"/>
                <a:pathLst>
                  <a:path w="735515" h="1493144">
                    <a:moveTo>
                      <a:pt x="34148" y="372453"/>
                    </a:moveTo>
                    <a:lnTo>
                      <a:pt x="34148" y="369984"/>
                    </a:lnTo>
                    <a:lnTo>
                      <a:pt x="31681" y="367515"/>
                    </a:lnTo>
                    <a:lnTo>
                      <a:pt x="34148" y="365047"/>
                    </a:lnTo>
                    <a:lnTo>
                      <a:pt x="34148" y="355173"/>
                    </a:lnTo>
                    <a:lnTo>
                      <a:pt x="36616" y="352705"/>
                    </a:lnTo>
                    <a:lnTo>
                      <a:pt x="36616" y="347767"/>
                    </a:lnTo>
                    <a:lnTo>
                      <a:pt x="39086" y="345300"/>
                    </a:lnTo>
                    <a:lnTo>
                      <a:pt x="39086" y="342831"/>
                    </a:lnTo>
                    <a:lnTo>
                      <a:pt x="36616" y="340362"/>
                    </a:lnTo>
                    <a:lnTo>
                      <a:pt x="36616" y="337894"/>
                    </a:lnTo>
                    <a:lnTo>
                      <a:pt x="34148" y="337894"/>
                    </a:lnTo>
                    <a:lnTo>
                      <a:pt x="31681" y="335425"/>
                    </a:lnTo>
                    <a:lnTo>
                      <a:pt x="31681" y="332956"/>
                    </a:lnTo>
                    <a:lnTo>
                      <a:pt x="34148" y="330488"/>
                    </a:lnTo>
                    <a:lnTo>
                      <a:pt x="39086" y="330488"/>
                    </a:lnTo>
                    <a:lnTo>
                      <a:pt x="39086" y="320614"/>
                    </a:lnTo>
                    <a:lnTo>
                      <a:pt x="41553" y="318145"/>
                    </a:lnTo>
                    <a:lnTo>
                      <a:pt x="41553" y="310739"/>
                    </a:lnTo>
                    <a:lnTo>
                      <a:pt x="44023" y="310739"/>
                    </a:lnTo>
                    <a:lnTo>
                      <a:pt x="46491" y="308272"/>
                    </a:lnTo>
                    <a:lnTo>
                      <a:pt x="48961" y="308272"/>
                    </a:lnTo>
                    <a:lnTo>
                      <a:pt x="51428" y="305803"/>
                    </a:lnTo>
                    <a:lnTo>
                      <a:pt x="51428" y="300866"/>
                    </a:lnTo>
                    <a:lnTo>
                      <a:pt x="48961" y="298397"/>
                    </a:lnTo>
                    <a:lnTo>
                      <a:pt x="46491" y="293460"/>
                    </a:lnTo>
                    <a:lnTo>
                      <a:pt x="46491" y="290991"/>
                    </a:lnTo>
                    <a:lnTo>
                      <a:pt x="44023" y="288524"/>
                    </a:lnTo>
                    <a:lnTo>
                      <a:pt x="44023" y="286055"/>
                    </a:lnTo>
                    <a:lnTo>
                      <a:pt x="46491" y="283586"/>
                    </a:lnTo>
                    <a:lnTo>
                      <a:pt x="48961" y="281118"/>
                    </a:lnTo>
                    <a:lnTo>
                      <a:pt x="56365" y="281118"/>
                    </a:lnTo>
                    <a:lnTo>
                      <a:pt x="56365" y="266307"/>
                    </a:lnTo>
                    <a:lnTo>
                      <a:pt x="58833" y="261369"/>
                    </a:lnTo>
                    <a:lnTo>
                      <a:pt x="56365" y="261369"/>
                    </a:lnTo>
                    <a:lnTo>
                      <a:pt x="56365" y="253965"/>
                    </a:lnTo>
                    <a:lnTo>
                      <a:pt x="53895" y="253965"/>
                    </a:lnTo>
                    <a:lnTo>
                      <a:pt x="53895" y="251496"/>
                    </a:lnTo>
                    <a:lnTo>
                      <a:pt x="48961" y="246661"/>
                    </a:lnTo>
                    <a:lnTo>
                      <a:pt x="46491" y="241725"/>
                    </a:lnTo>
                    <a:lnTo>
                      <a:pt x="46491" y="231850"/>
                    </a:lnTo>
                    <a:lnTo>
                      <a:pt x="48961" y="229381"/>
                    </a:lnTo>
                    <a:lnTo>
                      <a:pt x="48961" y="219404"/>
                    </a:lnTo>
                    <a:lnTo>
                      <a:pt x="53895" y="219404"/>
                    </a:lnTo>
                    <a:lnTo>
                      <a:pt x="53895" y="216937"/>
                    </a:lnTo>
                    <a:lnTo>
                      <a:pt x="56365" y="214570"/>
                    </a:lnTo>
                    <a:lnTo>
                      <a:pt x="58833" y="212101"/>
                    </a:lnTo>
                    <a:lnTo>
                      <a:pt x="61303" y="207166"/>
                    </a:lnTo>
                    <a:lnTo>
                      <a:pt x="58833" y="204697"/>
                    </a:lnTo>
                    <a:lnTo>
                      <a:pt x="58833" y="197291"/>
                    </a:lnTo>
                    <a:lnTo>
                      <a:pt x="56365" y="192353"/>
                    </a:lnTo>
                    <a:lnTo>
                      <a:pt x="56365" y="182480"/>
                    </a:lnTo>
                    <a:lnTo>
                      <a:pt x="58833" y="180011"/>
                    </a:lnTo>
                    <a:lnTo>
                      <a:pt x="61303" y="177542"/>
                    </a:lnTo>
                    <a:lnTo>
                      <a:pt x="63770" y="177542"/>
                    </a:lnTo>
                    <a:lnTo>
                      <a:pt x="61303" y="172606"/>
                    </a:lnTo>
                    <a:lnTo>
                      <a:pt x="61303" y="167669"/>
                    </a:lnTo>
                    <a:lnTo>
                      <a:pt x="63770" y="162732"/>
                    </a:lnTo>
                    <a:lnTo>
                      <a:pt x="63770" y="155327"/>
                    </a:lnTo>
                    <a:lnTo>
                      <a:pt x="68708" y="152858"/>
                    </a:lnTo>
                    <a:lnTo>
                      <a:pt x="73645" y="150389"/>
                    </a:lnTo>
                    <a:lnTo>
                      <a:pt x="73645" y="145452"/>
                    </a:lnTo>
                    <a:lnTo>
                      <a:pt x="71175" y="145452"/>
                    </a:lnTo>
                    <a:lnTo>
                      <a:pt x="66240" y="142983"/>
                    </a:lnTo>
                    <a:lnTo>
                      <a:pt x="66240" y="133110"/>
                    </a:lnTo>
                    <a:lnTo>
                      <a:pt x="68708" y="130641"/>
                    </a:lnTo>
                    <a:lnTo>
                      <a:pt x="68708" y="125704"/>
                    </a:lnTo>
                    <a:lnTo>
                      <a:pt x="66240" y="125704"/>
                    </a:lnTo>
                    <a:lnTo>
                      <a:pt x="63770" y="120766"/>
                    </a:lnTo>
                    <a:lnTo>
                      <a:pt x="61303" y="118299"/>
                    </a:lnTo>
                    <a:lnTo>
                      <a:pt x="61303" y="115830"/>
                    </a:lnTo>
                    <a:lnTo>
                      <a:pt x="63770" y="113362"/>
                    </a:lnTo>
                    <a:lnTo>
                      <a:pt x="66240" y="113362"/>
                    </a:lnTo>
                    <a:lnTo>
                      <a:pt x="68708" y="115830"/>
                    </a:lnTo>
                    <a:lnTo>
                      <a:pt x="71175" y="115830"/>
                    </a:lnTo>
                    <a:lnTo>
                      <a:pt x="73645" y="113362"/>
                    </a:lnTo>
                    <a:lnTo>
                      <a:pt x="73645" y="110893"/>
                    </a:lnTo>
                    <a:lnTo>
                      <a:pt x="76112" y="108424"/>
                    </a:lnTo>
                    <a:lnTo>
                      <a:pt x="76112" y="105955"/>
                    </a:lnTo>
                    <a:lnTo>
                      <a:pt x="73645" y="101020"/>
                    </a:lnTo>
                    <a:lnTo>
                      <a:pt x="73645" y="98551"/>
                    </a:lnTo>
                    <a:lnTo>
                      <a:pt x="76112" y="93613"/>
                    </a:lnTo>
                    <a:lnTo>
                      <a:pt x="78582" y="91145"/>
                    </a:lnTo>
                    <a:lnTo>
                      <a:pt x="81050" y="88676"/>
                    </a:lnTo>
                    <a:lnTo>
                      <a:pt x="83520" y="88676"/>
                    </a:lnTo>
                    <a:lnTo>
                      <a:pt x="85987" y="91145"/>
                    </a:lnTo>
                    <a:lnTo>
                      <a:pt x="90925" y="91145"/>
                    </a:lnTo>
                    <a:lnTo>
                      <a:pt x="90925" y="88676"/>
                    </a:lnTo>
                    <a:lnTo>
                      <a:pt x="93392" y="86207"/>
                    </a:lnTo>
                    <a:lnTo>
                      <a:pt x="95862" y="83738"/>
                    </a:lnTo>
                    <a:lnTo>
                      <a:pt x="98329" y="78803"/>
                    </a:lnTo>
                    <a:lnTo>
                      <a:pt x="100799" y="78803"/>
                    </a:lnTo>
                    <a:lnTo>
                      <a:pt x="105737" y="76334"/>
                    </a:lnTo>
                    <a:lnTo>
                      <a:pt x="105737" y="71396"/>
                    </a:lnTo>
                    <a:lnTo>
                      <a:pt x="108204" y="66459"/>
                    </a:lnTo>
                    <a:lnTo>
                      <a:pt x="108204" y="59054"/>
                    </a:lnTo>
                    <a:lnTo>
                      <a:pt x="110671" y="54117"/>
                    </a:lnTo>
                    <a:lnTo>
                      <a:pt x="108204" y="51648"/>
                    </a:lnTo>
                    <a:lnTo>
                      <a:pt x="108204" y="49179"/>
                    </a:lnTo>
                    <a:lnTo>
                      <a:pt x="110671" y="46711"/>
                    </a:lnTo>
                    <a:lnTo>
                      <a:pt x="113142" y="44243"/>
                    </a:lnTo>
                    <a:lnTo>
                      <a:pt x="118079" y="41775"/>
                    </a:lnTo>
                    <a:lnTo>
                      <a:pt x="127951" y="39306"/>
                    </a:lnTo>
                    <a:lnTo>
                      <a:pt x="130421" y="36837"/>
                    </a:lnTo>
                    <a:lnTo>
                      <a:pt x="127951" y="31900"/>
                    </a:lnTo>
                    <a:lnTo>
                      <a:pt x="125484" y="29431"/>
                    </a:lnTo>
                    <a:lnTo>
                      <a:pt x="127951" y="26964"/>
                    </a:lnTo>
                    <a:lnTo>
                      <a:pt x="130421" y="24495"/>
                    </a:lnTo>
                    <a:lnTo>
                      <a:pt x="132888" y="22026"/>
                    </a:lnTo>
                    <a:lnTo>
                      <a:pt x="132888" y="7216"/>
                    </a:lnTo>
                    <a:lnTo>
                      <a:pt x="137826" y="7216"/>
                    </a:lnTo>
                    <a:lnTo>
                      <a:pt x="142763" y="4747"/>
                    </a:lnTo>
                    <a:lnTo>
                      <a:pt x="147701" y="7216"/>
                    </a:lnTo>
                    <a:lnTo>
                      <a:pt x="150168" y="7216"/>
                    </a:lnTo>
                    <a:lnTo>
                      <a:pt x="152638" y="4747"/>
                    </a:lnTo>
                    <a:lnTo>
                      <a:pt x="155105" y="2278"/>
                    </a:lnTo>
                    <a:lnTo>
                      <a:pt x="157576" y="-191"/>
                    </a:lnTo>
                    <a:lnTo>
                      <a:pt x="164980" y="-191"/>
                    </a:lnTo>
                    <a:lnTo>
                      <a:pt x="169918" y="2278"/>
                    </a:lnTo>
                    <a:lnTo>
                      <a:pt x="177322" y="2278"/>
                    </a:lnTo>
                    <a:lnTo>
                      <a:pt x="179793" y="4747"/>
                    </a:lnTo>
                    <a:lnTo>
                      <a:pt x="177322" y="7216"/>
                    </a:lnTo>
                    <a:lnTo>
                      <a:pt x="179793" y="9684"/>
                    </a:lnTo>
                    <a:lnTo>
                      <a:pt x="182260" y="12151"/>
                    </a:lnTo>
                    <a:lnTo>
                      <a:pt x="184727" y="19558"/>
                    </a:lnTo>
                    <a:lnTo>
                      <a:pt x="182260" y="24495"/>
                    </a:lnTo>
                    <a:lnTo>
                      <a:pt x="182260" y="29431"/>
                    </a:lnTo>
                    <a:lnTo>
                      <a:pt x="189664" y="29431"/>
                    </a:lnTo>
                    <a:lnTo>
                      <a:pt x="192135" y="31900"/>
                    </a:lnTo>
                    <a:lnTo>
                      <a:pt x="202006" y="31900"/>
                    </a:lnTo>
                    <a:lnTo>
                      <a:pt x="206944" y="29431"/>
                    </a:lnTo>
                    <a:lnTo>
                      <a:pt x="209414" y="31900"/>
                    </a:lnTo>
                    <a:lnTo>
                      <a:pt x="209414" y="36837"/>
                    </a:lnTo>
                    <a:lnTo>
                      <a:pt x="206944" y="39306"/>
                    </a:lnTo>
                    <a:lnTo>
                      <a:pt x="204477" y="41775"/>
                    </a:lnTo>
                    <a:lnTo>
                      <a:pt x="202006" y="41775"/>
                    </a:lnTo>
                    <a:lnTo>
                      <a:pt x="202006" y="46711"/>
                    </a:lnTo>
                    <a:lnTo>
                      <a:pt x="204477" y="49179"/>
                    </a:lnTo>
                    <a:lnTo>
                      <a:pt x="209414" y="51648"/>
                    </a:lnTo>
                    <a:lnTo>
                      <a:pt x="211881" y="54117"/>
                    </a:lnTo>
                    <a:lnTo>
                      <a:pt x="216819" y="54117"/>
                    </a:lnTo>
                    <a:lnTo>
                      <a:pt x="219286" y="56585"/>
                    </a:lnTo>
                    <a:lnTo>
                      <a:pt x="219286" y="59054"/>
                    </a:lnTo>
                    <a:lnTo>
                      <a:pt x="224223" y="63992"/>
                    </a:lnTo>
                    <a:lnTo>
                      <a:pt x="226694" y="71396"/>
                    </a:lnTo>
                    <a:lnTo>
                      <a:pt x="229161" y="76334"/>
                    </a:lnTo>
                    <a:lnTo>
                      <a:pt x="229161" y="81271"/>
                    </a:lnTo>
                    <a:lnTo>
                      <a:pt x="231631" y="83738"/>
                    </a:lnTo>
                    <a:lnTo>
                      <a:pt x="236566" y="83738"/>
                    </a:lnTo>
                    <a:lnTo>
                      <a:pt x="243973" y="93613"/>
                    </a:lnTo>
                    <a:lnTo>
                      <a:pt x="248911" y="96082"/>
                    </a:lnTo>
                    <a:lnTo>
                      <a:pt x="251378" y="98551"/>
                    </a:lnTo>
                    <a:lnTo>
                      <a:pt x="256315" y="101020"/>
                    </a:lnTo>
                    <a:lnTo>
                      <a:pt x="258783" y="101020"/>
                    </a:lnTo>
                    <a:lnTo>
                      <a:pt x="258783" y="103487"/>
                    </a:lnTo>
                    <a:lnTo>
                      <a:pt x="261253" y="105955"/>
                    </a:lnTo>
                    <a:lnTo>
                      <a:pt x="258783" y="110893"/>
                    </a:lnTo>
                    <a:lnTo>
                      <a:pt x="256315" y="113362"/>
                    </a:lnTo>
                    <a:lnTo>
                      <a:pt x="253845" y="115830"/>
                    </a:lnTo>
                    <a:lnTo>
                      <a:pt x="248911" y="118299"/>
                    </a:lnTo>
                    <a:lnTo>
                      <a:pt x="248911" y="120766"/>
                    </a:lnTo>
                    <a:lnTo>
                      <a:pt x="251378" y="128172"/>
                    </a:lnTo>
                    <a:lnTo>
                      <a:pt x="253845" y="138046"/>
                    </a:lnTo>
                    <a:lnTo>
                      <a:pt x="256315" y="145452"/>
                    </a:lnTo>
                    <a:lnTo>
                      <a:pt x="258783" y="150389"/>
                    </a:lnTo>
                    <a:lnTo>
                      <a:pt x="261253" y="155327"/>
                    </a:lnTo>
                    <a:lnTo>
                      <a:pt x="271125" y="160263"/>
                    </a:lnTo>
                    <a:lnTo>
                      <a:pt x="278532" y="157794"/>
                    </a:lnTo>
                    <a:lnTo>
                      <a:pt x="283470" y="157794"/>
                    </a:lnTo>
                    <a:lnTo>
                      <a:pt x="288407" y="165200"/>
                    </a:lnTo>
                    <a:lnTo>
                      <a:pt x="295812" y="170138"/>
                    </a:lnTo>
                    <a:lnTo>
                      <a:pt x="300749" y="175074"/>
                    </a:lnTo>
                    <a:lnTo>
                      <a:pt x="300749" y="187417"/>
                    </a:lnTo>
                    <a:lnTo>
                      <a:pt x="298279" y="194822"/>
                    </a:lnTo>
                    <a:lnTo>
                      <a:pt x="300749" y="197291"/>
                    </a:lnTo>
                    <a:lnTo>
                      <a:pt x="305687" y="199759"/>
                    </a:lnTo>
                    <a:lnTo>
                      <a:pt x="313091" y="204697"/>
                    </a:lnTo>
                    <a:lnTo>
                      <a:pt x="318029" y="212101"/>
                    </a:lnTo>
                    <a:lnTo>
                      <a:pt x="327901" y="216937"/>
                    </a:lnTo>
                    <a:lnTo>
                      <a:pt x="332838" y="219404"/>
                    </a:lnTo>
                    <a:lnTo>
                      <a:pt x="337776" y="221873"/>
                    </a:lnTo>
                    <a:lnTo>
                      <a:pt x="347651" y="226914"/>
                    </a:lnTo>
                    <a:lnTo>
                      <a:pt x="350118" y="229381"/>
                    </a:lnTo>
                    <a:lnTo>
                      <a:pt x="352588" y="226914"/>
                    </a:lnTo>
                    <a:lnTo>
                      <a:pt x="352588" y="209634"/>
                    </a:lnTo>
                    <a:lnTo>
                      <a:pt x="355055" y="202228"/>
                    </a:lnTo>
                    <a:lnTo>
                      <a:pt x="357526" y="197291"/>
                    </a:lnTo>
                    <a:lnTo>
                      <a:pt x="359993" y="192353"/>
                    </a:lnTo>
                    <a:lnTo>
                      <a:pt x="359993" y="189886"/>
                    </a:lnTo>
                    <a:lnTo>
                      <a:pt x="364930" y="189886"/>
                    </a:lnTo>
                    <a:lnTo>
                      <a:pt x="367397" y="192353"/>
                    </a:lnTo>
                    <a:lnTo>
                      <a:pt x="367397" y="197291"/>
                    </a:lnTo>
                    <a:lnTo>
                      <a:pt x="369868" y="199759"/>
                    </a:lnTo>
                    <a:lnTo>
                      <a:pt x="374805" y="202228"/>
                    </a:lnTo>
                    <a:lnTo>
                      <a:pt x="384677" y="199759"/>
                    </a:lnTo>
                    <a:lnTo>
                      <a:pt x="384677" y="202228"/>
                    </a:lnTo>
                    <a:lnTo>
                      <a:pt x="394552" y="207166"/>
                    </a:lnTo>
                    <a:lnTo>
                      <a:pt x="399489" y="207166"/>
                    </a:lnTo>
                    <a:lnTo>
                      <a:pt x="414198" y="204697"/>
                    </a:lnTo>
                    <a:lnTo>
                      <a:pt x="421603" y="207166"/>
                    </a:lnTo>
                    <a:lnTo>
                      <a:pt x="438882" y="207166"/>
                    </a:lnTo>
                    <a:lnTo>
                      <a:pt x="443820" y="209634"/>
                    </a:lnTo>
                    <a:lnTo>
                      <a:pt x="456162" y="209634"/>
                    </a:lnTo>
                    <a:lnTo>
                      <a:pt x="468504" y="212101"/>
                    </a:lnTo>
                    <a:lnTo>
                      <a:pt x="470974" y="214570"/>
                    </a:lnTo>
                    <a:lnTo>
                      <a:pt x="470974" y="224445"/>
                    </a:lnTo>
                    <a:lnTo>
                      <a:pt x="468504" y="226914"/>
                    </a:lnTo>
                    <a:lnTo>
                      <a:pt x="468504" y="234318"/>
                    </a:lnTo>
                    <a:lnTo>
                      <a:pt x="475912" y="239256"/>
                    </a:lnTo>
                    <a:lnTo>
                      <a:pt x="478379" y="244193"/>
                    </a:lnTo>
                    <a:lnTo>
                      <a:pt x="478379" y="249129"/>
                    </a:lnTo>
                    <a:lnTo>
                      <a:pt x="480846" y="256535"/>
                    </a:lnTo>
                    <a:lnTo>
                      <a:pt x="480846" y="266409"/>
                    </a:lnTo>
                    <a:lnTo>
                      <a:pt x="483316" y="268878"/>
                    </a:lnTo>
                    <a:lnTo>
                      <a:pt x="485783" y="271346"/>
                    </a:lnTo>
                    <a:lnTo>
                      <a:pt x="490721" y="278752"/>
                    </a:lnTo>
                    <a:lnTo>
                      <a:pt x="495658" y="283688"/>
                    </a:lnTo>
                    <a:lnTo>
                      <a:pt x="503063" y="281221"/>
                    </a:lnTo>
                    <a:lnTo>
                      <a:pt x="508000" y="278752"/>
                    </a:lnTo>
                    <a:lnTo>
                      <a:pt x="512938" y="286157"/>
                    </a:lnTo>
                    <a:lnTo>
                      <a:pt x="512938" y="288626"/>
                    </a:lnTo>
                    <a:lnTo>
                      <a:pt x="517875" y="298501"/>
                    </a:lnTo>
                    <a:lnTo>
                      <a:pt x="522813" y="303437"/>
                    </a:lnTo>
                    <a:lnTo>
                      <a:pt x="525280" y="313312"/>
                    </a:lnTo>
                    <a:lnTo>
                      <a:pt x="522813" y="320716"/>
                    </a:lnTo>
                    <a:lnTo>
                      <a:pt x="522813" y="323185"/>
                    </a:lnTo>
                    <a:lnTo>
                      <a:pt x="520342" y="328122"/>
                    </a:lnTo>
                    <a:lnTo>
                      <a:pt x="522813" y="330591"/>
                    </a:lnTo>
                    <a:lnTo>
                      <a:pt x="525280" y="333060"/>
                    </a:lnTo>
                    <a:lnTo>
                      <a:pt x="530217" y="342933"/>
                    </a:lnTo>
                    <a:lnTo>
                      <a:pt x="535155" y="347871"/>
                    </a:lnTo>
                    <a:lnTo>
                      <a:pt x="537622" y="350339"/>
                    </a:lnTo>
                    <a:lnTo>
                      <a:pt x="547497" y="357744"/>
                    </a:lnTo>
                    <a:lnTo>
                      <a:pt x="549967" y="360213"/>
                    </a:lnTo>
                    <a:lnTo>
                      <a:pt x="557372" y="362682"/>
                    </a:lnTo>
                    <a:lnTo>
                      <a:pt x="559839" y="367619"/>
                    </a:lnTo>
                    <a:lnTo>
                      <a:pt x="559839" y="379961"/>
                    </a:lnTo>
                    <a:lnTo>
                      <a:pt x="564776" y="387367"/>
                    </a:lnTo>
                    <a:lnTo>
                      <a:pt x="567247" y="392303"/>
                    </a:lnTo>
                    <a:lnTo>
                      <a:pt x="572181" y="392303"/>
                    </a:lnTo>
                    <a:lnTo>
                      <a:pt x="577119" y="394772"/>
                    </a:lnTo>
                    <a:lnTo>
                      <a:pt x="579589" y="399607"/>
                    </a:lnTo>
                    <a:lnTo>
                      <a:pt x="582056" y="404543"/>
                    </a:lnTo>
                    <a:lnTo>
                      <a:pt x="584526" y="404543"/>
                    </a:lnTo>
                    <a:lnTo>
                      <a:pt x="586993" y="402074"/>
                    </a:lnTo>
                    <a:lnTo>
                      <a:pt x="591931" y="402074"/>
                    </a:lnTo>
                    <a:lnTo>
                      <a:pt x="594398" y="407116"/>
                    </a:lnTo>
                    <a:lnTo>
                      <a:pt x="594398" y="409584"/>
                    </a:lnTo>
                    <a:lnTo>
                      <a:pt x="591931" y="414418"/>
                    </a:lnTo>
                    <a:lnTo>
                      <a:pt x="589461" y="414418"/>
                    </a:lnTo>
                    <a:lnTo>
                      <a:pt x="589461" y="424292"/>
                    </a:lnTo>
                    <a:lnTo>
                      <a:pt x="586993" y="424292"/>
                    </a:lnTo>
                    <a:lnTo>
                      <a:pt x="586993" y="429229"/>
                    </a:lnTo>
                    <a:lnTo>
                      <a:pt x="589461" y="434166"/>
                    </a:lnTo>
                    <a:lnTo>
                      <a:pt x="591931" y="434166"/>
                    </a:lnTo>
                    <a:lnTo>
                      <a:pt x="594398" y="439102"/>
                    </a:lnTo>
                    <a:lnTo>
                      <a:pt x="594398" y="444040"/>
                    </a:lnTo>
                    <a:lnTo>
                      <a:pt x="589461" y="451446"/>
                    </a:lnTo>
                    <a:lnTo>
                      <a:pt x="584526" y="451446"/>
                    </a:lnTo>
                    <a:lnTo>
                      <a:pt x="586993" y="453915"/>
                    </a:lnTo>
                    <a:lnTo>
                      <a:pt x="586993" y="461319"/>
                    </a:lnTo>
                    <a:lnTo>
                      <a:pt x="584526" y="463788"/>
                    </a:lnTo>
                    <a:lnTo>
                      <a:pt x="584526" y="468726"/>
                    </a:lnTo>
                    <a:lnTo>
                      <a:pt x="586993" y="471194"/>
                    </a:lnTo>
                    <a:lnTo>
                      <a:pt x="586993" y="481068"/>
                    </a:lnTo>
                    <a:lnTo>
                      <a:pt x="584526" y="486005"/>
                    </a:lnTo>
                    <a:lnTo>
                      <a:pt x="584526" y="503285"/>
                    </a:lnTo>
                    <a:lnTo>
                      <a:pt x="582056" y="503285"/>
                    </a:lnTo>
                    <a:lnTo>
                      <a:pt x="579589" y="508222"/>
                    </a:lnTo>
                    <a:lnTo>
                      <a:pt x="574651" y="508222"/>
                    </a:lnTo>
                    <a:lnTo>
                      <a:pt x="574651" y="518095"/>
                    </a:lnTo>
                    <a:lnTo>
                      <a:pt x="577119" y="523033"/>
                    </a:lnTo>
                    <a:lnTo>
                      <a:pt x="577119" y="525502"/>
                    </a:lnTo>
                    <a:lnTo>
                      <a:pt x="579589" y="532906"/>
                    </a:lnTo>
                    <a:lnTo>
                      <a:pt x="582056" y="535375"/>
                    </a:lnTo>
                    <a:lnTo>
                      <a:pt x="582056" y="540312"/>
                    </a:lnTo>
                    <a:lnTo>
                      <a:pt x="579589" y="542781"/>
                    </a:lnTo>
                    <a:lnTo>
                      <a:pt x="579589" y="547717"/>
                    </a:lnTo>
                    <a:lnTo>
                      <a:pt x="584526" y="547717"/>
                    </a:lnTo>
                    <a:lnTo>
                      <a:pt x="586993" y="550186"/>
                    </a:lnTo>
                    <a:lnTo>
                      <a:pt x="586993" y="555123"/>
                    </a:lnTo>
                    <a:lnTo>
                      <a:pt x="589461" y="555123"/>
                    </a:lnTo>
                    <a:lnTo>
                      <a:pt x="591931" y="557592"/>
                    </a:lnTo>
                    <a:lnTo>
                      <a:pt x="594398" y="560061"/>
                    </a:lnTo>
                    <a:lnTo>
                      <a:pt x="594398" y="567465"/>
                    </a:lnTo>
                    <a:lnTo>
                      <a:pt x="591931" y="569934"/>
                    </a:lnTo>
                    <a:lnTo>
                      <a:pt x="589461" y="569934"/>
                    </a:lnTo>
                    <a:lnTo>
                      <a:pt x="589461" y="574872"/>
                    </a:lnTo>
                    <a:lnTo>
                      <a:pt x="591931" y="574872"/>
                    </a:lnTo>
                    <a:lnTo>
                      <a:pt x="591931" y="577340"/>
                    </a:lnTo>
                    <a:lnTo>
                      <a:pt x="594398" y="579809"/>
                    </a:lnTo>
                    <a:lnTo>
                      <a:pt x="596868" y="579809"/>
                    </a:lnTo>
                    <a:lnTo>
                      <a:pt x="596868" y="584745"/>
                    </a:lnTo>
                    <a:lnTo>
                      <a:pt x="594398" y="584745"/>
                    </a:lnTo>
                    <a:lnTo>
                      <a:pt x="594398" y="589682"/>
                    </a:lnTo>
                    <a:lnTo>
                      <a:pt x="596868" y="589682"/>
                    </a:lnTo>
                    <a:lnTo>
                      <a:pt x="596868" y="592151"/>
                    </a:lnTo>
                    <a:lnTo>
                      <a:pt x="601806" y="594620"/>
                    </a:lnTo>
                    <a:lnTo>
                      <a:pt x="604273" y="597089"/>
                    </a:lnTo>
                    <a:lnTo>
                      <a:pt x="609211" y="599556"/>
                    </a:lnTo>
                    <a:lnTo>
                      <a:pt x="611678" y="597089"/>
                    </a:lnTo>
                    <a:lnTo>
                      <a:pt x="614148" y="597089"/>
                    </a:lnTo>
                    <a:lnTo>
                      <a:pt x="614148" y="594620"/>
                    </a:lnTo>
                    <a:lnTo>
                      <a:pt x="616615" y="592151"/>
                    </a:lnTo>
                    <a:lnTo>
                      <a:pt x="619085" y="592151"/>
                    </a:lnTo>
                    <a:lnTo>
                      <a:pt x="621553" y="594620"/>
                    </a:lnTo>
                    <a:lnTo>
                      <a:pt x="631428" y="594620"/>
                    </a:lnTo>
                    <a:lnTo>
                      <a:pt x="636365" y="597089"/>
                    </a:lnTo>
                    <a:lnTo>
                      <a:pt x="641302" y="597089"/>
                    </a:lnTo>
                    <a:lnTo>
                      <a:pt x="643770" y="592151"/>
                    </a:lnTo>
                    <a:lnTo>
                      <a:pt x="648707" y="589682"/>
                    </a:lnTo>
                    <a:lnTo>
                      <a:pt x="651174" y="589682"/>
                    </a:lnTo>
                    <a:lnTo>
                      <a:pt x="651174" y="592151"/>
                    </a:lnTo>
                    <a:lnTo>
                      <a:pt x="653645" y="592151"/>
                    </a:lnTo>
                    <a:lnTo>
                      <a:pt x="651174" y="599556"/>
                    </a:lnTo>
                    <a:lnTo>
                      <a:pt x="648707" y="602024"/>
                    </a:lnTo>
                    <a:lnTo>
                      <a:pt x="646237" y="604493"/>
                    </a:lnTo>
                    <a:lnTo>
                      <a:pt x="646237" y="609431"/>
                    </a:lnTo>
                    <a:lnTo>
                      <a:pt x="643770" y="611899"/>
                    </a:lnTo>
                    <a:lnTo>
                      <a:pt x="643770" y="614368"/>
                    </a:lnTo>
                    <a:lnTo>
                      <a:pt x="648707" y="616837"/>
                    </a:lnTo>
                    <a:lnTo>
                      <a:pt x="656112" y="619304"/>
                    </a:lnTo>
                    <a:lnTo>
                      <a:pt x="658582" y="624241"/>
                    </a:lnTo>
                    <a:lnTo>
                      <a:pt x="663516" y="629179"/>
                    </a:lnTo>
                    <a:lnTo>
                      <a:pt x="663516" y="631648"/>
                    </a:lnTo>
                    <a:lnTo>
                      <a:pt x="658582" y="634116"/>
                    </a:lnTo>
                    <a:lnTo>
                      <a:pt x="656112" y="639052"/>
                    </a:lnTo>
                    <a:lnTo>
                      <a:pt x="653645" y="641521"/>
                    </a:lnTo>
                    <a:lnTo>
                      <a:pt x="651174" y="643990"/>
                    </a:lnTo>
                    <a:lnTo>
                      <a:pt x="648707" y="651396"/>
                    </a:lnTo>
                    <a:lnTo>
                      <a:pt x="651174" y="658801"/>
                    </a:lnTo>
                    <a:lnTo>
                      <a:pt x="653645" y="666207"/>
                    </a:lnTo>
                    <a:lnTo>
                      <a:pt x="656112" y="671144"/>
                    </a:lnTo>
                    <a:lnTo>
                      <a:pt x="658582" y="676080"/>
                    </a:lnTo>
                    <a:lnTo>
                      <a:pt x="661049" y="683486"/>
                    </a:lnTo>
                    <a:lnTo>
                      <a:pt x="665987" y="688424"/>
                    </a:lnTo>
                    <a:lnTo>
                      <a:pt x="668454" y="695828"/>
                    </a:lnTo>
                    <a:lnTo>
                      <a:pt x="670924" y="710639"/>
                    </a:lnTo>
                    <a:lnTo>
                      <a:pt x="673391" y="713108"/>
                    </a:lnTo>
                    <a:lnTo>
                      <a:pt x="678329" y="718045"/>
                    </a:lnTo>
                    <a:lnTo>
                      <a:pt x="685733" y="727919"/>
                    </a:lnTo>
                    <a:lnTo>
                      <a:pt x="688204" y="737794"/>
                    </a:lnTo>
                    <a:lnTo>
                      <a:pt x="690671" y="745198"/>
                    </a:lnTo>
                    <a:lnTo>
                      <a:pt x="693141" y="747667"/>
                    </a:lnTo>
                    <a:lnTo>
                      <a:pt x="698075" y="752605"/>
                    </a:lnTo>
                    <a:lnTo>
                      <a:pt x="705483" y="757542"/>
                    </a:lnTo>
                    <a:lnTo>
                      <a:pt x="712888" y="762479"/>
                    </a:lnTo>
                    <a:lnTo>
                      <a:pt x="720292" y="769884"/>
                    </a:lnTo>
                    <a:lnTo>
                      <a:pt x="722763" y="769884"/>
                    </a:lnTo>
                    <a:lnTo>
                      <a:pt x="727700" y="774822"/>
                    </a:lnTo>
                    <a:lnTo>
                      <a:pt x="732638" y="782226"/>
                    </a:lnTo>
                    <a:lnTo>
                      <a:pt x="735105" y="784695"/>
                    </a:lnTo>
                    <a:lnTo>
                      <a:pt x="735105" y="787164"/>
                    </a:lnTo>
                    <a:lnTo>
                      <a:pt x="727700" y="791998"/>
                    </a:lnTo>
                    <a:lnTo>
                      <a:pt x="715355" y="794570"/>
                    </a:lnTo>
                    <a:lnTo>
                      <a:pt x="707950" y="794570"/>
                    </a:lnTo>
                    <a:lnTo>
                      <a:pt x="700546" y="797039"/>
                    </a:lnTo>
                    <a:lnTo>
                      <a:pt x="695608" y="797039"/>
                    </a:lnTo>
                    <a:lnTo>
                      <a:pt x="688204" y="794570"/>
                    </a:lnTo>
                    <a:lnTo>
                      <a:pt x="685733" y="794570"/>
                    </a:lnTo>
                    <a:lnTo>
                      <a:pt x="680796" y="791998"/>
                    </a:lnTo>
                    <a:lnTo>
                      <a:pt x="678329" y="791998"/>
                    </a:lnTo>
                    <a:lnTo>
                      <a:pt x="673391" y="789529"/>
                    </a:lnTo>
                    <a:lnTo>
                      <a:pt x="668454" y="787164"/>
                    </a:lnTo>
                    <a:lnTo>
                      <a:pt x="663516" y="784695"/>
                    </a:lnTo>
                    <a:lnTo>
                      <a:pt x="658582" y="782226"/>
                    </a:lnTo>
                    <a:lnTo>
                      <a:pt x="653645" y="782226"/>
                    </a:lnTo>
                    <a:lnTo>
                      <a:pt x="653645" y="779759"/>
                    </a:lnTo>
                    <a:lnTo>
                      <a:pt x="651174" y="779759"/>
                    </a:lnTo>
                    <a:lnTo>
                      <a:pt x="648707" y="774822"/>
                    </a:lnTo>
                    <a:lnTo>
                      <a:pt x="641302" y="774822"/>
                    </a:lnTo>
                    <a:lnTo>
                      <a:pt x="636365" y="772353"/>
                    </a:lnTo>
                    <a:lnTo>
                      <a:pt x="633895" y="772353"/>
                    </a:lnTo>
                    <a:lnTo>
                      <a:pt x="626490" y="767415"/>
                    </a:lnTo>
                    <a:lnTo>
                      <a:pt x="621553" y="764947"/>
                    </a:lnTo>
                    <a:lnTo>
                      <a:pt x="619085" y="764947"/>
                    </a:lnTo>
                    <a:lnTo>
                      <a:pt x="614148" y="760011"/>
                    </a:lnTo>
                    <a:lnTo>
                      <a:pt x="609211" y="755073"/>
                    </a:lnTo>
                    <a:lnTo>
                      <a:pt x="599336" y="747667"/>
                    </a:lnTo>
                    <a:lnTo>
                      <a:pt x="594398" y="742731"/>
                    </a:lnTo>
                    <a:lnTo>
                      <a:pt x="586993" y="737794"/>
                    </a:lnTo>
                    <a:lnTo>
                      <a:pt x="579589" y="730388"/>
                    </a:lnTo>
                    <a:lnTo>
                      <a:pt x="574651" y="727919"/>
                    </a:lnTo>
                    <a:lnTo>
                      <a:pt x="569714" y="725452"/>
                    </a:lnTo>
                    <a:lnTo>
                      <a:pt x="557372" y="725452"/>
                    </a:lnTo>
                    <a:lnTo>
                      <a:pt x="549967" y="730388"/>
                    </a:lnTo>
                    <a:lnTo>
                      <a:pt x="545030" y="732856"/>
                    </a:lnTo>
                    <a:lnTo>
                      <a:pt x="540092" y="737794"/>
                    </a:lnTo>
                    <a:lnTo>
                      <a:pt x="532688" y="742731"/>
                    </a:lnTo>
                    <a:lnTo>
                      <a:pt x="525280" y="745198"/>
                    </a:lnTo>
                    <a:lnTo>
                      <a:pt x="517875" y="750136"/>
                    </a:lnTo>
                    <a:lnTo>
                      <a:pt x="512938" y="755073"/>
                    </a:lnTo>
                    <a:lnTo>
                      <a:pt x="505533" y="760011"/>
                    </a:lnTo>
                    <a:lnTo>
                      <a:pt x="503063" y="764947"/>
                    </a:lnTo>
                    <a:lnTo>
                      <a:pt x="498125" y="772353"/>
                    </a:lnTo>
                    <a:lnTo>
                      <a:pt x="493191" y="784695"/>
                    </a:lnTo>
                    <a:lnTo>
                      <a:pt x="483316" y="804341"/>
                    </a:lnTo>
                    <a:lnTo>
                      <a:pt x="478379" y="814318"/>
                    </a:lnTo>
                    <a:lnTo>
                      <a:pt x="473441" y="824089"/>
                    </a:lnTo>
                    <a:lnTo>
                      <a:pt x="468504" y="831494"/>
                    </a:lnTo>
                    <a:lnTo>
                      <a:pt x="466037" y="838900"/>
                    </a:lnTo>
                    <a:lnTo>
                      <a:pt x="461099" y="846305"/>
                    </a:lnTo>
                    <a:lnTo>
                      <a:pt x="453695" y="853711"/>
                    </a:lnTo>
                    <a:lnTo>
                      <a:pt x="453695" y="856180"/>
                    </a:lnTo>
                    <a:lnTo>
                      <a:pt x="451328" y="861117"/>
                    </a:lnTo>
                    <a:lnTo>
                      <a:pt x="448757" y="866053"/>
                    </a:lnTo>
                    <a:lnTo>
                      <a:pt x="446390" y="873459"/>
                    </a:lnTo>
                    <a:lnTo>
                      <a:pt x="441453" y="885801"/>
                    </a:lnTo>
                    <a:lnTo>
                      <a:pt x="441453" y="890739"/>
                    </a:lnTo>
                    <a:lnTo>
                      <a:pt x="438882" y="895676"/>
                    </a:lnTo>
                    <a:lnTo>
                      <a:pt x="438882" y="917892"/>
                    </a:lnTo>
                    <a:lnTo>
                      <a:pt x="436415" y="927767"/>
                    </a:lnTo>
                    <a:lnTo>
                      <a:pt x="436415" y="957388"/>
                    </a:lnTo>
                    <a:lnTo>
                      <a:pt x="434048" y="967263"/>
                    </a:lnTo>
                    <a:lnTo>
                      <a:pt x="436415" y="979605"/>
                    </a:lnTo>
                    <a:lnTo>
                      <a:pt x="436415" y="1001822"/>
                    </a:lnTo>
                    <a:lnTo>
                      <a:pt x="434048" y="1011696"/>
                    </a:lnTo>
                    <a:lnTo>
                      <a:pt x="431478" y="1026507"/>
                    </a:lnTo>
                    <a:lnTo>
                      <a:pt x="429111" y="1036382"/>
                    </a:lnTo>
                    <a:lnTo>
                      <a:pt x="424173" y="1046255"/>
                    </a:lnTo>
                    <a:lnTo>
                      <a:pt x="416769" y="1056130"/>
                    </a:lnTo>
                    <a:lnTo>
                      <a:pt x="406894" y="1073409"/>
                    </a:lnTo>
                    <a:lnTo>
                      <a:pt x="399489" y="1083283"/>
                    </a:lnTo>
                    <a:lnTo>
                      <a:pt x="394552" y="1090689"/>
                    </a:lnTo>
                    <a:lnTo>
                      <a:pt x="389614" y="1095626"/>
                    </a:lnTo>
                    <a:lnTo>
                      <a:pt x="384677" y="1103031"/>
                    </a:lnTo>
                    <a:lnTo>
                      <a:pt x="379739" y="1107968"/>
                    </a:lnTo>
                    <a:lnTo>
                      <a:pt x="374805" y="1117842"/>
                    </a:lnTo>
                    <a:lnTo>
                      <a:pt x="369868" y="1127717"/>
                    </a:lnTo>
                    <a:lnTo>
                      <a:pt x="367397" y="1132654"/>
                    </a:lnTo>
                    <a:lnTo>
                      <a:pt x="362460" y="1142528"/>
                    </a:lnTo>
                    <a:lnTo>
                      <a:pt x="357526" y="1152401"/>
                    </a:lnTo>
                    <a:lnTo>
                      <a:pt x="355055" y="1169682"/>
                    </a:lnTo>
                    <a:lnTo>
                      <a:pt x="352588" y="1177087"/>
                    </a:lnTo>
                    <a:lnTo>
                      <a:pt x="352588" y="1194366"/>
                    </a:lnTo>
                    <a:lnTo>
                      <a:pt x="350118" y="1201669"/>
                    </a:lnTo>
                    <a:lnTo>
                      <a:pt x="347651" y="1206710"/>
                    </a:lnTo>
                    <a:lnTo>
                      <a:pt x="345180" y="1218948"/>
                    </a:lnTo>
                    <a:lnTo>
                      <a:pt x="340246" y="1228925"/>
                    </a:lnTo>
                    <a:lnTo>
                      <a:pt x="340246" y="1233759"/>
                    </a:lnTo>
                    <a:lnTo>
                      <a:pt x="337776" y="1243634"/>
                    </a:lnTo>
                    <a:lnTo>
                      <a:pt x="337776" y="1251040"/>
                    </a:lnTo>
                    <a:lnTo>
                      <a:pt x="335308" y="1263382"/>
                    </a:lnTo>
                    <a:lnTo>
                      <a:pt x="332838" y="1280662"/>
                    </a:lnTo>
                    <a:lnTo>
                      <a:pt x="332838" y="1310284"/>
                    </a:lnTo>
                    <a:lnTo>
                      <a:pt x="330371" y="1322627"/>
                    </a:lnTo>
                    <a:lnTo>
                      <a:pt x="327901" y="1342374"/>
                    </a:lnTo>
                    <a:lnTo>
                      <a:pt x="325434" y="1354718"/>
                    </a:lnTo>
                    <a:lnTo>
                      <a:pt x="322966" y="1367060"/>
                    </a:lnTo>
                    <a:lnTo>
                      <a:pt x="322966" y="1384339"/>
                    </a:lnTo>
                    <a:lnTo>
                      <a:pt x="325434" y="1396681"/>
                    </a:lnTo>
                    <a:lnTo>
                      <a:pt x="325434" y="1428773"/>
                    </a:lnTo>
                    <a:lnTo>
                      <a:pt x="313091" y="1443584"/>
                    </a:lnTo>
                    <a:lnTo>
                      <a:pt x="300749" y="1463332"/>
                    </a:lnTo>
                    <a:lnTo>
                      <a:pt x="295812" y="1475674"/>
                    </a:lnTo>
                    <a:lnTo>
                      <a:pt x="285937" y="1492954"/>
                    </a:lnTo>
                    <a:lnTo>
                      <a:pt x="283470" y="1490485"/>
                    </a:lnTo>
                    <a:lnTo>
                      <a:pt x="278532" y="1485549"/>
                    </a:lnTo>
                    <a:lnTo>
                      <a:pt x="273595" y="1480612"/>
                    </a:lnTo>
                    <a:lnTo>
                      <a:pt x="266190" y="1475674"/>
                    </a:lnTo>
                    <a:lnTo>
                      <a:pt x="258783" y="1473206"/>
                    </a:lnTo>
                    <a:lnTo>
                      <a:pt x="251378" y="1468270"/>
                    </a:lnTo>
                    <a:lnTo>
                      <a:pt x="243973" y="1465801"/>
                    </a:lnTo>
                    <a:lnTo>
                      <a:pt x="236566" y="1465801"/>
                    </a:lnTo>
                    <a:lnTo>
                      <a:pt x="229161" y="1468270"/>
                    </a:lnTo>
                    <a:lnTo>
                      <a:pt x="224223" y="1473206"/>
                    </a:lnTo>
                    <a:lnTo>
                      <a:pt x="221756" y="1480612"/>
                    </a:lnTo>
                    <a:lnTo>
                      <a:pt x="219286" y="1485549"/>
                    </a:lnTo>
                    <a:lnTo>
                      <a:pt x="216819" y="1492954"/>
                    </a:lnTo>
                    <a:lnTo>
                      <a:pt x="204477" y="1492954"/>
                    </a:lnTo>
                    <a:lnTo>
                      <a:pt x="197072" y="1490485"/>
                    </a:lnTo>
                    <a:lnTo>
                      <a:pt x="184727" y="1485549"/>
                    </a:lnTo>
                    <a:lnTo>
                      <a:pt x="174855" y="1480612"/>
                    </a:lnTo>
                    <a:lnTo>
                      <a:pt x="164980" y="1478143"/>
                    </a:lnTo>
                    <a:lnTo>
                      <a:pt x="155105" y="1473206"/>
                    </a:lnTo>
                    <a:lnTo>
                      <a:pt x="147701" y="1473206"/>
                    </a:lnTo>
                    <a:lnTo>
                      <a:pt x="142763" y="1470737"/>
                    </a:lnTo>
                    <a:lnTo>
                      <a:pt x="140296" y="1468270"/>
                    </a:lnTo>
                    <a:lnTo>
                      <a:pt x="135359" y="1465801"/>
                    </a:lnTo>
                    <a:lnTo>
                      <a:pt x="132888" y="1463332"/>
                    </a:lnTo>
                    <a:lnTo>
                      <a:pt x="125484" y="1463332"/>
                    </a:lnTo>
                    <a:lnTo>
                      <a:pt x="115609" y="1460864"/>
                    </a:lnTo>
                    <a:lnTo>
                      <a:pt x="100799" y="1448522"/>
                    </a:lnTo>
                    <a:lnTo>
                      <a:pt x="93392" y="1443584"/>
                    </a:lnTo>
                    <a:lnTo>
                      <a:pt x="88457" y="1441115"/>
                    </a:lnTo>
                    <a:lnTo>
                      <a:pt x="83520" y="1438647"/>
                    </a:lnTo>
                    <a:lnTo>
                      <a:pt x="81050" y="1436178"/>
                    </a:lnTo>
                    <a:lnTo>
                      <a:pt x="78582" y="1431242"/>
                    </a:lnTo>
                    <a:lnTo>
                      <a:pt x="76112" y="1431242"/>
                    </a:lnTo>
                    <a:lnTo>
                      <a:pt x="76112" y="1428773"/>
                    </a:lnTo>
                    <a:lnTo>
                      <a:pt x="73645" y="1431242"/>
                    </a:lnTo>
                    <a:lnTo>
                      <a:pt x="71175" y="1431242"/>
                    </a:lnTo>
                    <a:lnTo>
                      <a:pt x="68708" y="1433709"/>
                    </a:lnTo>
                    <a:lnTo>
                      <a:pt x="63770" y="1438647"/>
                    </a:lnTo>
                    <a:lnTo>
                      <a:pt x="58833" y="1438647"/>
                    </a:lnTo>
                    <a:lnTo>
                      <a:pt x="58833" y="1431242"/>
                    </a:lnTo>
                    <a:lnTo>
                      <a:pt x="61303" y="1428773"/>
                    </a:lnTo>
                    <a:lnTo>
                      <a:pt x="61303" y="1401619"/>
                    </a:lnTo>
                    <a:lnTo>
                      <a:pt x="63770" y="1401619"/>
                    </a:lnTo>
                    <a:lnTo>
                      <a:pt x="63770" y="1396681"/>
                    </a:lnTo>
                    <a:lnTo>
                      <a:pt x="71175" y="1396681"/>
                    </a:lnTo>
                    <a:lnTo>
                      <a:pt x="71175" y="1394214"/>
                    </a:lnTo>
                    <a:lnTo>
                      <a:pt x="68708" y="1391745"/>
                    </a:lnTo>
                    <a:lnTo>
                      <a:pt x="63770" y="1389277"/>
                    </a:lnTo>
                    <a:lnTo>
                      <a:pt x="61303" y="1386808"/>
                    </a:lnTo>
                    <a:lnTo>
                      <a:pt x="58833" y="1386808"/>
                    </a:lnTo>
                    <a:lnTo>
                      <a:pt x="58833" y="1384339"/>
                    </a:lnTo>
                    <a:lnTo>
                      <a:pt x="56365" y="1381871"/>
                    </a:lnTo>
                    <a:lnTo>
                      <a:pt x="56365" y="1374466"/>
                    </a:lnTo>
                    <a:lnTo>
                      <a:pt x="48961" y="1374466"/>
                    </a:lnTo>
                    <a:lnTo>
                      <a:pt x="48961" y="1367060"/>
                    </a:lnTo>
                    <a:lnTo>
                      <a:pt x="53895" y="1364591"/>
                    </a:lnTo>
                    <a:lnTo>
                      <a:pt x="53895" y="1359655"/>
                    </a:lnTo>
                    <a:lnTo>
                      <a:pt x="51428" y="1357186"/>
                    </a:lnTo>
                    <a:lnTo>
                      <a:pt x="48961" y="1354718"/>
                    </a:lnTo>
                    <a:lnTo>
                      <a:pt x="46491" y="1349780"/>
                    </a:lnTo>
                    <a:lnTo>
                      <a:pt x="41553" y="1349780"/>
                    </a:lnTo>
                    <a:lnTo>
                      <a:pt x="41553" y="1347311"/>
                    </a:lnTo>
                    <a:lnTo>
                      <a:pt x="39086" y="1344843"/>
                    </a:lnTo>
                    <a:lnTo>
                      <a:pt x="39086" y="1337438"/>
                    </a:lnTo>
                    <a:lnTo>
                      <a:pt x="36616" y="1334969"/>
                    </a:lnTo>
                    <a:lnTo>
                      <a:pt x="34148" y="1332501"/>
                    </a:lnTo>
                    <a:lnTo>
                      <a:pt x="31681" y="1332501"/>
                    </a:lnTo>
                    <a:lnTo>
                      <a:pt x="31681" y="1330032"/>
                    </a:lnTo>
                    <a:lnTo>
                      <a:pt x="24274" y="1332501"/>
                    </a:lnTo>
                    <a:lnTo>
                      <a:pt x="19336" y="1327563"/>
                    </a:lnTo>
                    <a:lnTo>
                      <a:pt x="16869" y="1325094"/>
                    </a:lnTo>
                    <a:lnTo>
                      <a:pt x="11931" y="1322627"/>
                    </a:lnTo>
                    <a:lnTo>
                      <a:pt x="2057" y="1322627"/>
                    </a:lnTo>
                    <a:lnTo>
                      <a:pt x="-411" y="1320159"/>
                    </a:lnTo>
                    <a:lnTo>
                      <a:pt x="-411" y="1315325"/>
                    </a:lnTo>
                    <a:lnTo>
                      <a:pt x="2057" y="1312856"/>
                    </a:lnTo>
                    <a:lnTo>
                      <a:pt x="4527" y="1307815"/>
                    </a:lnTo>
                    <a:lnTo>
                      <a:pt x="6994" y="1302879"/>
                    </a:lnTo>
                    <a:lnTo>
                      <a:pt x="11931" y="1295576"/>
                    </a:lnTo>
                    <a:lnTo>
                      <a:pt x="16869" y="1293108"/>
                    </a:lnTo>
                    <a:lnTo>
                      <a:pt x="26744" y="1288067"/>
                    </a:lnTo>
                    <a:lnTo>
                      <a:pt x="31681" y="1285599"/>
                    </a:lnTo>
                    <a:lnTo>
                      <a:pt x="39086" y="1283233"/>
                    </a:lnTo>
                    <a:lnTo>
                      <a:pt x="41553" y="1280764"/>
                    </a:lnTo>
                    <a:lnTo>
                      <a:pt x="44023" y="1278297"/>
                    </a:lnTo>
                    <a:lnTo>
                      <a:pt x="44023" y="1268422"/>
                    </a:lnTo>
                    <a:lnTo>
                      <a:pt x="41553" y="1265953"/>
                    </a:lnTo>
                    <a:lnTo>
                      <a:pt x="29211" y="1265953"/>
                    </a:lnTo>
                    <a:lnTo>
                      <a:pt x="29211" y="1258549"/>
                    </a:lnTo>
                    <a:lnTo>
                      <a:pt x="31681" y="1248674"/>
                    </a:lnTo>
                    <a:lnTo>
                      <a:pt x="31681" y="1226457"/>
                    </a:lnTo>
                    <a:lnTo>
                      <a:pt x="34148" y="1223989"/>
                    </a:lnTo>
                    <a:lnTo>
                      <a:pt x="36616" y="1219052"/>
                    </a:lnTo>
                    <a:lnTo>
                      <a:pt x="41553" y="1214115"/>
                    </a:lnTo>
                    <a:lnTo>
                      <a:pt x="44023" y="1209177"/>
                    </a:lnTo>
                    <a:lnTo>
                      <a:pt x="46491" y="1204241"/>
                    </a:lnTo>
                    <a:lnTo>
                      <a:pt x="46491" y="1199304"/>
                    </a:lnTo>
                    <a:lnTo>
                      <a:pt x="44023" y="1196835"/>
                    </a:lnTo>
                    <a:lnTo>
                      <a:pt x="46491" y="1194366"/>
                    </a:lnTo>
                    <a:lnTo>
                      <a:pt x="46491" y="1184493"/>
                    </a:lnTo>
                    <a:lnTo>
                      <a:pt x="44023" y="1184493"/>
                    </a:lnTo>
                    <a:lnTo>
                      <a:pt x="41553" y="1182024"/>
                    </a:lnTo>
                    <a:lnTo>
                      <a:pt x="39086" y="1182024"/>
                    </a:lnTo>
                    <a:lnTo>
                      <a:pt x="34148" y="1184493"/>
                    </a:lnTo>
                    <a:lnTo>
                      <a:pt x="31681" y="1186962"/>
                    </a:lnTo>
                    <a:lnTo>
                      <a:pt x="29211" y="1186962"/>
                    </a:lnTo>
                    <a:lnTo>
                      <a:pt x="26744" y="1184493"/>
                    </a:lnTo>
                    <a:lnTo>
                      <a:pt x="24274" y="1184493"/>
                    </a:lnTo>
                    <a:lnTo>
                      <a:pt x="21806" y="1182024"/>
                    </a:lnTo>
                    <a:lnTo>
                      <a:pt x="21806" y="1172149"/>
                    </a:lnTo>
                    <a:lnTo>
                      <a:pt x="24274" y="1169682"/>
                    </a:lnTo>
                    <a:lnTo>
                      <a:pt x="21806" y="1164745"/>
                    </a:lnTo>
                    <a:lnTo>
                      <a:pt x="21806" y="1157338"/>
                    </a:lnTo>
                    <a:lnTo>
                      <a:pt x="24274" y="1157338"/>
                    </a:lnTo>
                    <a:lnTo>
                      <a:pt x="29211" y="1154870"/>
                    </a:lnTo>
                    <a:lnTo>
                      <a:pt x="34148" y="1152401"/>
                    </a:lnTo>
                    <a:lnTo>
                      <a:pt x="39086" y="1149934"/>
                    </a:lnTo>
                    <a:lnTo>
                      <a:pt x="39086" y="1147465"/>
                    </a:lnTo>
                    <a:lnTo>
                      <a:pt x="41553" y="1147465"/>
                    </a:lnTo>
                    <a:lnTo>
                      <a:pt x="41553" y="1142528"/>
                    </a:lnTo>
                    <a:lnTo>
                      <a:pt x="44023" y="1135121"/>
                    </a:lnTo>
                    <a:lnTo>
                      <a:pt x="44023" y="1117842"/>
                    </a:lnTo>
                    <a:lnTo>
                      <a:pt x="41553" y="1115375"/>
                    </a:lnTo>
                    <a:lnTo>
                      <a:pt x="39086" y="1117842"/>
                    </a:lnTo>
                    <a:lnTo>
                      <a:pt x="34148" y="1117842"/>
                    </a:lnTo>
                    <a:lnTo>
                      <a:pt x="31681" y="1115375"/>
                    </a:lnTo>
                    <a:lnTo>
                      <a:pt x="29211" y="1115375"/>
                    </a:lnTo>
                    <a:lnTo>
                      <a:pt x="29211" y="1112906"/>
                    </a:lnTo>
                    <a:lnTo>
                      <a:pt x="26744" y="1112906"/>
                    </a:lnTo>
                    <a:lnTo>
                      <a:pt x="26744" y="1110437"/>
                    </a:lnTo>
                    <a:lnTo>
                      <a:pt x="29211" y="1107968"/>
                    </a:lnTo>
                    <a:lnTo>
                      <a:pt x="29211" y="1105500"/>
                    </a:lnTo>
                    <a:lnTo>
                      <a:pt x="31681" y="1100562"/>
                    </a:lnTo>
                    <a:lnTo>
                      <a:pt x="34148" y="1095626"/>
                    </a:lnTo>
                    <a:lnTo>
                      <a:pt x="34148" y="1093158"/>
                    </a:lnTo>
                    <a:lnTo>
                      <a:pt x="36616" y="1088220"/>
                    </a:lnTo>
                    <a:lnTo>
                      <a:pt x="36616" y="1075878"/>
                    </a:lnTo>
                    <a:lnTo>
                      <a:pt x="39086" y="1073409"/>
                    </a:lnTo>
                    <a:lnTo>
                      <a:pt x="41553" y="1070941"/>
                    </a:lnTo>
                    <a:lnTo>
                      <a:pt x="41553" y="1051192"/>
                    </a:lnTo>
                    <a:lnTo>
                      <a:pt x="44023" y="1046255"/>
                    </a:lnTo>
                    <a:lnTo>
                      <a:pt x="46491" y="1041319"/>
                    </a:lnTo>
                    <a:lnTo>
                      <a:pt x="46491" y="1036382"/>
                    </a:lnTo>
                    <a:lnTo>
                      <a:pt x="44023" y="1031444"/>
                    </a:lnTo>
                    <a:lnTo>
                      <a:pt x="44023" y="1021571"/>
                    </a:lnTo>
                    <a:lnTo>
                      <a:pt x="46491" y="1016633"/>
                    </a:lnTo>
                    <a:lnTo>
                      <a:pt x="48961" y="1011696"/>
                    </a:lnTo>
                    <a:lnTo>
                      <a:pt x="53895" y="1006760"/>
                    </a:lnTo>
                    <a:lnTo>
                      <a:pt x="61303" y="999354"/>
                    </a:lnTo>
                    <a:lnTo>
                      <a:pt x="66240" y="994416"/>
                    </a:lnTo>
                    <a:lnTo>
                      <a:pt x="71175" y="991947"/>
                    </a:lnTo>
                    <a:lnTo>
                      <a:pt x="76112" y="991947"/>
                    </a:lnTo>
                    <a:lnTo>
                      <a:pt x="81050" y="989479"/>
                    </a:lnTo>
                    <a:lnTo>
                      <a:pt x="88457" y="989479"/>
                    </a:lnTo>
                    <a:lnTo>
                      <a:pt x="90925" y="991947"/>
                    </a:lnTo>
                    <a:lnTo>
                      <a:pt x="93392" y="991947"/>
                    </a:lnTo>
                    <a:lnTo>
                      <a:pt x="98329" y="994416"/>
                    </a:lnTo>
                    <a:lnTo>
                      <a:pt x="105737" y="994416"/>
                    </a:lnTo>
                    <a:lnTo>
                      <a:pt x="110671" y="991947"/>
                    </a:lnTo>
                    <a:lnTo>
                      <a:pt x="113142" y="989479"/>
                    </a:lnTo>
                    <a:lnTo>
                      <a:pt x="115609" y="984543"/>
                    </a:lnTo>
                    <a:lnTo>
                      <a:pt x="118079" y="982074"/>
                    </a:lnTo>
                    <a:lnTo>
                      <a:pt x="118079" y="977137"/>
                    </a:lnTo>
                    <a:lnTo>
                      <a:pt x="120546" y="972199"/>
                    </a:lnTo>
                    <a:lnTo>
                      <a:pt x="120546" y="967263"/>
                    </a:lnTo>
                    <a:lnTo>
                      <a:pt x="123016" y="964795"/>
                    </a:lnTo>
                    <a:lnTo>
                      <a:pt x="127951" y="962326"/>
                    </a:lnTo>
                    <a:lnTo>
                      <a:pt x="132888" y="959857"/>
                    </a:lnTo>
                    <a:lnTo>
                      <a:pt x="135359" y="957388"/>
                    </a:lnTo>
                    <a:lnTo>
                      <a:pt x="137826" y="952453"/>
                    </a:lnTo>
                    <a:lnTo>
                      <a:pt x="137826" y="940109"/>
                    </a:lnTo>
                    <a:lnTo>
                      <a:pt x="140296" y="932704"/>
                    </a:lnTo>
                    <a:lnTo>
                      <a:pt x="140296" y="927767"/>
                    </a:lnTo>
                    <a:lnTo>
                      <a:pt x="142763" y="925298"/>
                    </a:lnTo>
                    <a:lnTo>
                      <a:pt x="147701" y="925298"/>
                    </a:lnTo>
                    <a:lnTo>
                      <a:pt x="157576" y="922829"/>
                    </a:lnTo>
                    <a:lnTo>
                      <a:pt x="162510" y="920361"/>
                    </a:lnTo>
                    <a:lnTo>
                      <a:pt x="164980" y="912956"/>
                    </a:lnTo>
                    <a:lnTo>
                      <a:pt x="167447" y="908018"/>
                    </a:lnTo>
                    <a:lnTo>
                      <a:pt x="169918" y="900612"/>
                    </a:lnTo>
                    <a:lnTo>
                      <a:pt x="172385" y="895676"/>
                    </a:lnTo>
                    <a:lnTo>
                      <a:pt x="174855" y="893208"/>
                    </a:lnTo>
                    <a:lnTo>
                      <a:pt x="177322" y="888270"/>
                    </a:lnTo>
                    <a:lnTo>
                      <a:pt x="179793" y="885801"/>
                    </a:lnTo>
                    <a:lnTo>
                      <a:pt x="177322" y="883333"/>
                    </a:lnTo>
                    <a:lnTo>
                      <a:pt x="177322" y="880864"/>
                    </a:lnTo>
                    <a:lnTo>
                      <a:pt x="145230" y="880864"/>
                    </a:lnTo>
                    <a:lnTo>
                      <a:pt x="137826" y="878397"/>
                    </a:lnTo>
                    <a:lnTo>
                      <a:pt x="135359" y="878397"/>
                    </a:lnTo>
                    <a:lnTo>
                      <a:pt x="132888" y="875928"/>
                    </a:lnTo>
                    <a:lnTo>
                      <a:pt x="135359" y="873459"/>
                    </a:lnTo>
                    <a:lnTo>
                      <a:pt x="135359" y="870991"/>
                    </a:lnTo>
                    <a:lnTo>
                      <a:pt x="137826" y="866053"/>
                    </a:lnTo>
                    <a:lnTo>
                      <a:pt x="140296" y="861117"/>
                    </a:lnTo>
                    <a:lnTo>
                      <a:pt x="145230" y="856180"/>
                    </a:lnTo>
                    <a:lnTo>
                      <a:pt x="145230" y="848774"/>
                    </a:lnTo>
                    <a:lnTo>
                      <a:pt x="140296" y="848774"/>
                    </a:lnTo>
                    <a:lnTo>
                      <a:pt x="140296" y="843836"/>
                    </a:lnTo>
                    <a:lnTo>
                      <a:pt x="142763" y="841369"/>
                    </a:lnTo>
                    <a:lnTo>
                      <a:pt x="147701" y="838900"/>
                    </a:lnTo>
                    <a:lnTo>
                      <a:pt x="150168" y="836432"/>
                    </a:lnTo>
                    <a:lnTo>
                      <a:pt x="155105" y="833963"/>
                    </a:lnTo>
                    <a:lnTo>
                      <a:pt x="160043" y="829025"/>
                    </a:lnTo>
                    <a:lnTo>
                      <a:pt x="164980" y="824089"/>
                    </a:lnTo>
                    <a:lnTo>
                      <a:pt x="164980" y="806810"/>
                    </a:lnTo>
                    <a:lnTo>
                      <a:pt x="167447" y="799404"/>
                    </a:lnTo>
                    <a:lnTo>
                      <a:pt x="167447" y="791998"/>
                    </a:lnTo>
                    <a:lnTo>
                      <a:pt x="169918" y="787062"/>
                    </a:lnTo>
                    <a:lnTo>
                      <a:pt x="167447" y="779655"/>
                    </a:lnTo>
                    <a:lnTo>
                      <a:pt x="167447" y="774718"/>
                    </a:lnTo>
                    <a:lnTo>
                      <a:pt x="169918" y="769782"/>
                    </a:lnTo>
                    <a:lnTo>
                      <a:pt x="172385" y="764845"/>
                    </a:lnTo>
                    <a:lnTo>
                      <a:pt x="177322" y="759907"/>
                    </a:lnTo>
                    <a:lnTo>
                      <a:pt x="179793" y="754970"/>
                    </a:lnTo>
                    <a:lnTo>
                      <a:pt x="179793" y="750034"/>
                    </a:lnTo>
                    <a:lnTo>
                      <a:pt x="177322" y="745096"/>
                    </a:lnTo>
                    <a:lnTo>
                      <a:pt x="177322" y="740159"/>
                    </a:lnTo>
                    <a:lnTo>
                      <a:pt x="179793" y="735221"/>
                    </a:lnTo>
                    <a:lnTo>
                      <a:pt x="177322" y="730286"/>
                    </a:lnTo>
                    <a:lnTo>
                      <a:pt x="174855" y="725348"/>
                    </a:lnTo>
                    <a:lnTo>
                      <a:pt x="167447" y="722879"/>
                    </a:lnTo>
                    <a:lnTo>
                      <a:pt x="162510" y="725348"/>
                    </a:lnTo>
                    <a:lnTo>
                      <a:pt x="155105" y="727817"/>
                    </a:lnTo>
                    <a:lnTo>
                      <a:pt x="147701" y="730286"/>
                    </a:lnTo>
                    <a:lnTo>
                      <a:pt x="140296" y="735221"/>
                    </a:lnTo>
                    <a:lnTo>
                      <a:pt x="132888" y="740159"/>
                    </a:lnTo>
                    <a:lnTo>
                      <a:pt x="130421" y="742628"/>
                    </a:lnTo>
                    <a:lnTo>
                      <a:pt x="125484" y="745096"/>
                    </a:lnTo>
                    <a:lnTo>
                      <a:pt x="123016" y="742628"/>
                    </a:lnTo>
                    <a:lnTo>
                      <a:pt x="123016" y="735221"/>
                    </a:lnTo>
                    <a:lnTo>
                      <a:pt x="120546" y="730286"/>
                    </a:lnTo>
                    <a:lnTo>
                      <a:pt x="118079" y="725348"/>
                    </a:lnTo>
                    <a:lnTo>
                      <a:pt x="113142" y="720411"/>
                    </a:lnTo>
                    <a:lnTo>
                      <a:pt x="108204" y="715475"/>
                    </a:lnTo>
                    <a:lnTo>
                      <a:pt x="103267" y="710537"/>
                    </a:lnTo>
                    <a:lnTo>
                      <a:pt x="100799" y="703131"/>
                    </a:lnTo>
                    <a:lnTo>
                      <a:pt x="98329" y="698195"/>
                    </a:lnTo>
                    <a:lnTo>
                      <a:pt x="95862" y="695726"/>
                    </a:lnTo>
                    <a:lnTo>
                      <a:pt x="93392" y="690891"/>
                    </a:lnTo>
                    <a:lnTo>
                      <a:pt x="90925" y="685955"/>
                    </a:lnTo>
                    <a:lnTo>
                      <a:pt x="88457" y="680914"/>
                    </a:lnTo>
                    <a:lnTo>
                      <a:pt x="85987" y="678447"/>
                    </a:lnTo>
                    <a:lnTo>
                      <a:pt x="81050" y="676080"/>
                    </a:lnTo>
                    <a:lnTo>
                      <a:pt x="76112" y="673611"/>
                    </a:lnTo>
                    <a:lnTo>
                      <a:pt x="71175" y="671144"/>
                    </a:lnTo>
                    <a:lnTo>
                      <a:pt x="68708" y="668676"/>
                    </a:lnTo>
                    <a:lnTo>
                      <a:pt x="68708" y="661269"/>
                    </a:lnTo>
                    <a:lnTo>
                      <a:pt x="66240" y="658801"/>
                    </a:lnTo>
                    <a:lnTo>
                      <a:pt x="63770" y="656332"/>
                    </a:lnTo>
                    <a:lnTo>
                      <a:pt x="58833" y="653865"/>
                    </a:lnTo>
                    <a:lnTo>
                      <a:pt x="56365" y="651396"/>
                    </a:lnTo>
                    <a:lnTo>
                      <a:pt x="56365" y="646459"/>
                    </a:lnTo>
                    <a:lnTo>
                      <a:pt x="58833" y="643990"/>
                    </a:lnTo>
                    <a:lnTo>
                      <a:pt x="58833" y="639052"/>
                    </a:lnTo>
                    <a:lnTo>
                      <a:pt x="61303" y="636584"/>
                    </a:lnTo>
                    <a:lnTo>
                      <a:pt x="63770" y="631648"/>
                    </a:lnTo>
                    <a:lnTo>
                      <a:pt x="66240" y="626710"/>
                    </a:lnTo>
                    <a:lnTo>
                      <a:pt x="68708" y="624241"/>
                    </a:lnTo>
                    <a:lnTo>
                      <a:pt x="71175" y="621773"/>
                    </a:lnTo>
                    <a:lnTo>
                      <a:pt x="76112" y="619304"/>
                    </a:lnTo>
                    <a:lnTo>
                      <a:pt x="76112" y="611899"/>
                    </a:lnTo>
                    <a:lnTo>
                      <a:pt x="73645" y="609431"/>
                    </a:lnTo>
                    <a:lnTo>
                      <a:pt x="73645" y="606962"/>
                    </a:lnTo>
                    <a:lnTo>
                      <a:pt x="71175" y="604493"/>
                    </a:lnTo>
                    <a:lnTo>
                      <a:pt x="71175" y="602024"/>
                    </a:lnTo>
                    <a:lnTo>
                      <a:pt x="68708" y="599556"/>
                    </a:lnTo>
                    <a:lnTo>
                      <a:pt x="66240" y="597089"/>
                    </a:lnTo>
                    <a:lnTo>
                      <a:pt x="63770" y="594620"/>
                    </a:lnTo>
                    <a:lnTo>
                      <a:pt x="63770" y="589682"/>
                    </a:lnTo>
                    <a:lnTo>
                      <a:pt x="66240" y="587214"/>
                    </a:lnTo>
                    <a:lnTo>
                      <a:pt x="68708" y="584745"/>
                    </a:lnTo>
                    <a:lnTo>
                      <a:pt x="68708" y="579809"/>
                    </a:lnTo>
                    <a:lnTo>
                      <a:pt x="63770" y="579809"/>
                    </a:lnTo>
                    <a:lnTo>
                      <a:pt x="61303" y="574872"/>
                    </a:lnTo>
                    <a:lnTo>
                      <a:pt x="63770" y="572403"/>
                    </a:lnTo>
                    <a:lnTo>
                      <a:pt x="61303" y="572403"/>
                    </a:lnTo>
                    <a:lnTo>
                      <a:pt x="61303" y="569934"/>
                    </a:lnTo>
                    <a:lnTo>
                      <a:pt x="58833" y="569934"/>
                    </a:lnTo>
                    <a:lnTo>
                      <a:pt x="58833" y="567465"/>
                    </a:lnTo>
                    <a:lnTo>
                      <a:pt x="56365" y="564997"/>
                    </a:lnTo>
                    <a:lnTo>
                      <a:pt x="51428" y="564997"/>
                    </a:lnTo>
                    <a:lnTo>
                      <a:pt x="51428" y="562529"/>
                    </a:lnTo>
                    <a:lnTo>
                      <a:pt x="48961" y="562529"/>
                    </a:lnTo>
                    <a:lnTo>
                      <a:pt x="48961" y="557592"/>
                    </a:lnTo>
                    <a:lnTo>
                      <a:pt x="51428" y="555123"/>
                    </a:lnTo>
                    <a:lnTo>
                      <a:pt x="48961" y="552655"/>
                    </a:lnTo>
                    <a:lnTo>
                      <a:pt x="46491" y="552655"/>
                    </a:lnTo>
                    <a:lnTo>
                      <a:pt x="44023" y="550186"/>
                    </a:lnTo>
                    <a:lnTo>
                      <a:pt x="41553" y="550186"/>
                    </a:lnTo>
                    <a:lnTo>
                      <a:pt x="36616" y="547717"/>
                    </a:lnTo>
                    <a:lnTo>
                      <a:pt x="34148" y="547717"/>
                    </a:lnTo>
                    <a:lnTo>
                      <a:pt x="34148" y="545248"/>
                    </a:lnTo>
                    <a:lnTo>
                      <a:pt x="36616" y="542781"/>
                    </a:lnTo>
                    <a:lnTo>
                      <a:pt x="36616" y="540312"/>
                    </a:lnTo>
                    <a:lnTo>
                      <a:pt x="34148" y="537844"/>
                    </a:lnTo>
                    <a:lnTo>
                      <a:pt x="34148" y="535375"/>
                    </a:lnTo>
                    <a:lnTo>
                      <a:pt x="36616" y="532906"/>
                    </a:lnTo>
                    <a:lnTo>
                      <a:pt x="36616" y="525502"/>
                    </a:lnTo>
                    <a:lnTo>
                      <a:pt x="34148" y="523033"/>
                    </a:lnTo>
                    <a:lnTo>
                      <a:pt x="31681" y="520564"/>
                    </a:lnTo>
                    <a:lnTo>
                      <a:pt x="31681" y="518095"/>
                    </a:lnTo>
                    <a:lnTo>
                      <a:pt x="34148" y="513158"/>
                    </a:lnTo>
                    <a:lnTo>
                      <a:pt x="31681" y="510689"/>
                    </a:lnTo>
                    <a:lnTo>
                      <a:pt x="31681" y="508222"/>
                    </a:lnTo>
                    <a:lnTo>
                      <a:pt x="29211" y="508222"/>
                    </a:lnTo>
                    <a:lnTo>
                      <a:pt x="29211" y="505753"/>
                    </a:lnTo>
                    <a:lnTo>
                      <a:pt x="19336" y="505753"/>
                    </a:lnTo>
                    <a:lnTo>
                      <a:pt x="16869" y="503285"/>
                    </a:lnTo>
                    <a:lnTo>
                      <a:pt x="14402" y="500816"/>
                    </a:lnTo>
                    <a:lnTo>
                      <a:pt x="14402" y="493410"/>
                    </a:lnTo>
                    <a:lnTo>
                      <a:pt x="11931" y="493410"/>
                    </a:lnTo>
                    <a:lnTo>
                      <a:pt x="9464" y="490941"/>
                    </a:lnTo>
                    <a:lnTo>
                      <a:pt x="9464" y="478599"/>
                    </a:lnTo>
                    <a:lnTo>
                      <a:pt x="11931" y="478599"/>
                    </a:lnTo>
                    <a:lnTo>
                      <a:pt x="14402" y="476130"/>
                    </a:lnTo>
                    <a:lnTo>
                      <a:pt x="14402" y="468726"/>
                    </a:lnTo>
                    <a:lnTo>
                      <a:pt x="16869" y="463788"/>
                    </a:lnTo>
                    <a:lnTo>
                      <a:pt x="16869" y="453915"/>
                    </a:lnTo>
                    <a:lnTo>
                      <a:pt x="19336" y="451446"/>
                    </a:lnTo>
                    <a:lnTo>
                      <a:pt x="29211" y="451446"/>
                    </a:lnTo>
                    <a:lnTo>
                      <a:pt x="29211" y="446509"/>
                    </a:lnTo>
                    <a:lnTo>
                      <a:pt x="31681" y="444040"/>
                    </a:lnTo>
                    <a:lnTo>
                      <a:pt x="31681" y="441571"/>
                    </a:lnTo>
                    <a:lnTo>
                      <a:pt x="29211" y="441571"/>
                    </a:lnTo>
                    <a:lnTo>
                      <a:pt x="26744" y="439102"/>
                    </a:lnTo>
                    <a:lnTo>
                      <a:pt x="24274" y="436634"/>
                    </a:lnTo>
                    <a:lnTo>
                      <a:pt x="21806" y="434166"/>
                    </a:lnTo>
                    <a:lnTo>
                      <a:pt x="19336" y="434166"/>
                    </a:lnTo>
                    <a:lnTo>
                      <a:pt x="19336" y="429229"/>
                    </a:lnTo>
                    <a:lnTo>
                      <a:pt x="16869" y="426760"/>
                    </a:lnTo>
                    <a:lnTo>
                      <a:pt x="16869" y="416887"/>
                    </a:lnTo>
                    <a:lnTo>
                      <a:pt x="19336" y="416887"/>
                    </a:lnTo>
                    <a:lnTo>
                      <a:pt x="21806" y="414418"/>
                    </a:lnTo>
                    <a:lnTo>
                      <a:pt x="21806" y="407012"/>
                    </a:lnTo>
                    <a:lnTo>
                      <a:pt x="24274" y="404543"/>
                    </a:lnTo>
                    <a:lnTo>
                      <a:pt x="24274" y="389732"/>
                    </a:lnTo>
                    <a:lnTo>
                      <a:pt x="26744" y="384795"/>
                    </a:lnTo>
                    <a:lnTo>
                      <a:pt x="29211" y="382326"/>
                    </a:lnTo>
                    <a:lnTo>
                      <a:pt x="31681" y="382326"/>
                    </a:lnTo>
                    <a:lnTo>
                      <a:pt x="31681" y="379859"/>
                    </a:lnTo>
                    <a:lnTo>
                      <a:pt x="34148" y="377390"/>
                    </a:lnTo>
                    <a:lnTo>
                      <a:pt x="34148" y="372453"/>
                    </a:lnTo>
                    <a:lnTo>
                      <a:pt x="34148" y="37245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884" cap="sq">
                <a:solidFill>
                  <a:schemeClr val="bg1">
                    <a:lumMod val="50000"/>
                  </a:schemeClr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1342DEF7-4CF4-D788-5F0D-D7B1E2366B49}"/>
                  </a:ext>
                </a:extLst>
              </p:cNvPr>
              <p:cNvSpPr/>
              <p:nvPr/>
            </p:nvSpPr>
            <p:spPr>
              <a:xfrm>
                <a:off x="3370151" y="4388850"/>
                <a:ext cx="510881" cy="797229"/>
              </a:xfrm>
              <a:custGeom>
                <a:avLst/>
                <a:gdLst>
                  <a:gd name="connsiteX0" fmla="*/ 16869 w 510881"/>
                  <a:gd name="connsiteY0" fmla="*/ 587214 h 797229"/>
                  <a:gd name="connsiteX1" fmla="*/ 16869 w 510881"/>
                  <a:gd name="connsiteY1" fmla="*/ 584745 h 797229"/>
                  <a:gd name="connsiteX2" fmla="*/ 19339 w 510881"/>
                  <a:gd name="connsiteY2" fmla="*/ 577340 h 797229"/>
                  <a:gd name="connsiteX3" fmla="*/ 19339 w 510881"/>
                  <a:gd name="connsiteY3" fmla="*/ 574872 h 797229"/>
                  <a:gd name="connsiteX4" fmla="*/ 21806 w 510881"/>
                  <a:gd name="connsiteY4" fmla="*/ 569934 h 797229"/>
                  <a:gd name="connsiteX5" fmla="*/ 21806 w 510881"/>
                  <a:gd name="connsiteY5" fmla="*/ 562529 h 797229"/>
                  <a:gd name="connsiteX6" fmla="*/ 24277 w 510881"/>
                  <a:gd name="connsiteY6" fmla="*/ 552655 h 797229"/>
                  <a:gd name="connsiteX7" fmla="*/ 26744 w 510881"/>
                  <a:gd name="connsiteY7" fmla="*/ 550186 h 797229"/>
                  <a:gd name="connsiteX8" fmla="*/ 29211 w 510881"/>
                  <a:gd name="connsiteY8" fmla="*/ 550186 h 797229"/>
                  <a:gd name="connsiteX9" fmla="*/ 31681 w 510881"/>
                  <a:gd name="connsiteY9" fmla="*/ 545250 h 797229"/>
                  <a:gd name="connsiteX10" fmla="*/ 31681 w 510881"/>
                  <a:gd name="connsiteY10" fmla="*/ 540312 h 797229"/>
                  <a:gd name="connsiteX11" fmla="*/ 29211 w 510881"/>
                  <a:gd name="connsiteY11" fmla="*/ 537844 h 797229"/>
                  <a:gd name="connsiteX12" fmla="*/ 31681 w 510881"/>
                  <a:gd name="connsiteY12" fmla="*/ 535375 h 797229"/>
                  <a:gd name="connsiteX13" fmla="*/ 31681 w 510881"/>
                  <a:gd name="connsiteY13" fmla="*/ 530438 h 797229"/>
                  <a:gd name="connsiteX14" fmla="*/ 29211 w 510881"/>
                  <a:gd name="connsiteY14" fmla="*/ 527970 h 797229"/>
                  <a:gd name="connsiteX15" fmla="*/ 29211 w 510881"/>
                  <a:gd name="connsiteY15" fmla="*/ 518095 h 797229"/>
                  <a:gd name="connsiteX16" fmla="*/ 26744 w 510881"/>
                  <a:gd name="connsiteY16" fmla="*/ 513158 h 797229"/>
                  <a:gd name="connsiteX17" fmla="*/ 29211 w 510881"/>
                  <a:gd name="connsiteY17" fmla="*/ 513158 h 797229"/>
                  <a:gd name="connsiteX18" fmla="*/ 31681 w 510881"/>
                  <a:gd name="connsiteY18" fmla="*/ 508222 h 797229"/>
                  <a:gd name="connsiteX19" fmla="*/ 31681 w 510881"/>
                  <a:gd name="connsiteY19" fmla="*/ 503285 h 797229"/>
                  <a:gd name="connsiteX20" fmla="*/ 34148 w 510881"/>
                  <a:gd name="connsiteY20" fmla="*/ 503285 h 797229"/>
                  <a:gd name="connsiteX21" fmla="*/ 34148 w 510881"/>
                  <a:gd name="connsiteY21" fmla="*/ 500816 h 797229"/>
                  <a:gd name="connsiteX22" fmla="*/ 36619 w 510881"/>
                  <a:gd name="connsiteY22" fmla="*/ 498347 h 797229"/>
                  <a:gd name="connsiteX23" fmla="*/ 34148 w 510881"/>
                  <a:gd name="connsiteY23" fmla="*/ 490943 h 797229"/>
                  <a:gd name="connsiteX24" fmla="*/ 34148 w 510881"/>
                  <a:gd name="connsiteY24" fmla="*/ 488474 h 797229"/>
                  <a:gd name="connsiteX25" fmla="*/ 31681 w 510881"/>
                  <a:gd name="connsiteY25" fmla="*/ 483536 h 797229"/>
                  <a:gd name="connsiteX26" fmla="*/ 31681 w 510881"/>
                  <a:gd name="connsiteY26" fmla="*/ 481068 h 797229"/>
                  <a:gd name="connsiteX27" fmla="*/ 29211 w 510881"/>
                  <a:gd name="connsiteY27" fmla="*/ 476130 h 797229"/>
                  <a:gd name="connsiteX28" fmla="*/ 29211 w 510881"/>
                  <a:gd name="connsiteY28" fmla="*/ 468726 h 797229"/>
                  <a:gd name="connsiteX29" fmla="*/ 31681 w 510881"/>
                  <a:gd name="connsiteY29" fmla="*/ 466257 h 797229"/>
                  <a:gd name="connsiteX30" fmla="*/ 31681 w 510881"/>
                  <a:gd name="connsiteY30" fmla="*/ 451446 h 797229"/>
                  <a:gd name="connsiteX31" fmla="*/ 29211 w 510881"/>
                  <a:gd name="connsiteY31" fmla="*/ 444040 h 797229"/>
                  <a:gd name="connsiteX32" fmla="*/ 26744 w 510881"/>
                  <a:gd name="connsiteY32" fmla="*/ 439104 h 797229"/>
                  <a:gd name="connsiteX33" fmla="*/ 26744 w 510881"/>
                  <a:gd name="connsiteY33" fmla="*/ 434166 h 797229"/>
                  <a:gd name="connsiteX34" fmla="*/ 29211 w 510881"/>
                  <a:gd name="connsiteY34" fmla="*/ 429229 h 797229"/>
                  <a:gd name="connsiteX35" fmla="*/ 29211 w 510881"/>
                  <a:gd name="connsiteY35" fmla="*/ 414418 h 797229"/>
                  <a:gd name="connsiteX36" fmla="*/ 31681 w 510881"/>
                  <a:gd name="connsiteY36" fmla="*/ 409481 h 797229"/>
                  <a:gd name="connsiteX37" fmla="*/ 31681 w 510881"/>
                  <a:gd name="connsiteY37" fmla="*/ 404543 h 797229"/>
                  <a:gd name="connsiteX38" fmla="*/ 34148 w 510881"/>
                  <a:gd name="connsiteY38" fmla="*/ 402076 h 797229"/>
                  <a:gd name="connsiteX39" fmla="*/ 36619 w 510881"/>
                  <a:gd name="connsiteY39" fmla="*/ 397139 h 797229"/>
                  <a:gd name="connsiteX40" fmla="*/ 41556 w 510881"/>
                  <a:gd name="connsiteY40" fmla="*/ 397139 h 797229"/>
                  <a:gd name="connsiteX41" fmla="*/ 44023 w 510881"/>
                  <a:gd name="connsiteY41" fmla="*/ 394670 h 797229"/>
                  <a:gd name="connsiteX42" fmla="*/ 46491 w 510881"/>
                  <a:gd name="connsiteY42" fmla="*/ 392201 h 797229"/>
                  <a:gd name="connsiteX43" fmla="*/ 48961 w 510881"/>
                  <a:gd name="connsiteY43" fmla="*/ 387264 h 797229"/>
                  <a:gd name="connsiteX44" fmla="*/ 48961 w 510881"/>
                  <a:gd name="connsiteY44" fmla="*/ 382328 h 797229"/>
                  <a:gd name="connsiteX45" fmla="*/ 51428 w 510881"/>
                  <a:gd name="connsiteY45" fmla="*/ 377390 h 797229"/>
                  <a:gd name="connsiteX46" fmla="*/ 53898 w 510881"/>
                  <a:gd name="connsiteY46" fmla="*/ 372453 h 797229"/>
                  <a:gd name="connsiteX47" fmla="*/ 56365 w 510881"/>
                  <a:gd name="connsiteY47" fmla="*/ 367515 h 797229"/>
                  <a:gd name="connsiteX48" fmla="*/ 58836 w 510881"/>
                  <a:gd name="connsiteY48" fmla="*/ 365048 h 797229"/>
                  <a:gd name="connsiteX49" fmla="*/ 61303 w 510881"/>
                  <a:gd name="connsiteY49" fmla="*/ 357642 h 797229"/>
                  <a:gd name="connsiteX50" fmla="*/ 63773 w 510881"/>
                  <a:gd name="connsiteY50" fmla="*/ 352705 h 797229"/>
                  <a:gd name="connsiteX51" fmla="*/ 66240 w 510881"/>
                  <a:gd name="connsiteY51" fmla="*/ 345300 h 797229"/>
                  <a:gd name="connsiteX52" fmla="*/ 66240 w 510881"/>
                  <a:gd name="connsiteY52" fmla="*/ 340362 h 797229"/>
                  <a:gd name="connsiteX53" fmla="*/ 68708 w 510881"/>
                  <a:gd name="connsiteY53" fmla="*/ 335425 h 797229"/>
                  <a:gd name="connsiteX54" fmla="*/ 71178 w 510881"/>
                  <a:gd name="connsiteY54" fmla="*/ 330489 h 797229"/>
                  <a:gd name="connsiteX55" fmla="*/ 73645 w 510881"/>
                  <a:gd name="connsiteY55" fmla="*/ 325552 h 797229"/>
                  <a:gd name="connsiteX56" fmla="*/ 76115 w 510881"/>
                  <a:gd name="connsiteY56" fmla="*/ 325552 h 797229"/>
                  <a:gd name="connsiteX57" fmla="*/ 83520 w 510881"/>
                  <a:gd name="connsiteY57" fmla="*/ 320614 h 797229"/>
                  <a:gd name="connsiteX58" fmla="*/ 88457 w 510881"/>
                  <a:gd name="connsiteY58" fmla="*/ 318145 h 797229"/>
                  <a:gd name="connsiteX59" fmla="*/ 95862 w 510881"/>
                  <a:gd name="connsiteY59" fmla="*/ 313208 h 797229"/>
                  <a:gd name="connsiteX60" fmla="*/ 98229 w 510881"/>
                  <a:gd name="connsiteY60" fmla="*/ 310741 h 797229"/>
                  <a:gd name="connsiteX61" fmla="*/ 103166 w 510881"/>
                  <a:gd name="connsiteY61" fmla="*/ 303335 h 797229"/>
                  <a:gd name="connsiteX62" fmla="*/ 108204 w 510881"/>
                  <a:gd name="connsiteY62" fmla="*/ 300866 h 797229"/>
                  <a:gd name="connsiteX63" fmla="*/ 110571 w 510881"/>
                  <a:gd name="connsiteY63" fmla="*/ 298397 h 797229"/>
                  <a:gd name="connsiteX64" fmla="*/ 113142 w 510881"/>
                  <a:gd name="connsiteY64" fmla="*/ 295928 h 797229"/>
                  <a:gd name="connsiteX65" fmla="*/ 120446 w 510881"/>
                  <a:gd name="connsiteY65" fmla="*/ 298397 h 797229"/>
                  <a:gd name="connsiteX66" fmla="*/ 125484 w 510881"/>
                  <a:gd name="connsiteY66" fmla="*/ 300866 h 797229"/>
                  <a:gd name="connsiteX67" fmla="*/ 132788 w 510881"/>
                  <a:gd name="connsiteY67" fmla="*/ 300866 h 797229"/>
                  <a:gd name="connsiteX68" fmla="*/ 137725 w 510881"/>
                  <a:gd name="connsiteY68" fmla="*/ 303335 h 797229"/>
                  <a:gd name="connsiteX69" fmla="*/ 147597 w 510881"/>
                  <a:gd name="connsiteY69" fmla="*/ 303335 h 797229"/>
                  <a:gd name="connsiteX70" fmla="*/ 155005 w 510881"/>
                  <a:gd name="connsiteY70" fmla="*/ 300866 h 797229"/>
                  <a:gd name="connsiteX71" fmla="*/ 157472 w 510881"/>
                  <a:gd name="connsiteY71" fmla="*/ 298397 h 797229"/>
                  <a:gd name="connsiteX72" fmla="*/ 159942 w 510881"/>
                  <a:gd name="connsiteY72" fmla="*/ 295928 h 797229"/>
                  <a:gd name="connsiteX73" fmla="*/ 164877 w 510881"/>
                  <a:gd name="connsiteY73" fmla="*/ 290993 h 797229"/>
                  <a:gd name="connsiteX74" fmla="*/ 169814 w 510881"/>
                  <a:gd name="connsiteY74" fmla="*/ 288626 h 797229"/>
                  <a:gd name="connsiteX75" fmla="*/ 172284 w 510881"/>
                  <a:gd name="connsiteY75" fmla="*/ 286055 h 797229"/>
                  <a:gd name="connsiteX76" fmla="*/ 179689 w 510881"/>
                  <a:gd name="connsiteY76" fmla="*/ 281221 h 797229"/>
                  <a:gd name="connsiteX77" fmla="*/ 182156 w 510881"/>
                  <a:gd name="connsiteY77" fmla="*/ 278649 h 797229"/>
                  <a:gd name="connsiteX78" fmla="*/ 187094 w 510881"/>
                  <a:gd name="connsiteY78" fmla="*/ 273713 h 797229"/>
                  <a:gd name="connsiteX79" fmla="*/ 189564 w 510881"/>
                  <a:gd name="connsiteY79" fmla="*/ 271346 h 797229"/>
                  <a:gd name="connsiteX80" fmla="*/ 192031 w 510881"/>
                  <a:gd name="connsiteY80" fmla="*/ 268878 h 797229"/>
                  <a:gd name="connsiteX81" fmla="*/ 194501 w 510881"/>
                  <a:gd name="connsiteY81" fmla="*/ 266410 h 797229"/>
                  <a:gd name="connsiteX82" fmla="*/ 196969 w 510881"/>
                  <a:gd name="connsiteY82" fmla="*/ 261369 h 797229"/>
                  <a:gd name="connsiteX83" fmla="*/ 199439 w 510881"/>
                  <a:gd name="connsiteY83" fmla="*/ 258901 h 797229"/>
                  <a:gd name="connsiteX84" fmla="*/ 201906 w 510881"/>
                  <a:gd name="connsiteY84" fmla="*/ 256433 h 797229"/>
                  <a:gd name="connsiteX85" fmla="*/ 201906 w 510881"/>
                  <a:gd name="connsiteY85" fmla="*/ 253965 h 797229"/>
                  <a:gd name="connsiteX86" fmla="*/ 204373 w 510881"/>
                  <a:gd name="connsiteY86" fmla="*/ 249131 h 797229"/>
                  <a:gd name="connsiteX87" fmla="*/ 204373 w 510881"/>
                  <a:gd name="connsiteY87" fmla="*/ 241725 h 797229"/>
                  <a:gd name="connsiteX88" fmla="*/ 201906 w 510881"/>
                  <a:gd name="connsiteY88" fmla="*/ 239256 h 797229"/>
                  <a:gd name="connsiteX89" fmla="*/ 199439 w 510881"/>
                  <a:gd name="connsiteY89" fmla="*/ 234318 h 797229"/>
                  <a:gd name="connsiteX90" fmla="*/ 196969 w 510881"/>
                  <a:gd name="connsiteY90" fmla="*/ 226914 h 797229"/>
                  <a:gd name="connsiteX91" fmla="*/ 196969 w 510881"/>
                  <a:gd name="connsiteY91" fmla="*/ 224445 h 797229"/>
                  <a:gd name="connsiteX92" fmla="*/ 199439 w 510881"/>
                  <a:gd name="connsiteY92" fmla="*/ 217039 h 797229"/>
                  <a:gd name="connsiteX93" fmla="*/ 204373 w 510881"/>
                  <a:gd name="connsiteY93" fmla="*/ 209634 h 797229"/>
                  <a:gd name="connsiteX94" fmla="*/ 206843 w 510881"/>
                  <a:gd name="connsiteY94" fmla="*/ 204697 h 797229"/>
                  <a:gd name="connsiteX95" fmla="*/ 209311 w 510881"/>
                  <a:gd name="connsiteY95" fmla="*/ 199759 h 797229"/>
                  <a:gd name="connsiteX96" fmla="*/ 209311 w 510881"/>
                  <a:gd name="connsiteY96" fmla="*/ 194823 h 797229"/>
                  <a:gd name="connsiteX97" fmla="*/ 211781 w 510881"/>
                  <a:gd name="connsiteY97" fmla="*/ 192355 h 797229"/>
                  <a:gd name="connsiteX98" fmla="*/ 214248 w 510881"/>
                  <a:gd name="connsiteY98" fmla="*/ 187417 h 797229"/>
                  <a:gd name="connsiteX99" fmla="*/ 214248 w 510881"/>
                  <a:gd name="connsiteY99" fmla="*/ 175075 h 797229"/>
                  <a:gd name="connsiteX100" fmla="*/ 211781 w 510881"/>
                  <a:gd name="connsiteY100" fmla="*/ 170138 h 797229"/>
                  <a:gd name="connsiteX101" fmla="*/ 211781 w 510881"/>
                  <a:gd name="connsiteY101" fmla="*/ 150389 h 797229"/>
                  <a:gd name="connsiteX102" fmla="*/ 214248 w 510881"/>
                  <a:gd name="connsiteY102" fmla="*/ 142983 h 797229"/>
                  <a:gd name="connsiteX103" fmla="*/ 214248 w 510881"/>
                  <a:gd name="connsiteY103" fmla="*/ 140516 h 797229"/>
                  <a:gd name="connsiteX104" fmla="*/ 216718 w 510881"/>
                  <a:gd name="connsiteY104" fmla="*/ 135579 h 797229"/>
                  <a:gd name="connsiteX105" fmla="*/ 216718 w 510881"/>
                  <a:gd name="connsiteY105" fmla="*/ 128172 h 797229"/>
                  <a:gd name="connsiteX106" fmla="*/ 219186 w 510881"/>
                  <a:gd name="connsiteY106" fmla="*/ 125704 h 797229"/>
                  <a:gd name="connsiteX107" fmla="*/ 221653 w 510881"/>
                  <a:gd name="connsiteY107" fmla="*/ 123235 h 797229"/>
                  <a:gd name="connsiteX108" fmla="*/ 226590 w 510881"/>
                  <a:gd name="connsiteY108" fmla="*/ 118299 h 797229"/>
                  <a:gd name="connsiteX109" fmla="*/ 226590 w 510881"/>
                  <a:gd name="connsiteY109" fmla="*/ 113362 h 797229"/>
                  <a:gd name="connsiteX110" fmla="*/ 229060 w 510881"/>
                  <a:gd name="connsiteY110" fmla="*/ 105955 h 797229"/>
                  <a:gd name="connsiteX111" fmla="*/ 229060 w 510881"/>
                  <a:gd name="connsiteY111" fmla="*/ 101020 h 797229"/>
                  <a:gd name="connsiteX112" fmla="*/ 233998 w 510881"/>
                  <a:gd name="connsiteY112" fmla="*/ 96082 h 797229"/>
                  <a:gd name="connsiteX113" fmla="*/ 236465 w 510881"/>
                  <a:gd name="connsiteY113" fmla="*/ 91145 h 797229"/>
                  <a:gd name="connsiteX114" fmla="*/ 236465 w 510881"/>
                  <a:gd name="connsiteY114" fmla="*/ 88676 h 797229"/>
                  <a:gd name="connsiteX115" fmla="*/ 238932 w 510881"/>
                  <a:gd name="connsiteY115" fmla="*/ 83740 h 797229"/>
                  <a:gd name="connsiteX116" fmla="*/ 238932 w 510881"/>
                  <a:gd name="connsiteY116" fmla="*/ 68928 h 797229"/>
                  <a:gd name="connsiteX117" fmla="*/ 236465 w 510881"/>
                  <a:gd name="connsiteY117" fmla="*/ 63992 h 797229"/>
                  <a:gd name="connsiteX118" fmla="*/ 236465 w 510881"/>
                  <a:gd name="connsiteY118" fmla="*/ 56585 h 797229"/>
                  <a:gd name="connsiteX119" fmla="*/ 238932 w 510881"/>
                  <a:gd name="connsiteY119" fmla="*/ 54117 h 797229"/>
                  <a:gd name="connsiteX120" fmla="*/ 238932 w 510881"/>
                  <a:gd name="connsiteY120" fmla="*/ 31900 h 797229"/>
                  <a:gd name="connsiteX121" fmla="*/ 241403 w 510881"/>
                  <a:gd name="connsiteY121" fmla="*/ 26964 h 797229"/>
                  <a:gd name="connsiteX122" fmla="*/ 241403 w 510881"/>
                  <a:gd name="connsiteY122" fmla="*/ 22026 h 797229"/>
                  <a:gd name="connsiteX123" fmla="*/ 238932 w 510881"/>
                  <a:gd name="connsiteY123" fmla="*/ 17089 h 797229"/>
                  <a:gd name="connsiteX124" fmla="*/ 238932 w 510881"/>
                  <a:gd name="connsiteY124" fmla="*/ 14620 h 797229"/>
                  <a:gd name="connsiteX125" fmla="*/ 251277 w 510881"/>
                  <a:gd name="connsiteY125" fmla="*/ 14620 h 797229"/>
                  <a:gd name="connsiteX126" fmla="*/ 251277 w 510881"/>
                  <a:gd name="connsiteY126" fmla="*/ 9684 h 797229"/>
                  <a:gd name="connsiteX127" fmla="*/ 256212 w 510881"/>
                  <a:gd name="connsiteY127" fmla="*/ 9684 h 797229"/>
                  <a:gd name="connsiteX128" fmla="*/ 263620 w 510881"/>
                  <a:gd name="connsiteY128" fmla="*/ 14620 h 797229"/>
                  <a:gd name="connsiteX129" fmla="*/ 266087 w 510881"/>
                  <a:gd name="connsiteY129" fmla="*/ 17089 h 797229"/>
                  <a:gd name="connsiteX130" fmla="*/ 266087 w 510881"/>
                  <a:gd name="connsiteY130" fmla="*/ 22026 h 797229"/>
                  <a:gd name="connsiteX131" fmla="*/ 271024 w 510881"/>
                  <a:gd name="connsiteY131" fmla="*/ 22026 h 797229"/>
                  <a:gd name="connsiteX132" fmla="*/ 273491 w 510881"/>
                  <a:gd name="connsiteY132" fmla="*/ 17089 h 797229"/>
                  <a:gd name="connsiteX133" fmla="*/ 271024 w 510881"/>
                  <a:gd name="connsiteY133" fmla="*/ 14620 h 797229"/>
                  <a:gd name="connsiteX134" fmla="*/ 271024 w 510881"/>
                  <a:gd name="connsiteY134" fmla="*/ 12153 h 797229"/>
                  <a:gd name="connsiteX135" fmla="*/ 268557 w 510881"/>
                  <a:gd name="connsiteY135" fmla="*/ 9684 h 797229"/>
                  <a:gd name="connsiteX136" fmla="*/ 266087 w 510881"/>
                  <a:gd name="connsiteY136" fmla="*/ 9684 h 797229"/>
                  <a:gd name="connsiteX137" fmla="*/ 266087 w 510881"/>
                  <a:gd name="connsiteY137" fmla="*/ 2278 h 797229"/>
                  <a:gd name="connsiteX138" fmla="*/ 268557 w 510881"/>
                  <a:gd name="connsiteY138" fmla="*/ 2278 h 797229"/>
                  <a:gd name="connsiteX139" fmla="*/ 271024 w 510881"/>
                  <a:gd name="connsiteY139" fmla="*/ -191 h 797229"/>
                  <a:gd name="connsiteX140" fmla="*/ 275962 w 510881"/>
                  <a:gd name="connsiteY140" fmla="*/ -191 h 797229"/>
                  <a:gd name="connsiteX141" fmla="*/ 275962 w 510881"/>
                  <a:gd name="connsiteY141" fmla="*/ 9684 h 797229"/>
                  <a:gd name="connsiteX142" fmla="*/ 278429 w 510881"/>
                  <a:gd name="connsiteY142" fmla="*/ 12153 h 797229"/>
                  <a:gd name="connsiteX143" fmla="*/ 278429 w 510881"/>
                  <a:gd name="connsiteY143" fmla="*/ 14620 h 797229"/>
                  <a:gd name="connsiteX144" fmla="*/ 280899 w 510881"/>
                  <a:gd name="connsiteY144" fmla="*/ 14620 h 797229"/>
                  <a:gd name="connsiteX145" fmla="*/ 283366 w 510881"/>
                  <a:gd name="connsiteY145" fmla="*/ 17089 h 797229"/>
                  <a:gd name="connsiteX146" fmla="*/ 285837 w 510881"/>
                  <a:gd name="connsiteY146" fmla="*/ 17089 h 797229"/>
                  <a:gd name="connsiteX147" fmla="*/ 285837 w 510881"/>
                  <a:gd name="connsiteY147" fmla="*/ 24495 h 797229"/>
                  <a:gd name="connsiteX148" fmla="*/ 288304 w 510881"/>
                  <a:gd name="connsiteY148" fmla="*/ 26964 h 797229"/>
                  <a:gd name="connsiteX149" fmla="*/ 288304 w 510881"/>
                  <a:gd name="connsiteY149" fmla="*/ 31900 h 797229"/>
                  <a:gd name="connsiteX150" fmla="*/ 285837 w 510881"/>
                  <a:gd name="connsiteY150" fmla="*/ 31900 h 797229"/>
                  <a:gd name="connsiteX151" fmla="*/ 283366 w 510881"/>
                  <a:gd name="connsiteY151" fmla="*/ 29433 h 797229"/>
                  <a:gd name="connsiteX152" fmla="*/ 280899 w 510881"/>
                  <a:gd name="connsiteY152" fmla="*/ 26964 h 797229"/>
                  <a:gd name="connsiteX153" fmla="*/ 278429 w 510881"/>
                  <a:gd name="connsiteY153" fmla="*/ 24495 h 797229"/>
                  <a:gd name="connsiteX154" fmla="*/ 275962 w 510881"/>
                  <a:gd name="connsiteY154" fmla="*/ 24495 h 797229"/>
                  <a:gd name="connsiteX155" fmla="*/ 275962 w 510881"/>
                  <a:gd name="connsiteY155" fmla="*/ 26964 h 797229"/>
                  <a:gd name="connsiteX156" fmla="*/ 278429 w 510881"/>
                  <a:gd name="connsiteY156" fmla="*/ 29433 h 797229"/>
                  <a:gd name="connsiteX157" fmla="*/ 278429 w 510881"/>
                  <a:gd name="connsiteY157" fmla="*/ 31900 h 797229"/>
                  <a:gd name="connsiteX158" fmla="*/ 280899 w 510881"/>
                  <a:gd name="connsiteY158" fmla="*/ 34368 h 797229"/>
                  <a:gd name="connsiteX159" fmla="*/ 280899 w 510881"/>
                  <a:gd name="connsiteY159" fmla="*/ 39306 h 797229"/>
                  <a:gd name="connsiteX160" fmla="*/ 283366 w 510881"/>
                  <a:gd name="connsiteY160" fmla="*/ 41775 h 797229"/>
                  <a:gd name="connsiteX161" fmla="*/ 295708 w 510881"/>
                  <a:gd name="connsiteY161" fmla="*/ 41775 h 797229"/>
                  <a:gd name="connsiteX162" fmla="*/ 295708 w 510881"/>
                  <a:gd name="connsiteY162" fmla="*/ 46712 h 797229"/>
                  <a:gd name="connsiteX163" fmla="*/ 298179 w 510881"/>
                  <a:gd name="connsiteY163" fmla="*/ 49181 h 797229"/>
                  <a:gd name="connsiteX164" fmla="*/ 305583 w 510881"/>
                  <a:gd name="connsiteY164" fmla="*/ 49181 h 797229"/>
                  <a:gd name="connsiteX165" fmla="*/ 308054 w 510881"/>
                  <a:gd name="connsiteY165" fmla="*/ 46712 h 797229"/>
                  <a:gd name="connsiteX166" fmla="*/ 310521 w 510881"/>
                  <a:gd name="connsiteY166" fmla="*/ 44243 h 797229"/>
                  <a:gd name="connsiteX167" fmla="*/ 317925 w 510881"/>
                  <a:gd name="connsiteY167" fmla="*/ 44243 h 797229"/>
                  <a:gd name="connsiteX168" fmla="*/ 320396 w 510881"/>
                  <a:gd name="connsiteY168" fmla="*/ 46712 h 797229"/>
                  <a:gd name="connsiteX169" fmla="*/ 322863 w 510881"/>
                  <a:gd name="connsiteY169" fmla="*/ 49181 h 797229"/>
                  <a:gd name="connsiteX170" fmla="*/ 325333 w 510881"/>
                  <a:gd name="connsiteY170" fmla="*/ 54117 h 797229"/>
                  <a:gd name="connsiteX171" fmla="*/ 327800 w 510881"/>
                  <a:gd name="connsiteY171" fmla="*/ 56585 h 797229"/>
                  <a:gd name="connsiteX172" fmla="*/ 327800 w 510881"/>
                  <a:gd name="connsiteY172" fmla="*/ 61523 h 797229"/>
                  <a:gd name="connsiteX173" fmla="*/ 332738 w 510881"/>
                  <a:gd name="connsiteY173" fmla="*/ 68928 h 797229"/>
                  <a:gd name="connsiteX174" fmla="*/ 335205 w 510881"/>
                  <a:gd name="connsiteY174" fmla="*/ 71396 h 797229"/>
                  <a:gd name="connsiteX175" fmla="*/ 337675 w 510881"/>
                  <a:gd name="connsiteY175" fmla="*/ 73865 h 797229"/>
                  <a:gd name="connsiteX176" fmla="*/ 340142 w 510881"/>
                  <a:gd name="connsiteY176" fmla="*/ 76334 h 797229"/>
                  <a:gd name="connsiteX177" fmla="*/ 345080 w 510881"/>
                  <a:gd name="connsiteY177" fmla="*/ 76334 h 797229"/>
                  <a:gd name="connsiteX178" fmla="*/ 345080 w 510881"/>
                  <a:gd name="connsiteY178" fmla="*/ 71396 h 797229"/>
                  <a:gd name="connsiteX179" fmla="*/ 347547 w 510881"/>
                  <a:gd name="connsiteY179" fmla="*/ 68928 h 797229"/>
                  <a:gd name="connsiteX180" fmla="*/ 350017 w 510881"/>
                  <a:gd name="connsiteY180" fmla="*/ 66460 h 797229"/>
                  <a:gd name="connsiteX181" fmla="*/ 352484 w 510881"/>
                  <a:gd name="connsiteY181" fmla="*/ 66460 h 797229"/>
                  <a:gd name="connsiteX182" fmla="*/ 354955 w 510881"/>
                  <a:gd name="connsiteY182" fmla="*/ 68928 h 797229"/>
                  <a:gd name="connsiteX183" fmla="*/ 357422 w 510881"/>
                  <a:gd name="connsiteY183" fmla="*/ 71396 h 797229"/>
                  <a:gd name="connsiteX184" fmla="*/ 354955 w 510881"/>
                  <a:gd name="connsiteY184" fmla="*/ 76334 h 797229"/>
                  <a:gd name="connsiteX185" fmla="*/ 354955 w 510881"/>
                  <a:gd name="connsiteY185" fmla="*/ 78803 h 797229"/>
                  <a:gd name="connsiteX186" fmla="*/ 357422 w 510881"/>
                  <a:gd name="connsiteY186" fmla="*/ 78803 h 797229"/>
                  <a:gd name="connsiteX187" fmla="*/ 362359 w 510881"/>
                  <a:gd name="connsiteY187" fmla="*/ 81271 h 797229"/>
                  <a:gd name="connsiteX188" fmla="*/ 364827 w 510881"/>
                  <a:gd name="connsiteY188" fmla="*/ 81271 h 797229"/>
                  <a:gd name="connsiteX189" fmla="*/ 367297 w 510881"/>
                  <a:gd name="connsiteY189" fmla="*/ 83740 h 797229"/>
                  <a:gd name="connsiteX190" fmla="*/ 369764 w 510881"/>
                  <a:gd name="connsiteY190" fmla="*/ 86209 h 797229"/>
                  <a:gd name="connsiteX191" fmla="*/ 369764 w 510881"/>
                  <a:gd name="connsiteY191" fmla="*/ 88676 h 797229"/>
                  <a:gd name="connsiteX192" fmla="*/ 372234 w 510881"/>
                  <a:gd name="connsiteY192" fmla="*/ 91145 h 797229"/>
                  <a:gd name="connsiteX193" fmla="*/ 374701 w 510881"/>
                  <a:gd name="connsiteY193" fmla="*/ 91145 h 797229"/>
                  <a:gd name="connsiteX194" fmla="*/ 379639 w 510881"/>
                  <a:gd name="connsiteY194" fmla="*/ 93613 h 797229"/>
                  <a:gd name="connsiteX195" fmla="*/ 382106 w 510881"/>
                  <a:gd name="connsiteY195" fmla="*/ 93613 h 797229"/>
                  <a:gd name="connsiteX196" fmla="*/ 384576 w 510881"/>
                  <a:gd name="connsiteY196" fmla="*/ 98551 h 797229"/>
                  <a:gd name="connsiteX197" fmla="*/ 384576 w 510881"/>
                  <a:gd name="connsiteY197" fmla="*/ 103488 h 797229"/>
                  <a:gd name="connsiteX198" fmla="*/ 377172 w 510881"/>
                  <a:gd name="connsiteY198" fmla="*/ 103488 h 797229"/>
                  <a:gd name="connsiteX199" fmla="*/ 374701 w 510881"/>
                  <a:gd name="connsiteY199" fmla="*/ 101020 h 797229"/>
                  <a:gd name="connsiteX200" fmla="*/ 372234 w 510881"/>
                  <a:gd name="connsiteY200" fmla="*/ 101020 h 797229"/>
                  <a:gd name="connsiteX201" fmla="*/ 372234 w 510881"/>
                  <a:gd name="connsiteY201" fmla="*/ 108424 h 797229"/>
                  <a:gd name="connsiteX202" fmla="*/ 374701 w 510881"/>
                  <a:gd name="connsiteY202" fmla="*/ 110893 h 797229"/>
                  <a:gd name="connsiteX203" fmla="*/ 379639 w 510881"/>
                  <a:gd name="connsiteY203" fmla="*/ 110893 h 797229"/>
                  <a:gd name="connsiteX204" fmla="*/ 382106 w 510881"/>
                  <a:gd name="connsiteY204" fmla="*/ 113362 h 797229"/>
                  <a:gd name="connsiteX205" fmla="*/ 382106 w 510881"/>
                  <a:gd name="connsiteY205" fmla="*/ 115830 h 797229"/>
                  <a:gd name="connsiteX206" fmla="*/ 384576 w 510881"/>
                  <a:gd name="connsiteY206" fmla="*/ 118299 h 797229"/>
                  <a:gd name="connsiteX207" fmla="*/ 382106 w 510881"/>
                  <a:gd name="connsiteY207" fmla="*/ 123235 h 797229"/>
                  <a:gd name="connsiteX208" fmla="*/ 372234 w 510881"/>
                  <a:gd name="connsiteY208" fmla="*/ 123235 h 797229"/>
                  <a:gd name="connsiteX209" fmla="*/ 372234 w 510881"/>
                  <a:gd name="connsiteY209" fmla="*/ 128172 h 797229"/>
                  <a:gd name="connsiteX210" fmla="*/ 374701 w 510881"/>
                  <a:gd name="connsiteY210" fmla="*/ 128172 h 797229"/>
                  <a:gd name="connsiteX211" fmla="*/ 374701 w 510881"/>
                  <a:gd name="connsiteY211" fmla="*/ 133110 h 797229"/>
                  <a:gd name="connsiteX212" fmla="*/ 372234 w 510881"/>
                  <a:gd name="connsiteY212" fmla="*/ 135579 h 797229"/>
                  <a:gd name="connsiteX213" fmla="*/ 369764 w 510881"/>
                  <a:gd name="connsiteY213" fmla="*/ 135579 h 797229"/>
                  <a:gd name="connsiteX214" fmla="*/ 367297 w 510881"/>
                  <a:gd name="connsiteY214" fmla="*/ 133110 h 797229"/>
                  <a:gd name="connsiteX215" fmla="*/ 367297 w 510881"/>
                  <a:gd name="connsiteY215" fmla="*/ 138047 h 797229"/>
                  <a:gd name="connsiteX216" fmla="*/ 372234 w 510881"/>
                  <a:gd name="connsiteY216" fmla="*/ 142983 h 797229"/>
                  <a:gd name="connsiteX217" fmla="*/ 374701 w 510881"/>
                  <a:gd name="connsiteY217" fmla="*/ 145452 h 797229"/>
                  <a:gd name="connsiteX218" fmla="*/ 374701 w 510881"/>
                  <a:gd name="connsiteY218" fmla="*/ 150389 h 797229"/>
                  <a:gd name="connsiteX219" fmla="*/ 377172 w 510881"/>
                  <a:gd name="connsiteY219" fmla="*/ 152858 h 797229"/>
                  <a:gd name="connsiteX220" fmla="*/ 379639 w 510881"/>
                  <a:gd name="connsiteY220" fmla="*/ 150389 h 797229"/>
                  <a:gd name="connsiteX221" fmla="*/ 382106 w 510881"/>
                  <a:gd name="connsiteY221" fmla="*/ 145452 h 797229"/>
                  <a:gd name="connsiteX222" fmla="*/ 384576 w 510881"/>
                  <a:gd name="connsiteY222" fmla="*/ 145452 h 797229"/>
                  <a:gd name="connsiteX223" fmla="*/ 384576 w 510881"/>
                  <a:gd name="connsiteY223" fmla="*/ 155327 h 797229"/>
                  <a:gd name="connsiteX224" fmla="*/ 382106 w 510881"/>
                  <a:gd name="connsiteY224" fmla="*/ 160263 h 797229"/>
                  <a:gd name="connsiteX225" fmla="*/ 384576 w 510881"/>
                  <a:gd name="connsiteY225" fmla="*/ 162732 h 797229"/>
                  <a:gd name="connsiteX226" fmla="*/ 384576 w 510881"/>
                  <a:gd name="connsiteY226" fmla="*/ 165200 h 797229"/>
                  <a:gd name="connsiteX227" fmla="*/ 387044 w 510881"/>
                  <a:gd name="connsiteY227" fmla="*/ 170138 h 797229"/>
                  <a:gd name="connsiteX228" fmla="*/ 389514 w 510881"/>
                  <a:gd name="connsiteY228" fmla="*/ 170138 h 797229"/>
                  <a:gd name="connsiteX229" fmla="*/ 391981 w 510881"/>
                  <a:gd name="connsiteY229" fmla="*/ 175075 h 797229"/>
                  <a:gd name="connsiteX230" fmla="*/ 391981 w 510881"/>
                  <a:gd name="connsiteY230" fmla="*/ 182480 h 797229"/>
                  <a:gd name="connsiteX231" fmla="*/ 399389 w 510881"/>
                  <a:gd name="connsiteY231" fmla="*/ 182480 h 797229"/>
                  <a:gd name="connsiteX232" fmla="*/ 401856 w 510881"/>
                  <a:gd name="connsiteY232" fmla="*/ 184949 h 797229"/>
                  <a:gd name="connsiteX233" fmla="*/ 406793 w 510881"/>
                  <a:gd name="connsiteY233" fmla="*/ 184949 h 797229"/>
                  <a:gd name="connsiteX234" fmla="*/ 406793 w 510881"/>
                  <a:gd name="connsiteY234" fmla="*/ 192355 h 797229"/>
                  <a:gd name="connsiteX235" fmla="*/ 404323 w 510881"/>
                  <a:gd name="connsiteY235" fmla="*/ 192355 h 797229"/>
                  <a:gd name="connsiteX236" fmla="*/ 404323 w 510881"/>
                  <a:gd name="connsiteY236" fmla="*/ 197291 h 797229"/>
                  <a:gd name="connsiteX237" fmla="*/ 406793 w 510881"/>
                  <a:gd name="connsiteY237" fmla="*/ 197291 h 797229"/>
                  <a:gd name="connsiteX238" fmla="*/ 409261 w 510881"/>
                  <a:gd name="connsiteY238" fmla="*/ 199759 h 797229"/>
                  <a:gd name="connsiteX239" fmla="*/ 411731 w 510881"/>
                  <a:gd name="connsiteY239" fmla="*/ 202228 h 797229"/>
                  <a:gd name="connsiteX240" fmla="*/ 411731 w 510881"/>
                  <a:gd name="connsiteY240" fmla="*/ 204697 h 797229"/>
                  <a:gd name="connsiteX241" fmla="*/ 414198 w 510881"/>
                  <a:gd name="connsiteY241" fmla="*/ 207166 h 797229"/>
                  <a:gd name="connsiteX242" fmla="*/ 414198 w 510881"/>
                  <a:gd name="connsiteY242" fmla="*/ 209634 h 797229"/>
                  <a:gd name="connsiteX243" fmla="*/ 416668 w 510881"/>
                  <a:gd name="connsiteY243" fmla="*/ 212103 h 797229"/>
                  <a:gd name="connsiteX244" fmla="*/ 419135 w 510881"/>
                  <a:gd name="connsiteY244" fmla="*/ 214570 h 797229"/>
                  <a:gd name="connsiteX245" fmla="*/ 424073 w 510881"/>
                  <a:gd name="connsiteY245" fmla="*/ 214570 h 797229"/>
                  <a:gd name="connsiteX246" fmla="*/ 424073 w 510881"/>
                  <a:gd name="connsiteY246" fmla="*/ 207166 h 797229"/>
                  <a:gd name="connsiteX247" fmla="*/ 421603 w 510881"/>
                  <a:gd name="connsiteY247" fmla="*/ 204697 h 797229"/>
                  <a:gd name="connsiteX248" fmla="*/ 421603 w 510881"/>
                  <a:gd name="connsiteY248" fmla="*/ 202228 h 797229"/>
                  <a:gd name="connsiteX249" fmla="*/ 426540 w 510881"/>
                  <a:gd name="connsiteY249" fmla="*/ 199759 h 797229"/>
                  <a:gd name="connsiteX250" fmla="*/ 433948 w 510881"/>
                  <a:gd name="connsiteY250" fmla="*/ 199759 h 797229"/>
                  <a:gd name="connsiteX251" fmla="*/ 436415 w 510881"/>
                  <a:gd name="connsiteY251" fmla="*/ 197291 h 797229"/>
                  <a:gd name="connsiteX252" fmla="*/ 438882 w 510881"/>
                  <a:gd name="connsiteY252" fmla="*/ 194823 h 797229"/>
                  <a:gd name="connsiteX253" fmla="*/ 446290 w 510881"/>
                  <a:gd name="connsiteY253" fmla="*/ 194823 h 797229"/>
                  <a:gd name="connsiteX254" fmla="*/ 448757 w 510881"/>
                  <a:gd name="connsiteY254" fmla="*/ 197291 h 797229"/>
                  <a:gd name="connsiteX255" fmla="*/ 451227 w 510881"/>
                  <a:gd name="connsiteY255" fmla="*/ 199759 h 797229"/>
                  <a:gd name="connsiteX256" fmla="*/ 453695 w 510881"/>
                  <a:gd name="connsiteY256" fmla="*/ 197291 h 797229"/>
                  <a:gd name="connsiteX257" fmla="*/ 453695 w 510881"/>
                  <a:gd name="connsiteY257" fmla="*/ 192355 h 797229"/>
                  <a:gd name="connsiteX258" fmla="*/ 456162 w 510881"/>
                  <a:gd name="connsiteY258" fmla="*/ 192355 h 797229"/>
                  <a:gd name="connsiteX259" fmla="*/ 456162 w 510881"/>
                  <a:gd name="connsiteY259" fmla="*/ 199759 h 797229"/>
                  <a:gd name="connsiteX260" fmla="*/ 458632 w 510881"/>
                  <a:gd name="connsiteY260" fmla="*/ 202228 h 797229"/>
                  <a:gd name="connsiteX261" fmla="*/ 461099 w 510881"/>
                  <a:gd name="connsiteY261" fmla="*/ 202228 h 797229"/>
                  <a:gd name="connsiteX262" fmla="*/ 466037 w 510881"/>
                  <a:gd name="connsiteY262" fmla="*/ 199759 h 797229"/>
                  <a:gd name="connsiteX263" fmla="*/ 468507 w 510881"/>
                  <a:gd name="connsiteY263" fmla="*/ 197291 h 797229"/>
                  <a:gd name="connsiteX264" fmla="*/ 470974 w 510881"/>
                  <a:gd name="connsiteY264" fmla="*/ 194823 h 797229"/>
                  <a:gd name="connsiteX265" fmla="*/ 473441 w 510881"/>
                  <a:gd name="connsiteY265" fmla="*/ 194823 h 797229"/>
                  <a:gd name="connsiteX266" fmla="*/ 475912 w 510881"/>
                  <a:gd name="connsiteY266" fmla="*/ 197291 h 797229"/>
                  <a:gd name="connsiteX267" fmla="*/ 475912 w 510881"/>
                  <a:gd name="connsiteY267" fmla="*/ 199759 h 797229"/>
                  <a:gd name="connsiteX268" fmla="*/ 478379 w 510881"/>
                  <a:gd name="connsiteY268" fmla="*/ 199759 h 797229"/>
                  <a:gd name="connsiteX269" fmla="*/ 478379 w 510881"/>
                  <a:gd name="connsiteY269" fmla="*/ 202228 h 797229"/>
                  <a:gd name="connsiteX270" fmla="*/ 480849 w 510881"/>
                  <a:gd name="connsiteY270" fmla="*/ 202228 h 797229"/>
                  <a:gd name="connsiteX271" fmla="*/ 485787 w 510881"/>
                  <a:gd name="connsiteY271" fmla="*/ 204697 h 797229"/>
                  <a:gd name="connsiteX272" fmla="*/ 485787 w 510881"/>
                  <a:gd name="connsiteY272" fmla="*/ 194823 h 797229"/>
                  <a:gd name="connsiteX273" fmla="*/ 490721 w 510881"/>
                  <a:gd name="connsiteY273" fmla="*/ 197291 h 797229"/>
                  <a:gd name="connsiteX274" fmla="*/ 490721 w 510881"/>
                  <a:gd name="connsiteY274" fmla="*/ 199759 h 797229"/>
                  <a:gd name="connsiteX275" fmla="*/ 493191 w 510881"/>
                  <a:gd name="connsiteY275" fmla="*/ 202228 h 797229"/>
                  <a:gd name="connsiteX276" fmla="*/ 493191 w 510881"/>
                  <a:gd name="connsiteY276" fmla="*/ 204697 h 797229"/>
                  <a:gd name="connsiteX277" fmla="*/ 490721 w 510881"/>
                  <a:gd name="connsiteY277" fmla="*/ 207166 h 797229"/>
                  <a:gd name="connsiteX278" fmla="*/ 488254 w 510881"/>
                  <a:gd name="connsiteY278" fmla="*/ 209634 h 797229"/>
                  <a:gd name="connsiteX279" fmla="*/ 490721 w 510881"/>
                  <a:gd name="connsiteY279" fmla="*/ 212103 h 797229"/>
                  <a:gd name="connsiteX280" fmla="*/ 490721 w 510881"/>
                  <a:gd name="connsiteY280" fmla="*/ 209634 h 797229"/>
                  <a:gd name="connsiteX281" fmla="*/ 495658 w 510881"/>
                  <a:gd name="connsiteY281" fmla="*/ 209634 h 797229"/>
                  <a:gd name="connsiteX282" fmla="*/ 498129 w 510881"/>
                  <a:gd name="connsiteY282" fmla="*/ 212103 h 797229"/>
                  <a:gd name="connsiteX283" fmla="*/ 507900 w 510881"/>
                  <a:gd name="connsiteY283" fmla="*/ 212103 h 797229"/>
                  <a:gd name="connsiteX284" fmla="*/ 510471 w 510881"/>
                  <a:gd name="connsiteY284" fmla="*/ 214570 h 797229"/>
                  <a:gd name="connsiteX285" fmla="*/ 510471 w 510881"/>
                  <a:gd name="connsiteY285" fmla="*/ 221976 h 797229"/>
                  <a:gd name="connsiteX286" fmla="*/ 505533 w 510881"/>
                  <a:gd name="connsiteY286" fmla="*/ 221976 h 797229"/>
                  <a:gd name="connsiteX287" fmla="*/ 502962 w 510881"/>
                  <a:gd name="connsiteY287" fmla="*/ 224445 h 797229"/>
                  <a:gd name="connsiteX288" fmla="*/ 502962 w 510881"/>
                  <a:gd name="connsiteY288" fmla="*/ 229383 h 797229"/>
                  <a:gd name="connsiteX289" fmla="*/ 498129 w 510881"/>
                  <a:gd name="connsiteY289" fmla="*/ 231850 h 797229"/>
                  <a:gd name="connsiteX290" fmla="*/ 495658 w 510881"/>
                  <a:gd name="connsiteY290" fmla="*/ 231850 h 797229"/>
                  <a:gd name="connsiteX291" fmla="*/ 495658 w 510881"/>
                  <a:gd name="connsiteY291" fmla="*/ 236787 h 797229"/>
                  <a:gd name="connsiteX292" fmla="*/ 498129 w 510881"/>
                  <a:gd name="connsiteY292" fmla="*/ 239256 h 797229"/>
                  <a:gd name="connsiteX293" fmla="*/ 500596 w 510881"/>
                  <a:gd name="connsiteY293" fmla="*/ 241725 h 797229"/>
                  <a:gd name="connsiteX294" fmla="*/ 502962 w 510881"/>
                  <a:gd name="connsiteY294" fmla="*/ 246662 h 797229"/>
                  <a:gd name="connsiteX295" fmla="*/ 505533 w 510881"/>
                  <a:gd name="connsiteY295" fmla="*/ 249131 h 797229"/>
                  <a:gd name="connsiteX296" fmla="*/ 505533 w 510881"/>
                  <a:gd name="connsiteY296" fmla="*/ 268878 h 797229"/>
                  <a:gd name="connsiteX297" fmla="*/ 502962 w 510881"/>
                  <a:gd name="connsiteY297" fmla="*/ 276180 h 797229"/>
                  <a:gd name="connsiteX298" fmla="*/ 502962 w 510881"/>
                  <a:gd name="connsiteY298" fmla="*/ 293461 h 797229"/>
                  <a:gd name="connsiteX299" fmla="*/ 500596 w 510881"/>
                  <a:gd name="connsiteY299" fmla="*/ 300866 h 797229"/>
                  <a:gd name="connsiteX300" fmla="*/ 500596 w 510881"/>
                  <a:gd name="connsiteY300" fmla="*/ 305803 h 797229"/>
                  <a:gd name="connsiteX301" fmla="*/ 498129 w 510881"/>
                  <a:gd name="connsiteY301" fmla="*/ 313208 h 797229"/>
                  <a:gd name="connsiteX302" fmla="*/ 495658 w 510881"/>
                  <a:gd name="connsiteY302" fmla="*/ 318145 h 797229"/>
                  <a:gd name="connsiteX303" fmla="*/ 493191 w 510881"/>
                  <a:gd name="connsiteY303" fmla="*/ 323083 h 797229"/>
                  <a:gd name="connsiteX304" fmla="*/ 488254 w 510881"/>
                  <a:gd name="connsiteY304" fmla="*/ 335425 h 797229"/>
                  <a:gd name="connsiteX305" fmla="*/ 488254 w 510881"/>
                  <a:gd name="connsiteY305" fmla="*/ 337894 h 797229"/>
                  <a:gd name="connsiteX306" fmla="*/ 483316 w 510881"/>
                  <a:gd name="connsiteY306" fmla="*/ 345300 h 797229"/>
                  <a:gd name="connsiteX307" fmla="*/ 478379 w 510881"/>
                  <a:gd name="connsiteY307" fmla="*/ 352705 h 797229"/>
                  <a:gd name="connsiteX308" fmla="*/ 475912 w 510881"/>
                  <a:gd name="connsiteY308" fmla="*/ 352705 h 797229"/>
                  <a:gd name="connsiteX309" fmla="*/ 473441 w 510881"/>
                  <a:gd name="connsiteY309" fmla="*/ 355173 h 797229"/>
                  <a:gd name="connsiteX310" fmla="*/ 468507 w 510881"/>
                  <a:gd name="connsiteY310" fmla="*/ 360111 h 797229"/>
                  <a:gd name="connsiteX311" fmla="*/ 468507 w 510881"/>
                  <a:gd name="connsiteY311" fmla="*/ 372453 h 797229"/>
                  <a:gd name="connsiteX312" fmla="*/ 470974 w 510881"/>
                  <a:gd name="connsiteY312" fmla="*/ 374922 h 797229"/>
                  <a:gd name="connsiteX313" fmla="*/ 470974 w 510881"/>
                  <a:gd name="connsiteY313" fmla="*/ 382328 h 797229"/>
                  <a:gd name="connsiteX314" fmla="*/ 468507 w 510881"/>
                  <a:gd name="connsiteY314" fmla="*/ 387264 h 797229"/>
                  <a:gd name="connsiteX315" fmla="*/ 461099 w 510881"/>
                  <a:gd name="connsiteY315" fmla="*/ 397139 h 797229"/>
                  <a:gd name="connsiteX316" fmla="*/ 453695 w 510881"/>
                  <a:gd name="connsiteY316" fmla="*/ 404543 h 797229"/>
                  <a:gd name="connsiteX317" fmla="*/ 448757 w 510881"/>
                  <a:gd name="connsiteY317" fmla="*/ 409481 h 797229"/>
                  <a:gd name="connsiteX318" fmla="*/ 443820 w 510881"/>
                  <a:gd name="connsiteY318" fmla="*/ 416887 h 797229"/>
                  <a:gd name="connsiteX319" fmla="*/ 441352 w 510881"/>
                  <a:gd name="connsiteY319" fmla="*/ 421823 h 797229"/>
                  <a:gd name="connsiteX320" fmla="*/ 438882 w 510881"/>
                  <a:gd name="connsiteY320" fmla="*/ 424292 h 797229"/>
                  <a:gd name="connsiteX321" fmla="*/ 438882 w 510881"/>
                  <a:gd name="connsiteY321" fmla="*/ 429229 h 797229"/>
                  <a:gd name="connsiteX322" fmla="*/ 433948 w 510881"/>
                  <a:gd name="connsiteY322" fmla="*/ 436635 h 797229"/>
                  <a:gd name="connsiteX323" fmla="*/ 429010 w 510881"/>
                  <a:gd name="connsiteY323" fmla="*/ 446509 h 797229"/>
                  <a:gd name="connsiteX324" fmla="*/ 424073 w 510881"/>
                  <a:gd name="connsiteY324" fmla="*/ 456383 h 797229"/>
                  <a:gd name="connsiteX325" fmla="*/ 421603 w 510881"/>
                  <a:gd name="connsiteY325" fmla="*/ 463788 h 797229"/>
                  <a:gd name="connsiteX326" fmla="*/ 419135 w 510881"/>
                  <a:gd name="connsiteY326" fmla="*/ 471194 h 797229"/>
                  <a:gd name="connsiteX327" fmla="*/ 411731 w 510881"/>
                  <a:gd name="connsiteY327" fmla="*/ 481068 h 797229"/>
                  <a:gd name="connsiteX328" fmla="*/ 406793 w 510881"/>
                  <a:gd name="connsiteY328" fmla="*/ 488474 h 797229"/>
                  <a:gd name="connsiteX329" fmla="*/ 401856 w 510881"/>
                  <a:gd name="connsiteY329" fmla="*/ 495878 h 797229"/>
                  <a:gd name="connsiteX330" fmla="*/ 399389 w 510881"/>
                  <a:gd name="connsiteY330" fmla="*/ 500816 h 797229"/>
                  <a:gd name="connsiteX331" fmla="*/ 399389 w 510881"/>
                  <a:gd name="connsiteY331" fmla="*/ 518095 h 797229"/>
                  <a:gd name="connsiteX332" fmla="*/ 404323 w 510881"/>
                  <a:gd name="connsiteY332" fmla="*/ 525502 h 797229"/>
                  <a:gd name="connsiteX333" fmla="*/ 406793 w 510881"/>
                  <a:gd name="connsiteY333" fmla="*/ 530438 h 797229"/>
                  <a:gd name="connsiteX334" fmla="*/ 411731 w 510881"/>
                  <a:gd name="connsiteY334" fmla="*/ 542781 h 797229"/>
                  <a:gd name="connsiteX335" fmla="*/ 414198 w 510881"/>
                  <a:gd name="connsiteY335" fmla="*/ 552655 h 797229"/>
                  <a:gd name="connsiteX336" fmla="*/ 414198 w 510881"/>
                  <a:gd name="connsiteY336" fmla="*/ 560061 h 797229"/>
                  <a:gd name="connsiteX337" fmla="*/ 411731 w 510881"/>
                  <a:gd name="connsiteY337" fmla="*/ 574872 h 797229"/>
                  <a:gd name="connsiteX338" fmla="*/ 409261 w 510881"/>
                  <a:gd name="connsiteY338" fmla="*/ 584745 h 797229"/>
                  <a:gd name="connsiteX339" fmla="*/ 409261 w 510881"/>
                  <a:gd name="connsiteY339" fmla="*/ 594620 h 797229"/>
                  <a:gd name="connsiteX340" fmla="*/ 406793 w 510881"/>
                  <a:gd name="connsiteY340" fmla="*/ 604493 h 797229"/>
                  <a:gd name="connsiteX341" fmla="*/ 404323 w 510881"/>
                  <a:gd name="connsiteY341" fmla="*/ 606962 h 797229"/>
                  <a:gd name="connsiteX342" fmla="*/ 401856 w 510881"/>
                  <a:gd name="connsiteY342" fmla="*/ 611899 h 797229"/>
                  <a:gd name="connsiteX343" fmla="*/ 399389 w 510881"/>
                  <a:gd name="connsiteY343" fmla="*/ 619306 h 797229"/>
                  <a:gd name="connsiteX344" fmla="*/ 394451 w 510881"/>
                  <a:gd name="connsiteY344" fmla="*/ 634116 h 797229"/>
                  <a:gd name="connsiteX345" fmla="*/ 394451 w 510881"/>
                  <a:gd name="connsiteY345" fmla="*/ 636585 h 797229"/>
                  <a:gd name="connsiteX346" fmla="*/ 384576 w 510881"/>
                  <a:gd name="connsiteY346" fmla="*/ 646459 h 797229"/>
                  <a:gd name="connsiteX347" fmla="*/ 382106 w 510881"/>
                  <a:gd name="connsiteY347" fmla="*/ 653865 h 797229"/>
                  <a:gd name="connsiteX348" fmla="*/ 384576 w 510881"/>
                  <a:gd name="connsiteY348" fmla="*/ 666207 h 797229"/>
                  <a:gd name="connsiteX349" fmla="*/ 384576 w 510881"/>
                  <a:gd name="connsiteY349" fmla="*/ 673613 h 797229"/>
                  <a:gd name="connsiteX350" fmla="*/ 387044 w 510881"/>
                  <a:gd name="connsiteY350" fmla="*/ 681018 h 797229"/>
                  <a:gd name="connsiteX351" fmla="*/ 391981 w 510881"/>
                  <a:gd name="connsiteY351" fmla="*/ 698297 h 797229"/>
                  <a:gd name="connsiteX352" fmla="*/ 389514 w 510881"/>
                  <a:gd name="connsiteY352" fmla="*/ 708172 h 797229"/>
                  <a:gd name="connsiteX353" fmla="*/ 387044 w 510881"/>
                  <a:gd name="connsiteY353" fmla="*/ 715577 h 797229"/>
                  <a:gd name="connsiteX354" fmla="*/ 379639 w 510881"/>
                  <a:gd name="connsiteY354" fmla="*/ 725452 h 797229"/>
                  <a:gd name="connsiteX355" fmla="*/ 369764 w 510881"/>
                  <a:gd name="connsiteY355" fmla="*/ 732856 h 797229"/>
                  <a:gd name="connsiteX356" fmla="*/ 357422 w 510881"/>
                  <a:gd name="connsiteY356" fmla="*/ 737794 h 797229"/>
                  <a:gd name="connsiteX357" fmla="*/ 354955 w 510881"/>
                  <a:gd name="connsiteY357" fmla="*/ 742731 h 797229"/>
                  <a:gd name="connsiteX358" fmla="*/ 352484 w 510881"/>
                  <a:gd name="connsiteY358" fmla="*/ 742731 h 797229"/>
                  <a:gd name="connsiteX359" fmla="*/ 350017 w 510881"/>
                  <a:gd name="connsiteY359" fmla="*/ 745200 h 797229"/>
                  <a:gd name="connsiteX360" fmla="*/ 340142 w 510881"/>
                  <a:gd name="connsiteY360" fmla="*/ 752605 h 797229"/>
                  <a:gd name="connsiteX361" fmla="*/ 335205 w 510881"/>
                  <a:gd name="connsiteY361" fmla="*/ 757542 h 797229"/>
                  <a:gd name="connsiteX362" fmla="*/ 330267 w 510881"/>
                  <a:gd name="connsiteY362" fmla="*/ 762479 h 797229"/>
                  <a:gd name="connsiteX363" fmla="*/ 325333 w 510881"/>
                  <a:gd name="connsiteY363" fmla="*/ 769884 h 797229"/>
                  <a:gd name="connsiteX364" fmla="*/ 317925 w 510881"/>
                  <a:gd name="connsiteY364" fmla="*/ 777290 h 797229"/>
                  <a:gd name="connsiteX365" fmla="*/ 308054 w 510881"/>
                  <a:gd name="connsiteY365" fmla="*/ 779759 h 797229"/>
                  <a:gd name="connsiteX366" fmla="*/ 300646 w 510881"/>
                  <a:gd name="connsiteY366" fmla="*/ 779759 h 797229"/>
                  <a:gd name="connsiteX367" fmla="*/ 290771 w 510881"/>
                  <a:gd name="connsiteY367" fmla="*/ 774822 h 797229"/>
                  <a:gd name="connsiteX368" fmla="*/ 285837 w 510881"/>
                  <a:gd name="connsiteY368" fmla="*/ 772353 h 797229"/>
                  <a:gd name="connsiteX369" fmla="*/ 278429 w 510881"/>
                  <a:gd name="connsiteY369" fmla="*/ 767415 h 797229"/>
                  <a:gd name="connsiteX370" fmla="*/ 273491 w 510881"/>
                  <a:gd name="connsiteY370" fmla="*/ 764948 h 797229"/>
                  <a:gd name="connsiteX371" fmla="*/ 273491 w 510881"/>
                  <a:gd name="connsiteY371" fmla="*/ 760011 h 797229"/>
                  <a:gd name="connsiteX372" fmla="*/ 271024 w 510881"/>
                  <a:gd name="connsiteY372" fmla="*/ 757542 h 797229"/>
                  <a:gd name="connsiteX373" fmla="*/ 268557 w 510881"/>
                  <a:gd name="connsiteY373" fmla="*/ 757542 h 797229"/>
                  <a:gd name="connsiteX374" fmla="*/ 266087 w 510881"/>
                  <a:gd name="connsiteY374" fmla="*/ 755073 h 797229"/>
                  <a:gd name="connsiteX375" fmla="*/ 263620 w 510881"/>
                  <a:gd name="connsiteY375" fmla="*/ 755073 h 797229"/>
                  <a:gd name="connsiteX376" fmla="*/ 258682 w 510881"/>
                  <a:gd name="connsiteY376" fmla="*/ 757542 h 797229"/>
                  <a:gd name="connsiteX377" fmla="*/ 251277 w 510881"/>
                  <a:gd name="connsiteY377" fmla="*/ 760011 h 797229"/>
                  <a:gd name="connsiteX378" fmla="*/ 238932 w 510881"/>
                  <a:gd name="connsiteY378" fmla="*/ 762479 h 797229"/>
                  <a:gd name="connsiteX379" fmla="*/ 229060 w 510881"/>
                  <a:gd name="connsiteY379" fmla="*/ 764948 h 797229"/>
                  <a:gd name="connsiteX380" fmla="*/ 219186 w 510881"/>
                  <a:gd name="connsiteY380" fmla="*/ 769884 h 797229"/>
                  <a:gd name="connsiteX381" fmla="*/ 209311 w 510881"/>
                  <a:gd name="connsiteY381" fmla="*/ 774822 h 797229"/>
                  <a:gd name="connsiteX382" fmla="*/ 204373 w 510881"/>
                  <a:gd name="connsiteY382" fmla="*/ 777290 h 797229"/>
                  <a:gd name="connsiteX383" fmla="*/ 194501 w 510881"/>
                  <a:gd name="connsiteY383" fmla="*/ 779759 h 797229"/>
                  <a:gd name="connsiteX384" fmla="*/ 182156 w 510881"/>
                  <a:gd name="connsiteY384" fmla="*/ 784695 h 797229"/>
                  <a:gd name="connsiteX385" fmla="*/ 174752 w 510881"/>
                  <a:gd name="connsiteY385" fmla="*/ 787164 h 797229"/>
                  <a:gd name="connsiteX386" fmla="*/ 164877 w 510881"/>
                  <a:gd name="connsiteY386" fmla="*/ 792101 h 797229"/>
                  <a:gd name="connsiteX387" fmla="*/ 145130 w 510881"/>
                  <a:gd name="connsiteY387" fmla="*/ 792101 h 797229"/>
                  <a:gd name="connsiteX388" fmla="*/ 140192 w 510881"/>
                  <a:gd name="connsiteY388" fmla="*/ 794570 h 797229"/>
                  <a:gd name="connsiteX389" fmla="*/ 110571 w 510881"/>
                  <a:gd name="connsiteY389" fmla="*/ 794570 h 797229"/>
                  <a:gd name="connsiteX390" fmla="*/ 100799 w 510881"/>
                  <a:gd name="connsiteY390" fmla="*/ 797039 h 797229"/>
                  <a:gd name="connsiteX391" fmla="*/ 90925 w 510881"/>
                  <a:gd name="connsiteY391" fmla="*/ 794570 h 797229"/>
                  <a:gd name="connsiteX392" fmla="*/ 83520 w 510881"/>
                  <a:gd name="connsiteY392" fmla="*/ 792101 h 797229"/>
                  <a:gd name="connsiteX393" fmla="*/ 76115 w 510881"/>
                  <a:gd name="connsiteY393" fmla="*/ 789632 h 797229"/>
                  <a:gd name="connsiteX394" fmla="*/ 61303 w 510881"/>
                  <a:gd name="connsiteY394" fmla="*/ 789632 h 797229"/>
                  <a:gd name="connsiteX395" fmla="*/ 61303 w 510881"/>
                  <a:gd name="connsiteY395" fmla="*/ 787164 h 797229"/>
                  <a:gd name="connsiteX396" fmla="*/ 58836 w 510881"/>
                  <a:gd name="connsiteY396" fmla="*/ 784695 h 797229"/>
                  <a:gd name="connsiteX397" fmla="*/ 53898 w 510881"/>
                  <a:gd name="connsiteY397" fmla="*/ 782228 h 797229"/>
                  <a:gd name="connsiteX398" fmla="*/ 51428 w 510881"/>
                  <a:gd name="connsiteY398" fmla="*/ 782228 h 797229"/>
                  <a:gd name="connsiteX399" fmla="*/ 48961 w 510881"/>
                  <a:gd name="connsiteY399" fmla="*/ 779759 h 797229"/>
                  <a:gd name="connsiteX400" fmla="*/ 46491 w 510881"/>
                  <a:gd name="connsiteY400" fmla="*/ 777290 h 797229"/>
                  <a:gd name="connsiteX401" fmla="*/ 46491 w 510881"/>
                  <a:gd name="connsiteY401" fmla="*/ 774822 h 797229"/>
                  <a:gd name="connsiteX402" fmla="*/ 44023 w 510881"/>
                  <a:gd name="connsiteY402" fmla="*/ 772353 h 797229"/>
                  <a:gd name="connsiteX403" fmla="*/ 41556 w 510881"/>
                  <a:gd name="connsiteY403" fmla="*/ 769884 h 797229"/>
                  <a:gd name="connsiteX404" fmla="*/ 39086 w 510881"/>
                  <a:gd name="connsiteY404" fmla="*/ 764948 h 797229"/>
                  <a:gd name="connsiteX405" fmla="*/ 36619 w 510881"/>
                  <a:gd name="connsiteY405" fmla="*/ 760011 h 797229"/>
                  <a:gd name="connsiteX406" fmla="*/ 34148 w 510881"/>
                  <a:gd name="connsiteY406" fmla="*/ 757542 h 797229"/>
                  <a:gd name="connsiteX407" fmla="*/ 31681 w 510881"/>
                  <a:gd name="connsiteY407" fmla="*/ 752605 h 797229"/>
                  <a:gd name="connsiteX408" fmla="*/ 29211 w 510881"/>
                  <a:gd name="connsiteY408" fmla="*/ 750136 h 797229"/>
                  <a:gd name="connsiteX409" fmla="*/ 29211 w 510881"/>
                  <a:gd name="connsiteY409" fmla="*/ 735325 h 797229"/>
                  <a:gd name="connsiteX410" fmla="*/ 26744 w 510881"/>
                  <a:gd name="connsiteY410" fmla="*/ 732856 h 797229"/>
                  <a:gd name="connsiteX411" fmla="*/ 26744 w 510881"/>
                  <a:gd name="connsiteY411" fmla="*/ 727920 h 797229"/>
                  <a:gd name="connsiteX412" fmla="*/ 24277 w 510881"/>
                  <a:gd name="connsiteY412" fmla="*/ 722983 h 797229"/>
                  <a:gd name="connsiteX413" fmla="*/ 21806 w 510881"/>
                  <a:gd name="connsiteY413" fmla="*/ 715577 h 797229"/>
                  <a:gd name="connsiteX414" fmla="*/ 16869 w 510881"/>
                  <a:gd name="connsiteY414" fmla="*/ 710641 h 797229"/>
                  <a:gd name="connsiteX415" fmla="*/ 14402 w 510881"/>
                  <a:gd name="connsiteY415" fmla="*/ 700766 h 797229"/>
                  <a:gd name="connsiteX416" fmla="*/ 11931 w 510881"/>
                  <a:gd name="connsiteY416" fmla="*/ 698297 h 797229"/>
                  <a:gd name="connsiteX417" fmla="*/ 9464 w 510881"/>
                  <a:gd name="connsiteY417" fmla="*/ 693361 h 797229"/>
                  <a:gd name="connsiteX418" fmla="*/ 6997 w 510881"/>
                  <a:gd name="connsiteY418" fmla="*/ 685955 h 797229"/>
                  <a:gd name="connsiteX419" fmla="*/ 6997 w 510881"/>
                  <a:gd name="connsiteY419" fmla="*/ 678549 h 797229"/>
                  <a:gd name="connsiteX420" fmla="*/ 4527 w 510881"/>
                  <a:gd name="connsiteY420" fmla="*/ 673613 h 797229"/>
                  <a:gd name="connsiteX421" fmla="*/ 4527 w 510881"/>
                  <a:gd name="connsiteY421" fmla="*/ 668676 h 797229"/>
                  <a:gd name="connsiteX422" fmla="*/ 2060 w 510881"/>
                  <a:gd name="connsiteY422" fmla="*/ 663738 h 797229"/>
                  <a:gd name="connsiteX423" fmla="*/ 2060 w 510881"/>
                  <a:gd name="connsiteY423" fmla="*/ 656333 h 797229"/>
                  <a:gd name="connsiteX424" fmla="*/ -411 w 510881"/>
                  <a:gd name="connsiteY424" fmla="*/ 653865 h 797229"/>
                  <a:gd name="connsiteX425" fmla="*/ -411 w 510881"/>
                  <a:gd name="connsiteY425" fmla="*/ 636585 h 797229"/>
                  <a:gd name="connsiteX426" fmla="*/ 2060 w 510881"/>
                  <a:gd name="connsiteY426" fmla="*/ 629179 h 797229"/>
                  <a:gd name="connsiteX427" fmla="*/ 4527 w 510881"/>
                  <a:gd name="connsiteY427" fmla="*/ 621773 h 797229"/>
                  <a:gd name="connsiteX428" fmla="*/ 6997 w 510881"/>
                  <a:gd name="connsiteY428" fmla="*/ 616837 h 797229"/>
                  <a:gd name="connsiteX429" fmla="*/ 9464 w 510881"/>
                  <a:gd name="connsiteY429" fmla="*/ 611899 h 797229"/>
                  <a:gd name="connsiteX430" fmla="*/ 11931 w 510881"/>
                  <a:gd name="connsiteY430" fmla="*/ 609431 h 797229"/>
                  <a:gd name="connsiteX431" fmla="*/ 14402 w 510881"/>
                  <a:gd name="connsiteY431" fmla="*/ 604493 h 797229"/>
                  <a:gd name="connsiteX432" fmla="*/ 14402 w 510881"/>
                  <a:gd name="connsiteY432" fmla="*/ 602026 h 797229"/>
                  <a:gd name="connsiteX433" fmla="*/ 16869 w 510881"/>
                  <a:gd name="connsiteY433" fmla="*/ 599557 h 797229"/>
                  <a:gd name="connsiteX434" fmla="*/ 16869 w 510881"/>
                  <a:gd name="connsiteY434" fmla="*/ 587214 h 797229"/>
                  <a:gd name="connsiteX435" fmla="*/ 16869 w 510881"/>
                  <a:gd name="connsiteY435" fmla="*/ 587214 h 79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</a:cxnLst>
                <a:rect l="l" t="t" r="r" b="b"/>
                <a:pathLst>
                  <a:path w="510881" h="797229">
                    <a:moveTo>
                      <a:pt x="16869" y="587214"/>
                    </a:moveTo>
                    <a:lnTo>
                      <a:pt x="16869" y="584745"/>
                    </a:lnTo>
                    <a:lnTo>
                      <a:pt x="19339" y="577340"/>
                    </a:lnTo>
                    <a:lnTo>
                      <a:pt x="19339" y="574872"/>
                    </a:lnTo>
                    <a:lnTo>
                      <a:pt x="21806" y="569934"/>
                    </a:lnTo>
                    <a:lnTo>
                      <a:pt x="21806" y="562529"/>
                    </a:lnTo>
                    <a:lnTo>
                      <a:pt x="24277" y="552655"/>
                    </a:lnTo>
                    <a:lnTo>
                      <a:pt x="26744" y="550186"/>
                    </a:lnTo>
                    <a:lnTo>
                      <a:pt x="29211" y="550186"/>
                    </a:lnTo>
                    <a:lnTo>
                      <a:pt x="31681" y="545250"/>
                    </a:lnTo>
                    <a:lnTo>
                      <a:pt x="31681" y="540312"/>
                    </a:lnTo>
                    <a:lnTo>
                      <a:pt x="29211" y="537844"/>
                    </a:lnTo>
                    <a:lnTo>
                      <a:pt x="31681" y="535375"/>
                    </a:lnTo>
                    <a:lnTo>
                      <a:pt x="31681" y="530438"/>
                    </a:lnTo>
                    <a:lnTo>
                      <a:pt x="29211" y="527970"/>
                    </a:lnTo>
                    <a:lnTo>
                      <a:pt x="29211" y="518095"/>
                    </a:lnTo>
                    <a:lnTo>
                      <a:pt x="26744" y="513158"/>
                    </a:lnTo>
                    <a:lnTo>
                      <a:pt x="29211" y="513158"/>
                    </a:lnTo>
                    <a:lnTo>
                      <a:pt x="31681" y="508222"/>
                    </a:lnTo>
                    <a:lnTo>
                      <a:pt x="31681" y="503285"/>
                    </a:lnTo>
                    <a:lnTo>
                      <a:pt x="34148" y="503285"/>
                    </a:lnTo>
                    <a:lnTo>
                      <a:pt x="34148" y="500816"/>
                    </a:lnTo>
                    <a:lnTo>
                      <a:pt x="36619" y="498347"/>
                    </a:lnTo>
                    <a:lnTo>
                      <a:pt x="34148" y="490943"/>
                    </a:lnTo>
                    <a:lnTo>
                      <a:pt x="34148" y="488474"/>
                    </a:lnTo>
                    <a:lnTo>
                      <a:pt x="31681" y="483536"/>
                    </a:lnTo>
                    <a:lnTo>
                      <a:pt x="31681" y="481068"/>
                    </a:lnTo>
                    <a:lnTo>
                      <a:pt x="29211" y="476130"/>
                    </a:lnTo>
                    <a:lnTo>
                      <a:pt x="29211" y="468726"/>
                    </a:lnTo>
                    <a:lnTo>
                      <a:pt x="31681" y="466257"/>
                    </a:lnTo>
                    <a:lnTo>
                      <a:pt x="31681" y="451446"/>
                    </a:lnTo>
                    <a:lnTo>
                      <a:pt x="29211" y="444040"/>
                    </a:lnTo>
                    <a:lnTo>
                      <a:pt x="26744" y="439104"/>
                    </a:lnTo>
                    <a:lnTo>
                      <a:pt x="26744" y="434166"/>
                    </a:lnTo>
                    <a:lnTo>
                      <a:pt x="29211" y="429229"/>
                    </a:lnTo>
                    <a:lnTo>
                      <a:pt x="29211" y="414418"/>
                    </a:lnTo>
                    <a:lnTo>
                      <a:pt x="31681" y="409481"/>
                    </a:lnTo>
                    <a:lnTo>
                      <a:pt x="31681" y="404543"/>
                    </a:lnTo>
                    <a:lnTo>
                      <a:pt x="34148" y="402076"/>
                    </a:lnTo>
                    <a:lnTo>
                      <a:pt x="36619" y="397139"/>
                    </a:lnTo>
                    <a:lnTo>
                      <a:pt x="41556" y="397139"/>
                    </a:lnTo>
                    <a:lnTo>
                      <a:pt x="44023" y="394670"/>
                    </a:lnTo>
                    <a:lnTo>
                      <a:pt x="46491" y="392201"/>
                    </a:lnTo>
                    <a:lnTo>
                      <a:pt x="48961" y="387264"/>
                    </a:lnTo>
                    <a:lnTo>
                      <a:pt x="48961" y="382328"/>
                    </a:lnTo>
                    <a:lnTo>
                      <a:pt x="51428" y="377390"/>
                    </a:lnTo>
                    <a:lnTo>
                      <a:pt x="53898" y="372453"/>
                    </a:lnTo>
                    <a:lnTo>
                      <a:pt x="56365" y="367515"/>
                    </a:lnTo>
                    <a:lnTo>
                      <a:pt x="58836" y="365048"/>
                    </a:lnTo>
                    <a:lnTo>
                      <a:pt x="61303" y="357642"/>
                    </a:lnTo>
                    <a:lnTo>
                      <a:pt x="63773" y="352705"/>
                    </a:lnTo>
                    <a:lnTo>
                      <a:pt x="66240" y="345300"/>
                    </a:lnTo>
                    <a:lnTo>
                      <a:pt x="66240" y="340362"/>
                    </a:lnTo>
                    <a:lnTo>
                      <a:pt x="68708" y="335425"/>
                    </a:lnTo>
                    <a:lnTo>
                      <a:pt x="71178" y="330489"/>
                    </a:lnTo>
                    <a:lnTo>
                      <a:pt x="73645" y="325552"/>
                    </a:lnTo>
                    <a:lnTo>
                      <a:pt x="76115" y="325552"/>
                    </a:lnTo>
                    <a:lnTo>
                      <a:pt x="83520" y="320614"/>
                    </a:lnTo>
                    <a:lnTo>
                      <a:pt x="88457" y="318145"/>
                    </a:lnTo>
                    <a:lnTo>
                      <a:pt x="95862" y="313208"/>
                    </a:lnTo>
                    <a:lnTo>
                      <a:pt x="98229" y="310741"/>
                    </a:lnTo>
                    <a:lnTo>
                      <a:pt x="103166" y="303335"/>
                    </a:lnTo>
                    <a:lnTo>
                      <a:pt x="108204" y="300866"/>
                    </a:lnTo>
                    <a:lnTo>
                      <a:pt x="110571" y="298397"/>
                    </a:lnTo>
                    <a:lnTo>
                      <a:pt x="113142" y="295928"/>
                    </a:lnTo>
                    <a:lnTo>
                      <a:pt x="120446" y="298397"/>
                    </a:lnTo>
                    <a:lnTo>
                      <a:pt x="125484" y="300866"/>
                    </a:lnTo>
                    <a:lnTo>
                      <a:pt x="132788" y="300866"/>
                    </a:lnTo>
                    <a:lnTo>
                      <a:pt x="137725" y="303335"/>
                    </a:lnTo>
                    <a:lnTo>
                      <a:pt x="147597" y="303335"/>
                    </a:lnTo>
                    <a:lnTo>
                      <a:pt x="155005" y="300866"/>
                    </a:lnTo>
                    <a:lnTo>
                      <a:pt x="157472" y="298397"/>
                    </a:lnTo>
                    <a:lnTo>
                      <a:pt x="159942" y="295928"/>
                    </a:lnTo>
                    <a:lnTo>
                      <a:pt x="164877" y="290993"/>
                    </a:lnTo>
                    <a:lnTo>
                      <a:pt x="169814" y="288626"/>
                    </a:lnTo>
                    <a:lnTo>
                      <a:pt x="172284" y="286055"/>
                    </a:lnTo>
                    <a:lnTo>
                      <a:pt x="179689" y="281221"/>
                    </a:lnTo>
                    <a:lnTo>
                      <a:pt x="182156" y="278649"/>
                    </a:lnTo>
                    <a:lnTo>
                      <a:pt x="187094" y="273713"/>
                    </a:lnTo>
                    <a:lnTo>
                      <a:pt x="189564" y="271346"/>
                    </a:lnTo>
                    <a:lnTo>
                      <a:pt x="192031" y="268878"/>
                    </a:lnTo>
                    <a:lnTo>
                      <a:pt x="194501" y="266410"/>
                    </a:lnTo>
                    <a:lnTo>
                      <a:pt x="196969" y="261369"/>
                    </a:lnTo>
                    <a:lnTo>
                      <a:pt x="199439" y="258901"/>
                    </a:lnTo>
                    <a:lnTo>
                      <a:pt x="201906" y="256433"/>
                    </a:lnTo>
                    <a:lnTo>
                      <a:pt x="201906" y="253965"/>
                    </a:lnTo>
                    <a:lnTo>
                      <a:pt x="204373" y="249131"/>
                    </a:lnTo>
                    <a:lnTo>
                      <a:pt x="204373" y="241725"/>
                    </a:lnTo>
                    <a:lnTo>
                      <a:pt x="201906" y="239256"/>
                    </a:lnTo>
                    <a:lnTo>
                      <a:pt x="199439" y="234318"/>
                    </a:lnTo>
                    <a:lnTo>
                      <a:pt x="196969" y="226914"/>
                    </a:lnTo>
                    <a:lnTo>
                      <a:pt x="196969" y="224445"/>
                    </a:lnTo>
                    <a:lnTo>
                      <a:pt x="199439" y="217039"/>
                    </a:lnTo>
                    <a:lnTo>
                      <a:pt x="204373" y="209634"/>
                    </a:lnTo>
                    <a:lnTo>
                      <a:pt x="206843" y="204697"/>
                    </a:lnTo>
                    <a:lnTo>
                      <a:pt x="209311" y="199759"/>
                    </a:lnTo>
                    <a:lnTo>
                      <a:pt x="209311" y="194823"/>
                    </a:lnTo>
                    <a:lnTo>
                      <a:pt x="211781" y="192355"/>
                    </a:lnTo>
                    <a:lnTo>
                      <a:pt x="214248" y="187417"/>
                    </a:lnTo>
                    <a:lnTo>
                      <a:pt x="214248" y="175075"/>
                    </a:lnTo>
                    <a:lnTo>
                      <a:pt x="211781" y="170138"/>
                    </a:lnTo>
                    <a:lnTo>
                      <a:pt x="211781" y="150389"/>
                    </a:lnTo>
                    <a:lnTo>
                      <a:pt x="214248" y="142983"/>
                    </a:lnTo>
                    <a:lnTo>
                      <a:pt x="214248" y="140516"/>
                    </a:lnTo>
                    <a:lnTo>
                      <a:pt x="216718" y="135579"/>
                    </a:lnTo>
                    <a:lnTo>
                      <a:pt x="216718" y="128172"/>
                    </a:lnTo>
                    <a:lnTo>
                      <a:pt x="219186" y="125704"/>
                    </a:lnTo>
                    <a:lnTo>
                      <a:pt x="221653" y="123235"/>
                    </a:lnTo>
                    <a:lnTo>
                      <a:pt x="226590" y="118299"/>
                    </a:lnTo>
                    <a:lnTo>
                      <a:pt x="226590" y="113362"/>
                    </a:lnTo>
                    <a:lnTo>
                      <a:pt x="229060" y="105955"/>
                    </a:lnTo>
                    <a:lnTo>
                      <a:pt x="229060" y="101020"/>
                    </a:lnTo>
                    <a:lnTo>
                      <a:pt x="233998" y="96082"/>
                    </a:lnTo>
                    <a:lnTo>
                      <a:pt x="236465" y="91145"/>
                    </a:lnTo>
                    <a:lnTo>
                      <a:pt x="236465" y="88676"/>
                    </a:lnTo>
                    <a:lnTo>
                      <a:pt x="238932" y="83740"/>
                    </a:lnTo>
                    <a:lnTo>
                      <a:pt x="238932" y="68928"/>
                    </a:lnTo>
                    <a:lnTo>
                      <a:pt x="236465" y="63992"/>
                    </a:lnTo>
                    <a:lnTo>
                      <a:pt x="236465" y="56585"/>
                    </a:lnTo>
                    <a:lnTo>
                      <a:pt x="238932" y="54117"/>
                    </a:lnTo>
                    <a:lnTo>
                      <a:pt x="238932" y="31900"/>
                    </a:lnTo>
                    <a:lnTo>
                      <a:pt x="241403" y="26964"/>
                    </a:lnTo>
                    <a:lnTo>
                      <a:pt x="241403" y="22026"/>
                    </a:lnTo>
                    <a:lnTo>
                      <a:pt x="238932" y="17089"/>
                    </a:lnTo>
                    <a:lnTo>
                      <a:pt x="238932" y="14620"/>
                    </a:lnTo>
                    <a:lnTo>
                      <a:pt x="251277" y="14620"/>
                    </a:lnTo>
                    <a:lnTo>
                      <a:pt x="251277" y="9684"/>
                    </a:lnTo>
                    <a:lnTo>
                      <a:pt x="256212" y="9684"/>
                    </a:lnTo>
                    <a:lnTo>
                      <a:pt x="263620" y="14620"/>
                    </a:lnTo>
                    <a:lnTo>
                      <a:pt x="266087" y="17089"/>
                    </a:lnTo>
                    <a:lnTo>
                      <a:pt x="266087" y="22026"/>
                    </a:lnTo>
                    <a:lnTo>
                      <a:pt x="271024" y="22026"/>
                    </a:lnTo>
                    <a:lnTo>
                      <a:pt x="273491" y="17089"/>
                    </a:lnTo>
                    <a:lnTo>
                      <a:pt x="271024" y="14620"/>
                    </a:lnTo>
                    <a:lnTo>
                      <a:pt x="271024" y="12153"/>
                    </a:lnTo>
                    <a:lnTo>
                      <a:pt x="268557" y="9684"/>
                    </a:lnTo>
                    <a:lnTo>
                      <a:pt x="266087" y="9684"/>
                    </a:lnTo>
                    <a:lnTo>
                      <a:pt x="266087" y="2278"/>
                    </a:lnTo>
                    <a:lnTo>
                      <a:pt x="268557" y="2278"/>
                    </a:lnTo>
                    <a:lnTo>
                      <a:pt x="271024" y="-191"/>
                    </a:lnTo>
                    <a:lnTo>
                      <a:pt x="275962" y="-191"/>
                    </a:lnTo>
                    <a:lnTo>
                      <a:pt x="275962" y="9684"/>
                    </a:lnTo>
                    <a:lnTo>
                      <a:pt x="278429" y="12153"/>
                    </a:lnTo>
                    <a:lnTo>
                      <a:pt x="278429" y="14620"/>
                    </a:lnTo>
                    <a:lnTo>
                      <a:pt x="280899" y="14620"/>
                    </a:lnTo>
                    <a:lnTo>
                      <a:pt x="283366" y="17089"/>
                    </a:lnTo>
                    <a:lnTo>
                      <a:pt x="285837" y="17089"/>
                    </a:lnTo>
                    <a:lnTo>
                      <a:pt x="285837" y="24495"/>
                    </a:lnTo>
                    <a:lnTo>
                      <a:pt x="288304" y="26964"/>
                    </a:lnTo>
                    <a:lnTo>
                      <a:pt x="288304" y="31900"/>
                    </a:lnTo>
                    <a:lnTo>
                      <a:pt x="285837" y="31900"/>
                    </a:lnTo>
                    <a:lnTo>
                      <a:pt x="283366" y="29433"/>
                    </a:lnTo>
                    <a:lnTo>
                      <a:pt x="280899" y="26964"/>
                    </a:lnTo>
                    <a:lnTo>
                      <a:pt x="278429" y="24495"/>
                    </a:lnTo>
                    <a:lnTo>
                      <a:pt x="275962" y="24495"/>
                    </a:lnTo>
                    <a:lnTo>
                      <a:pt x="275962" y="26964"/>
                    </a:lnTo>
                    <a:lnTo>
                      <a:pt x="278429" y="29433"/>
                    </a:lnTo>
                    <a:lnTo>
                      <a:pt x="278429" y="31900"/>
                    </a:lnTo>
                    <a:lnTo>
                      <a:pt x="280899" y="34368"/>
                    </a:lnTo>
                    <a:lnTo>
                      <a:pt x="280899" y="39306"/>
                    </a:lnTo>
                    <a:lnTo>
                      <a:pt x="283366" y="41775"/>
                    </a:lnTo>
                    <a:lnTo>
                      <a:pt x="295708" y="41775"/>
                    </a:lnTo>
                    <a:lnTo>
                      <a:pt x="295708" y="46712"/>
                    </a:lnTo>
                    <a:lnTo>
                      <a:pt x="298179" y="49181"/>
                    </a:lnTo>
                    <a:lnTo>
                      <a:pt x="305583" y="49181"/>
                    </a:lnTo>
                    <a:lnTo>
                      <a:pt x="308054" y="46712"/>
                    </a:lnTo>
                    <a:lnTo>
                      <a:pt x="310521" y="44243"/>
                    </a:lnTo>
                    <a:lnTo>
                      <a:pt x="317925" y="44243"/>
                    </a:lnTo>
                    <a:lnTo>
                      <a:pt x="320396" y="46712"/>
                    </a:lnTo>
                    <a:lnTo>
                      <a:pt x="322863" y="49181"/>
                    </a:lnTo>
                    <a:lnTo>
                      <a:pt x="325333" y="54117"/>
                    </a:lnTo>
                    <a:lnTo>
                      <a:pt x="327800" y="56585"/>
                    </a:lnTo>
                    <a:lnTo>
                      <a:pt x="327800" y="61523"/>
                    </a:lnTo>
                    <a:lnTo>
                      <a:pt x="332738" y="68928"/>
                    </a:lnTo>
                    <a:lnTo>
                      <a:pt x="335205" y="71396"/>
                    </a:lnTo>
                    <a:lnTo>
                      <a:pt x="337675" y="73865"/>
                    </a:lnTo>
                    <a:lnTo>
                      <a:pt x="340142" y="76334"/>
                    </a:lnTo>
                    <a:lnTo>
                      <a:pt x="345080" y="76334"/>
                    </a:lnTo>
                    <a:lnTo>
                      <a:pt x="345080" y="71396"/>
                    </a:lnTo>
                    <a:lnTo>
                      <a:pt x="347547" y="68928"/>
                    </a:lnTo>
                    <a:lnTo>
                      <a:pt x="350017" y="66460"/>
                    </a:lnTo>
                    <a:lnTo>
                      <a:pt x="352484" y="66460"/>
                    </a:lnTo>
                    <a:lnTo>
                      <a:pt x="354955" y="68928"/>
                    </a:lnTo>
                    <a:lnTo>
                      <a:pt x="357422" y="71396"/>
                    </a:lnTo>
                    <a:lnTo>
                      <a:pt x="354955" y="76334"/>
                    </a:lnTo>
                    <a:lnTo>
                      <a:pt x="354955" y="78803"/>
                    </a:lnTo>
                    <a:lnTo>
                      <a:pt x="357422" y="78803"/>
                    </a:lnTo>
                    <a:lnTo>
                      <a:pt x="362359" y="81271"/>
                    </a:lnTo>
                    <a:lnTo>
                      <a:pt x="364827" y="81271"/>
                    </a:lnTo>
                    <a:lnTo>
                      <a:pt x="367297" y="83740"/>
                    </a:lnTo>
                    <a:lnTo>
                      <a:pt x="369764" y="86209"/>
                    </a:lnTo>
                    <a:lnTo>
                      <a:pt x="369764" y="88676"/>
                    </a:lnTo>
                    <a:lnTo>
                      <a:pt x="372234" y="91145"/>
                    </a:lnTo>
                    <a:lnTo>
                      <a:pt x="374701" y="91145"/>
                    </a:lnTo>
                    <a:lnTo>
                      <a:pt x="379639" y="93613"/>
                    </a:lnTo>
                    <a:lnTo>
                      <a:pt x="382106" y="93613"/>
                    </a:lnTo>
                    <a:lnTo>
                      <a:pt x="384576" y="98551"/>
                    </a:lnTo>
                    <a:lnTo>
                      <a:pt x="384576" y="103488"/>
                    </a:lnTo>
                    <a:lnTo>
                      <a:pt x="377172" y="103488"/>
                    </a:lnTo>
                    <a:lnTo>
                      <a:pt x="374701" y="101020"/>
                    </a:lnTo>
                    <a:lnTo>
                      <a:pt x="372234" y="101020"/>
                    </a:lnTo>
                    <a:lnTo>
                      <a:pt x="372234" y="108424"/>
                    </a:lnTo>
                    <a:lnTo>
                      <a:pt x="374701" y="110893"/>
                    </a:lnTo>
                    <a:lnTo>
                      <a:pt x="379639" y="110893"/>
                    </a:lnTo>
                    <a:lnTo>
                      <a:pt x="382106" y="113362"/>
                    </a:lnTo>
                    <a:lnTo>
                      <a:pt x="382106" y="115830"/>
                    </a:lnTo>
                    <a:lnTo>
                      <a:pt x="384576" y="118299"/>
                    </a:lnTo>
                    <a:lnTo>
                      <a:pt x="382106" y="123235"/>
                    </a:lnTo>
                    <a:lnTo>
                      <a:pt x="372234" y="123235"/>
                    </a:lnTo>
                    <a:lnTo>
                      <a:pt x="372234" y="128172"/>
                    </a:lnTo>
                    <a:lnTo>
                      <a:pt x="374701" y="128172"/>
                    </a:lnTo>
                    <a:lnTo>
                      <a:pt x="374701" y="133110"/>
                    </a:lnTo>
                    <a:lnTo>
                      <a:pt x="372234" y="135579"/>
                    </a:lnTo>
                    <a:lnTo>
                      <a:pt x="369764" y="135579"/>
                    </a:lnTo>
                    <a:lnTo>
                      <a:pt x="367297" y="133110"/>
                    </a:lnTo>
                    <a:lnTo>
                      <a:pt x="367297" y="138047"/>
                    </a:lnTo>
                    <a:lnTo>
                      <a:pt x="372234" y="142983"/>
                    </a:lnTo>
                    <a:lnTo>
                      <a:pt x="374701" y="145452"/>
                    </a:lnTo>
                    <a:lnTo>
                      <a:pt x="374701" y="150389"/>
                    </a:lnTo>
                    <a:lnTo>
                      <a:pt x="377172" y="152858"/>
                    </a:lnTo>
                    <a:lnTo>
                      <a:pt x="379639" y="150389"/>
                    </a:lnTo>
                    <a:lnTo>
                      <a:pt x="382106" y="145452"/>
                    </a:lnTo>
                    <a:lnTo>
                      <a:pt x="384576" y="145452"/>
                    </a:lnTo>
                    <a:lnTo>
                      <a:pt x="384576" y="155327"/>
                    </a:lnTo>
                    <a:lnTo>
                      <a:pt x="382106" y="160263"/>
                    </a:lnTo>
                    <a:lnTo>
                      <a:pt x="384576" y="162732"/>
                    </a:lnTo>
                    <a:lnTo>
                      <a:pt x="384576" y="165200"/>
                    </a:lnTo>
                    <a:lnTo>
                      <a:pt x="387044" y="170138"/>
                    </a:lnTo>
                    <a:lnTo>
                      <a:pt x="389514" y="170138"/>
                    </a:lnTo>
                    <a:lnTo>
                      <a:pt x="391981" y="175075"/>
                    </a:lnTo>
                    <a:lnTo>
                      <a:pt x="391981" y="182480"/>
                    </a:lnTo>
                    <a:lnTo>
                      <a:pt x="399389" y="182480"/>
                    </a:lnTo>
                    <a:lnTo>
                      <a:pt x="401856" y="184949"/>
                    </a:lnTo>
                    <a:lnTo>
                      <a:pt x="406793" y="184949"/>
                    </a:lnTo>
                    <a:lnTo>
                      <a:pt x="406793" y="192355"/>
                    </a:lnTo>
                    <a:lnTo>
                      <a:pt x="404323" y="192355"/>
                    </a:lnTo>
                    <a:lnTo>
                      <a:pt x="404323" y="197291"/>
                    </a:lnTo>
                    <a:lnTo>
                      <a:pt x="406793" y="197291"/>
                    </a:lnTo>
                    <a:lnTo>
                      <a:pt x="409261" y="199759"/>
                    </a:lnTo>
                    <a:lnTo>
                      <a:pt x="411731" y="202228"/>
                    </a:lnTo>
                    <a:lnTo>
                      <a:pt x="411731" y="204697"/>
                    </a:lnTo>
                    <a:lnTo>
                      <a:pt x="414198" y="207166"/>
                    </a:lnTo>
                    <a:lnTo>
                      <a:pt x="414198" y="209634"/>
                    </a:lnTo>
                    <a:lnTo>
                      <a:pt x="416668" y="212103"/>
                    </a:lnTo>
                    <a:lnTo>
                      <a:pt x="419135" y="214570"/>
                    </a:lnTo>
                    <a:lnTo>
                      <a:pt x="424073" y="214570"/>
                    </a:lnTo>
                    <a:lnTo>
                      <a:pt x="424073" y="207166"/>
                    </a:lnTo>
                    <a:lnTo>
                      <a:pt x="421603" y="204697"/>
                    </a:lnTo>
                    <a:lnTo>
                      <a:pt x="421603" y="202228"/>
                    </a:lnTo>
                    <a:lnTo>
                      <a:pt x="426540" y="199759"/>
                    </a:lnTo>
                    <a:lnTo>
                      <a:pt x="433948" y="199759"/>
                    </a:lnTo>
                    <a:lnTo>
                      <a:pt x="436415" y="197291"/>
                    </a:lnTo>
                    <a:lnTo>
                      <a:pt x="438882" y="194823"/>
                    </a:lnTo>
                    <a:lnTo>
                      <a:pt x="446290" y="194823"/>
                    </a:lnTo>
                    <a:lnTo>
                      <a:pt x="448757" y="197291"/>
                    </a:lnTo>
                    <a:lnTo>
                      <a:pt x="451227" y="199759"/>
                    </a:lnTo>
                    <a:lnTo>
                      <a:pt x="453695" y="197291"/>
                    </a:lnTo>
                    <a:lnTo>
                      <a:pt x="453695" y="192355"/>
                    </a:lnTo>
                    <a:lnTo>
                      <a:pt x="456162" y="192355"/>
                    </a:lnTo>
                    <a:lnTo>
                      <a:pt x="456162" y="199759"/>
                    </a:lnTo>
                    <a:lnTo>
                      <a:pt x="458632" y="202228"/>
                    </a:lnTo>
                    <a:lnTo>
                      <a:pt x="461099" y="202228"/>
                    </a:lnTo>
                    <a:lnTo>
                      <a:pt x="466037" y="199759"/>
                    </a:lnTo>
                    <a:lnTo>
                      <a:pt x="468507" y="197291"/>
                    </a:lnTo>
                    <a:lnTo>
                      <a:pt x="470974" y="194823"/>
                    </a:lnTo>
                    <a:lnTo>
                      <a:pt x="473441" y="194823"/>
                    </a:lnTo>
                    <a:lnTo>
                      <a:pt x="475912" y="197291"/>
                    </a:lnTo>
                    <a:lnTo>
                      <a:pt x="475912" y="199759"/>
                    </a:lnTo>
                    <a:lnTo>
                      <a:pt x="478379" y="199759"/>
                    </a:lnTo>
                    <a:lnTo>
                      <a:pt x="478379" y="202228"/>
                    </a:lnTo>
                    <a:lnTo>
                      <a:pt x="480849" y="202228"/>
                    </a:lnTo>
                    <a:lnTo>
                      <a:pt x="485787" y="204697"/>
                    </a:lnTo>
                    <a:lnTo>
                      <a:pt x="485787" y="194823"/>
                    </a:lnTo>
                    <a:lnTo>
                      <a:pt x="490721" y="197291"/>
                    </a:lnTo>
                    <a:lnTo>
                      <a:pt x="490721" y="199759"/>
                    </a:lnTo>
                    <a:lnTo>
                      <a:pt x="493191" y="202228"/>
                    </a:lnTo>
                    <a:lnTo>
                      <a:pt x="493191" y="204697"/>
                    </a:lnTo>
                    <a:lnTo>
                      <a:pt x="490721" y="207166"/>
                    </a:lnTo>
                    <a:lnTo>
                      <a:pt x="488254" y="209634"/>
                    </a:lnTo>
                    <a:lnTo>
                      <a:pt x="490721" y="212103"/>
                    </a:lnTo>
                    <a:lnTo>
                      <a:pt x="490721" y="209634"/>
                    </a:lnTo>
                    <a:lnTo>
                      <a:pt x="495658" y="209634"/>
                    </a:lnTo>
                    <a:lnTo>
                      <a:pt x="498129" y="212103"/>
                    </a:lnTo>
                    <a:lnTo>
                      <a:pt x="507900" y="212103"/>
                    </a:lnTo>
                    <a:lnTo>
                      <a:pt x="510471" y="214570"/>
                    </a:lnTo>
                    <a:lnTo>
                      <a:pt x="510471" y="221976"/>
                    </a:lnTo>
                    <a:lnTo>
                      <a:pt x="505533" y="221976"/>
                    </a:lnTo>
                    <a:lnTo>
                      <a:pt x="502962" y="224445"/>
                    </a:lnTo>
                    <a:lnTo>
                      <a:pt x="502962" y="229383"/>
                    </a:lnTo>
                    <a:lnTo>
                      <a:pt x="498129" y="231850"/>
                    </a:lnTo>
                    <a:lnTo>
                      <a:pt x="495658" y="231850"/>
                    </a:lnTo>
                    <a:lnTo>
                      <a:pt x="495658" y="236787"/>
                    </a:lnTo>
                    <a:lnTo>
                      <a:pt x="498129" y="239256"/>
                    </a:lnTo>
                    <a:lnTo>
                      <a:pt x="500596" y="241725"/>
                    </a:lnTo>
                    <a:lnTo>
                      <a:pt x="502962" y="246662"/>
                    </a:lnTo>
                    <a:lnTo>
                      <a:pt x="505533" y="249131"/>
                    </a:lnTo>
                    <a:lnTo>
                      <a:pt x="505533" y="268878"/>
                    </a:lnTo>
                    <a:lnTo>
                      <a:pt x="502962" y="276180"/>
                    </a:lnTo>
                    <a:lnTo>
                      <a:pt x="502962" y="293461"/>
                    </a:lnTo>
                    <a:lnTo>
                      <a:pt x="500596" y="300866"/>
                    </a:lnTo>
                    <a:lnTo>
                      <a:pt x="500596" y="305803"/>
                    </a:lnTo>
                    <a:lnTo>
                      <a:pt x="498129" y="313208"/>
                    </a:lnTo>
                    <a:lnTo>
                      <a:pt x="495658" y="318145"/>
                    </a:lnTo>
                    <a:lnTo>
                      <a:pt x="493191" y="323083"/>
                    </a:lnTo>
                    <a:lnTo>
                      <a:pt x="488254" y="335425"/>
                    </a:lnTo>
                    <a:lnTo>
                      <a:pt x="488254" y="337894"/>
                    </a:lnTo>
                    <a:lnTo>
                      <a:pt x="483316" y="345300"/>
                    </a:lnTo>
                    <a:lnTo>
                      <a:pt x="478379" y="352705"/>
                    </a:lnTo>
                    <a:lnTo>
                      <a:pt x="475912" y="352705"/>
                    </a:lnTo>
                    <a:lnTo>
                      <a:pt x="473441" y="355173"/>
                    </a:lnTo>
                    <a:lnTo>
                      <a:pt x="468507" y="360111"/>
                    </a:lnTo>
                    <a:lnTo>
                      <a:pt x="468507" y="372453"/>
                    </a:lnTo>
                    <a:lnTo>
                      <a:pt x="470974" y="374922"/>
                    </a:lnTo>
                    <a:lnTo>
                      <a:pt x="470974" y="382328"/>
                    </a:lnTo>
                    <a:lnTo>
                      <a:pt x="468507" y="387264"/>
                    </a:lnTo>
                    <a:lnTo>
                      <a:pt x="461099" y="397139"/>
                    </a:lnTo>
                    <a:lnTo>
                      <a:pt x="453695" y="404543"/>
                    </a:lnTo>
                    <a:lnTo>
                      <a:pt x="448757" y="409481"/>
                    </a:lnTo>
                    <a:lnTo>
                      <a:pt x="443820" y="416887"/>
                    </a:lnTo>
                    <a:lnTo>
                      <a:pt x="441352" y="421823"/>
                    </a:lnTo>
                    <a:lnTo>
                      <a:pt x="438882" y="424292"/>
                    </a:lnTo>
                    <a:lnTo>
                      <a:pt x="438882" y="429229"/>
                    </a:lnTo>
                    <a:lnTo>
                      <a:pt x="433948" y="436635"/>
                    </a:lnTo>
                    <a:lnTo>
                      <a:pt x="429010" y="446509"/>
                    </a:lnTo>
                    <a:lnTo>
                      <a:pt x="424073" y="456383"/>
                    </a:lnTo>
                    <a:lnTo>
                      <a:pt x="421603" y="463788"/>
                    </a:lnTo>
                    <a:lnTo>
                      <a:pt x="419135" y="471194"/>
                    </a:lnTo>
                    <a:lnTo>
                      <a:pt x="411731" y="481068"/>
                    </a:lnTo>
                    <a:lnTo>
                      <a:pt x="406793" y="488474"/>
                    </a:lnTo>
                    <a:lnTo>
                      <a:pt x="401856" y="495878"/>
                    </a:lnTo>
                    <a:lnTo>
                      <a:pt x="399389" y="500816"/>
                    </a:lnTo>
                    <a:lnTo>
                      <a:pt x="399389" y="518095"/>
                    </a:lnTo>
                    <a:lnTo>
                      <a:pt x="404323" y="525502"/>
                    </a:lnTo>
                    <a:lnTo>
                      <a:pt x="406793" y="530438"/>
                    </a:lnTo>
                    <a:lnTo>
                      <a:pt x="411731" y="542781"/>
                    </a:lnTo>
                    <a:lnTo>
                      <a:pt x="414198" y="552655"/>
                    </a:lnTo>
                    <a:lnTo>
                      <a:pt x="414198" y="560061"/>
                    </a:lnTo>
                    <a:lnTo>
                      <a:pt x="411731" y="574872"/>
                    </a:lnTo>
                    <a:lnTo>
                      <a:pt x="409261" y="584745"/>
                    </a:lnTo>
                    <a:lnTo>
                      <a:pt x="409261" y="594620"/>
                    </a:lnTo>
                    <a:lnTo>
                      <a:pt x="406793" y="604493"/>
                    </a:lnTo>
                    <a:lnTo>
                      <a:pt x="404323" y="606962"/>
                    </a:lnTo>
                    <a:lnTo>
                      <a:pt x="401856" y="611899"/>
                    </a:lnTo>
                    <a:lnTo>
                      <a:pt x="399389" y="619306"/>
                    </a:lnTo>
                    <a:lnTo>
                      <a:pt x="394451" y="634116"/>
                    </a:lnTo>
                    <a:lnTo>
                      <a:pt x="394451" y="636585"/>
                    </a:lnTo>
                    <a:lnTo>
                      <a:pt x="384576" y="646459"/>
                    </a:lnTo>
                    <a:lnTo>
                      <a:pt x="382106" y="653865"/>
                    </a:lnTo>
                    <a:lnTo>
                      <a:pt x="384576" y="666207"/>
                    </a:lnTo>
                    <a:lnTo>
                      <a:pt x="384576" y="673613"/>
                    </a:lnTo>
                    <a:lnTo>
                      <a:pt x="387044" y="681018"/>
                    </a:lnTo>
                    <a:lnTo>
                      <a:pt x="391981" y="698297"/>
                    </a:lnTo>
                    <a:lnTo>
                      <a:pt x="389514" y="708172"/>
                    </a:lnTo>
                    <a:lnTo>
                      <a:pt x="387044" y="715577"/>
                    </a:lnTo>
                    <a:lnTo>
                      <a:pt x="379639" y="725452"/>
                    </a:lnTo>
                    <a:lnTo>
                      <a:pt x="369764" y="732856"/>
                    </a:lnTo>
                    <a:lnTo>
                      <a:pt x="357422" y="737794"/>
                    </a:lnTo>
                    <a:lnTo>
                      <a:pt x="354955" y="742731"/>
                    </a:lnTo>
                    <a:lnTo>
                      <a:pt x="352484" y="742731"/>
                    </a:lnTo>
                    <a:lnTo>
                      <a:pt x="350017" y="745200"/>
                    </a:lnTo>
                    <a:lnTo>
                      <a:pt x="340142" y="752605"/>
                    </a:lnTo>
                    <a:lnTo>
                      <a:pt x="335205" y="757542"/>
                    </a:lnTo>
                    <a:lnTo>
                      <a:pt x="330267" y="762479"/>
                    </a:lnTo>
                    <a:lnTo>
                      <a:pt x="325333" y="769884"/>
                    </a:lnTo>
                    <a:lnTo>
                      <a:pt x="317925" y="777290"/>
                    </a:lnTo>
                    <a:lnTo>
                      <a:pt x="308054" y="779759"/>
                    </a:lnTo>
                    <a:lnTo>
                      <a:pt x="300646" y="779759"/>
                    </a:lnTo>
                    <a:lnTo>
                      <a:pt x="290771" y="774822"/>
                    </a:lnTo>
                    <a:lnTo>
                      <a:pt x="285837" y="772353"/>
                    </a:lnTo>
                    <a:lnTo>
                      <a:pt x="278429" y="767415"/>
                    </a:lnTo>
                    <a:lnTo>
                      <a:pt x="273491" y="764948"/>
                    </a:lnTo>
                    <a:lnTo>
                      <a:pt x="273491" y="760011"/>
                    </a:lnTo>
                    <a:lnTo>
                      <a:pt x="271024" y="757542"/>
                    </a:lnTo>
                    <a:lnTo>
                      <a:pt x="268557" y="757542"/>
                    </a:lnTo>
                    <a:lnTo>
                      <a:pt x="266087" y="755073"/>
                    </a:lnTo>
                    <a:lnTo>
                      <a:pt x="263620" y="755073"/>
                    </a:lnTo>
                    <a:lnTo>
                      <a:pt x="258682" y="757542"/>
                    </a:lnTo>
                    <a:lnTo>
                      <a:pt x="251277" y="760011"/>
                    </a:lnTo>
                    <a:lnTo>
                      <a:pt x="238932" y="762479"/>
                    </a:lnTo>
                    <a:lnTo>
                      <a:pt x="229060" y="764948"/>
                    </a:lnTo>
                    <a:lnTo>
                      <a:pt x="219186" y="769884"/>
                    </a:lnTo>
                    <a:lnTo>
                      <a:pt x="209311" y="774822"/>
                    </a:lnTo>
                    <a:lnTo>
                      <a:pt x="204373" y="777290"/>
                    </a:lnTo>
                    <a:lnTo>
                      <a:pt x="194501" y="779759"/>
                    </a:lnTo>
                    <a:lnTo>
                      <a:pt x="182156" y="784695"/>
                    </a:lnTo>
                    <a:lnTo>
                      <a:pt x="174752" y="787164"/>
                    </a:lnTo>
                    <a:lnTo>
                      <a:pt x="164877" y="792101"/>
                    </a:lnTo>
                    <a:lnTo>
                      <a:pt x="145130" y="792101"/>
                    </a:lnTo>
                    <a:lnTo>
                      <a:pt x="140192" y="794570"/>
                    </a:lnTo>
                    <a:lnTo>
                      <a:pt x="110571" y="794570"/>
                    </a:lnTo>
                    <a:lnTo>
                      <a:pt x="100799" y="797039"/>
                    </a:lnTo>
                    <a:lnTo>
                      <a:pt x="90925" y="794570"/>
                    </a:lnTo>
                    <a:lnTo>
                      <a:pt x="83520" y="792101"/>
                    </a:lnTo>
                    <a:lnTo>
                      <a:pt x="76115" y="789632"/>
                    </a:lnTo>
                    <a:lnTo>
                      <a:pt x="61303" y="789632"/>
                    </a:lnTo>
                    <a:lnTo>
                      <a:pt x="61303" y="787164"/>
                    </a:lnTo>
                    <a:lnTo>
                      <a:pt x="58836" y="784695"/>
                    </a:lnTo>
                    <a:lnTo>
                      <a:pt x="53898" y="782228"/>
                    </a:lnTo>
                    <a:lnTo>
                      <a:pt x="51428" y="782228"/>
                    </a:lnTo>
                    <a:lnTo>
                      <a:pt x="48961" y="779759"/>
                    </a:lnTo>
                    <a:lnTo>
                      <a:pt x="46491" y="777290"/>
                    </a:lnTo>
                    <a:lnTo>
                      <a:pt x="46491" y="774822"/>
                    </a:lnTo>
                    <a:lnTo>
                      <a:pt x="44023" y="772353"/>
                    </a:lnTo>
                    <a:lnTo>
                      <a:pt x="41556" y="769884"/>
                    </a:lnTo>
                    <a:lnTo>
                      <a:pt x="39086" y="764948"/>
                    </a:lnTo>
                    <a:lnTo>
                      <a:pt x="36619" y="760011"/>
                    </a:lnTo>
                    <a:lnTo>
                      <a:pt x="34148" y="757542"/>
                    </a:lnTo>
                    <a:lnTo>
                      <a:pt x="31681" y="752605"/>
                    </a:lnTo>
                    <a:lnTo>
                      <a:pt x="29211" y="750136"/>
                    </a:lnTo>
                    <a:lnTo>
                      <a:pt x="29211" y="735325"/>
                    </a:lnTo>
                    <a:lnTo>
                      <a:pt x="26744" y="732856"/>
                    </a:lnTo>
                    <a:lnTo>
                      <a:pt x="26744" y="727920"/>
                    </a:lnTo>
                    <a:lnTo>
                      <a:pt x="24277" y="722983"/>
                    </a:lnTo>
                    <a:lnTo>
                      <a:pt x="21806" y="715577"/>
                    </a:lnTo>
                    <a:lnTo>
                      <a:pt x="16869" y="710641"/>
                    </a:lnTo>
                    <a:lnTo>
                      <a:pt x="14402" y="700766"/>
                    </a:lnTo>
                    <a:lnTo>
                      <a:pt x="11931" y="698297"/>
                    </a:lnTo>
                    <a:lnTo>
                      <a:pt x="9464" y="693361"/>
                    </a:lnTo>
                    <a:lnTo>
                      <a:pt x="6997" y="685955"/>
                    </a:lnTo>
                    <a:lnTo>
                      <a:pt x="6997" y="678549"/>
                    </a:lnTo>
                    <a:lnTo>
                      <a:pt x="4527" y="673613"/>
                    </a:lnTo>
                    <a:lnTo>
                      <a:pt x="4527" y="668676"/>
                    </a:lnTo>
                    <a:lnTo>
                      <a:pt x="2060" y="663738"/>
                    </a:lnTo>
                    <a:lnTo>
                      <a:pt x="2060" y="656333"/>
                    </a:lnTo>
                    <a:lnTo>
                      <a:pt x="-411" y="653865"/>
                    </a:lnTo>
                    <a:lnTo>
                      <a:pt x="-411" y="636585"/>
                    </a:lnTo>
                    <a:lnTo>
                      <a:pt x="2060" y="629179"/>
                    </a:lnTo>
                    <a:lnTo>
                      <a:pt x="4527" y="621773"/>
                    </a:lnTo>
                    <a:lnTo>
                      <a:pt x="6997" y="616837"/>
                    </a:lnTo>
                    <a:lnTo>
                      <a:pt x="9464" y="611899"/>
                    </a:lnTo>
                    <a:lnTo>
                      <a:pt x="11931" y="609431"/>
                    </a:lnTo>
                    <a:lnTo>
                      <a:pt x="14402" y="604493"/>
                    </a:lnTo>
                    <a:lnTo>
                      <a:pt x="14402" y="602026"/>
                    </a:lnTo>
                    <a:lnTo>
                      <a:pt x="16869" y="599557"/>
                    </a:lnTo>
                    <a:lnTo>
                      <a:pt x="16869" y="587214"/>
                    </a:lnTo>
                    <a:lnTo>
                      <a:pt x="16869" y="587214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884" cap="sq">
                <a:solidFill>
                  <a:schemeClr val="bg1">
                    <a:lumMod val="50000"/>
                  </a:schemeClr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F93F4B2A-7641-B86A-8E0F-BC694C9FC8ED}"/>
                  </a:ext>
                </a:extLst>
              </p:cNvPr>
              <p:cNvSpPr/>
              <p:nvPr/>
            </p:nvSpPr>
            <p:spPr>
              <a:xfrm>
                <a:off x="2025118" y="4411067"/>
                <a:ext cx="787250" cy="508411"/>
              </a:xfrm>
              <a:custGeom>
                <a:avLst/>
                <a:gdLst>
                  <a:gd name="connsiteX0" fmla="*/ -411 w 787250"/>
                  <a:gd name="connsiteY0" fmla="*/ 214570 h 508411"/>
                  <a:gd name="connsiteX1" fmla="*/ 11931 w 787250"/>
                  <a:gd name="connsiteY1" fmla="*/ 214570 h 508411"/>
                  <a:gd name="connsiteX2" fmla="*/ 24274 w 787250"/>
                  <a:gd name="connsiteY2" fmla="*/ 217039 h 508411"/>
                  <a:gd name="connsiteX3" fmla="*/ 36619 w 787250"/>
                  <a:gd name="connsiteY3" fmla="*/ 214570 h 508411"/>
                  <a:gd name="connsiteX4" fmla="*/ 48961 w 787250"/>
                  <a:gd name="connsiteY4" fmla="*/ 217039 h 508411"/>
                  <a:gd name="connsiteX5" fmla="*/ 56365 w 787250"/>
                  <a:gd name="connsiteY5" fmla="*/ 221873 h 508411"/>
                  <a:gd name="connsiteX6" fmla="*/ 58836 w 787250"/>
                  <a:gd name="connsiteY6" fmla="*/ 224445 h 508411"/>
                  <a:gd name="connsiteX7" fmla="*/ 66240 w 787250"/>
                  <a:gd name="connsiteY7" fmla="*/ 229381 h 508411"/>
                  <a:gd name="connsiteX8" fmla="*/ 73645 w 787250"/>
                  <a:gd name="connsiteY8" fmla="*/ 231748 h 508411"/>
                  <a:gd name="connsiteX9" fmla="*/ 78582 w 787250"/>
                  <a:gd name="connsiteY9" fmla="*/ 234216 h 508411"/>
                  <a:gd name="connsiteX10" fmla="*/ 85987 w 787250"/>
                  <a:gd name="connsiteY10" fmla="*/ 236684 h 508411"/>
                  <a:gd name="connsiteX11" fmla="*/ 93395 w 787250"/>
                  <a:gd name="connsiteY11" fmla="*/ 239152 h 508411"/>
                  <a:gd name="connsiteX12" fmla="*/ 100799 w 787250"/>
                  <a:gd name="connsiteY12" fmla="*/ 244193 h 508411"/>
                  <a:gd name="connsiteX13" fmla="*/ 108204 w 787250"/>
                  <a:gd name="connsiteY13" fmla="*/ 244193 h 508411"/>
                  <a:gd name="connsiteX14" fmla="*/ 110674 w 787250"/>
                  <a:gd name="connsiteY14" fmla="*/ 241725 h 508411"/>
                  <a:gd name="connsiteX15" fmla="*/ 118079 w 787250"/>
                  <a:gd name="connsiteY15" fmla="*/ 234216 h 508411"/>
                  <a:gd name="connsiteX16" fmla="*/ 125484 w 787250"/>
                  <a:gd name="connsiteY16" fmla="*/ 226914 h 508411"/>
                  <a:gd name="connsiteX17" fmla="*/ 135359 w 787250"/>
                  <a:gd name="connsiteY17" fmla="*/ 221873 h 508411"/>
                  <a:gd name="connsiteX18" fmla="*/ 140296 w 787250"/>
                  <a:gd name="connsiteY18" fmla="*/ 219508 h 508411"/>
                  <a:gd name="connsiteX19" fmla="*/ 145233 w 787250"/>
                  <a:gd name="connsiteY19" fmla="*/ 219508 h 508411"/>
                  <a:gd name="connsiteX20" fmla="*/ 150171 w 787250"/>
                  <a:gd name="connsiteY20" fmla="*/ 217039 h 508411"/>
                  <a:gd name="connsiteX21" fmla="*/ 157576 w 787250"/>
                  <a:gd name="connsiteY21" fmla="*/ 214570 h 508411"/>
                  <a:gd name="connsiteX22" fmla="*/ 164980 w 787250"/>
                  <a:gd name="connsiteY22" fmla="*/ 212101 h 508411"/>
                  <a:gd name="connsiteX23" fmla="*/ 187197 w 787250"/>
                  <a:gd name="connsiteY23" fmla="*/ 212101 h 508411"/>
                  <a:gd name="connsiteX24" fmla="*/ 192135 w 787250"/>
                  <a:gd name="connsiteY24" fmla="*/ 209633 h 508411"/>
                  <a:gd name="connsiteX25" fmla="*/ 192135 w 787250"/>
                  <a:gd name="connsiteY25" fmla="*/ 207166 h 508411"/>
                  <a:gd name="connsiteX26" fmla="*/ 194602 w 787250"/>
                  <a:gd name="connsiteY26" fmla="*/ 204697 h 508411"/>
                  <a:gd name="connsiteX27" fmla="*/ 199539 w 787250"/>
                  <a:gd name="connsiteY27" fmla="*/ 202228 h 508411"/>
                  <a:gd name="connsiteX28" fmla="*/ 202010 w 787250"/>
                  <a:gd name="connsiteY28" fmla="*/ 204697 h 508411"/>
                  <a:gd name="connsiteX29" fmla="*/ 206944 w 787250"/>
                  <a:gd name="connsiteY29" fmla="*/ 207166 h 508411"/>
                  <a:gd name="connsiteX30" fmla="*/ 209414 w 787250"/>
                  <a:gd name="connsiteY30" fmla="*/ 207166 h 508411"/>
                  <a:gd name="connsiteX31" fmla="*/ 211881 w 787250"/>
                  <a:gd name="connsiteY31" fmla="*/ 204697 h 508411"/>
                  <a:gd name="connsiteX32" fmla="*/ 216819 w 787250"/>
                  <a:gd name="connsiteY32" fmla="*/ 204697 h 508411"/>
                  <a:gd name="connsiteX33" fmla="*/ 219289 w 787250"/>
                  <a:gd name="connsiteY33" fmla="*/ 202228 h 508411"/>
                  <a:gd name="connsiteX34" fmla="*/ 219289 w 787250"/>
                  <a:gd name="connsiteY34" fmla="*/ 197291 h 508411"/>
                  <a:gd name="connsiteX35" fmla="*/ 224223 w 787250"/>
                  <a:gd name="connsiteY35" fmla="*/ 187417 h 508411"/>
                  <a:gd name="connsiteX36" fmla="*/ 229161 w 787250"/>
                  <a:gd name="connsiteY36" fmla="*/ 187417 h 508411"/>
                  <a:gd name="connsiteX37" fmla="*/ 231631 w 787250"/>
                  <a:gd name="connsiteY37" fmla="*/ 192353 h 508411"/>
                  <a:gd name="connsiteX38" fmla="*/ 234098 w 787250"/>
                  <a:gd name="connsiteY38" fmla="*/ 197291 h 508411"/>
                  <a:gd name="connsiteX39" fmla="*/ 236569 w 787250"/>
                  <a:gd name="connsiteY39" fmla="*/ 199759 h 508411"/>
                  <a:gd name="connsiteX40" fmla="*/ 239036 w 787250"/>
                  <a:gd name="connsiteY40" fmla="*/ 197291 h 508411"/>
                  <a:gd name="connsiteX41" fmla="*/ 241503 w 787250"/>
                  <a:gd name="connsiteY41" fmla="*/ 194822 h 508411"/>
                  <a:gd name="connsiteX42" fmla="*/ 243973 w 787250"/>
                  <a:gd name="connsiteY42" fmla="*/ 187417 h 508411"/>
                  <a:gd name="connsiteX43" fmla="*/ 246440 w 787250"/>
                  <a:gd name="connsiteY43" fmla="*/ 184949 h 508411"/>
                  <a:gd name="connsiteX44" fmla="*/ 248911 w 787250"/>
                  <a:gd name="connsiteY44" fmla="*/ 187417 h 508411"/>
                  <a:gd name="connsiteX45" fmla="*/ 253848 w 787250"/>
                  <a:gd name="connsiteY45" fmla="*/ 189886 h 508411"/>
                  <a:gd name="connsiteX46" fmla="*/ 258786 w 787250"/>
                  <a:gd name="connsiteY46" fmla="*/ 192353 h 508411"/>
                  <a:gd name="connsiteX47" fmla="*/ 263720 w 787250"/>
                  <a:gd name="connsiteY47" fmla="*/ 189886 h 508411"/>
                  <a:gd name="connsiteX48" fmla="*/ 263720 w 787250"/>
                  <a:gd name="connsiteY48" fmla="*/ 177542 h 508411"/>
                  <a:gd name="connsiteX49" fmla="*/ 261253 w 787250"/>
                  <a:gd name="connsiteY49" fmla="*/ 175074 h 508411"/>
                  <a:gd name="connsiteX50" fmla="*/ 258786 w 787250"/>
                  <a:gd name="connsiteY50" fmla="*/ 167669 h 508411"/>
                  <a:gd name="connsiteX51" fmla="*/ 258786 w 787250"/>
                  <a:gd name="connsiteY51" fmla="*/ 162732 h 508411"/>
                  <a:gd name="connsiteX52" fmla="*/ 261253 w 787250"/>
                  <a:gd name="connsiteY52" fmla="*/ 160263 h 508411"/>
                  <a:gd name="connsiteX53" fmla="*/ 263720 w 787250"/>
                  <a:gd name="connsiteY53" fmla="*/ 157794 h 508411"/>
                  <a:gd name="connsiteX54" fmla="*/ 268657 w 787250"/>
                  <a:gd name="connsiteY54" fmla="*/ 157794 h 508411"/>
                  <a:gd name="connsiteX55" fmla="*/ 268657 w 787250"/>
                  <a:gd name="connsiteY55" fmla="*/ 160263 h 508411"/>
                  <a:gd name="connsiteX56" fmla="*/ 271128 w 787250"/>
                  <a:gd name="connsiteY56" fmla="*/ 165200 h 508411"/>
                  <a:gd name="connsiteX57" fmla="*/ 273595 w 787250"/>
                  <a:gd name="connsiteY57" fmla="*/ 167669 h 508411"/>
                  <a:gd name="connsiteX58" fmla="*/ 276065 w 787250"/>
                  <a:gd name="connsiteY58" fmla="*/ 170138 h 508411"/>
                  <a:gd name="connsiteX59" fmla="*/ 278532 w 787250"/>
                  <a:gd name="connsiteY59" fmla="*/ 170138 h 508411"/>
                  <a:gd name="connsiteX60" fmla="*/ 278532 w 787250"/>
                  <a:gd name="connsiteY60" fmla="*/ 167669 h 508411"/>
                  <a:gd name="connsiteX61" fmla="*/ 283470 w 787250"/>
                  <a:gd name="connsiteY61" fmla="*/ 162732 h 508411"/>
                  <a:gd name="connsiteX62" fmla="*/ 288304 w 787250"/>
                  <a:gd name="connsiteY62" fmla="*/ 160263 h 508411"/>
                  <a:gd name="connsiteX63" fmla="*/ 293241 w 787250"/>
                  <a:gd name="connsiteY63" fmla="*/ 155325 h 508411"/>
                  <a:gd name="connsiteX64" fmla="*/ 303217 w 787250"/>
                  <a:gd name="connsiteY64" fmla="*/ 147921 h 508411"/>
                  <a:gd name="connsiteX65" fmla="*/ 305583 w 787250"/>
                  <a:gd name="connsiteY65" fmla="*/ 145452 h 508411"/>
                  <a:gd name="connsiteX66" fmla="*/ 308154 w 787250"/>
                  <a:gd name="connsiteY66" fmla="*/ 142983 h 508411"/>
                  <a:gd name="connsiteX67" fmla="*/ 305583 w 787250"/>
                  <a:gd name="connsiteY67" fmla="*/ 138046 h 508411"/>
                  <a:gd name="connsiteX68" fmla="*/ 305583 w 787250"/>
                  <a:gd name="connsiteY68" fmla="*/ 135579 h 508411"/>
                  <a:gd name="connsiteX69" fmla="*/ 300646 w 787250"/>
                  <a:gd name="connsiteY69" fmla="*/ 130641 h 508411"/>
                  <a:gd name="connsiteX70" fmla="*/ 300646 w 787250"/>
                  <a:gd name="connsiteY70" fmla="*/ 110893 h 508411"/>
                  <a:gd name="connsiteX71" fmla="*/ 298179 w 787250"/>
                  <a:gd name="connsiteY71" fmla="*/ 103487 h 508411"/>
                  <a:gd name="connsiteX72" fmla="*/ 298179 w 787250"/>
                  <a:gd name="connsiteY72" fmla="*/ 91145 h 508411"/>
                  <a:gd name="connsiteX73" fmla="*/ 303217 w 787250"/>
                  <a:gd name="connsiteY73" fmla="*/ 86207 h 508411"/>
                  <a:gd name="connsiteX74" fmla="*/ 305583 w 787250"/>
                  <a:gd name="connsiteY74" fmla="*/ 86207 h 508411"/>
                  <a:gd name="connsiteX75" fmla="*/ 305583 w 787250"/>
                  <a:gd name="connsiteY75" fmla="*/ 83738 h 508411"/>
                  <a:gd name="connsiteX76" fmla="*/ 308154 w 787250"/>
                  <a:gd name="connsiteY76" fmla="*/ 78803 h 508411"/>
                  <a:gd name="connsiteX77" fmla="*/ 310521 w 787250"/>
                  <a:gd name="connsiteY77" fmla="*/ 73865 h 508411"/>
                  <a:gd name="connsiteX78" fmla="*/ 310521 w 787250"/>
                  <a:gd name="connsiteY78" fmla="*/ 68928 h 508411"/>
                  <a:gd name="connsiteX79" fmla="*/ 320496 w 787250"/>
                  <a:gd name="connsiteY79" fmla="*/ 68928 h 508411"/>
                  <a:gd name="connsiteX80" fmla="*/ 322863 w 787250"/>
                  <a:gd name="connsiteY80" fmla="*/ 66459 h 508411"/>
                  <a:gd name="connsiteX81" fmla="*/ 320496 w 787250"/>
                  <a:gd name="connsiteY81" fmla="*/ 61523 h 508411"/>
                  <a:gd name="connsiteX82" fmla="*/ 317925 w 787250"/>
                  <a:gd name="connsiteY82" fmla="*/ 59054 h 508411"/>
                  <a:gd name="connsiteX83" fmla="*/ 317925 w 787250"/>
                  <a:gd name="connsiteY83" fmla="*/ 56585 h 508411"/>
                  <a:gd name="connsiteX84" fmla="*/ 327800 w 787250"/>
                  <a:gd name="connsiteY84" fmla="*/ 56585 h 508411"/>
                  <a:gd name="connsiteX85" fmla="*/ 332738 w 787250"/>
                  <a:gd name="connsiteY85" fmla="*/ 54117 h 508411"/>
                  <a:gd name="connsiteX86" fmla="*/ 332738 w 787250"/>
                  <a:gd name="connsiteY86" fmla="*/ 51648 h 508411"/>
                  <a:gd name="connsiteX87" fmla="*/ 337675 w 787250"/>
                  <a:gd name="connsiteY87" fmla="*/ 51648 h 508411"/>
                  <a:gd name="connsiteX88" fmla="*/ 340142 w 787250"/>
                  <a:gd name="connsiteY88" fmla="*/ 54117 h 508411"/>
                  <a:gd name="connsiteX89" fmla="*/ 340142 w 787250"/>
                  <a:gd name="connsiteY89" fmla="*/ 56585 h 508411"/>
                  <a:gd name="connsiteX90" fmla="*/ 342610 w 787250"/>
                  <a:gd name="connsiteY90" fmla="*/ 59054 h 508411"/>
                  <a:gd name="connsiteX91" fmla="*/ 350017 w 787250"/>
                  <a:gd name="connsiteY91" fmla="*/ 59054 h 508411"/>
                  <a:gd name="connsiteX92" fmla="*/ 352484 w 787250"/>
                  <a:gd name="connsiteY92" fmla="*/ 54117 h 508411"/>
                  <a:gd name="connsiteX93" fmla="*/ 352484 w 787250"/>
                  <a:gd name="connsiteY93" fmla="*/ 49179 h 508411"/>
                  <a:gd name="connsiteX94" fmla="*/ 357422 w 787250"/>
                  <a:gd name="connsiteY94" fmla="*/ 44243 h 508411"/>
                  <a:gd name="connsiteX95" fmla="*/ 362359 w 787250"/>
                  <a:gd name="connsiteY95" fmla="*/ 41775 h 508411"/>
                  <a:gd name="connsiteX96" fmla="*/ 369764 w 787250"/>
                  <a:gd name="connsiteY96" fmla="*/ 36837 h 508411"/>
                  <a:gd name="connsiteX97" fmla="*/ 372234 w 787250"/>
                  <a:gd name="connsiteY97" fmla="*/ 39306 h 508411"/>
                  <a:gd name="connsiteX98" fmla="*/ 372234 w 787250"/>
                  <a:gd name="connsiteY98" fmla="*/ 49179 h 508411"/>
                  <a:gd name="connsiteX99" fmla="*/ 377169 w 787250"/>
                  <a:gd name="connsiteY99" fmla="*/ 51648 h 508411"/>
                  <a:gd name="connsiteX100" fmla="*/ 384576 w 787250"/>
                  <a:gd name="connsiteY100" fmla="*/ 51648 h 508411"/>
                  <a:gd name="connsiteX101" fmla="*/ 394451 w 787250"/>
                  <a:gd name="connsiteY101" fmla="*/ 49179 h 508411"/>
                  <a:gd name="connsiteX102" fmla="*/ 396918 w 787250"/>
                  <a:gd name="connsiteY102" fmla="*/ 44243 h 508411"/>
                  <a:gd name="connsiteX103" fmla="*/ 399386 w 787250"/>
                  <a:gd name="connsiteY103" fmla="*/ 39306 h 508411"/>
                  <a:gd name="connsiteX104" fmla="*/ 404323 w 787250"/>
                  <a:gd name="connsiteY104" fmla="*/ 36837 h 508411"/>
                  <a:gd name="connsiteX105" fmla="*/ 406793 w 787250"/>
                  <a:gd name="connsiteY105" fmla="*/ 36837 h 508411"/>
                  <a:gd name="connsiteX106" fmla="*/ 411731 w 787250"/>
                  <a:gd name="connsiteY106" fmla="*/ 34368 h 508411"/>
                  <a:gd name="connsiteX107" fmla="*/ 414198 w 787250"/>
                  <a:gd name="connsiteY107" fmla="*/ 29431 h 508411"/>
                  <a:gd name="connsiteX108" fmla="*/ 426540 w 787250"/>
                  <a:gd name="connsiteY108" fmla="*/ 29431 h 508411"/>
                  <a:gd name="connsiteX109" fmla="*/ 431478 w 787250"/>
                  <a:gd name="connsiteY109" fmla="*/ 26964 h 508411"/>
                  <a:gd name="connsiteX110" fmla="*/ 443820 w 787250"/>
                  <a:gd name="connsiteY110" fmla="*/ 26964 h 508411"/>
                  <a:gd name="connsiteX111" fmla="*/ 448757 w 787250"/>
                  <a:gd name="connsiteY111" fmla="*/ 24495 h 508411"/>
                  <a:gd name="connsiteX112" fmla="*/ 453695 w 787250"/>
                  <a:gd name="connsiteY112" fmla="*/ 22026 h 508411"/>
                  <a:gd name="connsiteX113" fmla="*/ 456162 w 787250"/>
                  <a:gd name="connsiteY113" fmla="*/ 24495 h 508411"/>
                  <a:gd name="connsiteX114" fmla="*/ 458632 w 787250"/>
                  <a:gd name="connsiteY114" fmla="*/ 24495 h 508411"/>
                  <a:gd name="connsiteX115" fmla="*/ 463569 w 787250"/>
                  <a:gd name="connsiteY115" fmla="*/ 22026 h 508411"/>
                  <a:gd name="connsiteX116" fmla="*/ 466037 w 787250"/>
                  <a:gd name="connsiteY116" fmla="*/ 17089 h 508411"/>
                  <a:gd name="connsiteX117" fmla="*/ 473441 w 787250"/>
                  <a:gd name="connsiteY117" fmla="*/ 14620 h 508411"/>
                  <a:gd name="connsiteX118" fmla="*/ 475912 w 787250"/>
                  <a:gd name="connsiteY118" fmla="*/ 12151 h 508411"/>
                  <a:gd name="connsiteX119" fmla="*/ 483316 w 787250"/>
                  <a:gd name="connsiteY119" fmla="*/ 7216 h 508411"/>
                  <a:gd name="connsiteX120" fmla="*/ 490721 w 787250"/>
                  <a:gd name="connsiteY120" fmla="*/ -191 h 508411"/>
                  <a:gd name="connsiteX121" fmla="*/ 525280 w 787250"/>
                  <a:gd name="connsiteY121" fmla="*/ -191 h 508411"/>
                  <a:gd name="connsiteX122" fmla="*/ 532688 w 787250"/>
                  <a:gd name="connsiteY122" fmla="*/ 4747 h 508411"/>
                  <a:gd name="connsiteX123" fmla="*/ 542559 w 787250"/>
                  <a:gd name="connsiteY123" fmla="*/ 9683 h 508411"/>
                  <a:gd name="connsiteX124" fmla="*/ 549967 w 787250"/>
                  <a:gd name="connsiteY124" fmla="*/ 9683 h 508411"/>
                  <a:gd name="connsiteX125" fmla="*/ 554905 w 787250"/>
                  <a:gd name="connsiteY125" fmla="*/ 12151 h 508411"/>
                  <a:gd name="connsiteX126" fmla="*/ 562309 w 787250"/>
                  <a:gd name="connsiteY126" fmla="*/ 19558 h 508411"/>
                  <a:gd name="connsiteX127" fmla="*/ 564776 w 787250"/>
                  <a:gd name="connsiteY127" fmla="*/ 22026 h 508411"/>
                  <a:gd name="connsiteX128" fmla="*/ 572184 w 787250"/>
                  <a:gd name="connsiteY128" fmla="*/ 22026 h 508411"/>
                  <a:gd name="connsiteX129" fmla="*/ 577119 w 787250"/>
                  <a:gd name="connsiteY129" fmla="*/ 17089 h 508411"/>
                  <a:gd name="connsiteX130" fmla="*/ 586993 w 787250"/>
                  <a:gd name="connsiteY130" fmla="*/ 12151 h 508411"/>
                  <a:gd name="connsiteX131" fmla="*/ 596868 w 787250"/>
                  <a:gd name="connsiteY131" fmla="*/ 7216 h 508411"/>
                  <a:gd name="connsiteX132" fmla="*/ 604273 w 787250"/>
                  <a:gd name="connsiteY132" fmla="*/ 2278 h 508411"/>
                  <a:gd name="connsiteX133" fmla="*/ 609211 w 787250"/>
                  <a:gd name="connsiteY133" fmla="*/ 2278 h 508411"/>
                  <a:gd name="connsiteX134" fmla="*/ 616615 w 787250"/>
                  <a:gd name="connsiteY134" fmla="*/ 7216 h 508411"/>
                  <a:gd name="connsiteX135" fmla="*/ 619085 w 787250"/>
                  <a:gd name="connsiteY135" fmla="*/ 9683 h 508411"/>
                  <a:gd name="connsiteX136" fmla="*/ 626490 w 787250"/>
                  <a:gd name="connsiteY136" fmla="*/ 17089 h 508411"/>
                  <a:gd name="connsiteX137" fmla="*/ 636365 w 787250"/>
                  <a:gd name="connsiteY137" fmla="*/ 17089 h 508411"/>
                  <a:gd name="connsiteX138" fmla="*/ 641302 w 787250"/>
                  <a:gd name="connsiteY138" fmla="*/ 9683 h 508411"/>
                  <a:gd name="connsiteX139" fmla="*/ 646240 w 787250"/>
                  <a:gd name="connsiteY139" fmla="*/ 9683 h 508411"/>
                  <a:gd name="connsiteX140" fmla="*/ 653645 w 787250"/>
                  <a:gd name="connsiteY140" fmla="*/ 14620 h 508411"/>
                  <a:gd name="connsiteX141" fmla="*/ 658582 w 787250"/>
                  <a:gd name="connsiteY141" fmla="*/ 12151 h 508411"/>
                  <a:gd name="connsiteX142" fmla="*/ 663519 w 787250"/>
                  <a:gd name="connsiteY142" fmla="*/ 14620 h 508411"/>
                  <a:gd name="connsiteX143" fmla="*/ 673391 w 787250"/>
                  <a:gd name="connsiteY143" fmla="*/ 14620 h 508411"/>
                  <a:gd name="connsiteX144" fmla="*/ 680799 w 787250"/>
                  <a:gd name="connsiteY144" fmla="*/ 12151 h 508411"/>
                  <a:gd name="connsiteX145" fmla="*/ 680799 w 787250"/>
                  <a:gd name="connsiteY145" fmla="*/ 17089 h 508411"/>
                  <a:gd name="connsiteX146" fmla="*/ 675862 w 787250"/>
                  <a:gd name="connsiteY146" fmla="*/ 24495 h 508411"/>
                  <a:gd name="connsiteX147" fmla="*/ 673391 w 787250"/>
                  <a:gd name="connsiteY147" fmla="*/ 31900 h 508411"/>
                  <a:gd name="connsiteX148" fmla="*/ 678329 w 787250"/>
                  <a:gd name="connsiteY148" fmla="*/ 36837 h 508411"/>
                  <a:gd name="connsiteX149" fmla="*/ 683266 w 787250"/>
                  <a:gd name="connsiteY149" fmla="*/ 41775 h 508411"/>
                  <a:gd name="connsiteX150" fmla="*/ 688204 w 787250"/>
                  <a:gd name="connsiteY150" fmla="*/ 49179 h 508411"/>
                  <a:gd name="connsiteX151" fmla="*/ 690671 w 787250"/>
                  <a:gd name="connsiteY151" fmla="*/ 56585 h 508411"/>
                  <a:gd name="connsiteX152" fmla="*/ 693141 w 787250"/>
                  <a:gd name="connsiteY152" fmla="*/ 61523 h 508411"/>
                  <a:gd name="connsiteX153" fmla="*/ 695608 w 787250"/>
                  <a:gd name="connsiteY153" fmla="*/ 66459 h 508411"/>
                  <a:gd name="connsiteX154" fmla="*/ 703016 w 787250"/>
                  <a:gd name="connsiteY154" fmla="*/ 68928 h 508411"/>
                  <a:gd name="connsiteX155" fmla="*/ 707950 w 787250"/>
                  <a:gd name="connsiteY155" fmla="*/ 71396 h 508411"/>
                  <a:gd name="connsiteX156" fmla="*/ 720192 w 787250"/>
                  <a:gd name="connsiteY156" fmla="*/ 73865 h 508411"/>
                  <a:gd name="connsiteX157" fmla="*/ 737472 w 787250"/>
                  <a:gd name="connsiteY157" fmla="*/ 68928 h 508411"/>
                  <a:gd name="connsiteX158" fmla="*/ 742409 w 787250"/>
                  <a:gd name="connsiteY158" fmla="*/ 68928 h 508411"/>
                  <a:gd name="connsiteX159" fmla="*/ 749814 w 787250"/>
                  <a:gd name="connsiteY159" fmla="*/ 66459 h 508411"/>
                  <a:gd name="connsiteX160" fmla="*/ 754751 w 787250"/>
                  <a:gd name="connsiteY160" fmla="*/ 63992 h 508411"/>
                  <a:gd name="connsiteX161" fmla="*/ 762156 w 787250"/>
                  <a:gd name="connsiteY161" fmla="*/ 63992 h 508411"/>
                  <a:gd name="connsiteX162" fmla="*/ 767093 w 787250"/>
                  <a:gd name="connsiteY162" fmla="*/ 59054 h 508411"/>
                  <a:gd name="connsiteX163" fmla="*/ 767093 w 787250"/>
                  <a:gd name="connsiteY163" fmla="*/ 98551 h 508411"/>
                  <a:gd name="connsiteX164" fmla="*/ 769560 w 787250"/>
                  <a:gd name="connsiteY164" fmla="*/ 105955 h 508411"/>
                  <a:gd name="connsiteX165" fmla="*/ 772031 w 787250"/>
                  <a:gd name="connsiteY165" fmla="*/ 113362 h 508411"/>
                  <a:gd name="connsiteX166" fmla="*/ 772031 w 787250"/>
                  <a:gd name="connsiteY166" fmla="*/ 118299 h 508411"/>
                  <a:gd name="connsiteX167" fmla="*/ 774498 w 787250"/>
                  <a:gd name="connsiteY167" fmla="*/ 120766 h 508411"/>
                  <a:gd name="connsiteX168" fmla="*/ 774498 w 787250"/>
                  <a:gd name="connsiteY168" fmla="*/ 123235 h 508411"/>
                  <a:gd name="connsiteX169" fmla="*/ 776968 w 787250"/>
                  <a:gd name="connsiteY169" fmla="*/ 130641 h 508411"/>
                  <a:gd name="connsiteX170" fmla="*/ 779435 w 787250"/>
                  <a:gd name="connsiteY170" fmla="*/ 140515 h 508411"/>
                  <a:gd name="connsiteX171" fmla="*/ 781906 w 787250"/>
                  <a:gd name="connsiteY171" fmla="*/ 147817 h 508411"/>
                  <a:gd name="connsiteX172" fmla="*/ 784373 w 787250"/>
                  <a:gd name="connsiteY172" fmla="*/ 150389 h 508411"/>
                  <a:gd name="connsiteX173" fmla="*/ 786840 w 787250"/>
                  <a:gd name="connsiteY173" fmla="*/ 155325 h 508411"/>
                  <a:gd name="connsiteX174" fmla="*/ 784373 w 787250"/>
                  <a:gd name="connsiteY174" fmla="*/ 157794 h 508411"/>
                  <a:gd name="connsiteX175" fmla="*/ 781906 w 787250"/>
                  <a:gd name="connsiteY175" fmla="*/ 162630 h 508411"/>
                  <a:gd name="connsiteX176" fmla="*/ 779435 w 787250"/>
                  <a:gd name="connsiteY176" fmla="*/ 162630 h 508411"/>
                  <a:gd name="connsiteX177" fmla="*/ 779435 w 787250"/>
                  <a:gd name="connsiteY177" fmla="*/ 165097 h 508411"/>
                  <a:gd name="connsiteX178" fmla="*/ 776968 w 787250"/>
                  <a:gd name="connsiteY178" fmla="*/ 165097 h 508411"/>
                  <a:gd name="connsiteX179" fmla="*/ 774498 w 787250"/>
                  <a:gd name="connsiteY179" fmla="*/ 167565 h 508411"/>
                  <a:gd name="connsiteX180" fmla="*/ 772031 w 787250"/>
                  <a:gd name="connsiteY180" fmla="*/ 170138 h 508411"/>
                  <a:gd name="connsiteX181" fmla="*/ 769560 w 787250"/>
                  <a:gd name="connsiteY181" fmla="*/ 170138 h 508411"/>
                  <a:gd name="connsiteX182" fmla="*/ 769560 w 787250"/>
                  <a:gd name="connsiteY182" fmla="*/ 172606 h 508411"/>
                  <a:gd name="connsiteX183" fmla="*/ 764626 w 787250"/>
                  <a:gd name="connsiteY183" fmla="*/ 177440 h 508411"/>
                  <a:gd name="connsiteX184" fmla="*/ 764626 w 787250"/>
                  <a:gd name="connsiteY184" fmla="*/ 179909 h 508411"/>
                  <a:gd name="connsiteX185" fmla="*/ 762156 w 787250"/>
                  <a:gd name="connsiteY185" fmla="*/ 184845 h 508411"/>
                  <a:gd name="connsiteX186" fmla="*/ 757218 w 787250"/>
                  <a:gd name="connsiteY186" fmla="*/ 187314 h 508411"/>
                  <a:gd name="connsiteX187" fmla="*/ 757218 w 787250"/>
                  <a:gd name="connsiteY187" fmla="*/ 189782 h 508411"/>
                  <a:gd name="connsiteX188" fmla="*/ 754751 w 787250"/>
                  <a:gd name="connsiteY188" fmla="*/ 197189 h 508411"/>
                  <a:gd name="connsiteX189" fmla="*/ 752281 w 787250"/>
                  <a:gd name="connsiteY189" fmla="*/ 204593 h 508411"/>
                  <a:gd name="connsiteX190" fmla="*/ 754751 w 787250"/>
                  <a:gd name="connsiteY190" fmla="*/ 207062 h 508411"/>
                  <a:gd name="connsiteX191" fmla="*/ 759689 w 787250"/>
                  <a:gd name="connsiteY191" fmla="*/ 211999 h 508411"/>
                  <a:gd name="connsiteX192" fmla="*/ 759689 w 787250"/>
                  <a:gd name="connsiteY192" fmla="*/ 214468 h 508411"/>
                  <a:gd name="connsiteX193" fmla="*/ 762156 w 787250"/>
                  <a:gd name="connsiteY193" fmla="*/ 219404 h 508411"/>
                  <a:gd name="connsiteX194" fmla="*/ 762156 w 787250"/>
                  <a:gd name="connsiteY194" fmla="*/ 221873 h 508411"/>
                  <a:gd name="connsiteX195" fmla="*/ 764626 w 787250"/>
                  <a:gd name="connsiteY195" fmla="*/ 226810 h 508411"/>
                  <a:gd name="connsiteX196" fmla="*/ 764626 w 787250"/>
                  <a:gd name="connsiteY196" fmla="*/ 249027 h 508411"/>
                  <a:gd name="connsiteX197" fmla="*/ 767093 w 787250"/>
                  <a:gd name="connsiteY197" fmla="*/ 256432 h 508411"/>
                  <a:gd name="connsiteX198" fmla="*/ 764626 w 787250"/>
                  <a:gd name="connsiteY198" fmla="*/ 263838 h 508411"/>
                  <a:gd name="connsiteX199" fmla="*/ 764626 w 787250"/>
                  <a:gd name="connsiteY199" fmla="*/ 268776 h 508411"/>
                  <a:gd name="connsiteX200" fmla="*/ 767093 w 787250"/>
                  <a:gd name="connsiteY200" fmla="*/ 273711 h 508411"/>
                  <a:gd name="connsiteX201" fmla="*/ 767093 w 787250"/>
                  <a:gd name="connsiteY201" fmla="*/ 276180 h 508411"/>
                  <a:gd name="connsiteX202" fmla="*/ 764626 w 787250"/>
                  <a:gd name="connsiteY202" fmla="*/ 281118 h 508411"/>
                  <a:gd name="connsiteX203" fmla="*/ 764626 w 787250"/>
                  <a:gd name="connsiteY203" fmla="*/ 283586 h 508411"/>
                  <a:gd name="connsiteX204" fmla="*/ 762156 w 787250"/>
                  <a:gd name="connsiteY204" fmla="*/ 286055 h 508411"/>
                  <a:gd name="connsiteX205" fmla="*/ 762156 w 787250"/>
                  <a:gd name="connsiteY205" fmla="*/ 288524 h 508411"/>
                  <a:gd name="connsiteX206" fmla="*/ 759689 w 787250"/>
                  <a:gd name="connsiteY206" fmla="*/ 290991 h 508411"/>
                  <a:gd name="connsiteX207" fmla="*/ 759689 w 787250"/>
                  <a:gd name="connsiteY207" fmla="*/ 293460 h 508411"/>
                  <a:gd name="connsiteX208" fmla="*/ 757218 w 787250"/>
                  <a:gd name="connsiteY208" fmla="*/ 293460 h 508411"/>
                  <a:gd name="connsiteX209" fmla="*/ 757218 w 787250"/>
                  <a:gd name="connsiteY209" fmla="*/ 295928 h 508411"/>
                  <a:gd name="connsiteX210" fmla="*/ 752281 w 787250"/>
                  <a:gd name="connsiteY210" fmla="*/ 298397 h 508411"/>
                  <a:gd name="connsiteX211" fmla="*/ 747346 w 787250"/>
                  <a:gd name="connsiteY211" fmla="*/ 303335 h 508411"/>
                  <a:gd name="connsiteX212" fmla="*/ 744876 w 787250"/>
                  <a:gd name="connsiteY212" fmla="*/ 308272 h 508411"/>
                  <a:gd name="connsiteX213" fmla="*/ 737472 w 787250"/>
                  <a:gd name="connsiteY213" fmla="*/ 313208 h 508411"/>
                  <a:gd name="connsiteX214" fmla="*/ 735105 w 787250"/>
                  <a:gd name="connsiteY214" fmla="*/ 320614 h 508411"/>
                  <a:gd name="connsiteX215" fmla="*/ 737472 w 787250"/>
                  <a:gd name="connsiteY215" fmla="*/ 325552 h 508411"/>
                  <a:gd name="connsiteX216" fmla="*/ 740042 w 787250"/>
                  <a:gd name="connsiteY216" fmla="*/ 330488 h 508411"/>
                  <a:gd name="connsiteX217" fmla="*/ 742409 w 787250"/>
                  <a:gd name="connsiteY217" fmla="*/ 335425 h 508411"/>
                  <a:gd name="connsiteX218" fmla="*/ 742409 w 787250"/>
                  <a:gd name="connsiteY218" fmla="*/ 337894 h 508411"/>
                  <a:gd name="connsiteX219" fmla="*/ 740042 w 787250"/>
                  <a:gd name="connsiteY219" fmla="*/ 345298 h 508411"/>
                  <a:gd name="connsiteX220" fmla="*/ 735105 w 787250"/>
                  <a:gd name="connsiteY220" fmla="*/ 347767 h 508411"/>
                  <a:gd name="connsiteX221" fmla="*/ 735105 w 787250"/>
                  <a:gd name="connsiteY221" fmla="*/ 350236 h 508411"/>
                  <a:gd name="connsiteX222" fmla="*/ 730167 w 787250"/>
                  <a:gd name="connsiteY222" fmla="*/ 360111 h 508411"/>
                  <a:gd name="connsiteX223" fmla="*/ 727597 w 787250"/>
                  <a:gd name="connsiteY223" fmla="*/ 362580 h 508411"/>
                  <a:gd name="connsiteX224" fmla="*/ 725129 w 787250"/>
                  <a:gd name="connsiteY224" fmla="*/ 365047 h 508411"/>
                  <a:gd name="connsiteX225" fmla="*/ 717825 w 787250"/>
                  <a:gd name="connsiteY225" fmla="*/ 367515 h 508411"/>
                  <a:gd name="connsiteX226" fmla="*/ 712888 w 787250"/>
                  <a:gd name="connsiteY226" fmla="*/ 369984 h 508411"/>
                  <a:gd name="connsiteX227" fmla="*/ 707950 w 787250"/>
                  <a:gd name="connsiteY227" fmla="*/ 372453 h 508411"/>
                  <a:gd name="connsiteX228" fmla="*/ 700546 w 787250"/>
                  <a:gd name="connsiteY228" fmla="*/ 374922 h 508411"/>
                  <a:gd name="connsiteX229" fmla="*/ 697975 w 787250"/>
                  <a:gd name="connsiteY229" fmla="*/ 377390 h 508411"/>
                  <a:gd name="connsiteX230" fmla="*/ 693141 w 787250"/>
                  <a:gd name="connsiteY230" fmla="*/ 382326 h 508411"/>
                  <a:gd name="connsiteX231" fmla="*/ 690671 w 787250"/>
                  <a:gd name="connsiteY231" fmla="*/ 384795 h 508411"/>
                  <a:gd name="connsiteX232" fmla="*/ 688204 w 787250"/>
                  <a:gd name="connsiteY232" fmla="*/ 387264 h 508411"/>
                  <a:gd name="connsiteX233" fmla="*/ 688204 w 787250"/>
                  <a:gd name="connsiteY233" fmla="*/ 389732 h 508411"/>
                  <a:gd name="connsiteX234" fmla="*/ 685733 w 787250"/>
                  <a:gd name="connsiteY234" fmla="*/ 394670 h 508411"/>
                  <a:gd name="connsiteX235" fmla="*/ 683266 w 787250"/>
                  <a:gd name="connsiteY235" fmla="*/ 399606 h 508411"/>
                  <a:gd name="connsiteX236" fmla="*/ 680799 w 787250"/>
                  <a:gd name="connsiteY236" fmla="*/ 402074 h 508411"/>
                  <a:gd name="connsiteX237" fmla="*/ 680799 w 787250"/>
                  <a:gd name="connsiteY237" fmla="*/ 407012 h 508411"/>
                  <a:gd name="connsiteX238" fmla="*/ 678329 w 787250"/>
                  <a:gd name="connsiteY238" fmla="*/ 411949 h 508411"/>
                  <a:gd name="connsiteX239" fmla="*/ 675862 w 787250"/>
                  <a:gd name="connsiteY239" fmla="*/ 416887 h 508411"/>
                  <a:gd name="connsiteX240" fmla="*/ 675862 w 787250"/>
                  <a:gd name="connsiteY240" fmla="*/ 429229 h 508411"/>
                  <a:gd name="connsiteX241" fmla="*/ 678329 w 787250"/>
                  <a:gd name="connsiteY241" fmla="*/ 431698 h 508411"/>
                  <a:gd name="connsiteX242" fmla="*/ 678329 w 787250"/>
                  <a:gd name="connsiteY242" fmla="*/ 434166 h 508411"/>
                  <a:gd name="connsiteX243" fmla="*/ 683266 w 787250"/>
                  <a:gd name="connsiteY243" fmla="*/ 439102 h 508411"/>
                  <a:gd name="connsiteX244" fmla="*/ 688204 w 787250"/>
                  <a:gd name="connsiteY244" fmla="*/ 444040 h 508411"/>
                  <a:gd name="connsiteX245" fmla="*/ 693141 w 787250"/>
                  <a:gd name="connsiteY245" fmla="*/ 446509 h 508411"/>
                  <a:gd name="connsiteX246" fmla="*/ 697975 w 787250"/>
                  <a:gd name="connsiteY246" fmla="*/ 451446 h 508411"/>
                  <a:gd name="connsiteX247" fmla="*/ 700546 w 787250"/>
                  <a:gd name="connsiteY247" fmla="*/ 456382 h 508411"/>
                  <a:gd name="connsiteX248" fmla="*/ 700546 w 787250"/>
                  <a:gd name="connsiteY248" fmla="*/ 461319 h 508411"/>
                  <a:gd name="connsiteX249" fmla="*/ 705483 w 787250"/>
                  <a:gd name="connsiteY249" fmla="*/ 468726 h 508411"/>
                  <a:gd name="connsiteX250" fmla="*/ 707950 w 787250"/>
                  <a:gd name="connsiteY250" fmla="*/ 471194 h 508411"/>
                  <a:gd name="connsiteX251" fmla="*/ 712888 w 787250"/>
                  <a:gd name="connsiteY251" fmla="*/ 473661 h 508411"/>
                  <a:gd name="connsiteX252" fmla="*/ 712888 w 787250"/>
                  <a:gd name="connsiteY252" fmla="*/ 476130 h 508411"/>
                  <a:gd name="connsiteX253" fmla="*/ 715254 w 787250"/>
                  <a:gd name="connsiteY253" fmla="*/ 478599 h 508411"/>
                  <a:gd name="connsiteX254" fmla="*/ 717825 w 787250"/>
                  <a:gd name="connsiteY254" fmla="*/ 481068 h 508411"/>
                  <a:gd name="connsiteX255" fmla="*/ 722763 w 787250"/>
                  <a:gd name="connsiteY255" fmla="*/ 483536 h 508411"/>
                  <a:gd name="connsiteX256" fmla="*/ 727597 w 787250"/>
                  <a:gd name="connsiteY256" fmla="*/ 486005 h 508411"/>
                  <a:gd name="connsiteX257" fmla="*/ 727597 w 787250"/>
                  <a:gd name="connsiteY257" fmla="*/ 488474 h 508411"/>
                  <a:gd name="connsiteX258" fmla="*/ 735105 w 787250"/>
                  <a:gd name="connsiteY258" fmla="*/ 495878 h 508411"/>
                  <a:gd name="connsiteX259" fmla="*/ 735105 w 787250"/>
                  <a:gd name="connsiteY259" fmla="*/ 493410 h 508411"/>
                  <a:gd name="connsiteX260" fmla="*/ 725129 w 787250"/>
                  <a:gd name="connsiteY260" fmla="*/ 493410 h 508411"/>
                  <a:gd name="connsiteX261" fmla="*/ 720192 w 787250"/>
                  <a:gd name="connsiteY261" fmla="*/ 490941 h 508411"/>
                  <a:gd name="connsiteX262" fmla="*/ 717825 w 787250"/>
                  <a:gd name="connsiteY262" fmla="*/ 493410 h 508411"/>
                  <a:gd name="connsiteX263" fmla="*/ 715254 w 787250"/>
                  <a:gd name="connsiteY263" fmla="*/ 493410 h 508411"/>
                  <a:gd name="connsiteX264" fmla="*/ 712888 w 787250"/>
                  <a:gd name="connsiteY264" fmla="*/ 490941 h 508411"/>
                  <a:gd name="connsiteX265" fmla="*/ 707950 w 787250"/>
                  <a:gd name="connsiteY265" fmla="*/ 490941 h 508411"/>
                  <a:gd name="connsiteX266" fmla="*/ 705483 w 787250"/>
                  <a:gd name="connsiteY266" fmla="*/ 493410 h 508411"/>
                  <a:gd name="connsiteX267" fmla="*/ 703016 w 787250"/>
                  <a:gd name="connsiteY267" fmla="*/ 495878 h 508411"/>
                  <a:gd name="connsiteX268" fmla="*/ 700546 w 787250"/>
                  <a:gd name="connsiteY268" fmla="*/ 498347 h 508411"/>
                  <a:gd name="connsiteX269" fmla="*/ 688204 w 787250"/>
                  <a:gd name="connsiteY269" fmla="*/ 498347 h 508411"/>
                  <a:gd name="connsiteX270" fmla="*/ 678329 w 787250"/>
                  <a:gd name="connsiteY270" fmla="*/ 495878 h 508411"/>
                  <a:gd name="connsiteX271" fmla="*/ 678329 w 787250"/>
                  <a:gd name="connsiteY271" fmla="*/ 493410 h 508411"/>
                  <a:gd name="connsiteX272" fmla="*/ 673391 w 787250"/>
                  <a:gd name="connsiteY272" fmla="*/ 490941 h 508411"/>
                  <a:gd name="connsiteX273" fmla="*/ 670924 w 787250"/>
                  <a:gd name="connsiteY273" fmla="*/ 488474 h 508411"/>
                  <a:gd name="connsiteX274" fmla="*/ 668353 w 787250"/>
                  <a:gd name="connsiteY274" fmla="*/ 490941 h 508411"/>
                  <a:gd name="connsiteX275" fmla="*/ 663416 w 787250"/>
                  <a:gd name="connsiteY275" fmla="*/ 490941 h 508411"/>
                  <a:gd name="connsiteX276" fmla="*/ 661049 w 787250"/>
                  <a:gd name="connsiteY276" fmla="*/ 493410 h 508411"/>
                  <a:gd name="connsiteX277" fmla="*/ 658478 w 787250"/>
                  <a:gd name="connsiteY277" fmla="*/ 495878 h 508411"/>
                  <a:gd name="connsiteX278" fmla="*/ 653645 w 787250"/>
                  <a:gd name="connsiteY278" fmla="*/ 495878 h 508411"/>
                  <a:gd name="connsiteX279" fmla="*/ 651174 w 787250"/>
                  <a:gd name="connsiteY279" fmla="*/ 498347 h 508411"/>
                  <a:gd name="connsiteX280" fmla="*/ 648707 w 787250"/>
                  <a:gd name="connsiteY280" fmla="*/ 495878 h 508411"/>
                  <a:gd name="connsiteX281" fmla="*/ 641302 w 787250"/>
                  <a:gd name="connsiteY281" fmla="*/ 495878 h 508411"/>
                  <a:gd name="connsiteX282" fmla="*/ 636365 w 787250"/>
                  <a:gd name="connsiteY282" fmla="*/ 493410 h 508411"/>
                  <a:gd name="connsiteX283" fmla="*/ 628960 w 787250"/>
                  <a:gd name="connsiteY283" fmla="*/ 495878 h 508411"/>
                  <a:gd name="connsiteX284" fmla="*/ 616615 w 787250"/>
                  <a:gd name="connsiteY284" fmla="*/ 495878 h 508411"/>
                  <a:gd name="connsiteX285" fmla="*/ 611681 w 787250"/>
                  <a:gd name="connsiteY285" fmla="*/ 493410 h 508411"/>
                  <a:gd name="connsiteX286" fmla="*/ 606743 w 787250"/>
                  <a:gd name="connsiteY286" fmla="*/ 490941 h 508411"/>
                  <a:gd name="connsiteX287" fmla="*/ 599336 w 787250"/>
                  <a:gd name="connsiteY287" fmla="*/ 490941 h 508411"/>
                  <a:gd name="connsiteX288" fmla="*/ 591931 w 787250"/>
                  <a:gd name="connsiteY288" fmla="*/ 493410 h 508411"/>
                  <a:gd name="connsiteX289" fmla="*/ 589464 w 787250"/>
                  <a:gd name="connsiteY289" fmla="*/ 493410 h 508411"/>
                  <a:gd name="connsiteX290" fmla="*/ 586993 w 787250"/>
                  <a:gd name="connsiteY290" fmla="*/ 495878 h 508411"/>
                  <a:gd name="connsiteX291" fmla="*/ 582056 w 787250"/>
                  <a:gd name="connsiteY291" fmla="*/ 498347 h 508411"/>
                  <a:gd name="connsiteX292" fmla="*/ 577119 w 787250"/>
                  <a:gd name="connsiteY292" fmla="*/ 503285 h 508411"/>
                  <a:gd name="connsiteX293" fmla="*/ 577119 w 787250"/>
                  <a:gd name="connsiteY293" fmla="*/ 505753 h 508411"/>
                  <a:gd name="connsiteX294" fmla="*/ 572184 w 787250"/>
                  <a:gd name="connsiteY294" fmla="*/ 505753 h 508411"/>
                  <a:gd name="connsiteX295" fmla="*/ 567247 w 787250"/>
                  <a:gd name="connsiteY295" fmla="*/ 503285 h 508411"/>
                  <a:gd name="connsiteX296" fmla="*/ 564776 w 787250"/>
                  <a:gd name="connsiteY296" fmla="*/ 500816 h 508411"/>
                  <a:gd name="connsiteX297" fmla="*/ 554905 w 787250"/>
                  <a:gd name="connsiteY297" fmla="*/ 500816 h 508411"/>
                  <a:gd name="connsiteX298" fmla="*/ 554905 w 787250"/>
                  <a:gd name="connsiteY298" fmla="*/ 503285 h 508411"/>
                  <a:gd name="connsiteX299" fmla="*/ 547497 w 787250"/>
                  <a:gd name="connsiteY299" fmla="*/ 508221 h 508411"/>
                  <a:gd name="connsiteX300" fmla="*/ 545030 w 787250"/>
                  <a:gd name="connsiteY300" fmla="*/ 508221 h 508411"/>
                  <a:gd name="connsiteX301" fmla="*/ 540092 w 787250"/>
                  <a:gd name="connsiteY301" fmla="*/ 505753 h 508411"/>
                  <a:gd name="connsiteX302" fmla="*/ 532688 w 787250"/>
                  <a:gd name="connsiteY302" fmla="*/ 503285 h 508411"/>
                  <a:gd name="connsiteX303" fmla="*/ 520346 w 787250"/>
                  <a:gd name="connsiteY303" fmla="*/ 498347 h 508411"/>
                  <a:gd name="connsiteX304" fmla="*/ 517875 w 787250"/>
                  <a:gd name="connsiteY304" fmla="*/ 495878 h 508411"/>
                  <a:gd name="connsiteX305" fmla="*/ 510471 w 787250"/>
                  <a:gd name="connsiteY305" fmla="*/ 490941 h 508411"/>
                  <a:gd name="connsiteX306" fmla="*/ 508000 w 787250"/>
                  <a:gd name="connsiteY306" fmla="*/ 488474 h 508411"/>
                  <a:gd name="connsiteX307" fmla="*/ 505533 w 787250"/>
                  <a:gd name="connsiteY307" fmla="*/ 486005 h 508411"/>
                  <a:gd name="connsiteX308" fmla="*/ 505533 w 787250"/>
                  <a:gd name="connsiteY308" fmla="*/ 483536 h 508411"/>
                  <a:gd name="connsiteX309" fmla="*/ 503066 w 787250"/>
                  <a:gd name="connsiteY309" fmla="*/ 478599 h 508411"/>
                  <a:gd name="connsiteX310" fmla="*/ 503066 w 787250"/>
                  <a:gd name="connsiteY310" fmla="*/ 476130 h 508411"/>
                  <a:gd name="connsiteX311" fmla="*/ 500596 w 787250"/>
                  <a:gd name="connsiteY311" fmla="*/ 476130 h 508411"/>
                  <a:gd name="connsiteX312" fmla="*/ 498129 w 787250"/>
                  <a:gd name="connsiteY312" fmla="*/ 478599 h 508411"/>
                  <a:gd name="connsiteX313" fmla="*/ 493191 w 787250"/>
                  <a:gd name="connsiteY313" fmla="*/ 476130 h 508411"/>
                  <a:gd name="connsiteX314" fmla="*/ 490721 w 787250"/>
                  <a:gd name="connsiteY314" fmla="*/ 476130 h 508411"/>
                  <a:gd name="connsiteX315" fmla="*/ 490721 w 787250"/>
                  <a:gd name="connsiteY315" fmla="*/ 471194 h 508411"/>
                  <a:gd name="connsiteX316" fmla="*/ 488254 w 787250"/>
                  <a:gd name="connsiteY316" fmla="*/ 468726 h 508411"/>
                  <a:gd name="connsiteX317" fmla="*/ 480849 w 787250"/>
                  <a:gd name="connsiteY317" fmla="*/ 471194 h 508411"/>
                  <a:gd name="connsiteX318" fmla="*/ 475912 w 787250"/>
                  <a:gd name="connsiteY318" fmla="*/ 471194 h 508411"/>
                  <a:gd name="connsiteX319" fmla="*/ 468504 w 787250"/>
                  <a:gd name="connsiteY319" fmla="*/ 473661 h 508411"/>
                  <a:gd name="connsiteX320" fmla="*/ 463569 w 787250"/>
                  <a:gd name="connsiteY320" fmla="*/ 473661 h 508411"/>
                  <a:gd name="connsiteX321" fmla="*/ 458632 w 787250"/>
                  <a:gd name="connsiteY321" fmla="*/ 476130 h 508411"/>
                  <a:gd name="connsiteX322" fmla="*/ 453695 w 787250"/>
                  <a:gd name="connsiteY322" fmla="*/ 476130 h 508411"/>
                  <a:gd name="connsiteX323" fmla="*/ 443820 w 787250"/>
                  <a:gd name="connsiteY323" fmla="*/ 478599 h 508411"/>
                  <a:gd name="connsiteX324" fmla="*/ 438882 w 787250"/>
                  <a:gd name="connsiteY324" fmla="*/ 476130 h 508411"/>
                  <a:gd name="connsiteX325" fmla="*/ 436415 w 787250"/>
                  <a:gd name="connsiteY325" fmla="*/ 476130 h 508411"/>
                  <a:gd name="connsiteX326" fmla="*/ 429010 w 787250"/>
                  <a:gd name="connsiteY326" fmla="*/ 471194 h 508411"/>
                  <a:gd name="connsiteX327" fmla="*/ 424073 w 787250"/>
                  <a:gd name="connsiteY327" fmla="*/ 466257 h 508411"/>
                  <a:gd name="connsiteX328" fmla="*/ 399386 w 787250"/>
                  <a:gd name="connsiteY328" fmla="*/ 466257 h 508411"/>
                  <a:gd name="connsiteX329" fmla="*/ 396918 w 787250"/>
                  <a:gd name="connsiteY329" fmla="*/ 463788 h 508411"/>
                  <a:gd name="connsiteX330" fmla="*/ 396918 w 787250"/>
                  <a:gd name="connsiteY330" fmla="*/ 461319 h 508411"/>
                  <a:gd name="connsiteX331" fmla="*/ 394451 w 787250"/>
                  <a:gd name="connsiteY331" fmla="*/ 458851 h 508411"/>
                  <a:gd name="connsiteX332" fmla="*/ 394451 w 787250"/>
                  <a:gd name="connsiteY332" fmla="*/ 451446 h 508411"/>
                  <a:gd name="connsiteX333" fmla="*/ 389514 w 787250"/>
                  <a:gd name="connsiteY333" fmla="*/ 446509 h 508411"/>
                  <a:gd name="connsiteX334" fmla="*/ 384576 w 787250"/>
                  <a:gd name="connsiteY334" fmla="*/ 444040 h 508411"/>
                  <a:gd name="connsiteX335" fmla="*/ 379639 w 787250"/>
                  <a:gd name="connsiteY335" fmla="*/ 444040 h 508411"/>
                  <a:gd name="connsiteX336" fmla="*/ 372234 w 787250"/>
                  <a:gd name="connsiteY336" fmla="*/ 448977 h 508411"/>
                  <a:gd name="connsiteX337" fmla="*/ 367297 w 787250"/>
                  <a:gd name="connsiteY337" fmla="*/ 451446 h 508411"/>
                  <a:gd name="connsiteX338" fmla="*/ 362359 w 787250"/>
                  <a:gd name="connsiteY338" fmla="*/ 453913 h 508411"/>
                  <a:gd name="connsiteX339" fmla="*/ 359889 w 787250"/>
                  <a:gd name="connsiteY339" fmla="*/ 453913 h 508411"/>
                  <a:gd name="connsiteX340" fmla="*/ 357422 w 787250"/>
                  <a:gd name="connsiteY340" fmla="*/ 451446 h 508411"/>
                  <a:gd name="connsiteX341" fmla="*/ 354955 w 787250"/>
                  <a:gd name="connsiteY341" fmla="*/ 448977 h 508411"/>
                  <a:gd name="connsiteX342" fmla="*/ 352484 w 787250"/>
                  <a:gd name="connsiteY342" fmla="*/ 444040 h 508411"/>
                  <a:gd name="connsiteX343" fmla="*/ 352484 w 787250"/>
                  <a:gd name="connsiteY343" fmla="*/ 441571 h 508411"/>
                  <a:gd name="connsiteX344" fmla="*/ 350017 w 787250"/>
                  <a:gd name="connsiteY344" fmla="*/ 436634 h 508411"/>
                  <a:gd name="connsiteX345" fmla="*/ 347547 w 787250"/>
                  <a:gd name="connsiteY345" fmla="*/ 434166 h 508411"/>
                  <a:gd name="connsiteX346" fmla="*/ 345080 w 787250"/>
                  <a:gd name="connsiteY346" fmla="*/ 431698 h 508411"/>
                  <a:gd name="connsiteX347" fmla="*/ 340142 w 787250"/>
                  <a:gd name="connsiteY347" fmla="*/ 431698 h 508411"/>
                  <a:gd name="connsiteX348" fmla="*/ 337675 w 787250"/>
                  <a:gd name="connsiteY348" fmla="*/ 434166 h 508411"/>
                  <a:gd name="connsiteX349" fmla="*/ 327800 w 787250"/>
                  <a:gd name="connsiteY349" fmla="*/ 434166 h 508411"/>
                  <a:gd name="connsiteX350" fmla="*/ 322863 w 787250"/>
                  <a:gd name="connsiteY350" fmla="*/ 429229 h 508411"/>
                  <a:gd name="connsiteX351" fmla="*/ 320396 w 787250"/>
                  <a:gd name="connsiteY351" fmla="*/ 424292 h 508411"/>
                  <a:gd name="connsiteX352" fmla="*/ 317925 w 787250"/>
                  <a:gd name="connsiteY352" fmla="*/ 419354 h 508411"/>
                  <a:gd name="connsiteX353" fmla="*/ 310521 w 787250"/>
                  <a:gd name="connsiteY353" fmla="*/ 419354 h 508411"/>
                  <a:gd name="connsiteX354" fmla="*/ 300646 w 787250"/>
                  <a:gd name="connsiteY354" fmla="*/ 424292 h 508411"/>
                  <a:gd name="connsiteX355" fmla="*/ 295708 w 787250"/>
                  <a:gd name="connsiteY355" fmla="*/ 426760 h 508411"/>
                  <a:gd name="connsiteX356" fmla="*/ 290771 w 787250"/>
                  <a:gd name="connsiteY356" fmla="*/ 426760 h 508411"/>
                  <a:gd name="connsiteX357" fmla="*/ 288304 w 787250"/>
                  <a:gd name="connsiteY357" fmla="*/ 424292 h 508411"/>
                  <a:gd name="connsiteX358" fmla="*/ 288304 w 787250"/>
                  <a:gd name="connsiteY358" fmla="*/ 419354 h 508411"/>
                  <a:gd name="connsiteX359" fmla="*/ 283366 w 787250"/>
                  <a:gd name="connsiteY359" fmla="*/ 416887 h 508411"/>
                  <a:gd name="connsiteX360" fmla="*/ 278429 w 787250"/>
                  <a:gd name="connsiteY360" fmla="*/ 419354 h 508411"/>
                  <a:gd name="connsiteX361" fmla="*/ 275962 w 787250"/>
                  <a:gd name="connsiteY361" fmla="*/ 419354 h 508411"/>
                  <a:gd name="connsiteX362" fmla="*/ 273491 w 787250"/>
                  <a:gd name="connsiteY362" fmla="*/ 414418 h 508411"/>
                  <a:gd name="connsiteX363" fmla="*/ 271024 w 787250"/>
                  <a:gd name="connsiteY363" fmla="*/ 411949 h 508411"/>
                  <a:gd name="connsiteX364" fmla="*/ 256212 w 787250"/>
                  <a:gd name="connsiteY364" fmla="*/ 414418 h 508411"/>
                  <a:gd name="connsiteX365" fmla="*/ 238932 w 787250"/>
                  <a:gd name="connsiteY365" fmla="*/ 414418 h 508411"/>
                  <a:gd name="connsiteX366" fmla="*/ 236465 w 787250"/>
                  <a:gd name="connsiteY366" fmla="*/ 411949 h 508411"/>
                  <a:gd name="connsiteX367" fmla="*/ 233995 w 787250"/>
                  <a:gd name="connsiteY367" fmla="*/ 407012 h 508411"/>
                  <a:gd name="connsiteX368" fmla="*/ 229060 w 787250"/>
                  <a:gd name="connsiteY368" fmla="*/ 407012 h 508411"/>
                  <a:gd name="connsiteX369" fmla="*/ 224123 w 787250"/>
                  <a:gd name="connsiteY369" fmla="*/ 411949 h 508411"/>
                  <a:gd name="connsiteX370" fmla="*/ 221653 w 787250"/>
                  <a:gd name="connsiteY370" fmla="*/ 411949 h 508411"/>
                  <a:gd name="connsiteX371" fmla="*/ 214248 w 787250"/>
                  <a:gd name="connsiteY371" fmla="*/ 416887 h 508411"/>
                  <a:gd name="connsiteX372" fmla="*/ 211781 w 787250"/>
                  <a:gd name="connsiteY372" fmla="*/ 419354 h 508411"/>
                  <a:gd name="connsiteX373" fmla="*/ 206843 w 787250"/>
                  <a:gd name="connsiteY373" fmla="*/ 421823 h 508411"/>
                  <a:gd name="connsiteX374" fmla="*/ 204373 w 787250"/>
                  <a:gd name="connsiteY374" fmla="*/ 424292 h 508411"/>
                  <a:gd name="connsiteX375" fmla="*/ 196969 w 787250"/>
                  <a:gd name="connsiteY375" fmla="*/ 424292 h 508411"/>
                  <a:gd name="connsiteX376" fmla="*/ 192031 w 787250"/>
                  <a:gd name="connsiteY376" fmla="*/ 426760 h 508411"/>
                  <a:gd name="connsiteX377" fmla="*/ 187094 w 787250"/>
                  <a:gd name="connsiteY377" fmla="*/ 426760 h 508411"/>
                  <a:gd name="connsiteX378" fmla="*/ 179689 w 787250"/>
                  <a:gd name="connsiteY378" fmla="*/ 424292 h 508411"/>
                  <a:gd name="connsiteX379" fmla="*/ 174752 w 787250"/>
                  <a:gd name="connsiteY379" fmla="*/ 419354 h 508411"/>
                  <a:gd name="connsiteX380" fmla="*/ 172284 w 787250"/>
                  <a:gd name="connsiteY380" fmla="*/ 419354 h 508411"/>
                  <a:gd name="connsiteX381" fmla="*/ 169814 w 787250"/>
                  <a:gd name="connsiteY381" fmla="*/ 416887 h 508411"/>
                  <a:gd name="connsiteX382" fmla="*/ 167347 w 787250"/>
                  <a:gd name="connsiteY382" fmla="*/ 414418 h 508411"/>
                  <a:gd name="connsiteX383" fmla="*/ 162409 w 787250"/>
                  <a:gd name="connsiteY383" fmla="*/ 411949 h 508411"/>
                  <a:gd name="connsiteX384" fmla="*/ 155105 w 787250"/>
                  <a:gd name="connsiteY384" fmla="*/ 411949 h 508411"/>
                  <a:gd name="connsiteX385" fmla="*/ 152638 w 787250"/>
                  <a:gd name="connsiteY385" fmla="*/ 409481 h 508411"/>
                  <a:gd name="connsiteX386" fmla="*/ 152638 w 787250"/>
                  <a:gd name="connsiteY386" fmla="*/ 411949 h 508411"/>
                  <a:gd name="connsiteX387" fmla="*/ 142763 w 787250"/>
                  <a:gd name="connsiteY387" fmla="*/ 411949 h 508411"/>
                  <a:gd name="connsiteX388" fmla="*/ 140192 w 787250"/>
                  <a:gd name="connsiteY388" fmla="*/ 409481 h 508411"/>
                  <a:gd name="connsiteX389" fmla="*/ 137826 w 787250"/>
                  <a:gd name="connsiteY389" fmla="*/ 407012 h 508411"/>
                  <a:gd name="connsiteX390" fmla="*/ 127850 w 787250"/>
                  <a:gd name="connsiteY390" fmla="*/ 397139 h 508411"/>
                  <a:gd name="connsiteX391" fmla="*/ 118079 w 787250"/>
                  <a:gd name="connsiteY391" fmla="*/ 392201 h 508411"/>
                  <a:gd name="connsiteX392" fmla="*/ 115609 w 787250"/>
                  <a:gd name="connsiteY392" fmla="*/ 384795 h 508411"/>
                  <a:gd name="connsiteX393" fmla="*/ 113142 w 787250"/>
                  <a:gd name="connsiteY393" fmla="*/ 382326 h 508411"/>
                  <a:gd name="connsiteX394" fmla="*/ 110674 w 787250"/>
                  <a:gd name="connsiteY394" fmla="*/ 379859 h 508411"/>
                  <a:gd name="connsiteX395" fmla="*/ 108204 w 787250"/>
                  <a:gd name="connsiteY395" fmla="*/ 374922 h 508411"/>
                  <a:gd name="connsiteX396" fmla="*/ 108204 w 787250"/>
                  <a:gd name="connsiteY396" fmla="*/ 362580 h 508411"/>
                  <a:gd name="connsiteX397" fmla="*/ 105737 w 787250"/>
                  <a:gd name="connsiteY397" fmla="*/ 357642 h 508411"/>
                  <a:gd name="connsiteX398" fmla="*/ 100799 w 787250"/>
                  <a:gd name="connsiteY398" fmla="*/ 347767 h 508411"/>
                  <a:gd name="connsiteX399" fmla="*/ 98329 w 787250"/>
                  <a:gd name="connsiteY399" fmla="*/ 345298 h 508411"/>
                  <a:gd name="connsiteX400" fmla="*/ 95862 w 787250"/>
                  <a:gd name="connsiteY400" fmla="*/ 342831 h 508411"/>
                  <a:gd name="connsiteX401" fmla="*/ 85987 w 787250"/>
                  <a:gd name="connsiteY401" fmla="*/ 342831 h 508411"/>
                  <a:gd name="connsiteX402" fmla="*/ 76115 w 787250"/>
                  <a:gd name="connsiteY402" fmla="*/ 340362 h 508411"/>
                  <a:gd name="connsiteX403" fmla="*/ 66240 w 787250"/>
                  <a:gd name="connsiteY403" fmla="*/ 340362 h 508411"/>
                  <a:gd name="connsiteX404" fmla="*/ 58836 w 787250"/>
                  <a:gd name="connsiteY404" fmla="*/ 337894 h 508411"/>
                  <a:gd name="connsiteX405" fmla="*/ 53898 w 787250"/>
                  <a:gd name="connsiteY405" fmla="*/ 335425 h 508411"/>
                  <a:gd name="connsiteX406" fmla="*/ 48961 w 787250"/>
                  <a:gd name="connsiteY406" fmla="*/ 335425 h 508411"/>
                  <a:gd name="connsiteX407" fmla="*/ 41553 w 787250"/>
                  <a:gd name="connsiteY407" fmla="*/ 332956 h 508411"/>
                  <a:gd name="connsiteX408" fmla="*/ 29211 w 787250"/>
                  <a:gd name="connsiteY408" fmla="*/ 330488 h 508411"/>
                  <a:gd name="connsiteX409" fmla="*/ 19339 w 787250"/>
                  <a:gd name="connsiteY409" fmla="*/ 330488 h 508411"/>
                  <a:gd name="connsiteX410" fmla="*/ 16869 w 787250"/>
                  <a:gd name="connsiteY410" fmla="*/ 328019 h 508411"/>
                  <a:gd name="connsiteX411" fmla="*/ 14402 w 787250"/>
                  <a:gd name="connsiteY411" fmla="*/ 325552 h 508411"/>
                  <a:gd name="connsiteX412" fmla="*/ 16869 w 787250"/>
                  <a:gd name="connsiteY412" fmla="*/ 320614 h 508411"/>
                  <a:gd name="connsiteX413" fmla="*/ 19339 w 787250"/>
                  <a:gd name="connsiteY413" fmla="*/ 315677 h 508411"/>
                  <a:gd name="connsiteX414" fmla="*/ 24274 w 787250"/>
                  <a:gd name="connsiteY414" fmla="*/ 308272 h 508411"/>
                  <a:gd name="connsiteX415" fmla="*/ 24274 w 787250"/>
                  <a:gd name="connsiteY415" fmla="*/ 305803 h 508411"/>
                  <a:gd name="connsiteX416" fmla="*/ 21806 w 787250"/>
                  <a:gd name="connsiteY416" fmla="*/ 298397 h 508411"/>
                  <a:gd name="connsiteX417" fmla="*/ 19339 w 787250"/>
                  <a:gd name="connsiteY417" fmla="*/ 290991 h 508411"/>
                  <a:gd name="connsiteX418" fmla="*/ 14402 w 787250"/>
                  <a:gd name="connsiteY418" fmla="*/ 281118 h 508411"/>
                  <a:gd name="connsiteX419" fmla="*/ 9464 w 787250"/>
                  <a:gd name="connsiteY419" fmla="*/ 271244 h 508411"/>
                  <a:gd name="connsiteX420" fmla="*/ 6994 w 787250"/>
                  <a:gd name="connsiteY420" fmla="*/ 263838 h 508411"/>
                  <a:gd name="connsiteX421" fmla="*/ 4527 w 787250"/>
                  <a:gd name="connsiteY421" fmla="*/ 251496 h 508411"/>
                  <a:gd name="connsiteX422" fmla="*/ 2060 w 787250"/>
                  <a:gd name="connsiteY422" fmla="*/ 246559 h 508411"/>
                  <a:gd name="connsiteX423" fmla="*/ 2060 w 787250"/>
                  <a:gd name="connsiteY423" fmla="*/ 229279 h 508411"/>
                  <a:gd name="connsiteX424" fmla="*/ -411 w 787250"/>
                  <a:gd name="connsiteY424" fmla="*/ 224342 h 508411"/>
                  <a:gd name="connsiteX425" fmla="*/ -411 w 787250"/>
                  <a:gd name="connsiteY425" fmla="*/ 214468 h 508411"/>
                  <a:gd name="connsiteX426" fmla="*/ -411 w 787250"/>
                  <a:gd name="connsiteY426" fmla="*/ 214468 h 508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</a:cxnLst>
                <a:rect l="l" t="t" r="r" b="b"/>
                <a:pathLst>
                  <a:path w="787250" h="508411">
                    <a:moveTo>
                      <a:pt x="-411" y="214570"/>
                    </a:moveTo>
                    <a:lnTo>
                      <a:pt x="11931" y="214570"/>
                    </a:lnTo>
                    <a:lnTo>
                      <a:pt x="24274" y="217039"/>
                    </a:lnTo>
                    <a:lnTo>
                      <a:pt x="36619" y="214570"/>
                    </a:lnTo>
                    <a:lnTo>
                      <a:pt x="48961" y="217039"/>
                    </a:lnTo>
                    <a:lnTo>
                      <a:pt x="56365" y="221873"/>
                    </a:lnTo>
                    <a:lnTo>
                      <a:pt x="58836" y="224445"/>
                    </a:lnTo>
                    <a:lnTo>
                      <a:pt x="66240" y="229381"/>
                    </a:lnTo>
                    <a:lnTo>
                      <a:pt x="73645" y="231748"/>
                    </a:lnTo>
                    <a:lnTo>
                      <a:pt x="78582" y="234216"/>
                    </a:lnTo>
                    <a:lnTo>
                      <a:pt x="85987" y="236684"/>
                    </a:lnTo>
                    <a:lnTo>
                      <a:pt x="93395" y="239152"/>
                    </a:lnTo>
                    <a:lnTo>
                      <a:pt x="100799" y="244193"/>
                    </a:lnTo>
                    <a:lnTo>
                      <a:pt x="108204" y="244193"/>
                    </a:lnTo>
                    <a:lnTo>
                      <a:pt x="110674" y="241725"/>
                    </a:lnTo>
                    <a:lnTo>
                      <a:pt x="118079" y="234216"/>
                    </a:lnTo>
                    <a:lnTo>
                      <a:pt x="125484" y="226914"/>
                    </a:lnTo>
                    <a:lnTo>
                      <a:pt x="135359" y="221873"/>
                    </a:lnTo>
                    <a:lnTo>
                      <a:pt x="140296" y="219508"/>
                    </a:lnTo>
                    <a:lnTo>
                      <a:pt x="145233" y="219508"/>
                    </a:lnTo>
                    <a:lnTo>
                      <a:pt x="150171" y="217039"/>
                    </a:lnTo>
                    <a:lnTo>
                      <a:pt x="157576" y="214570"/>
                    </a:lnTo>
                    <a:lnTo>
                      <a:pt x="164980" y="212101"/>
                    </a:lnTo>
                    <a:lnTo>
                      <a:pt x="187197" y="212101"/>
                    </a:lnTo>
                    <a:lnTo>
                      <a:pt x="192135" y="209633"/>
                    </a:lnTo>
                    <a:lnTo>
                      <a:pt x="192135" y="207166"/>
                    </a:lnTo>
                    <a:lnTo>
                      <a:pt x="194602" y="204697"/>
                    </a:lnTo>
                    <a:lnTo>
                      <a:pt x="199539" y="202228"/>
                    </a:lnTo>
                    <a:lnTo>
                      <a:pt x="202010" y="204697"/>
                    </a:lnTo>
                    <a:lnTo>
                      <a:pt x="206944" y="207166"/>
                    </a:lnTo>
                    <a:lnTo>
                      <a:pt x="209414" y="207166"/>
                    </a:lnTo>
                    <a:lnTo>
                      <a:pt x="211881" y="204697"/>
                    </a:lnTo>
                    <a:lnTo>
                      <a:pt x="216819" y="204697"/>
                    </a:lnTo>
                    <a:lnTo>
                      <a:pt x="219289" y="202228"/>
                    </a:lnTo>
                    <a:lnTo>
                      <a:pt x="219289" y="197291"/>
                    </a:lnTo>
                    <a:lnTo>
                      <a:pt x="224223" y="187417"/>
                    </a:lnTo>
                    <a:lnTo>
                      <a:pt x="229161" y="187417"/>
                    </a:lnTo>
                    <a:lnTo>
                      <a:pt x="231631" y="192353"/>
                    </a:lnTo>
                    <a:lnTo>
                      <a:pt x="234098" y="197291"/>
                    </a:lnTo>
                    <a:lnTo>
                      <a:pt x="236569" y="199759"/>
                    </a:lnTo>
                    <a:lnTo>
                      <a:pt x="239036" y="197291"/>
                    </a:lnTo>
                    <a:lnTo>
                      <a:pt x="241503" y="194822"/>
                    </a:lnTo>
                    <a:lnTo>
                      <a:pt x="243973" y="187417"/>
                    </a:lnTo>
                    <a:lnTo>
                      <a:pt x="246440" y="184949"/>
                    </a:lnTo>
                    <a:lnTo>
                      <a:pt x="248911" y="187417"/>
                    </a:lnTo>
                    <a:lnTo>
                      <a:pt x="253848" y="189886"/>
                    </a:lnTo>
                    <a:lnTo>
                      <a:pt x="258786" y="192353"/>
                    </a:lnTo>
                    <a:lnTo>
                      <a:pt x="263720" y="189886"/>
                    </a:lnTo>
                    <a:lnTo>
                      <a:pt x="263720" y="177542"/>
                    </a:lnTo>
                    <a:lnTo>
                      <a:pt x="261253" y="175074"/>
                    </a:lnTo>
                    <a:lnTo>
                      <a:pt x="258786" y="167669"/>
                    </a:lnTo>
                    <a:lnTo>
                      <a:pt x="258786" y="162732"/>
                    </a:lnTo>
                    <a:lnTo>
                      <a:pt x="261253" y="160263"/>
                    </a:lnTo>
                    <a:lnTo>
                      <a:pt x="263720" y="157794"/>
                    </a:lnTo>
                    <a:lnTo>
                      <a:pt x="268657" y="157794"/>
                    </a:lnTo>
                    <a:lnTo>
                      <a:pt x="268657" y="160263"/>
                    </a:lnTo>
                    <a:lnTo>
                      <a:pt x="271128" y="165200"/>
                    </a:lnTo>
                    <a:lnTo>
                      <a:pt x="273595" y="167669"/>
                    </a:lnTo>
                    <a:lnTo>
                      <a:pt x="276065" y="170138"/>
                    </a:lnTo>
                    <a:lnTo>
                      <a:pt x="278532" y="170138"/>
                    </a:lnTo>
                    <a:lnTo>
                      <a:pt x="278532" y="167669"/>
                    </a:lnTo>
                    <a:lnTo>
                      <a:pt x="283470" y="162732"/>
                    </a:lnTo>
                    <a:lnTo>
                      <a:pt x="288304" y="160263"/>
                    </a:lnTo>
                    <a:lnTo>
                      <a:pt x="293241" y="155325"/>
                    </a:lnTo>
                    <a:lnTo>
                      <a:pt x="303217" y="147921"/>
                    </a:lnTo>
                    <a:lnTo>
                      <a:pt x="305583" y="145452"/>
                    </a:lnTo>
                    <a:lnTo>
                      <a:pt x="308154" y="142983"/>
                    </a:lnTo>
                    <a:lnTo>
                      <a:pt x="305583" y="138046"/>
                    </a:lnTo>
                    <a:lnTo>
                      <a:pt x="305583" y="135579"/>
                    </a:lnTo>
                    <a:lnTo>
                      <a:pt x="300646" y="130641"/>
                    </a:lnTo>
                    <a:lnTo>
                      <a:pt x="300646" y="110893"/>
                    </a:lnTo>
                    <a:lnTo>
                      <a:pt x="298179" y="103487"/>
                    </a:lnTo>
                    <a:lnTo>
                      <a:pt x="298179" y="91145"/>
                    </a:lnTo>
                    <a:lnTo>
                      <a:pt x="303217" y="86207"/>
                    </a:lnTo>
                    <a:lnTo>
                      <a:pt x="305583" y="86207"/>
                    </a:lnTo>
                    <a:lnTo>
                      <a:pt x="305583" y="83738"/>
                    </a:lnTo>
                    <a:lnTo>
                      <a:pt x="308154" y="78803"/>
                    </a:lnTo>
                    <a:lnTo>
                      <a:pt x="310521" y="73865"/>
                    </a:lnTo>
                    <a:lnTo>
                      <a:pt x="310521" y="68928"/>
                    </a:lnTo>
                    <a:lnTo>
                      <a:pt x="320496" y="68928"/>
                    </a:lnTo>
                    <a:lnTo>
                      <a:pt x="322863" y="66459"/>
                    </a:lnTo>
                    <a:lnTo>
                      <a:pt x="320496" y="61523"/>
                    </a:lnTo>
                    <a:lnTo>
                      <a:pt x="317925" y="59054"/>
                    </a:lnTo>
                    <a:lnTo>
                      <a:pt x="317925" y="56585"/>
                    </a:lnTo>
                    <a:lnTo>
                      <a:pt x="327800" y="56585"/>
                    </a:lnTo>
                    <a:lnTo>
                      <a:pt x="332738" y="54117"/>
                    </a:lnTo>
                    <a:lnTo>
                      <a:pt x="332738" y="51648"/>
                    </a:lnTo>
                    <a:lnTo>
                      <a:pt x="337675" y="51648"/>
                    </a:lnTo>
                    <a:lnTo>
                      <a:pt x="340142" y="54117"/>
                    </a:lnTo>
                    <a:lnTo>
                      <a:pt x="340142" y="56585"/>
                    </a:lnTo>
                    <a:lnTo>
                      <a:pt x="342610" y="59054"/>
                    </a:lnTo>
                    <a:lnTo>
                      <a:pt x="350017" y="59054"/>
                    </a:lnTo>
                    <a:lnTo>
                      <a:pt x="352484" y="54117"/>
                    </a:lnTo>
                    <a:lnTo>
                      <a:pt x="352484" y="49179"/>
                    </a:lnTo>
                    <a:lnTo>
                      <a:pt x="357422" y="44243"/>
                    </a:lnTo>
                    <a:lnTo>
                      <a:pt x="362359" y="41775"/>
                    </a:lnTo>
                    <a:lnTo>
                      <a:pt x="369764" y="36837"/>
                    </a:lnTo>
                    <a:lnTo>
                      <a:pt x="372234" y="39306"/>
                    </a:lnTo>
                    <a:lnTo>
                      <a:pt x="372234" y="49179"/>
                    </a:lnTo>
                    <a:lnTo>
                      <a:pt x="377169" y="51648"/>
                    </a:lnTo>
                    <a:lnTo>
                      <a:pt x="384576" y="51648"/>
                    </a:lnTo>
                    <a:lnTo>
                      <a:pt x="394451" y="49179"/>
                    </a:lnTo>
                    <a:lnTo>
                      <a:pt x="396918" y="44243"/>
                    </a:lnTo>
                    <a:lnTo>
                      <a:pt x="399386" y="39306"/>
                    </a:lnTo>
                    <a:lnTo>
                      <a:pt x="404323" y="36837"/>
                    </a:lnTo>
                    <a:lnTo>
                      <a:pt x="406793" y="36837"/>
                    </a:lnTo>
                    <a:lnTo>
                      <a:pt x="411731" y="34368"/>
                    </a:lnTo>
                    <a:lnTo>
                      <a:pt x="414198" y="29431"/>
                    </a:lnTo>
                    <a:lnTo>
                      <a:pt x="426540" y="29431"/>
                    </a:lnTo>
                    <a:lnTo>
                      <a:pt x="431478" y="26964"/>
                    </a:lnTo>
                    <a:lnTo>
                      <a:pt x="443820" y="26964"/>
                    </a:lnTo>
                    <a:lnTo>
                      <a:pt x="448757" y="24495"/>
                    </a:lnTo>
                    <a:lnTo>
                      <a:pt x="453695" y="22026"/>
                    </a:lnTo>
                    <a:lnTo>
                      <a:pt x="456162" y="24495"/>
                    </a:lnTo>
                    <a:lnTo>
                      <a:pt x="458632" y="24495"/>
                    </a:lnTo>
                    <a:lnTo>
                      <a:pt x="463569" y="22026"/>
                    </a:lnTo>
                    <a:lnTo>
                      <a:pt x="466037" y="17089"/>
                    </a:lnTo>
                    <a:lnTo>
                      <a:pt x="473441" y="14620"/>
                    </a:lnTo>
                    <a:lnTo>
                      <a:pt x="475912" y="12151"/>
                    </a:lnTo>
                    <a:lnTo>
                      <a:pt x="483316" y="7216"/>
                    </a:lnTo>
                    <a:lnTo>
                      <a:pt x="490721" y="-191"/>
                    </a:lnTo>
                    <a:lnTo>
                      <a:pt x="525280" y="-191"/>
                    </a:lnTo>
                    <a:lnTo>
                      <a:pt x="532688" y="4747"/>
                    </a:lnTo>
                    <a:lnTo>
                      <a:pt x="542559" y="9683"/>
                    </a:lnTo>
                    <a:lnTo>
                      <a:pt x="549967" y="9683"/>
                    </a:lnTo>
                    <a:lnTo>
                      <a:pt x="554905" y="12151"/>
                    </a:lnTo>
                    <a:lnTo>
                      <a:pt x="562309" y="19558"/>
                    </a:lnTo>
                    <a:lnTo>
                      <a:pt x="564776" y="22026"/>
                    </a:lnTo>
                    <a:lnTo>
                      <a:pt x="572184" y="22026"/>
                    </a:lnTo>
                    <a:lnTo>
                      <a:pt x="577119" y="17089"/>
                    </a:lnTo>
                    <a:lnTo>
                      <a:pt x="586993" y="12151"/>
                    </a:lnTo>
                    <a:lnTo>
                      <a:pt x="596868" y="7216"/>
                    </a:lnTo>
                    <a:lnTo>
                      <a:pt x="604273" y="2278"/>
                    </a:lnTo>
                    <a:lnTo>
                      <a:pt x="609211" y="2278"/>
                    </a:lnTo>
                    <a:lnTo>
                      <a:pt x="616615" y="7216"/>
                    </a:lnTo>
                    <a:lnTo>
                      <a:pt x="619085" y="9683"/>
                    </a:lnTo>
                    <a:lnTo>
                      <a:pt x="626490" y="17089"/>
                    </a:lnTo>
                    <a:lnTo>
                      <a:pt x="636365" y="17089"/>
                    </a:lnTo>
                    <a:lnTo>
                      <a:pt x="641302" y="9683"/>
                    </a:lnTo>
                    <a:lnTo>
                      <a:pt x="646240" y="9683"/>
                    </a:lnTo>
                    <a:lnTo>
                      <a:pt x="653645" y="14620"/>
                    </a:lnTo>
                    <a:lnTo>
                      <a:pt x="658582" y="12151"/>
                    </a:lnTo>
                    <a:lnTo>
                      <a:pt x="663519" y="14620"/>
                    </a:lnTo>
                    <a:lnTo>
                      <a:pt x="673391" y="14620"/>
                    </a:lnTo>
                    <a:lnTo>
                      <a:pt x="680799" y="12151"/>
                    </a:lnTo>
                    <a:lnTo>
                      <a:pt x="680799" y="17089"/>
                    </a:lnTo>
                    <a:lnTo>
                      <a:pt x="675862" y="24495"/>
                    </a:lnTo>
                    <a:lnTo>
                      <a:pt x="673391" y="31900"/>
                    </a:lnTo>
                    <a:lnTo>
                      <a:pt x="678329" y="36837"/>
                    </a:lnTo>
                    <a:lnTo>
                      <a:pt x="683266" y="41775"/>
                    </a:lnTo>
                    <a:lnTo>
                      <a:pt x="688204" y="49179"/>
                    </a:lnTo>
                    <a:lnTo>
                      <a:pt x="690671" y="56585"/>
                    </a:lnTo>
                    <a:lnTo>
                      <a:pt x="693141" y="61523"/>
                    </a:lnTo>
                    <a:lnTo>
                      <a:pt x="695608" y="66459"/>
                    </a:lnTo>
                    <a:lnTo>
                      <a:pt x="703016" y="68928"/>
                    </a:lnTo>
                    <a:lnTo>
                      <a:pt x="707950" y="71396"/>
                    </a:lnTo>
                    <a:lnTo>
                      <a:pt x="720192" y="73865"/>
                    </a:lnTo>
                    <a:lnTo>
                      <a:pt x="737472" y="68928"/>
                    </a:lnTo>
                    <a:lnTo>
                      <a:pt x="742409" y="68928"/>
                    </a:lnTo>
                    <a:lnTo>
                      <a:pt x="749814" y="66459"/>
                    </a:lnTo>
                    <a:lnTo>
                      <a:pt x="754751" y="63992"/>
                    </a:lnTo>
                    <a:lnTo>
                      <a:pt x="762156" y="63992"/>
                    </a:lnTo>
                    <a:lnTo>
                      <a:pt x="767093" y="59054"/>
                    </a:lnTo>
                    <a:lnTo>
                      <a:pt x="767093" y="98551"/>
                    </a:lnTo>
                    <a:lnTo>
                      <a:pt x="769560" y="105955"/>
                    </a:lnTo>
                    <a:lnTo>
                      <a:pt x="772031" y="113362"/>
                    </a:lnTo>
                    <a:lnTo>
                      <a:pt x="772031" y="118299"/>
                    </a:lnTo>
                    <a:lnTo>
                      <a:pt x="774498" y="120766"/>
                    </a:lnTo>
                    <a:lnTo>
                      <a:pt x="774498" y="123235"/>
                    </a:lnTo>
                    <a:lnTo>
                      <a:pt x="776968" y="130641"/>
                    </a:lnTo>
                    <a:lnTo>
                      <a:pt x="779435" y="140515"/>
                    </a:lnTo>
                    <a:lnTo>
                      <a:pt x="781906" y="147817"/>
                    </a:lnTo>
                    <a:lnTo>
                      <a:pt x="784373" y="150389"/>
                    </a:lnTo>
                    <a:lnTo>
                      <a:pt x="786840" y="155325"/>
                    </a:lnTo>
                    <a:lnTo>
                      <a:pt x="784373" y="157794"/>
                    </a:lnTo>
                    <a:lnTo>
                      <a:pt x="781906" y="162630"/>
                    </a:lnTo>
                    <a:lnTo>
                      <a:pt x="779435" y="162630"/>
                    </a:lnTo>
                    <a:lnTo>
                      <a:pt x="779435" y="165097"/>
                    </a:lnTo>
                    <a:lnTo>
                      <a:pt x="776968" y="165097"/>
                    </a:lnTo>
                    <a:lnTo>
                      <a:pt x="774498" y="167565"/>
                    </a:lnTo>
                    <a:lnTo>
                      <a:pt x="772031" y="170138"/>
                    </a:lnTo>
                    <a:lnTo>
                      <a:pt x="769560" y="170138"/>
                    </a:lnTo>
                    <a:lnTo>
                      <a:pt x="769560" y="172606"/>
                    </a:lnTo>
                    <a:lnTo>
                      <a:pt x="764626" y="177440"/>
                    </a:lnTo>
                    <a:lnTo>
                      <a:pt x="764626" y="179909"/>
                    </a:lnTo>
                    <a:lnTo>
                      <a:pt x="762156" y="184845"/>
                    </a:lnTo>
                    <a:lnTo>
                      <a:pt x="757218" y="187314"/>
                    </a:lnTo>
                    <a:lnTo>
                      <a:pt x="757218" y="189782"/>
                    </a:lnTo>
                    <a:lnTo>
                      <a:pt x="754751" y="197189"/>
                    </a:lnTo>
                    <a:lnTo>
                      <a:pt x="752281" y="204593"/>
                    </a:lnTo>
                    <a:lnTo>
                      <a:pt x="754751" y="207062"/>
                    </a:lnTo>
                    <a:lnTo>
                      <a:pt x="759689" y="211999"/>
                    </a:lnTo>
                    <a:lnTo>
                      <a:pt x="759689" y="214468"/>
                    </a:lnTo>
                    <a:lnTo>
                      <a:pt x="762156" y="219404"/>
                    </a:lnTo>
                    <a:lnTo>
                      <a:pt x="762156" y="221873"/>
                    </a:lnTo>
                    <a:lnTo>
                      <a:pt x="764626" y="226810"/>
                    </a:lnTo>
                    <a:lnTo>
                      <a:pt x="764626" y="249027"/>
                    </a:lnTo>
                    <a:lnTo>
                      <a:pt x="767093" y="256432"/>
                    </a:lnTo>
                    <a:lnTo>
                      <a:pt x="764626" y="263838"/>
                    </a:lnTo>
                    <a:lnTo>
                      <a:pt x="764626" y="268776"/>
                    </a:lnTo>
                    <a:lnTo>
                      <a:pt x="767093" y="273711"/>
                    </a:lnTo>
                    <a:lnTo>
                      <a:pt x="767093" y="276180"/>
                    </a:lnTo>
                    <a:lnTo>
                      <a:pt x="764626" y="281118"/>
                    </a:lnTo>
                    <a:lnTo>
                      <a:pt x="764626" y="283586"/>
                    </a:lnTo>
                    <a:lnTo>
                      <a:pt x="762156" y="286055"/>
                    </a:lnTo>
                    <a:lnTo>
                      <a:pt x="762156" y="288524"/>
                    </a:lnTo>
                    <a:lnTo>
                      <a:pt x="759689" y="290991"/>
                    </a:lnTo>
                    <a:lnTo>
                      <a:pt x="759689" y="293460"/>
                    </a:lnTo>
                    <a:lnTo>
                      <a:pt x="757218" y="293460"/>
                    </a:lnTo>
                    <a:lnTo>
                      <a:pt x="757218" y="295928"/>
                    </a:lnTo>
                    <a:lnTo>
                      <a:pt x="752281" y="298397"/>
                    </a:lnTo>
                    <a:lnTo>
                      <a:pt x="747346" y="303335"/>
                    </a:lnTo>
                    <a:lnTo>
                      <a:pt x="744876" y="308272"/>
                    </a:lnTo>
                    <a:lnTo>
                      <a:pt x="737472" y="313208"/>
                    </a:lnTo>
                    <a:lnTo>
                      <a:pt x="735105" y="320614"/>
                    </a:lnTo>
                    <a:lnTo>
                      <a:pt x="737472" y="325552"/>
                    </a:lnTo>
                    <a:lnTo>
                      <a:pt x="740042" y="330488"/>
                    </a:lnTo>
                    <a:lnTo>
                      <a:pt x="742409" y="335425"/>
                    </a:lnTo>
                    <a:lnTo>
                      <a:pt x="742409" y="337894"/>
                    </a:lnTo>
                    <a:lnTo>
                      <a:pt x="740042" y="345298"/>
                    </a:lnTo>
                    <a:lnTo>
                      <a:pt x="735105" y="347767"/>
                    </a:lnTo>
                    <a:lnTo>
                      <a:pt x="735105" y="350236"/>
                    </a:lnTo>
                    <a:lnTo>
                      <a:pt x="730167" y="360111"/>
                    </a:lnTo>
                    <a:lnTo>
                      <a:pt x="727597" y="362580"/>
                    </a:lnTo>
                    <a:lnTo>
                      <a:pt x="725129" y="365047"/>
                    </a:lnTo>
                    <a:lnTo>
                      <a:pt x="717825" y="367515"/>
                    </a:lnTo>
                    <a:lnTo>
                      <a:pt x="712888" y="369984"/>
                    </a:lnTo>
                    <a:lnTo>
                      <a:pt x="707950" y="372453"/>
                    </a:lnTo>
                    <a:lnTo>
                      <a:pt x="700546" y="374922"/>
                    </a:lnTo>
                    <a:lnTo>
                      <a:pt x="697975" y="377390"/>
                    </a:lnTo>
                    <a:lnTo>
                      <a:pt x="693141" y="382326"/>
                    </a:lnTo>
                    <a:lnTo>
                      <a:pt x="690671" y="384795"/>
                    </a:lnTo>
                    <a:lnTo>
                      <a:pt x="688204" y="387264"/>
                    </a:lnTo>
                    <a:lnTo>
                      <a:pt x="688204" y="389732"/>
                    </a:lnTo>
                    <a:lnTo>
                      <a:pt x="685733" y="394670"/>
                    </a:lnTo>
                    <a:lnTo>
                      <a:pt x="683266" y="399606"/>
                    </a:lnTo>
                    <a:lnTo>
                      <a:pt x="680799" y="402074"/>
                    </a:lnTo>
                    <a:lnTo>
                      <a:pt x="680799" y="407012"/>
                    </a:lnTo>
                    <a:lnTo>
                      <a:pt x="678329" y="411949"/>
                    </a:lnTo>
                    <a:lnTo>
                      <a:pt x="675862" y="416887"/>
                    </a:lnTo>
                    <a:lnTo>
                      <a:pt x="675862" y="429229"/>
                    </a:lnTo>
                    <a:lnTo>
                      <a:pt x="678329" y="431698"/>
                    </a:lnTo>
                    <a:lnTo>
                      <a:pt x="678329" y="434166"/>
                    </a:lnTo>
                    <a:lnTo>
                      <a:pt x="683266" y="439102"/>
                    </a:lnTo>
                    <a:lnTo>
                      <a:pt x="688204" y="444040"/>
                    </a:lnTo>
                    <a:lnTo>
                      <a:pt x="693141" y="446509"/>
                    </a:lnTo>
                    <a:lnTo>
                      <a:pt x="697975" y="451446"/>
                    </a:lnTo>
                    <a:lnTo>
                      <a:pt x="700546" y="456382"/>
                    </a:lnTo>
                    <a:lnTo>
                      <a:pt x="700546" y="461319"/>
                    </a:lnTo>
                    <a:lnTo>
                      <a:pt x="705483" y="468726"/>
                    </a:lnTo>
                    <a:lnTo>
                      <a:pt x="707950" y="471194"/>
                    </a:lnTo>
                    <a:lnTo>
                      <a:pt x="712888" y="473661"/>
                    </a:lnTo>
                    <a:lnTo>
                      <a:pt x="712888" y="476130"/>
                    </a:lnTo>
                    <a:lnTo>
                      <a:pt x="715254" y="478599"/>
                    </a:lnTo>
                    <a:lnTo>
                      <a:pt x="717825" y="481068"/>
                    </a:lnTo>
                    <a:lnTo>
                      <a:pt x="722763" y="483536"/>
                    </a:lnTo>
                    <a:lnTo>
                      <a:pt x="727597" y="486005"/>
                    </a:lnTo>
                    <a:lnTo>
                      <a:pt x="727597" y="488474"/>
                    </a:lnTo>
                    <a:lnTo>
                      <a:pt x="735105" y="495878"/>
                    </a:lnTo>
                    <a:lnTo>
                      <a:pt x="735105" y="493410"/>
                    </a:lnTo>
                    <a:lnTo>
                      <a:pt x="725129" y="493410"/>
                    </a:lnTo>
                    <a:lnTo>
                      <a:pt x="720192" y="490941"/>
                    </a:lnTo>
                    <a:lnTo>
                      <a:pt x="717825" y="493410"/>
                    </a:lnTo>
                    <a:lnTo>
                      <a:pt x="715254" y="493410"/>
                    </a:lnTo>
                    <a:lnTo>
                      <a:pt x="712888" y="490941"/>
                    </a:lnTo>
                    <a:lnTo>
                      <a:pt x="707950" y="490941"/>
                    </a:lnTo>
                    <a:lnTo>
                      <a:pt x="705483" y="493410"/>
                    </a:lnTo>
                    <a:lnTo>
                      <a:pt x="703016" y="495878"/>
                    </a:lnTo>
                    <a:lnTo>
                      <a:pt x="700546" y="498347"/>
                    </a:lnTo>
                    <a:lnTo>
                      <a:pt x="688204" y="498347"/>
                    </a:lnTo>
                    <a:lnTo>
                      <a:pt x="678329" y="495878"/>
                    </a:lnTo>
                    <a:lnTo>
                      <a:pt x="678329" y="493410"/>
                    </a:lnTo>
                    <a:lnTo>
                      <a:pt x="673391" y="490941"/>
                    </a:lnTo>
                    <a:lnTo>
                      <a:pt x="670924" y="488474"/>
                    </a:lnTo>
                    <a:lnTo>
                      <a:pt x="668353" y="490941"/>
                    </a:lnTo>
                    <a:lnTo>
                      <a:pt x="663416" y="490941"/>
                    </a:lnTo>
                    <a:lnTo>
                      <a:pt x="661049" y="493410"/>
                    </a:lnTo>
                    <a:lnTo>
                      <a:pt x="658478" y="495878"/>
                    </a:lnTo>
                    <a:lnTo>
                      <a:pt x="653645" y="495878"/>
                    </a:lnTo>
                    <a:lnTo>
                      <a:pt x="651174" y="498347"/>
                    </a:lnTo>
                    <a:lnTo>
                      <a:pt x="648707" y="495878"/>
                    </a:lnTo>
                    <a:lnTo>
                      <a:pt x="641302" y="495878"/>
                    </a:lnTo>
                    <a:lnTo>
                      <a:pt x="636365" y="493410"/>
                    </a:lnTo>
                    <a:lnTo>
                      <a:pt x="628960" y="495878"/>
                    </a:lnTo>
                    <a:lnTo>
                      <a:pt x="616615" y="495878"/>
                    </a:lnTo>
                    <a:lnTo>
                      <a:pt x="611681" y="493410"/>
                    </a:lnTo>
                    <a:lnTo>
                      <a:pt x="606743" y="490941"/>
                    </a:lnTo>
                    <a:lnTo>
                      <a:pt x="599336" y="490941"/>
                    </a:lnTo>
                    <a:lnTo>
                      <a:pt x="591931" y="493410"/>
                    </a:lnTo>
                    <a:lnTo>
                      <a:pt x="589464" y="493410"/>
                    </a:lnTo>
                    <a:lnTo>
                      <a:pt x="586993" y="495878"/>
                    </a:lnTo>
                    <a:lnTo>
                      <a:pt x="582056" y="498347"/>
                    </a:lnTo>
                    <a:lnTo>
                      <a:pt x="577119" y="503285"/>
                    </a:lnTo>
                    <a:lnTo>
                      <a:pt x="577119" y="505753"/>
                    </a:lnTo>
                    <a:lnTo>
                      <a:pt x="572184" y="505753"/>
                    </a:lnTo>
                    <a:lnTo>
                      <a:pt x="567247" y="503285"/>
                    </a:lnTo>
                    <a:lnTo>
                      <a:pt x="564776" y="500816"/>
                    </a:lnTo>
                    <a:lnTo>
                      <a:pt x="554905" y="500816"/>
                    </a:lnTo>
                    <a:lnTo>
                      <a:pt x="554905" y="503285"/>
                    </a:lnTo>
                    <a:lnTo>
                      <a:pt x="547497" y="508221"/>
                    </a:lnTo>
                    <a:lnTo>
                      <a:pt x="545030" y="508221"/>
                    </a:lnTo>
                    <a:lnTo>
                      <a:pt x="540092" y="505753"/>
                    </a:lnTo>
                    <a:lnTo>
                      <a:pt x="532688" y="503285"/>
                    </a:lnTo>
                    <a:lnTo>
                      <a:pt x="520346" y="498347"/>
                    </a:lnTo>
                    <a:lnTo>
                      <a:pt x="517875" y="495878"/>
                    </a:lnTo>
                    <a:lnTo>
                      <a:pt x="510471" y="490941"/>
                    </a:lnTo>
                    <a:lnTo>
                      <a:pt x="508000" y="488474"/>
                    </a:lnTo>
                    <a:lnTo>
                      <a:pt x="505533" y="486005"/>
                    </a:lnTo>
                    <a:lnTo>
                      <a:pt x="505533" y="483536"/>
                    </a:lnTo>
                    <a:lnTo>
                      <a:pt x="503066" y="478599"/>
                    </a:lnTo>
                    <a:lnTo>
                      <a:pt x="503066" y="476130"/>
                    </a:lnTo>
                    <a:lnTo>
                      <a:pt x="500596" y="476130"/>
                    </a:lnTo>
                    <a:lnTo>
                      <a:pt x="498129" y="478599"/>
                    </a:lnTo>
                    <a:lnTo>
                      <a:pt x="493191" y="476130"/>
                    </a:lnTo>
                    <a:lnTo>
                      <a:pt x="490721" y="476130"/>
                    </a:lnTo>
                    <a:lnTo>
                      <a:pt x="490721" y="471194"/>
                    </a:lnTo>
                    <a:lnTo>
                      <a:pt x="488254" y="468726"/>
                    </a:lnTo>
                    <a:lnTo>
                      <a:pt x="480849" y="471194"/>
                    </a:lnTo>
                    <a:lnTo>
                      <a:pt x="475912" y="471194"/>
                    </a:lnTo>
                    <a:lnTo>
                      <a:pt x="468504" y="473661"/>
                    </a:lnTo>
                    <a:lnTo>
                      <a:pt x="463569" y="473661"/>
                    </a:lnTo>
                    <a:lnTo>
                      <a:pt x="458632" y="476130"/>
                    </a:lnTo>
                    <a:lnTo>
                      <a:pt x="453695" y="476130"/>
                    </a:lnTo>
                    <a:lnTo>
                      <a:pt x="443820" y="478599"/>
                    </a:lnTo>
                    <a:lnTo>
                      <a:pt x="438882" y="476130"/>
                    </a:lnTo>
                    <a:lnTo>
                      <a:pt x="436415" y="476130"/>
                    </a:lnTo>
                    <a:lnTo>
                      <a:pt x="429010" y="471194"/>
                    </a:lnTo>
                    <a:lnTo>
                      <a:pt x="424073" y="466257"/>
                    </a:lnTo>
                    <a:lnTo>
                      <a:pt x="399386" y="466257"/>
                    </a:lnTo>
                    <a:lnTo>
                      <a:pt x="396918" y="463788"/>
                    </a:lnTo>
                    <a:lnTo>
                      <a:pt x="396918" y="461319"/>
                    </a:lnTo>
                    <a:lnTo>
                      <a:pt x="394451" y="458851"/>
                    </a:lnTo>
                    <a:lnTo>
                      <a:pt x="394451" y="451446"/>
                    </a:lnTo>
                    <a:lnTo>
                      <a:pt x="389514" y="446509"/>
                    </a:lnTo>
                    <a:lnTo>
                      <a:pt x="384576" y="444040"/>
                    </a:lnTo>
                    <a:lnTo>
                      <a:pt x="379639" y="444040"/>
                    </a:lnTo>
                    <a:lnTo>
                      <a:pt x="372234" y="448977"/>
                    </a:lnTo>
                    <a:lnTo>
                      <a:pt x="367297" y="451446"/>
                    </a:lnTo>
                    <a:lnTo>
                      <a:pt x="362359" y="453913"/>
                    </a:lnTo>
                    <a:lnTo>
                      <a:pt x="359889" y="453913"/>
                    </a:lnTo>
                    <a:lnTo>
                      <a:pt x="357422" y="451446"/>
                    </a:lnTo>
                    <a:lnTo>
                      <a:pt x="354955" y="448977"/>
                    </a:lnTo>
                    <a:lnTo>
                      <a:pt x="352484" y="444040"/>
                    </a:lnTo>
                    <a:lnTo>
                      <a:pt x="352484" y="441571"/>
                    </a:lnTo>
                    <a:lnTo>
                      <a:pt x="350017" y="436634"/>
                    </a:lnTo>
                    <a:lnTo>
                      <a:pt x="347547" y="434166"/>
                    </a:lnTo>
                    <a:lnTo>
                      <a:pt x="345080" y="431698"/>
                    </a:lnTo>
                    <a:lnTo>
                      <a:pt x="340142" y="431698"/>
                    </a:lnTo>
                    <a:lnTo>
                      <a:pt x="337675" y="434166"/>
                    </a:lnTo>
                    <a:lnTo>
                      <a:pt x="327800" y="434166"/>
                    </a:lnTo>
                    <a:lnTo>
                      <a:pt x="322863" y="429229"/>
                    </a:lnTo>
                    <a:lnTo>
                      <a:pt x="320396" y="424292"/>
                    </a:lnTo>
                    <a:lnTo>
                      <a:pt x="317925" y="419354"/>
                    </a:lnTo>
                    <a:lnTo>
                      <a:pt x="310521" y="419354"/>
                    </a:lnTo>
                    <a:lnTo>
                      <a:pt x="300646" y="424292"/>
                    </a:lnTo>
                    <a:lnTo>
                      <a:pt x="295708" y="426760"/>
                    </a:lnTo>
                    <a:lnTo>
                      <a:pt x="290771" y="426760"/>
                    </a:lnTo>
                    <a:lnTo>
                      <a:pt x="288304" y="424292"/>
                    </a:lnTo>
                    <a:lnTo>
                      <a:pt x="288304" y="419354"/>
                    </a:lnTo>
                    <a:lnTo>
                      <a:pt x="283366" y="416887"/>
                    </a:lnTo>
                    <a:lnTo>
                      <a:pt x="278429" y="419354"/>
                    </a:lnTo>
                    <a:lnTo>
                      <a:pt x="275962" y="419354"/>
                    </a:lnTo>
                    <a:lnTo>
                      <a:pt x="273491" y="414418"/>
                    </a:lnTo>
                    <a:lnTo>
                      <a:pt x="271024" y="411949"/>
                    </a:lnTo>
                    <a:lnTo>
                      <a:pt x="256212" y="414418"/>
                    </a:lnTo>
                    <a:lnTo>
                      <a:pt x="238932" y="414418"/>
                    </a:lnTo>
                    <a:lnTo>
                      <a:pt x="236465" y="411949"/>
                    </a:lnTo>
                    <a:lnTo>
                      <a:pt x="233995" y="407012"/>
                    </a:lnTo>
                    <a:lnTo>
                      <a:pt x="229060" y="407012"/>
                    </a:lnTo>
                    <a:lnTo>
                      <a:pt x="224123" y="411949"/>
                    </a:lnTo>
                    <a:lnTo>
                      <a:pt x="221653" y="411949"/>
                    </a:lnTo>
                    <a:lnTo>
                      <a:pt x="214248" y="416887"/>
                    </a:lnTo>
                    <a:lnTo>
                      <a:pt x="211781" y="419354"/>
                    </a:lnTo>
                    <a:lnTo>
                      <a:pt x="206843" y="421823"/>
                    </a:lnTo>
                    <a:lnTo>
                      <a:pt x="204373" y="424292"/>
                    </a:lnTo>
                    <a:lnTo>
                      <a:pt x="196969" y="424292"/>
                    </a:lnTo>
                    <a:lnTo>
                      <a:pt x="192031" y="426760"/>
                    </a:lnTo>
                    <a:lnTo>
                      <a:pt x="187094" y="426760"/>
                    </a:lnTo>
                    <a:lnTo>
                      <a:pt x="179689" y="424292"/>
                    </a:lnTo>
                    <a:lnTo>
                      <a:pt x="174752" y="419354"/>
                    </a:lnTo>
                    <a:lnTo>
                      <a:pt x="172284" y="419354"/>
                    </a:lnTo>
                    <a:lnTo>
                      <a:pt x="169814" y="416887"/>
                    </a:lnTo>
                    <a:lnTo>
                      <a:pt x="167347" y="414418"/>
                    </a:lnTo>
                    <a:lnTo>
                      <a:pt x="162409" y="411949"/>
                    </a:lnTo>
                    <a:lnTo>
                      <a:pt x="155105" y="411949"/>
                    </a:lnTo>
                    <a:lnTo>
                      <a:pt x="152638" y="409481"/>
                    </a:lnTo>
                    <a:lnTo>
                      <a:pt x="152638" y="411949"/>
                    </a:lnTo>
                    <a:lnTo>
                      <a:pt x="142763" y="411949"/>
                    </a:lnTo>
                    <a:lnTo>
                      <a:pt x="140192" y="409481"/>
                    </a:lnTo>
                    <a:lnTo>
                      <a:pt x="137826" y="407012"/>
                    </a:lnTo>
                    <a:lnTo>
                      <a:pt x="127850" y="397139"/>
                    </a:lnTo>
                    <a:lnTo>
                      <a:pt x="118079" y="392201"/>
                    </a:lnTo>
                    <a:lnTo>
                      <a:pt x="115609" y="384795"/>
                    </a:lnTo>
                    <a:lnTo>
                      <a:pt x="113142" y="382326"/>
                    </a:lnTo>
                    <a:lnTo>
                      <a:pt x="110674" y="379859"/>
                    </a:lnTo>
                    <a:lnTo>
                      <a:pt x="108204" y="374922"/>
                    </a:lnTo>
                    <a:lnTo>
                      <a:pt x="108204" y="362580"/>
                    </a:lnTo>
                    <a:lnTo>
                      <a:pt x="105737" y="357642"/>
                    </a:lnTo>
                    <a:lnTo>
                      <a:pt x="100799" y="347767"/>
                    </a:lnTo>
                    <a:lnTo>
                      <a:pt x="98329" y="345298"/>
                    </a:lnTo>
                    <a:lnTo>
                      <a:pt x="95862" y="342831"/>
                    </a:lnTo>
                    <a:lnTo>
                      <a:pt x="85987" y="342831"/>
                    </a:lnTo>
                    <a:lnTo>
                      <a:pt x="76115" y="340362"/>
                    </a:lnTo>
                    <a:lnTo>
                      <a:pt x="66240" y="340362"/>
                    </a:lnTo>
                    <a:lnTo>
                      <a:pt x="58836" y="337894"/>
                    </a:lnTo>
                    <a:lnTo>
                      <a:pt x="53898" y="335425"/>
                    </a:lnTo>
                    <a:lnTo>
                      <a:pt x="48961" y="335425"/>
                    </a:lnTo>
                    <a:lnTo>
                      <a:pt x="41553" y="332956"/>
                    </a:lnTo>
                    <a:lnTo>
                      <a:pt x="29211" y="330488"/>
                    </a:lnTo>
                    <a:lnTo>
                      <a:pt x="19339" y="330488"/>
                    </a:lnTo>
                    <a:lnTo>
                      <a:pt x="16869" y="328019"/>
                    </a:lnTo>
                    <a:lnTo>
                      <a:pt x="14402" y="325552"/>
                    </a:lnTo>
                    <a:lnTo>
                      <a:pt x="16869" y="320614"/>
                    </a:lnTo>
                    <a:lnTo>
                      <a:pt x="19339" y="315677"/>
                    </a:lnTo>
                    <a:lnTo>
                      <a:pt x="24274" y="308272"/>
                    </a:lnTo>
                    <a:lnTo>
                      <a:pt x="24274" y="305803"/>
                    </a:lnTo>
                    <a:lnTo>
                      <a:pt x="21806" y="298397"/>
                    </a:lnTo>
                    <a:lnTo>
                      <a:pt x="19339" y="290991"/>
                    </a:lnTo>
                    <a:lnTo>
                      <a:pt x="14402" y="281118"/>
                    </a:lnTo>
                    <a:lnTo>
                      <a:pt x="9464" y="271244"/>
                    </a:lnTo>
                    <a:lnTo>
                      <a:pt x="6994" y="263838"/>
                    </a:lnTo>
                    <a:lnTo>
                      <a:pt x="4527" y="251496"/>
                    </a:lnTo>
                    <a:lnTo>
                      <a:pt x="2060" y="246559"/>
                    </a:lnTo>
                    <a:lnTo>
                      <a:pt x="2060" y="229279"/>
                    </a:lnTo>
                    <a:lnTo>
                      <a:pt x="-411" y="224342"/>
                    </a:lnTo>
                    <a:lnTo>
                      <a:pt x="-411" y="214468"/>
                    </a:lnTo>
                    <a:lnTo>
                      <a:pt x="-411" y="214468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884" cap="sq">
                <a:solidFill>
                  <a:schemeClr val="bg1">
                    <a:lumMod val="50000"/>
                  </a:schemeClr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D7AA427-09A1-7704-8FD7-1EFF18B5F736}"/>
                </a:ext>
              </a:extLst>
            </p:cNvPr>
            <p:cNvGrpSpPr/>
            <p:nvPr/>
          </p:nvGrpSpPr>
          <p:grpSpPr>
            <a:xfrm>
              <a:off x="1449686" y="1342159"/>
              <a:ext cx="3744598" cy="3926745"/>
              <a:chOff x="6004560" y="850917"/>
              <a:chExt cx="3744598" cy="3926745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3B16F5-CACB-6AD2-B2B0-397CD7124537}"/>
                  </a:ext>
                </a:extLst>
              </p:cNvPr>
              <p:cNvSpPr txBox="1"/>
              <p:nvPr/>
            </p:nvSpPr>
            <p:spPr>
              <a:xfrm>
                <a:off x="6004560" y="2566421"/>
                <a:ext cx="80021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900" dirty="0" err="1">
                    <a:solidFill>
                      <a:srgbClr val="000000"/>
                    </a:solidFill>
                    <a:cs typeface="Anakotmai Light" panose="00000400000000000000" pitchFamily="2" charset="-34"/>
                    <a:sym typeface="TH Sarabun New"/>
                    <a:rtl val="0"/>
                  </a:rPr>
                  <a:t>อ.ภักดีชุมพล</a:t>
                </a:r>
                <a:endParaRPr lang="en-US" sz="900" dirty="0">
                  <a:solidFill>
                    <a:srgbClr val="000000"/>
                  </a:solidFill>
                  <a:cs typeface="Anakotmai Light" panose="00000400000000000000" pitchFamily="2" charset="-34"/>
                  <a:sym typeface="TH Sarabun New"/>
                  <a:rtl val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1D2DE5-0638-CCD7-8C5D-8BC2510184DD}"/>
                  </a:ext>
                </a:extLst>
              </p:cNvPr>
              <p:cNvSpPr txBox="1"/>
              <p:nvPr/>
            </p:nvSpPr>
            <p:spPr>
              <a:xfrm>
                <a:off x="6251746" y="3735808"/>
                <a:ext cx="68961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900" dirty="0" err="1">
                    <a:solidFill>
                      <a:srgbClr val="000000"/>
                    </a:solidFill>
                    <a:cs typeface="Anakotmai Light" panose="00000400000000000000" pitchFamily="2" charset="-34"/>
                    <a:sym typeface="TH Sarabun New"/>
                    <a:rtl val="0"/>
                  </a:rPr>
                  <a:t>อ.เทพสถิต</a:t>
                </a:r>
                <a:endParaRPr lang="en-US" sz="900" dirty="0">
                  <a:solidFill>
                    <a:srgbClr val="000000"/>
                  </a:solidFill>
                  <a:cs typeface="Anakotmai Light" panose="00000400000000000000" pitchFamily="2" charset="-34"/>
                  <a:sym typeface="TH Sarabun New"/>
                  <a:rtl val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E7C6CC-3C31-5435-E025-C70E7E6542B2}"/>
                  </a:ext>
                </a:extLst>
              </p:cNvPr>
              <p:cNvSpPr txBox="1"/>
              <p:nvPr/>
            </p:nvSpPr>
            <p:spPr>
              <a:xfrm>
                <a:off x="6729746" y="4546830"/>
                <a:ext cx="96532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err="1">
                    <a:solidFill>
                      <a:srgbClr val="000000"/>
                    </a:solidFill>
                    <a:cs typeface="Anakotmai Light" panose="00000400000000000000" pitchFamily="2" charset="-34"/>
                    <a:sym typeface="TH Sarabun New"/>
                    <a:rtl val="0"/>
                  </a:rPr>
                  <a:t>อ.บำเหน็จณรงค์</a:t>
                </a:r>
                <a:endParaRPr lang="en-US" sz="900" dirty="0">
                  <a:solidFill>
                    <a:srgbClr val="000000"/>
                  </a:solidFill>
                  <a:cs typeface="Anakotmai Light" panose="00000400000000000000" pitchFamily="2" charset="-34"/>
                  <a:sym typeface="TH Sarabun New"/>
                  <a:rtl val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94064B-3C08-F359-BBE7-14D0141F64E9}"/>
                  </a:ext>
                </a:extLst>
              </p:cNvPr>
              <p:cNvSpPr txBox="1"/>
              <p:nvPr/>
            </p:nvSpPr>
            <p:spPr>
              <a:xfrm>
                <a:off x="6785243" y="4011536"/>
                <a:ext cx="64152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err="1">
                    <a:solidFill>
                      <a:srgbClr val="000000"/>
                    </a:solidFill>
                    <a:cs typeface="Anakotmai Light" panose="00000400000000000000" pitchFamily="2" charset="-34"/>
                    <a:sym typeface="TH Sarabun New"/>
                    <a:rtl val="0"/>
                  </a:rPr>
                  <a:t>อ.ซับใหญ่</a:t>
                </a:r>
                <a:endParaRPr lang="en-US" sz="900" dirty="0">
                  <a:solidFill>
                    <a:srgbClr val="000000"/>
                  </a:solidFill>
                  <a:cs typeface="Anakotmai Light" panose="00000400000000000000" pitchFamily="2" charset="-34"/>
                  <a:sym typeface="TH Sarabun New"/>
                  <a:rtl val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BE9CB2-21B4-1C67-4367-AEB54A72E096}"/>
                  </a:ext>
                </a:extLst>
              </p:cNvPr>
              <p:cNvSpPr txBox="1"/>
              <p:nvPr/>
            </p:nvSpPr>
            <p:spPr>
              <a:xfrm>
                <a:off x="7437484" y="4074983"/>
                <a:ext cx="54854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err="1">
                    <a:solidFill>
                      <a:srgbClr val="000000"/>
                    </a:solidFill>
                    <a:cs typeface="Anakotmai Light" panose="00000400000000000000" pitchFamily="2" charset="-34"/>
                    <a:sym typeface="TH Sarabun New"/>
                    <a:rtl val="0"/>
                  </a:rPr>
                  <a:t>อ.จัตุรัส</a:t>
                </a:r>
                <a:endParaRPr lang="en-US" sz="900" dirty="0">
                  <a:solidFill>
                    <a:srgbClr val="000000"/>
                  </a:solidFill>
                  <a:cs typeface="Anakotmai Light" panose="00000400000000000000" pitchFamily="2" charset="-34"/>
                  <a:sym typeface="TH Sarabun New"/>
                  <a:rtl val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A2BB52-2D5C-F390-9195-D33242D3D65A}"/>
                  </a:ext>
                </a:extLst>
              </p:cNvPr>
              <p:cNvSpPr txBox="1"/>
              <p:nvPr/>
            </p:nvSpPr>
            <p:spPr>
              <a:xfrm>
                <a:off x="7941835" y="4233323"/>
                <a:ext cx="64472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900" dirty="0" err="1">
                    <a:solidFill>
                      <a:srgbClr val="000000"/>
                    </a:solidFill>
                    <a:cs typeface="Anakotmai Light" panose="00000400000000000000" pitchFamily="2" charset="-34"/>
                    <a:sym typeface="TH Sarabun New"/>
                    <a:rtl val="0"/>
                  </a:rPr>
                  <a:t>อ.เนินสง่า</a:t>
                </a:r>
                <a:endParaRPr lang="en-US" sz="900" dirty="0">
                  <a:solidFill>
                    <a:srgbClr val="000000"/>
                  </a:solidFill>
                  <a:cs typeface="Anakotmai Light" panose="00000400000000000000" pitchFamily="2" charset="-34"/>
                  <a:sym typeface="TH Sarabun New"/>
                  <a:rtl val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41BD5D3-ED19-F120-A540-2368B0ED8C82}"/>
                  </a:ext>
                </a:extLst>
              </p:cNvPr>
              <p:cNvSpPr txBox="1"/>
              <p:nvPr/>
            </p:nvSpPr>
            <p:spPr>
              <a:xfrm>
                <a:off x="6527778" y="3143304"/>
                <a:ext cx="95250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err="1">
                    <a:solidFill>
                      <a:srgbClr val="000000"/>
                    </a:solidFill>
                    <a:cs typeface="Anakotmai Light" panose="00000400000000000000" pitchFamily="2" charset="-34"/>
                    <a:sym typeface="TH Sarabun New"/>
                    <a:rtl val="0"/>
                  </a:rPr>
                  <a:t>อ.หนวงบัวระเหว</a:t>
                </a:r>
                <a:endParaRPr lang="en-US" sz="900" dirty="0">
                  <a:solidFill>
                    <a:srgbClr val="000000"/>
                  </a:solidFill>
                  <a:cs typeface="Anakotmai Light" panose="00000400000000000000" pitchFamily="2" charset="-34"/>
                  <a:sym typeface="TH Sarabun New"/>
                  <a:rtl val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6AF945-AC82-73CE-F347-30FE599001B4}"/>
                  </a:ext>
                </a:extLst>
              </p:cNvPr>
              <p:cNvSpPr txBox="1"/>
              <p:nvPr/>
            </p:nvSpPr>
            <p:spPr>
              <a:xfrm>
                <a:off x="7453881" y="3273493"/>
                <a:ext cx="68480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900" dirty="0" err="1">
                    <a:solidFill>
                      <a:srgbClr val="000000"/>
                    </a:solidFill>
                    <a:cs typeface="Anakotmai Light" panose="00000400000000000000" pitchFamily="2" charset="-34"/>
                    <a:sym typeface="TH Sarabun New"/>
                    <a:rtl val="0"/>
                  </a:rPr>
                  <a:t>อ.บ้าน</a:t>
                </a:r>
                <a:r>
                  <a:rPr lang="th-TH" sz="900">
                    <a:solidFill>
                      <a:srgbClr val="000000"/>
                    </a:solidFill>
                    <a:cs typeface="Anakotmai Light" panose="00000400000000000000" pitchFamily="2" charset="-34"/>
                    <a:sym typeface="TH Sarabun New"/>
                    <a:rtl val="0"/>
                  </a:rPr>
                  <a:t>เขว้า</a:t>
                </a:r>
                <a:endParaRPr lang="en-US" sz="900" dirty="0">
                  <a:solidFill>
                    <a:srgbClr val="000000"/>
                  </a:solidFill>
                  <a:cs typeface="Anakotmai Light" panose="00000400000000000000" pitchFamily="2" charset="-34"/>
                  <a:sym typeface="TH Sarabun New"/>
                  <a:rtl val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4E593A3-1E8B-19C8-0340-0FBACCC2F06D}"/>
                  </a:ext>
                </a:extLst>
              </p:cNvPr>
              <p:cNvSpPr txBox="1"/>
              <p:nvPr/>
            </p:nvSpPr>
            <p:spPr>
              <a:xfrm>
                <a:off x="8172256" y="3156944"/>
                <a:ext cx="81144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900" dirty="0" err="1">
                    <a:solidFill>
                      <a:srgbClr val="000000"/>
                    </a:solidFill>
                    <a:cs typeface="Anakotmai Light" panose="00000400000000000000" pitchFamily="2" charset="-34"/>
                    <a:sym typeface="TH Sarabun New"/>
                    <a:rtl val="0"/>
                  </a:rPr>
                  <a:t>อ.เมืองชัยภูมิ</a:t>
                </a:r>
                <a:endParaRPr lang="en-US" sz="900" dirty="0">
                  <a:solidFill>
                    <a:srgbClr val="000000"/>
                  </a:solidFill>
                  <a:cs typeface="Anakotmai Light" panose="00000400000000000000" pitchFamily="2" charset="-34"/>
                  <a:sym typeface="TH Sarabun New"/>
                  <a:rtl val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11ED620-C337-2EA1-716D-AE51E662580C}"/>
                  </a:ext>
                </a:extLst>
              </p:cNvPr>
              <p:cNvSpPr txBox="1"/>
              <p:nvPr/>
            </p:nvSpPr>
            <p:spPr>
              <a:xfrm>
                <a:off x="8848959" y="2839330"/>
                <a:ext cx="82426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err="1">
                    <a:solidFill>
                      <a:srgbClr val="000000"/>
                    </a:solidFill>
                    <a:cs typeface="Anakotmai Light" panose="00000400000000000000" pitchFamily="2" charset="-34"/>
                    <a:sym typeface="TH Sarabun New"/>
                    <a:rtl val="0"/>
                  </a:rPr>
                  <a:t>อ.คอนสวรรค์</a:t>
                </a:r>
                <a:endParaRPr lang="en-US" sz="900" dirty="0">
                  <a:solidFill>
                    <a:srgbClr val="000000"/>
                  </a:solidFill>
                  <a:cs typeface="Anakotmai Light" panose="00000400000000000000" pitchFamily="2" charset="-34"/>
                  <a:sym typeface="TH Sarabun New"/>
                  <a:rtl val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12D2B46-B8A7-91DC-9F15-24940375C2DC}"/>
                  </a:ext>
                </a:extLst>
              </p:cNvPr>
              <p:cNvSpPr txBox="1"/>
              <p:nvPr/>
            </p:nvSpPr>
            <p:spPr>
              <a:xfrm>
                <a:off x="6749977" y="850917"/>
                <a:ext cx="67678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900" dirty="0" err="1">
                    <a:solidFill>
                      <a:srgbClr val="000000"/>
                    </a:solidFill>
                    <a:cs typeface="Anakotmai Light" panose="00000400000000000000" pitchFamily="2" charset="-34"/>
                    <a:sym typeface="TH Sarabun New"/>
                    <a:rtl val="0"/>
                  </a:rPr>
                  <a:t>อ.คอนสาร</a:t>
                </a:r>
                <a:endParaRPr lang="en-US" sz="900" dirty="0">
                  <a:solidFill>
                    <a:srgbClr val="000000"/>
                  </a:solidFill>
                  <a:cs typeface="Anakotmai Light" panose="00000400000000000000" pitchFamily="2" charset="-34"/>
                  <a:sym typeface="TH Sarabun New"/>
                  <a:rtl val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76D00AB-1CE5-66E6-3CE2-6714BAD45CD1}"/>
                  </a:ext>
                </a:extLst>
              </p:cNvPr>
              <p:cNvSpPr txBox="1"/>
              <p:nvPr/>
            </p:nvSpPr>
            <p:spPr>
              <a:xfrm>
                <a:off x="6540937" y="1900647"/>
                <a:ext cx="89800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900" dirty="0" err="1">
                    <a:solidFill>
                      <a:srgbClr val="000000"/>
                    </a:solidFill>
                    <a:cs typeface="Anakotmai Light" panose="00000400000000000000" pitchFamily="2" charset="-34"/>
                    <a:sym typeface="TH Sarabun New"/>
                    <a:rtl val="0"/>
                  </a:rPr>
                  <a:t>อ.หนองบัวแดง</a:t>
                </a:r>
                <a:endParaRPr lang="en-US" sz="900" dirty="0">
                  <a:solidFill>
                    <a:srgbClr val="000000"/>
                  </a:solidFill>
                  <a:cs typeface="Anakotmai Light" panose="00000400000000000000" pitchFamily="2" charset="-34"/>
                  <a:sym typeface="TH Sarabun New"/>
                  <a:rtl val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000D28-509E-4FA0-3B73-3DB174862C3B}"/>
                  </a:ext>
                </a:extLst>
              </p:cNvPr>
              <p:cNvSpPr txBox="1"/>
              <p:nvPr/>
            </p:nvSpPr>
            <p:spPr>
              <a:xfrm>
                <a:off x="7667540" y="2094096"/>
                <a:ext cx="99418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900" dirty="0" err="1">
                    <a:solidFill>
                      <a:srgbClr val="000000"/>
                    </a:solidFill>
                    <a:cs typeface="Anakotmai Light" panose="00000400000000000000" pitchFamily="2" charset="-34"/>
                    <a:sym typeface="TH Sarabun New"/>
                    <a:rtl val="0"/>
                  </a:rPr>
                  <a:t>อ.เกษตรสมบูรณ์</a:t>
                </a:r>
                <a:endParaRPr lang="en-US" sz="900" dirty="0">
                  <a:solidFill>
                    <a:srgbClr val="000000"/>
                  </a:solidFill>
                  <a:cs typeface="Anakotmai Light" panose="00000400000000000000" pitchFamily="2" charset="-34"/>
                  <a:sym typeface="TH Sarabun New"/>
                  <a:rtl val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3A26384-6D41-136D-C4A7-954DF4679280}"/>
                  </a:ext>
                </a:extLst>
              </p:cNvPr>
              <p:cNvSpPr txBox="1"/>
              <p:nvPr/>
            </p:nvSpPr>
            <p:spPr>
              <a:xfrm>
                <a:off x="8331226" y="1641601"/>
                <a:ext cx="58221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err="1">
                    <a:solidFill>
                      <a:srgbClr val="000000"/>
                    </a:solidFill>
                    <a:cs typeface="Anakotmai Light" panose="00000400000000000000" pitchFamily="2" charset="-34"/>
                    <a:sym typeface="TH Sarabun New"/>
                    <a:rtl val="0"/>
                  </a:rPr>
                  <a:t>อ.ภู</a:t>
                </a:r>
                <a:r>
                  <a:rPr lang="th-TH" sz="900">
                    <a:solidFill>
                      <a:srgbClr val="000000"/>
                    </a:solidFill>
                    <a:cs typeface="Anakotmai Light" panose="00000400000000000000" pitchFamily="2" charset="-34"/>
                    <a:sym typeface="TH Sarabun New"/>
                    <a:rtl val="0"/>
                  </a:rPr>
                  <a:t>เขียว</a:t>
                </a:r>
                <a:endParaRPr lang="en-US" sz="900" dirty="0">
                  <a:solidFill>
                    <a:srgbClr val="000000"/>
                  </a:solidFill>
                  <a:cs typeface="Anakotmai Light" panose="00000400000000000000" pitchFamily="2" charset="-34"/>
                  <a:sym typeface="TH Sarabun New"/>
                  <a:rtl val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249CC90-5F12-5740-C681-DA57E981FB4C}"/>
                  </a:ext>
                </a:extLst>
              </p:cNvPr>
              <p:cNvSpPr txBox="1"/>
              <p:nvPr/>
            </p:nvSpPr>
            <p:spPr>
              <a:xfrm>
                <a:off x="8713939" y="2185121"/>
                <a:ext cx="68800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900" dirty="0" err="1">
                    <a:solidFill>
                      <a:srgbClr val="000000"/>
                    </a:solidFill>
                    <a:cs typeface="Anakotmai Light" panose="00000400000000000000" pitchFamily="2" charset="-34"/>
                    <a:sym typeface="TH Sarabun New"/>
                    <a:rtl val="0"/>
                  </a:rPr>
                  <a:t>อ.แก้งคร้อ</a:t>
                </a:r>
                <a:endParaRPr lang="en-US" sz="900" dirty="0">
                  <a:solidFill>
                    <a:srgbClr val="000000"/>
                  </a:solidFill>
                  <a:cs typeface="Anakotmai Light" panose="00000400000000000000" pitchFamily="2" charset="-34"/>
                  <a:sym typeface="TH Sarabun New"/>
                  <a:rtl val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47F6FFB-C0BE-A361-F73F-EE934E550F99}"/>
                  </a:ext>
                </a:extLst>
              </p:cNvPr>
              <p:cNvSpPr txBox="1"/>
              <p:nvPr/>
            </p:nvSpPr>
            <p:spPr>
              <a:xfrm>
                <a:off x="9054737" y="1404681"/>
                <a:ext cx="69442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900" dirty="0" err="1">
                    <a:solidFill>
                      <a:srgbClr val="000000"/>
                    </a:solidFill>
                    <a:cs typeface="Anakotmai Light" panose="00000400000000000000" pitchFamily="2" charset="-34"/>
                    <a:sym typeface="TH Sarabun New"/>
                    <a:rtl val="0"/>
                  </a:rPr>
                  <a:t>อ.บ้านแท่น</a:t>
                </a:r>
                <a:endParaRPr lang="en-US" sz="900" dirty="0">
                  <a:solidFill>
                    <a:srgbClr val="000000"/>
                  </a:solidFill>
                  <a:cs typeface="Anakotmai Light" panose="00000400000000000000" pitchFamily="2" charset="-34"/>
                  <a:sym typeface="TH Sarabun New"/>
                  <a:rtl val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005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id="{C0790022-407A-4A60-A9C2-FD8C0F726827}"/>
              </a:ext>
            </a:extLst>
          </p:cNvPr>
          <p:cNvGrpSpPr/>
          <p:nvPr/>
        </p:nvGrpSpPr>
        <p:grpSpPr>
          <a:xfrm>
            <a:off x="906183" y="1237576"/>
            <a:ext cx="4389962" cy="4121096"/>
            <a:chOff x="9680243" y="1332279"/>
            <a:chExt cx="1731924" cy="1625851"/>
          </a:xfrm>
        </p:grpSpPr>
        <p:sp>
          <p:nvSpPr>
            <p:cNvPr id="59" name="อำนาจเจริญ">
              <a:extLst>
                <a:ext uri="{FF2B5EF4-FFF2-40B4-BE49-F238E27FC236}">
                  <a16:creationId xmlns:a16="http://schemas.microsoft.com/office/drawing/2014/main" id="{1B4EACA1-1D5F-4411-81C4-02A0BA537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5072" y="2151606"/>
              <a:ext cx="228607" cy="274328"/>
            </a:xfrm>
            <a:custGeom>
              <a:avLst/>
              <a:gdLst>
                <a:gd name="T0" fmla="*/ 517 w 555"/>
                <a:gd name="T1" fmla="*/ 223 h 672"/>
                <a:gd name="T2" fmla="*/ 537 w 555"/>
                <a:gd name="T3" fmla="*/ 275 h 672"/>
                <a:gd name="T4" fmla="*/ 475 w 555"/>
                <a:gd name="T5" fmla="*/ 379 h 672"/>
                <a:gd name="T6" fmla="*/ 475 w 555"/>
                <a:gd name="T7" fmla="*/ 447 h 672"/>
                <a:gd name="T8" fmla="*/ 433 w 555"/>
                <a:gd name="T9" fmla="*/ 468 h 672"/>
                <a:gd name="T10" fmla="*/ 430 w 555"/>
                <a:gd name="T11" fmla="*/ 486 h 672"/>
                <a:gd name="T12" fmla="*/ 430 w 555"/>
                <a:gd name="T13" fmla="*/ 486 h 672"/>
                <a:gd name="T14" fmla="*/ 417 w 555"/>
                <a:gd name="T15" fmla="*/ 562 h 672"/>
                <a:gd name="T16" fmla="*/ 446 w 555"/>
                <a:gd name="T17" fmla="*/ 581 h 672"/>
                <a:gd name="T18" fmla="*/ 449 w 555"/>
                <a:gd name="T19" fmla="*/ 599 h 672"/>
                <a:gd name="T20" fmla="*/ 449 w 555"/>
                <a:gd name="T21" fmla="*/ 619 h 672"/>
                <a:gd name="T22" fmla="*/ 402 w 555"/>
                <a:gd name="T23" fmla="*/ 651 h 672"/>
                <a:gd name="T24" fmla="*/ 329 w 555"/>
                <a:gd name="T25" fmla="*/ 619 h 672"/>
                <a:gd name="T26" fmla="*/ 303 w 555"/>
                <a:gd name="T27" fmla="*/ 583 h 672"/>
                <a:gd name="T28" fmla="*/ 209 w 555"/>
                <a:gd name="T29" fmla="*/ 562 h 672"/>
                <a:gd name="T30" fmla="*/ 146 w 555"/>
                <a:gd name="T31" fmla="*/ 614 h 672"/>
                <a:gd name="T32" fmla="*/ 136 w 555"/>
                <a:gd name="T33" fmla="*/ 672 h 672"/>
                <a:gd name="T34" fmla="*/ 103 w 555"/>
                <a:gd name="T35" fmla="*/ 658 h 672"/>
                <a:gd name="T36" fmla="*/ 47 w 555"/>
                <a:gd name="T37" fmla="*/ 635 h 672"/>
                <a:gd name="T38" fmla="*/ 0 w 555"/>
                <a:gd name="T39" fmla="*/ 489 h 672"/>
                <a:gd name="T40" fmla="*/ 26 w 555"/>
                <a:gd name="T41" fmla="*/ 353 h 672"/>
                <a:gd name="T42" fmla="*/ 94 w 555"/>
                <a:gd name="T43" fmla="*/ 280 h 672"/>
                <a:gd name="T44" fmla="*/ 99 w 555"/>
                <a:gd name="T45" fmla="*/ 197 h 672"/>
                <a:gd name="T46" fmla="*/ 204 w 555"/>
                <a:gd name="T47" fmla="*/ 134 h 672"/>
                <a:gd name="T48" fmla="*/ 334 w 555"/>
                <a:gd name="T49" fmla="*/ 171 h 672"/>
                <a:gd name="T50" fmla="*/ 350 w 555"/>
                <a:gd name="T51" fmla="*/ 155 h 672"/>
                <a:gd name="T52" fmla="*/ 339 w 555"/>
                <a:gd name="T53" fmla="*/ 88 h 672"/>
                <a:gd name="T54" fmla="*/ 350 w 555"/>
                <a:gd name="T55" fmla="*/ 87 h 672"/>
                <a:gd name="T56" fmla="*/ 350 w 555"/>
                <a:gd name="T57" fmla="*/ 87 h 672"/>
                <a:gd name="T58" fmla="*/ 357 w 555"/>
                <a:gd name="T59" fmla="*/ 80 h 672"/>
                <a:gd name="T60" fmla="*/ 359 w 555"/>
                <a:gd name="T61" fmla="*/ 79 h 672"/>
                <a:gd name="T62" fmla="*/ 391 w 555"/>
                <a:gd name="T63" fmla="*/ 56 h 672"/>
                <a:gd name="T64" fmla="*/ 407 w 555"/>
                <a:gd name="T65" fmla="*/ 46 h 672"/>
                <a:gd name="T66" fmla="*/ 438 w 555"/>
                <a:gd name="T67" fmla="*/ 20 h 672"/>
                <a:gd name="T68" fmla="*/ 464 w 555"/>
                <a:gd name="T69" fmla="*/ 20 h 672"/>
                <a:gd name="T70" fmla="*/ 488 w 555"/>
                <a:gd name="T71" fmla="*/ 0 h 672"/>
                <a:gd name="T72" fmla="*/ 527 w 555"/>
                <a:gd name="T73" fmla="*/ 33 h 672"/>
                <a:gd name="T74" fmla="*/ 527 w 555"/>
                <a:gd name="T75" fmla="*/ 93 h 672"/>
                <a:gd name="T76" fmla="*/ 547 w 555"/>
                <a:gd name="T77" fmla="*/ 156 h 672"/>
                <a:gd name="T78" fmla="*/ 549 w 555"/>
                <a:gd name="T79" fmla="*/ 161 h 672"/>
                <a:gd name="T80" fmla="*/ 550 w 555"/>
                <a:gd name="T81" fmla="*/ 162 h 672"/>
                <a:gd name="T82" fmla="*/ 551 w 555"/>
                <a:gd name="T83" fmla="*/ 164 h 672"/>
                <a:gd name="T84" fmla="*/ 551 w 555"/>
                <a:gd name="T85" fmla="*/ 165 h 672"/>
                <a:gd name="T86" fmla="*/ 555 w 555"/>
                <a:gd name="T87" fmla="*/ 166 h 672"/>
                <a:gd name="T88" fmla="*/ 517 w 555"/>
                <a:gd name="T89" fmla="*/ 223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5" h="672">
                  <a:moveTo>
                    <a:pt x="517" y="223"/>
                  </a:moveTo>
                  <a:cubicBezTo>
                    <a:pt x="537" y="275"/>
                    <a:pt x="537" y="275"/>
                    <a:pt x="537" y="275"/>
                  </a:cubicBezTo>
                  <a:cubicBezTo>
                    <a:pt x="475" y="379"/>
                    <a:pt x="475" y="379"/>
                    <a:pt x="475" y="379"/>
                  </a:cubicBezTo>
                  <a:cubicBezTo>
                    <a:pt x="475" y="447"/>
                    <a:pt x="475" y="447"/>
                    <a:pt x="475" y="447"/>
                  </a:cubicBezTo>
                  <a:cubicBezTo>
                    <a:pt x="433" y="468"/>
                    <a:pt x="433" y="468"/>
                    <a:pt x="433" y="468"/>
                  </a:cubicBezTo>
                  <a:cubicBezTo>
                    <a:pt x="430" y="486"/>
                    <a:pt x="430" y="486"/>
                    <a:pt x="430" y="486"/>
                  </a:cubicBezTo>
                  <a:cubicBezTo>
                    <a:pt x="430" y="486"/>
                    <a:pt x="430" y="486"/>
                    <a:pt x="430" y="486"/>
                  </a:cubicBezTo>
                  <a:cubicBezTo>
                    <a:pt x="417" y="562"/>
                    <a:pt x="417" y="562"/>
                    <a:pt x="417" y="562"/>
                  </a:cubicBezTo>
                  <a:cubicBezTo>
                    <a:pt x="446" y="581"/>
                    <a:pt x="446" y="581"/>
                    <a:pt x="446" y="581"/>
                  </a:cubicBezTo>
                  <a:cubicBezTo>
                    <a:pt x="449" y="599"/>
                    <a:pt x="449" y="599"/>
                    <a:pt x="449" y="599"/>
                  </a:cubicBezTo>
                  <a:cubicBezTo>
                    <a:pt x="449" y="619"/>
                    <a:pt x="449" y="619"/>
                    <a:pt x="449" y="619"/>
                  </a:cubicBezTo>
                  <a:cubicBezTo>
                    <a:pt x="402" y="651"/>
                    <a:pt x="402" y="651"/>
                    <a:pt x="402" y="651"/>
                  </a:cubicBezTo>
                  <a:cubicBezTo>
                    <a:pt x="329" y="619"/>
                    <a:pt x="329" y="619"/>
                    <a:pt x="329" y="619"/>
                  </a:cubicBezTo>
                  <a:cubicBezTo>
                    <a:pt x="303" y="583"/>
                    <a:pt x="303" y="583"/>
                    <a:pt x="303" y="583"/>
                  </a:cubicBezTo>
                  <a:cubicBezTo>
                    <a:pt x="209" y="562"/>
                    <a:pt x="209" y="562"/>
                    <a:pt x="209" y="562"/>
                  </a:cubicBezTo>
                  <a:cubicBezTo>
                    <a:pt x="146" y="614"/>
                    <a:pt x="146" y="614"/>
                    <a:pt x="146" y="614"/>
                  </a:cubicBezTo>
                  <a:cubicBezTo>
                    <a:pt x="136" y="672"/>
                    <a:pt x="136" y="672"/>
                    <a:pt x="136" y="672"/>
                  </a:cubicBezTo>
                  <a:cubicBezTo>
                    <a:pt x="103" y="658"/>
                    <a:pt x="103" y="658"/>
                    <a:pt x="103" y="658"/>
                  </a:cubicBezTo>
                  <a:cubicBezTo>
                    <a:pt x="47" y="635"/>
                    <a:pt x="47" y="635"/>
                    <a:pt x="47" y="635"/>
                  </a:cubicBezTo>
                  <a:cubicBezTo>
                    <a:pt x="0" y="489"/>
                    <a:pt x="0" y="489"/>
                    <a:pt x="0" y="489"/>
                  </a:cubicBezTo>
                  <a:cubicBezTo>
                    <a:pt x="26" y="353"/>
                    <a:pt x="26" y="353"/>
                    <a:pt x="26" y="353"/>
                  </a:cubicBezTo>
                  <a:cubicBezTo>
                    <a:pt x="94" y="280"/>
                    <a:pt x="94" y="280"/>
                    <a:pt x="94" y="280"/>
                  </a:cubicBezTo>
                  <a:cubicBezTo>
                    <a:pt x="99" y="197"/>
                    <a:pt x="99" y="197"/>
                    <a:pt x="99" y="197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334" y="171"/>
                    <a:pt x="334" y="171"/>
                    <a:pt x="334" y="171"/>
                  </a:cubicBezTo>
                  <a:cubicBezTo>
                    <a:pt x="350" y="155"/>
                    <a:pt x="350" y="155"/>
                    <a:pt x="350" y="155"/>
                  </a:cubicBezTo>
                  <a:cubicBezTo>
                    <a:pt x="339" y="88"/>
                    <a:pt x="339" y="88"/>
                    <a:pt x="339" y="88"/>
                  </a:cubicBezTo>
                  <a:cubicBezTo>
                    <a:pt x="345" y="89"/>
                    <a:pt x="350" y="89"/>
                    <a:pt x="350" y="87"/>
                  </a:cubicBezTo>
                  <a:cubicBezTo>
                    <a:pt x="350" y="87"/>
                    <a:pt x="350" y="87"/>
                    <a:pt x="350" y="87"/>
                  </a:cubicBezTo>
                  <a:cubicBezTo>
                    <a:pt x="350" y="85"/>
                    <a:pt x="353" y="83"/>
                    <a:pt x="357" y="80"/>
                  </a:cubicBezTo>
                  <a:cubicBezTo>
                    <a:pt x="358" y="79"/>
                    <a:pt x="358" y="79"/>
                    <a:pt x="359" y="79"/>
                  </a:cubicBezTo>
                  <a:cubicBezTo>
                    <a:pt x="367" y="72"/>
                    <a:pt x="381" y="63"/>
                    <a:pt x="391" y="56"/>
                  </a:cubicBezTo>
                  <a:cubicBezTo>
                    <a:pt x="400" y="50"/>
                    <a:pt x="407" y="46"/>
                    <a:pt x="407" y="46"/>
                  </a:cubicBezTo>
                  <a:cubicBezTo>
                    <a:pt x="438" y="20"/>
                    <a:pt x="438" y="20"/>
                    <a:pt x="438" y="20"/>
                  </a:cubicBezTo>
                  <a:cubicBezTo>
                    <a:pt x="464" y="20"/>
                    <a:pt x="464" y="20"/>
                    <a:pt x="464" y="2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27" y="33"/>
                    <a:pt x="527" y="33"/>
                    <a:pt x="527" y="33"/>
                  </a:cubicBezTo>
                  <a:cubicBezTo>
                    <a:pt x="527" y="33"/>
                    <a:pt x="535" y="81"/>
                    <a:pt x="527" y="93"/>
                  </a:cubicBezTo>
                  <a:cubicBezTo>
                    <a:pt x="521" y="102"/>
                    <a:pt x="538" y="139"/>
                    <a:pt x="547" y="156"/>
                  </a:cubicBezTo>
                  <a:cubicBezTo>
                    <a:pt x="547" y="158"/>
                    <a:pt x="548" y="159"/>
                    <a:pt x="549" y="161"/>
                  </a:cubicBezTo>
                  <a:cubicBezTo>
                    <a:pt x="549" y="161"/>
                    <a:pt x="549" y="162"/>
                    <a:pt x="550" y="162"/>
                  </a:cubicBezTo>
                  <a:cubicBezTo>
                    <a:pt x="550" y="163"/>
                    <a:pt x="550" y="164"/>
                    <a:pt x="551" y="164"/>
                  </a:cubicBezTo>
                  <a:cubicBezTo>
                    <a:pt x="551" y="165"/>
                    <a:pt x="551" y="165"/>
                    <a:pt x="551" y="165"/>
                  </a:cubicBezTo>
                  <a:cubicBezTo>
                    <a:pt x="555" y="166"/>
                    <a:pt x="555" y="166"/>
                    <a:pt x="555" y="166"/>
                  </a:cubicBezTo>
                  <a:lnTo>
                    <a:pt x="517" y="223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0" name="อุบลราชธานี">
              <a:extLst>
                <a:ext uri="{FF2B5EF4-FFF2-40B4-BE49-F238E27FC236}">
                  <a16:creationId xmlns:a16="http://schemas.microsoft.com/office/drawing/2014/main" id="{1B4A1A08-89D3-4924-A0A1-02276B7AA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8611" y="2219274"/>
              <a:ext cx="453556" cy="702280"/>
            </a:xfrm>
            <a:custGeom>
              <a:avLst/>
              <a:gdLst>
                <a:gd name="T0" fmla="*/ 1069 w 1109"/>
                <a:gd name="T1" fmla="*/ 535 h 1720"/>
                <a:gd name="T2" fmla="*/ 1041 w 1109"/>
                <a:gd name="T3" fmla="*/ 647 h 1720"/>
                <a:gd name="T4" fmla="*/ 961 w 1109"/>
                <a:gd name="T5" fmla="*/ 683 h 1720"/>
                <a:gd name="T6" fmla="*/ 1065 w 1109"/>
                <a:gd name="T7" fmla="*/ 707 h 1720"/>
                <a:gd name="T8" fmla="*/ 1005 w 1109"/>
                <a:gd name="T9" fmla="*/ 787 h 1720"/>
                <a:gd name="T10" fmla="*/ 985 w 1109"/>
                <a:gd name="T11" fmla="*/ 871 h 1720"/>
                <a:gd name="T12" fmla="*/ 1001 w 1109"/>
                <a:gd name="T13" fmla="*/ 923 h 1720"/>
                <a:gd name="T14" fmla="*/ 1041 w 1109"/>
                <a:gd name="T15" fmla="*/ 943 h 1720"/>
                <a:gd name="T16" fmla="*/ 1097 w 1109"/>
                <a:gd name="T17" fmla="*/ 1027 h 1720"/>
                <a:gd name="T18" fmla="*/ 1037 w 1109"/>
                <a:gd name="T19" fmla="*/ 1047 h 1720"/>
                <a:gd name="T20" fmla="*/ 1061 w 1109"/>
                <a:gd name="T21" fmla="*/ 1111 h 1720"/>
                <a:gd name="T22" fmla="*/ 1037 w 1109"/>
                <a:gd name="T23" fmla="*/ 1159 h 1720"/>
                <a:gd name="T24" fmla="*/ 1005 w 1109"/>
                <a:gd name="T25" fmla="*/ 1336 h 1720"/>
                <a:gd name="T26" fmla="*/ 1025 w 1109"/>
                <a:gd name="T27" fmla="*/ 1416 h 1720"/>
                <a:gd name="T28" fmla="*/ 929 w 1109"/>
                <a:gd name="T29" fmla="*/ 1536 h 1720"/>
                <a:gd name="T30" fmla="*/ 889 w 1109"/>
                <a:gd name="T31" fmla="*/ 1560 h 1720"/>
                <a:gd name="T32" fmla="*/ 809 w 1109"/>
                <a:gd name="T33" fmla="*/ 1592 h 1720"/>
                <a:gd name="T34" fmla="*/ 753 w 1109"/>
                <a:gd name="T35" fmla="*/ 1616 h 1720"/>
                <a:gd name="T36" fmla="*/ 665 w 1109"/>
                <a:gd name="T37" fmla="*/ 1720 h 1720"/>
                <a:gd name="T38" fmla="*/ 554 w 1109"/>
                <a:gd name="T39" fmla="*/ 1659 h 1720"/>
                <a:gd name="T40" fmla="*/ 549 w 1109"/>
                <a:gd name="T41" fmla="*/ 1588 h 1720"/>
                <a:gd name="T42" fmla="*/ 485 w 1109"/>
                <a:gd name="T43" fmla="*/ 1572 h 1720"/>
                <a:gd name="T44" fmla="*/ 407 w 1109"/>
                <a:gd name="T45" fmla="*/ 1528 h 1720"/>
                <a:gd name="T46" fmla="*/ 418 w 1109"/>
                <a:gd name="T47" fmla="*/ 1444 h 1720"/>
                <a:gd name="T48" fmla="*/ 418 w 1109"/>
                <a:gd name="T49" fmla="*/ 1319 h 1720"/>
                <a:gd name="T50" fmla="*/ 376 w 1109"/>
                <a:gd name="T51" fmla="*/ 1199 h 1720"/>
                <a:gd name="T52" fmla="*/ 339 w 1109"/>
                <a:gd name="T53" fmla="*/ 1074 h 1720"/>
                <a:gd name="T54" fmla="*/ 256 w 1109"/>
                <a:gd name="T55" fmla="*/ 975 h 1720"/>
                <a:gd name="T56" fmla="*/ 256 w 1109"/>
                <a:gd name="T57" fmla="*/ 902 h 1720"/>
                <a:gd name="T58" fmla="*/ 287 w 1109"/>
                <a:gd name="T59" fmla="*/ 819 h 1720"/>
                <a:gd name="T60" fmla="*/ 235 w 1109"/>
                <a:gd name="T61" fmla="*/ 782 h 1720"/>
                <a:gd name="T62" fmla="*/ 89 w 1109"/>
                <a:gd name="T63" fmla="*/ 772 h 1720"/>
                <a:gd name="T64" fmla="*/ 27 w 1109"/>
                <a:gd name="T65" fmla="*/ 737 h 1720"/>
                <a:gd name="T66" fmla="*/ 47 w 1109"/>
                <a:gd name="T67" fmla="*/ 688 h 1720"/>
                <a:gd name="T68" fmla="*/ 6 w 1109"/>
                <a:gd name="T69" fmla="*/ 626 h 1720"/>
                <a:gd name="T70" fmla="*/ 16 w 1109"/>
                <a:gd name="T71" fmla="*/ 521 h 1720"/>
                <a:gd name="T72" fmla="*/ 145 w 1109"/>
                <a:gd name="T73" fmla="*/ 492 h 1720"/>
                <a:gd name="T74" fmla="*/ 188 w 1109"/>
                <a:gd name="T75" fmla="*/ 448 h 1720"/>
                <a:gd name="T76" fmla="*/ 345 w 1109"/>
                <a:gd name="T77" fmla="*/ 417 h 1720"/>
                <a:gd name="T78" fmla="*/ 444 w 1109"/>
                <a:gd name="T79" fmla="*/ 485 h 1720"/>
                <a:gd name="T80" fmla="*/ 491 w 1109"/>
                <a:gd name="T81" fmla="*/ 417 h 1720"/>
                <a:gd name="T82" fmla="*/ 459 w 1109"/>
                <a:gd name="T83" fmla="*/ 396 h 1720"/>
                <a:gd name="T84" fmla="*/ 472 w 1109"/>
                <a:gd name="T85" fmla="*/ 320 h 1720"/>
                <a:gd name="T86" fmla="*/ 517 w 1109"/>
                <a:gd name="T87" fmla="*/ 281 h 1720"/>
                <a:gd name="T88" fmla="*/ 579 w 1109"/>
                <a:gd name="T89" fmla="*/ 109 h 1720"/>
                <a:gd name="T90" fmla="*/ 597 w 1109"/>
                <a:gd name="T91" fmla="*/ 0 h 1720"/>
                <a:gd name="T92" fmla="*/ 925 w 1109"/>
                <a:gd name="T93" fmla="*/ 103 h 1720"/>
                <a:gd name="T94" fmla="*/ 849 w 1109"/>
                <a:gd name="T95" fmla="*/ 167 h 1720"/>
                <a:gd name="T96" fmla="*/ 921 w 1109"/>
                <a:gd name="T97" fmla="*/ 283 h 1720"/>
                <a:gd name="T98" fmla="*/ 961 w 1109"/>
                <a:gd name="T99" fmla="*/ 323 h 1720"/>
                <a:gd name="T100" fmla="*/ 1081 w 1109"/>
                <a:gd name="T101" fmla="*/ 343 h 1720"/>
                <a:gd name="T102" fmla="*/ 1097 w 1109"/>
                <a:gd name="T103" fmla="*/ 503 h 1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09" h="1720">
                  <a:moveTo>
                    <a:pt x="1097" y="503"/>
                  </a:moveTo>
                  <a:cubicBezTo>
                    <a:pt x="1069" y="535"/>
                    <a:pt x="1069" y="535"/>
                    <a:pt x="1069" y="535"/>
                  </a:cubicBezTo>
                  <a:cubicBezTo>
                    <a:pt x="1069" y="535"/>
                    <a:pt x="1081" y="587"/>
                    <a:pt x="1077" y="599"/>
                  </a:cubicBezTo>
                  <a:cubicBezTo>
                    <a:pt x="1073" y="611"/>
                    <a:pt x="1041" y="647"/>
                    <a:pt x="1041" y="647"/>
                  </a:cubicBezTo>
                  <a:cubicBezTo>
                    <a:pt x="989" y="651"/>
                    <a:pt x="989" y="651"/>
                    <a:pt x="989" y="651"/>
                  </a:cubicBezTo>
                  <a:cubicBezTo>
                    <a:pt x="961" y="683"/>
                    <a:pt x="961" y="683"/>
                    <a:pt x="961" y="683"/>
                  </a:cubicBezTo>
                  <a:cubicBezTo>
                    <a:pt x="993" y="715"/>
                    <a:pt x="993" y="715"/>
                    <a:pt x="993" y="715"/>
                  </a:cubicBezTo>
                  <a:cubicBezTo>
                    <a:pt x="1065" y="707"/>
                    <a:pt x="1065" y="707"/>
                    <a:pt x="1065" y="707"/>
                  </a:cubicBezTo>
                  <a:cubicBezTo>
                    <a:pt x="1069" y="759"/>
                    <a:pt x="1069" y="759"/>
                    <a:pt x="1069" y="759"/>
                  </a:cubicBezTo>
                  <a:cubicBezTo>
                    <a:pt x="1005" y="787"/>
                    <a:pt x="1005" y="787"/>
                    <a:pt x="1005" y="787"/>
                  </a:cubicBezTo>
                  <a:cubicBezTo>
                    <a:pt x="1005" y="787"/>
                    <a:pt x="961" y="839"/>
                    <a:pt x="965" y="847"/>
                  </a:cubicBezTo>
                  <a:cubicBezTo>
                    <a:pt x="969" y="855"/>
                    <a:pt x="985" y="871"/>
                    <a:pt x="985" y="871"/>
                  </a:cubicBezTo>
                  <a:cubicBezTo>
                    <a:pt x="961" y="891"/>
                    <a:pt x="961" y="891"/>
                    <a:pt x="961" y="891"/>
                  </a:cubicBezTo>
                  <a:cubicBezTo>
                    <a:pt x="1001" y="923"/>
                    <a:pt x="1001" y="923"/>
                    <a:pt x="1001" y="923"/>
                  </a:cubicBezTo>
                  <a:cubicBezTo>
                    <a:pt x="1005" y="943"/>
                    <a:pt x="1005" y="943"/>
                    <a:pt x="1005" y="943"/>
                  </a:cubicBezTo>
                  <a:cubicBezTo>
                    <a:pt x="1041" y="943"/>
                    <a:pt x="1041" y="943"/>
                    <a:pt x="1041" y="943"/>
                  </a:cubicBezTo>
                  <a:cubicBezTo>
                    <a:pt x="1037" y="983"/>
                    <a:pt x="1037" y="983"/>
                    <a:pt x="1037" y="983"/>
                  </a:cubicBezTo>
                  <a:cubicBezTo>
                    <a:pt x="1097" y="1027"/>
                    <a:pt x="1097" y="1027"/>
                    <a:pt x="1097" y="1027"/>
                  </a:cubicBezTo>
                  <a:cubicBezTo>
                    <a:pt x="1061" y="1059"/>
                    <a:pt x="1061" y="1059"/>
                    <a:pt x="1061" y="1059"/>
                  </a:cubicBezTo>
                  <a:cubicBezTo>
                    <a:pt x="1037" y="1047"/>
                    <a:pt x="1037" y="1047"/>
                    <a:pt x="1037" y="1047"/>
                  </a:cubicBezTo>
                  <a:cubicBezTo>
                    <a:pt x="1033" y="1075"/>
                    <a:pt x="1033" y="1075"/>
                    <a:pt x="1033" y="1075"/>
                  </a:cubicBezTo>
                  <a:cubicBezTo>
                    <a:pt x="1061" y="1111"/>
                    <a:pt x="1061" y="1111"/>
                    <a:pt x="1061" y="1111"/>
                  </a:cubicBezTo>
                  <a:cubicBezTo>
                    <a:pt x="1037" y="1123"/>
                    <a:pt x="1037" y="1123"/>
                    <a:pt x="1037" y="1123"/>
                  </a:cubicBezTo>
                  <a:cubicBezTo>
                    <a:pt x="1037" y="1159"/>
                    <a:pt x="1037" y="1159"/>
                    <a:pt x="1037" y="1159"/>
                  </a:cubicBezTo>
                  <a:cubicBezTo>
                    <a:pt x="993" y="1171"/>
                    <a:pt x="993" y="1171"/>
                    <a:pt x="993" y="1171"/>
                  </a:cubicBezTo>
                  <a:cubicBezTo>
                    <a:pt x="993" y="1171"/>
                    <a:pt x="997" y="1327"/>
                    <a:pt x="1005" y="1336"/>
                  </a:cubicBezTo>
                  <a:cubicBezTo>
                    <a:pt x="1013" y="1344"/>
                    <a:pt x="1029" y="1352"/>
                    <a:pt x="1029" y="1352"/>
                  </a:cubicBezTo>
                  <a:cubicBezTo>
                    <a:pt x="1025" y="1416"/>
                    <a:pt x="1025" y="1416"/>
                    <a:pt x="1025" y="1416"/>
                  </a:cubicBezTo>
                  <a:cubicBezTo>
                    <a:pt x="961" y="1472"/>
                    <a:pt x="961" y="1472"/>
                    <a:pt x="961" y="1472"/>
                  </a:cubicBezTo>
                  <a:cubicBezTo>
                    <a:pt x="929" y="1536"/>
                    <a:pt x="929" y="1536"/>
                    <a:pt x="929" y="1536"/>
                  </a:cubicBezTo>
                  <a:cubicBezTo>
                    <a:pt x="901" y="1524"/>
                    <a:pt x="901" y="1524"/>
                    <a:pt x="901" y="1524"/>
                  </a:cubicBezTo>
                  <a:cubicBezTo>
                    <a:pt x="889" y="1560"/>
                    <a:pt x="889" y="1560"/>
                    <a:pt x="889" y="1560"/>
                  </a:cubicBezTo>
                  <a:cubicBezTo>
                    <a:pt x="833" y="1560"/>
                    <a:pt x="833" y="1560"/>
                    <a:pt x="833" y="1560"/>
                  </a:cubicBezTo>
                  <a:cubicBezTo>
                    <a:pt x="809" y="1592"/>
                    <a:pt x="809" y="1592"/>
                    <a:pt x="809" y="1592"/>
                  </a:cubicBezTo>
                  <a:cubicBezTo>
                    <a:pt x="773" y="1584"/>
                    <a:pt x="773" y="1584"/>
                    <a:pt x="773" y="1584"/>
                  </a:cubicBezTo>
                  <a:cubicBezTo>
                    <a:pt x="753" y="1616"/>
                    <a:pt x="753" y="1616"/>
                    <a:pt x="753" y="1616"/>
                  </a:cubicBezTo>
                  <a:cubicBezTo>
                    <a:pt x="701" y="1604"/>
                    <a:pt x="701" y="1604"/>
                    <a:pt x="701" y="1604"/>
                  </a:cubicBezTo>
                  <a:cubicBezTo>
                    <a:pt x="665" y="1720"/>
                    <a:pt x="665" y="1720"/>
                    <a:pt x="665" y="1720"/>
                  </a:cubicBezTo>
                  <a:cubicBezTo>
                    <a:pt x="589" y="1720"/>
                    <a:pt x="589" y="1720"/>
                    <a:pt x="589" y="1720"/>
                  </a:cubicBezTo>
                  <a:cubicBezTo>
                    <a:pt x="554" y="1659"/>
                    <a:pt x="554" y="1659"/>
                    <a:pt x="554" y="1659"/>
                  </a:cubicBezTo>
                  <a:cubicBezTo>
                    <a:pt x="533" y="1624"/>
                    <a:pt x="533" y="1624"/>
                    <a:pt x="533" y="1624"/>
                  </a:cubicBezTo>
                  <a:cubicBezTo>
                    <a:pt x="549" y="1588"/>
                    <a:pt x="549" y="1588"/>
                    <a:pt x="549" y="1588"/>
                  </a:cubicBezTo>
                  <a:cubicBezTo>
                    <a:pt x="525" y="1560"/>
                    <a:pt x="525" y="1560"/>
                    <a:pt x="525" y="1560"/>
                  </a:cubicBezTo>
                  <a:cubicBezTo>
                    <a:pt x="485" y="1572"/>
                    <a:pt x="485" y="1572"/>
                    <a:pt x="485" y="1572"/>
                  </a:cubicBezTo>
                  <a:cubicBezTo>
                    <a:pt x="421" y="1528"/>
                    <a:pt x="421" y="1528"/>
                    <a:pt x="421" y="1528"/>
                  </a:cubicBezTo>
                  <a:cubicBezTo>
                    <a:pt x="407" y="1528"/>
                    <a:pt x="407" y="1528"/>
                    <a:pt x="407" y="1528"/>
                  </a:cubicBezTo>
                  <a:cubicBezTo>
                    <a:pt x="402" y="1502"/>
                    <a:pt x="402" y="1502"/>
                    <a:pt x="402" y="1502"/>
                  </a:cubicBezTo>
                  <a:cubicBezTo>
                    <a:pt x="418" y="1444"/>
                    <a:pt x="418" y="1444"/>
                    <a:pt x="418" y="1444"/>
                  </a:cubicBezTo>
                  <a:cubicBezTo>
                    <a:pt x="386" y="1403"/>
                    <a:pt x="386" y="1403"/>
                    <a:pt x="386" y="1403"/>
                  </a:cubicBezTo>
                  <a:cubicBezTo>
                    <a:pt x="418" y="1319"/>
                    <a:pt x="418" y="1319"/>
                    <a:pt x="418" y="1319"/>
                  </a:cubicBezTo>
                  <a:cubicBezTo>
                    <a:pt x="418" y="1267"/>
                    <a:pt x="418" y="1267"/>
                    <a:pt x="418" y="1267"/>
                  </a:cubicBezTo>
                  <a:cubicBezTo>
                    <a:pt x="418" y="1262"/>
                    <a:pt x="376" y="1199"/>
                    <a:pt x="376" y="1199"/>
                  </a:cubicBezTo>
                  <a:cubicBezTo>
                    <a:pt x="392" y="1126"/>
                    <a:pt x="392" y="1126"/>
                    <a:pt x="392" y="1126"/>
                  </a:cubicBezTo>
                  <a:cubicBezTo>
                    <a:pt x="339" y="1074"/>
                    <a:pt x="339" y="1074"/>
                    <a:pt x="339" y="1074"/>
                  </a:cubicBezTo>
                  <a:cubicBezTo>
                    <a:pt x="277" y="1053"/>
                    <a:pt x="277" y="1053"/>
                    <a:pt x="277" y="1053"/>
                  </a:cubicBezTo>
                  <a:cubicBezTo>
                    <a:pt x="256" y="975"/>
                    <a:pt x="256" y="975"/>
                    <a:pt x="256" y="975"/>
                  </a:cubicBezTo>
                  <a:cubicBezTo>
                    <a:pt x="256" y="975"/>
                    <a:pt x="272" y="949"/>
                    <a:pt x="272" y="944"/>
                  </a:cubicBezTo>
                  <a:cubicBezTo>
                    <a:pt x="272" y="938"/>
                    <a:pt x="256" y="902"/>
                    <a:pt x="256" y="902"/>
                  </a:cubicBezTo>
                  <a:cubicBezTo>
                    <a:pt x="298" y="871"/>
                    <a:pt x="298" y="871"/>
                    <a:pt x="298" y="871"/>
                  </a:cubicBezTo>
                  <a:cubicBezTo>
                    <a:pt x="287" y="819"/>
                    <a:pt x="287" y="819"/>
                    <a:pt x="287" y="819"/>
                  </a:cubicBezTo>
                  <a:cubicBezTo>
                    <a:pt x="285" y="817"/>
                    <a:pt x="285" y="817"/>
                    <a:pt x="285" y="817"/>
                  </a:cubicBezTo>
                  <a:cubicBezTo>
                    <a:pt x="235" y="782"/>
                    <a:pt x="235" y="782"/>
                    <a:pt x="235" y="782"/>
                  </a:cubicBezTo>
                  <a:cubicBezTo>
                    <a:pt x="167" y="782"/>
                    <a:pt x="167" y="782"/>
                    <a:pt x="167" y="782"/>
                  </a:cubicBezTo>
                  <a:cubicBezTo>
                    <a:pt x="89" y="772"/>
                    <a:pt x="89" y="772"/>
                    <a:pt x="89" y="772"/>
                  </a:cubicBezTo>
                  <a:cubicBezTo>
                    <a:pt x="27" y="740"/>
                    <a:pt x="27" y="740"/>
                    <a:pt x="27" y="740"/>
                  </a:cubicBezTo>
                  <a:cubicBezTo>
                    <a:pt x="27" y="737"/>
                    <a:pt x="27" y="737"/>
                    <a:pt x="27" y="737"/>
                  </a:cubicBezTo>
                  <a:cubicBezTo>
                    <a:pt x="32" y="704"/>
                    <a:pt x="32" y="704"/>
                    <a:pt x="32" y="704"/>
                  </a:cubicBezTo>
                  <a:cubicBezTo>
                    <a:pt x="47" y="688"/>
                    <a:pt x="47" y="688"/>
                    <a:pt x="47" y="688"/>
                  </a:cubicBezTo>
                  <a:cubicBezTo>
                    <a:pt x="37" y="657"/>
                    <a:pt x="37" y="657"/>
                    <a:pt x="37" y="657"/>
                  </a:cubicBezTo>
                  <a:cubicBezTo>
                    <a:pt x="6" y="626"/>
                    <a:pt x="6" y="626"/>
                    <a:pt x="6" y="626"/>
                  </a:cubicBezTo>
                  <a:cubicBezTo>
                    <a:pt x="0" y="579"/>
                    <a:pt x="0" y="579"/>
                    <a:pt x="0" y="579"/>
                  </a:cubicBezTo>
                  <a:cubicBezTo>
                    <a:pt x="16" y="521"/>
                    <a:pt x="16" y="521"/>
                    <a:pt x="16" y="521"/>
                  </a:cubicBezTo>
                  <a:cubicBezTo>
                    <a:pt x="68" y="511"/>
                    <a:pt x="68" y="511"/>
                    <a:pt x="68" y="511"/>
                  </a:cubicBezTo>
                  <a:cubicBezTo>
                    <a:pt x="145" y="492"/>
                    <a:pt x="145" y="492"/>
                    <a:pt x="145" y="492"/>
                  </a:cubicBezTo>
                  <a:cubicBezTo>
                    <a:pt x="178" y="506"/>
                    <a:pt x="178" y="506"/>
                    <a:pt x="178" y="506"/>
                  </a:cubicBezTo>
                  <a:cubicBezTo>
                    <a:pt x="188" y="448"/>
                    <a:pt x="188" y="448"/>
                    <a:pt x="188" y="448"/>
                  </a:cubicBezTo>
                  <a:cubicBezTo>
                    <a:pt x="251" y="396"/>
                    <a:pt x="251" y="396"/>
                    <a:pt x="251" y="396"/>
                  </a:cubicBezTo>
                  <a:cubicBezTo>
                    <a:pt x="345" y="417"/>
                    <a:pt x="345" y="417"/>
                    <a:pt x="345" y="417"/>
                  </a:cubicBezTo>
                  <a:cubicBezTo>
                    <a:pt x="371" y="453"/>
                    <a:pt x="371" y="453"/>
                    <a:pt x="371" y="453"/>
                  </a:cubicBezTo>
                  <a:cubicBezTo>
                    <a:pt x="444" y="485"/>
                    <a:pt x="444" y="485"/>
                    <a:pt x="444" y="485"/>
                  </a:cubicBezTo>
                  <a:cubicBezTo>
                    <a:pt x="491" y="453"/>
                    <a:pt x="491" y="453"/>
                    <a:pt x="491" y="453"/>
                  </a:cubicBezTo>
                  <a:cubicBezTo>
                    <a:pt x="491" y="417"/>
                    <a:pt x="491" y="417"/>
                    <a:pt x="491" y="417"/>
                  </a:cubicBezTo>
                  <a:cubicBezTo>
                    <a:pt x="488" y="415"/>
                    <a:pt x="488" y="415"/>
                    <a:pt x="488" y="415"/>
                  </a:cubicBezTo>
                  <a:cubicBezTo>
                    <a:pt x="459" y="396"/>
                    <a:pt x="459" y="396"/>
                    <a:pt x="459" y="396"/>
                  </a:cubicBezTo>
                  <a:cubicBezTo>
                    <a:pt x="472" y="320"/>
                    <a:pt x="472" y="320"/>
                    <a:pt x="472" y="320"/>
                  </a:cubicBezTo>
                  <a:cubicBezTo>
                    <a:pt x="472" y="320"/>
                    <a:pt x="472" y="320"/>
                    <a:pt x="472" y="320"/>
                  </a:cubicBezTo>
                  <a:cubicBezTo>
                    <a:pt x="475" y="302"/>
                    <a:pt x="475" y="302"/>
                    <a:pt x="475" y="302"/>
                  </a:cubicBezTo>
                  <a:cubicBezTo>
                    <a:pt x="517" y="281"/>
                    <a:pt x="517" y="281"/>
                    <a:pt x="517" y="281"/>
                  </a:cubicBezTo>
                  <a:cubicBezTo>
                    <a:pt x="517" y="213"/>
                    <a:pt x="517" y="213"/>
                    <a:pt x="517" y="213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59" y="57"/>
                    <a:pt x="559" y="57"/>
                    <a:pt x="559" y="57"/>
                  </a:cubicBezTo>
                  <a:cubicBezTo>
                    <a:pt x="597" y="0"/>
                    <a:pt x="597" y="0"/>
                    <a:pt x="597" y="0"/>
                  </a:cubicBezTo>
                  <a:cubicBezTo>
                    <a:pt x="925" y="79"/>
                    <a:pt x="925" y="79"/>
                    <a:pt x="925" y="79"/>
                  </a:cubicBezTo>
                  <a:cubicBezTo>
                    <a:pt x="925" y="79"/>
                    <a:pt x="937" y="99"/>
                    <a:pt x="925" y="103"/>
                  </a:cubicBezTo>
                  <a:cubicBezTo>
                    <a:pt x="913" y="107"/>
                    <a:pt x="869" y="103"/>
                    <a:pt x="869" y="103"/>
                  </a:cubicBezTo>
                  <a:cubicBezTo>
                    <a:pt x="849" y="167"/>
                    <a:pt x="849" y="167"/>
                    <a:pt x="849" y="167"/>
                  </a:cubicBezTo>
                  <a:cubicBezTo>
                    <a:pt x="889" y="267"/>
                    <a:pt x="889" y="267"/>
                    <a:pt x="889" y="267"/>
                  </a:cubicBezTo>
                  <a:cubicBezTo>
                    <a:pt x="921" y="283"/>
                    <a:pt x="921" y="283"/>
                    <a:pt x="921" y="283"/>
                  </a:cubicBezTo>
                  <a:cubicBezTo>
                    <a:pt x="937" y="323"/>
                    <a:pt x="937" y="323"/>
                    <a:pt x="937" y="323"/>
                  </a:cubicBezTo>
                  <a:cubicBezTo>
                    <a:pt x="961" y="323"/>
                    <a:pt x="961" y="323"/>
                    <a:pt x="961" y="323"/>
                  </a:cubicBezTo>
                  <a:cubicBezTo>
                    <a:pt x="1005" y="307"/>
                    <a:pt x="1005" y="307"/>
                    <a:pt x="1005" y="307"/>
                  </a:cubicBezTo>
                  <a:cubicBezTo>
                    <a:pt x="1081" y="343"/>
                    <a:pt x="1081" y="343"/>
                    <a:pt x="1081" y="343"/>
                  </a:cubicBezTo>
                  <a:cubicBezTo>
                    <a:pt x="1109" y="403"/>
                    <a:pt x="1109" y="403"/>
                    <a:pt x="1109" y="403"/>
                  </a:cubicBezTo>
                  <a:lnTo>
                    <a:pt x="1097" y="503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1" name="อุดรธานี">
              <a:extLst>
                <a:ext uri="{FF2B5EF4-FFF2-40B4-BE49-F238E27FC236}">
                  <a16:creationId xmlns:a16="http://schemas.microsoft.com/office/drawing/2014/main" id="{75743F37-7B57-441D-BE6F-5AA243D3E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6366" y="1476759"/>
              <a:ext cx="596206" cy="477331"/>
            </a:xfrm>
            <a:custGeom>
              <a:avLst/>
              <a:gdLst>
                <a:gd name="T0" fmla="*/ 1445 w 1456"/>
                <a:gd name="T1" fmla="*/ 963 h 1167"/>
                <a:gd name="T2" fmla="*/ 1430 w 1456"/>
                <a:gd name="T3" fmla="*/ 942 h 1167"/>
                <a:gd name="T4" fmla="*/ 1351 w 1456"/>
                <a:gd name="T5" fmla="*/ 901 h 1167"/>
                <a:gd name="T6" fmla="*/ 1325 w 1456"/>
                <a:gd name="T7" fmla="*/ 979 h 1167"/>
                <a:gd name="T8" fmla="*/ 1273 w 1456"/>
                <a:gd name="T9" fmla="*/ 1130 h 1167"/>
                <a:gd name="T10" fmla="*/ 1226 w 1456"/>
                <a:gd name="T11" fmla="*/ 1099 h 1167"/>
                <a:gd name="T12" fmla="*/ 1169 w 1456"/>
                <a:gd name="T13" fmla="*/ 1073 h 1167"/>
                <a:gd name="T14" fmla="*/ 1106 w 1456"/>
                <a:gd name="T15" fmla="*/ 1052 h 1167"/>
                <a:gd name="T16" fmla="*/ 1064 w 1456"/>
                <a:gd name="T17" fmla="*/ 1026 h 1167"/>
                <a:gd name="T18" fmla="*/ 1023 w 1456"/>
                <a:gd name="T19" fmla="*/ 1036 h 1167"/>
                <a:gd name="T20" fmla="*/ 965 w 1456"/>
                <a:gd name="T21" fmla="*/ 1036 h 1167"/>
                <a:gd name="T22" fmla="*/ 955 w 1456"/>
                <a:gd name="T23" fmla="*/ 1073 h 1167"/>
                <a:gd name="T24" fmla="*/ 783 w 1456"/>
                <a:gd name="T25" fmla="*/ 1130 h 1167"/>
                <a:gd name="T26" fmla="*/ 736 w 1456"/>
                <a:gd name="T27" fmla="*/ 1109 h 1167"/>
                <a:gd name="T28" fmla="*/ 705 w 1456"/>
                <a:gd name="T29" fmla="*/ 1036 h 1167"/>
                <a:gd name="T30" fmla="*/ 689 w 1456"/>
                <a:gd name="T31" fmla="*/ 979 h 1167"/>
                <a:gd name="T32" fmla="*/ 605 w 1456"/>
                <a:gd name="T33" fmla="*/ 916 h 1167"/>
                <a:gd name="T34" fmla="*/ 579 w 1456"/>
                <a:gd name="T35" fmla="*/ 1000 h 1167"/>
                <a:gd name="T36" fmla="*/ 501 w 1456"/>
                <a:gd name="T37" fmla="*/ 958 h 1167"/>
                <a:gd name="T38" fmla="*/ 442 w 1456"/>
                <a:gd name="T39" fmla="*/ 891 h 1167"/>
                <a:gd name="T40" fmla="*/ 440 w 1456"/>
                <a:gd name="T41" fmla="*/ 872 h 1167"/>
                <a:gd name="T42" fmla="*/ 440 w 1456"/>
                <a:gd name="T43" fmla="*/ 866 h 1167"/>
                <a:gd name="T44" fmla="*/ 439 w 1456"/>
                <a:gd name="T45" fmla="*/ 856 h 1167"/>
                <a:gd name="T46" fmla="*/ 439 w 1456"/>
                <a:gd name="T47" fmla="*/ 831 h 1167"/>
                <a:gd name="T48" fmla="*/ 449 w 1456"/>
                <a:gd name="T49" fmla="*/ 781 h 1167"/>
                <a:gd name="T50" fmla="*/ 412 w 1456"/>
                <a:gd name="T51" fmla="*/ 723 h 1167"/>
                <a:gd name="T52" fmla="*/ 366 w 1456"/>
                <a:gd name="T53" fmla="*/ 656 h 1167"/>
                <a:gd name="T54" fmla="*/ 266 w 1456"/>
                <a:gd name="T55" fmla="*/ 405 h 1167"/>
                <a:gd name="T56" fmla="*/ 235 w 1456"/>
                <a:gd name="T57" fmla="*/ 364 h 1167"/>
                <a:gd name="T58" fmla="*/ 167 w 1456"/>
                <a:gd name="T59" fmla="*/ 379 h 1167"/>
                <a:gd name="T60" fmla="*/ 105 w 1456"/>
                <a:gd name="T61" fmla="*/ 395 h 1167"/>
                <a:gd name="T62" fmla="*/ 47 w 1456"/>
                <a:gd name="T63" fmla="*/ 384 h 1167"/>
                <a:gd name="T64" fmla="*/ 7 w 1456"/>
                <a:gd name="T65" fmla="*/ 328 h 1167"/>
                <a:gd name="T66" fmla="*/ 21 w 1456"/>
                <a:gd name="T67" fmla="*/ 254 h 1167"/>
                <a:gd name="T68" fmla="*/ 0 w 1456"/>
                <a:gd name="T69" fmla="*/ 87 h 1167"/>
                <a:gd name="T70" fmla="*/ 21 w 1456"/>
                <a:gd name="T71" fmla="*/ 35 h 1167"/>
                <a:gd name="T72" fmla="*/ 73 w 1456"/>
                <a:gd name="T73" fmla="*/ 9 h 1167"/>
                <a:gd name="T74" fmla="*/ 188 w 1456"/>
                <a:gd name="T75" fmla="*/ 51 h 1167"/>
                <a:gd name="T76" fmla="*/ 329 w 1456"/>
                <a:gd name="T77" fmla="*/ 160 h 1167"/>
                <a:gd name="T78" fmla="*/ 371 w 1456"/>
                <a:gd name="T79" fmla="*/ 228 h 1167"/>
                <a:gd name="T80" fmla="*/ 459 w 1456"/>
                <a:gd name="T81" fmla="*/ 296 h 1167"/>
                <a:gd name="T82" fmla="*/ 501 w 1456"/>
                <a:gd name="T83" fmla="*/ 410 h 1167"/>
                <a:gd name="T84" fmla="*/ 590 w 1456"/>
                <a:gd name="T85" fmla="*/ 416 h 1167"/>
                <a:gd name="T86" fmla="*/ 668 w 1456"/>
                <a:gd name="T87" fmla="*/ 405 h 1167"/>
                <a:gd name="T88" fmla="*/ 720 w 1456"/>
                <a:gd name="T89" fmla="*/ 348 h 1167"/>
                <a:gd name="T90" fmla="*/ 720 w 1456"/>
                <a:gd name="T91" fmla="*/ 244 h 1167"/>
                <a:gd name="T92" fmla="*/ 783 w 1456"/>
                <a:gd name="T93" fmla="*/ 176 h 1167"/>
                <a:gd name="T94" fmla="*/ 851 w 1456"/>
                <a:gd name="T95" fmla="*/ 202 h 1167"/>
                <a:gd name="T96" fmla="*/ 877 w 1456"/>
                <a:gd name="T97" fmla="*/ 165 h 1167"/>
                <a:gd name="T98" fmla="*/ 997 w 1456"/>
                <a:gd name="T99" fmla="*/ 228 h 1167"/>
                <a:gd name="T100" fmla="*/ 1075 w 1456"/>
                <a:gd name="T101" fmla="*/ 160 h 1167"/>
                <a:gd name="T102" fmla="*/ 1179 w 1456"/>
                <a:gd name="T103" fmla="*/ 191 h 1167"/>
                <a:gd name="T104" fmla="*/ 1218 w 1456"/>
                <a:gd name="T105" fmla="*/ 211 h 1167"/>
                <a:gd name="T106" fmla="*/ 1231 w 1456"/>
                <a:gd name="T107" fmla="*/ 311 h 1167"/>
                <a:gd name="T108" fmla="*/ 1221 w 1456"/>
                <a:gd name="T109" fmla="*/ 442 h 1167"/>
                <a:gd name="T110" fmla="*/ 1122 w 1456"/>
                <a:gd name="T111" fmla="*/ 515 h 1167"/>
                <a:gd name="T112" fmla="*/ 1132 w 1456"/>
                <a:gd name="T113" fmla="*/ 619 h 1167"/>
                <a:gd name="T114" fmla="*/ 1096 w 1456"/>
                <a:gd name="T115" fmla="*/ 703 h 1167"/>
                <a:gd name="T116" fmla="*/ 1164 w 1456"/>
                <a:gd name="T117" fmla="*/ 744 h 1167"/>
                <a:gd name="T118" fmla="*/ 1185 w 1456"/>
                <a:gd name="T119" fmla="*/ 759 h 1167"/>
                <a:gd name="T120" fmla="*/ 1257 w 1456"/>
                <a:gd name="T121" fmla="*/ 786 h 1167"/>
                <a:gd name="T122" fmla="*/ 1357 w 1456"/>
                <a:gd name="T123" fmla="*/ 828 h 1167"/>
                <a:gd name="T124" fmla="*/ 1430 w 1456"/>
                <a:gd name="T125" fmla="*/ 880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56" h="1167">
                  <a:moveTo>
                    <a:pt x="1456" y="890"/>
                  </a:moveTo>
                  <a:cubicBezTo>
                    <a:pt x="1445" y="963"/>
                    <a:pt x="1445" y="963"/>
                    <a:pt x="1445" y="963"/>
                  </a:cubicBezTo>
                  <a:cubicBezTo>
                    <a:pt x="1443" y="961"/>
                    <a:pt x="1443" y="961"/>
                    <a:pt x="1443" y="961"/>
                  </a:cubicBezTo>
                  <a:cubicBezTo>
                    <a:pt x="1430" y="942"/>
                    <a:pt x="1430" y="942"/>
                    <a:pt x="1430" y="942"/>
                  </a:cubicBezTo>
                  <a:cubicBezTo>
                    <a:pt x="1409" y="906"/>
                    <a:pt x="1409" y="906"/>
                    <a:pt x="1409" y="906"/>
                  </a:cubicBezTo>
                  <a:cubicBezTo>
                    <a:pt x="1351" y="901"/>
                    <a:pt x="1351" y="901"/>
                    <a:pt x="1351" y="901"/>
                  </a:cubicBezTo>
                  <a:cubicBezTo>
                    <a:pt x="1315" y="948"/>
                    <a:pt x="1315" y="948"/>
                    <a:pt x="1315" y="948"/>
                  </a:cubicBezTo>
                  <a:cubicBezTo>
                    <a:pt x="1325" y="979"/>
                    <a:pt x="1325" y="979"/>
                    <a:pt x="1325" y="979"/>
                  </a:cubicBezTo>
                  <a:cubicBezTo>
                    <a:pt x="1310" y="1057"/>
                    <a:pt x="1310" y="1057"/>
                    <a:pt x="1310" y="1057"/>
                  </a:cubicBezTo>
                  <a:cubicBezTo>
                    <a:pt x="1273" y="1130"/>
                    <a:pt x="1273" y="1130"/>
                    <a:pt x="1273" y="1130"/>
                  </a:cubicBezTo>
                  <a:cubicBezTo>
                    <a:pt x="1242" y="1167"/>
                    <a:pt x="1242" y="1167"/>
                    <a:pt x="1242" y="1167"/>
                  </a:cubicBezTo>
                  <a:cubicBezTo>
                    <a:pt x="1226" y="1099"/>
                    <a:pt x="1226" y="1099"/>
                    <a:pt x="1226" y="1099"/>
                  </a:cubicBezTo>
                  <a:cubicBezTo>
                    <a:pt x="1205" y="1078"/>
                    <a:pt x="1205" y="1078"/>
                    <a:pt x="1205" y="1078"/>
                  </a:cubicBezTo>
                  <a:cubicBezTo>
                    <a:pt x="1169" y="1073"/>
                    <a:pt x="1169" y="1073"/>
                    <a:pt x="1169" y="1073"/>
                  </a:cubicBezTo>
                  <a:cubicBezTo>
                    <a:pt x="1110" y="1053"/>
                    <a:pt x="1110" y="1053"/>
                    <a:pt x="1110" y="1053"/>
                  </a:cubicBezTo>
                  <a:cubicBezTo>
                    <a:pt x="1106" y="1052"/>
                    <a:pt x="1106" y="1052"/>
                    <a:pt x="1106" y="1052"/>
                  </a:cubicBezTo>
                  <a:cubicBezTo>
                    <a:pt x="1085" y="1031"/>
                    <a:pt x="1085" y="1031"/>
                    <a:pt x="1085" y="1031"/>
                  </a:cubicBezTo>
                  <a:cubicBezTo>
                    <a:pt x="1064" y="1026"/>
                    <a:pt x="1064" y="1026"/>
                    <a:pt x="1064" y="1026"/>
                  </a:cubicBezTo>
                  <a:cubicBezTo>
                    <a:pt x="1049" y="1036"/>
                    <a:pt x="1049" y="1036"/>
                    <a:pt x="1049" y="1036"/>
                  </a:cubicBezTo>
                  <a:cubicBezTo>
                    <a:pt x="1023" y="1036"/>
                    <a:pt x="1023" y="1036"/>
                    <a:pt x="1023" y="1036"/>
                  </a:cubicBezTo>
                  <a:cubicBezTo>
                    <a:pt x="991" y="1026"/>
                    <a:pt x="991" y="1026"/>
                    <a:pt x="991" y="1026"/>
                  </a:cubicBezTo>
                  <a:cubicBezTo>
                    <a:pt x="965" y="1036"/>
                    <a:pt x="965" y="1036"/>
                    <a:pt x="965" y="1036"/>
                  </a:cubicBezTo>
                  <a:cubicBezTo>
                    <a:pt x="956" y="1070"/>
                    <a:pt x="956" y="1070"/>
                    <a:pt x="956" y="1070"/>
                  </a:cubicBezTo>
                  <a:cubicBezTo>
                    <a:pt x="955" y="1073"/>
                    <a:pt x="955" y="1073"/>
                    <a:pt x="955" y="1073"/>
                  </a:cubicBezTo>
                  <a:cubicBezTo>
                    <a:pt x="819" y="1141"/>
                    <a:pt x="819" y="1141"/>
                    <a:pt x="819" y="1141"/>
                  </a:cubicBezTo>
                  <a:cubicBezTo>
                    <a:pt x="783" y="1130"/>
                    <a:pt x="783" y="1130"/>
                    <a:pt x="783" y="1130"/>
                  </a:cubicBezTo>
                  <a:cubicBezTo>
                    <a:pt x="757" y="1099"/>
                    <a:pt x="757" y="1099"/>
                    <a:pt x="757" y="1099"/>
                  </a:cubicBezTo>
                  <a:cubicBezTo>
                    <a:pt x="736" y="1109"/>
                    <a:pt x="736" y="1109"/>
                    <a:pt x="736" y="1109"/>
                  </a:cubicBezTo>
                  <a:cubicBezTo>
                    <a:pt x="710" y="1099"/>
                    <a:pt x="710" y="1099"/>
                    <a:pt x="710" y="1099"/>
                  </a:cubicBezTo>
                  <a:cubicBezTo>
                    <a:pt x="705" y="1036"/>
                    <a:pt x="705" y="1036"/>
                    <a:pt x="705" y="1036"/>
                  </a:cubicBezTo>
                  <a:cubicBezTo>
                    <a:pt x="710" y="1010"/>
                    <a:pt x="710" y="1010"/>
                    <a:pt x="710" y="1010"/>
                  </a:cubicBezTo>
                  <a:cubicBezTo>
                    <a:pt x="689" y="979"/>
                    <a:pt x="689" y="979"/>
                    <a:pt x="689" y="979"/>
                  </a:cubicBezTo>
                  <a:cubicBezTo>
                    <a:pt x="647" y="953"/>
                    <a:pt x="647" y="953"/>
                    <a:pt x="647" y="953"/>
                  </a:cubicBezTo>
                  <a:cubicBezTo>
                    <a:pt x="605" y="916"/>
                    <a:pt x="605" y="916"/>
                    <a:pt x="605" y="916"/>
                  </a:cubicBezTo>
                  <a:cubicBezTo>
                    <a:pt x="585" y="963"/>
                    <a:pt x="585" y="963"/>
                    <a:pt x="585" y="963"/>
                  </a:cubicBezTo>
                  <a:cubicBezTo>
                    <a:pt x="579" y="1000"/>
                    <a:pt x="579" y="1000"/>
                    <a:pt x="579" y="1000"/>
                  </a:cubicBezTo>
                  <a:cubicBezTo>
                    <a:pt x="577" y="999"/>
                    <a:pt x="577" y="999"/>
                    <a:pt x="577" y="999"/>
                  </a:cubicBezTo>
                  <a:cubicBezTo>
                    <a:pt x="501" y="958"/>
                    <a:pt x="501" y="958"/>
                    <a:pt x="501" y="958"/>
                  </a:cubicBezTo>
                  <a:cubicBezTo>
                    <a:pt x="501" y="958"/>
                    <a:pt x="449" y="901"/>
                    <a:pt x="444" y="895"/>
                  </a:cubicBezTo>
                  <a:cubicBezTo>
                    <a:pt x="443" y="895"/>
                    <a:pt x="443" y="893"/>
                    <a:pt x="442" y="891"/>
                  </a:cubicBezTo>
                  <a:cubicBezTo>
                    <a:pt x="442" y="890"/>
                    <a:pt x="442" y="890"/>
                    <a:pt x="442" y="889"/>
                  </a:cubicBezTo>
                  <a:cubicBezTo>
                    <a:pt x="441" y="885"/>
                    <a:pt x="440" y="878"/>
                    <a:pt x="440" y="872"/>
                  </a:cubicBezTo>
                  <a:cubicBezTo>
                    <a:pt x="440" y="870"/>
                    <a:pt x="440" y="869"/>
                    <a:pt x="440" y="868"/>
                  </a:cubicBezTo>
                  <a:cubicBezTo>
                    <a:pt x="440" y="867"/>
                    <a:pt x="440" y="866"/>
                    <a:pt x="440" y="866"/>
                  </a:cubicBezTo>
                  <a:cubicBezTo>
                    <a:pt x="440" y="865"/>
                    <a:pt x="440" y="864"/>
                    <a:pt x="439" y="863"/>
                  </a:cubicBezTo>
                  <a:cubicBezTo>
                    <a:pt x="439" y="861"/>
                    <a:pt x="439" y="858"/>
                    <a:pt x="439" y="856"/>
                  </a:cubicBezTo>
                  <a:cubicBezTo>
                    <a:pt x="439" y="850"/>
                    <a:pt x="439" y="843"/>
                    <a:pt x="439" y="838"/>
                  </a:cubicBezTo>
                  <a:cubicBezTo>
                    <a:pt x="439" y="835"/>
                    <a:pt x="439" y="833"/>
                    <a:pt x="439" y="831"/>
                  </a:cubicBezTo>
                  <a:cubicBezTo>
                    <a:pt x="439" y="826"/>
                    <a:pt x="439" y="822"/>
                    <a:pt x="439" y="822"/>
                  </a:cubicBezTo>
                  <a:cubicBezTo>
                    <a:pt x="449" y="781"/>
                    <a:pt x="449" y="781"/>
                    <a:pt x="449" y="781"/>
                  </a:cubicBezTo>
                  <a:cubicBezTo>
                    <a:pt x="449" y="749"/>
                    <a:pt x="449" y="749"/>
                    <a:pt x="449" y="749"/>
                  </a:cubicBezTo>
                  <a:cubicBezTo>
                    <a:pt x="449" y="749"/>
                    <a:pt x="418" y="723"/>
                    <a:pt x="412" y="723"/>
                  </a:cubicBezTo>
                  <a:cubicBezTo>
                    <a:pt x="407" y="723"/>
                    <a:pt x="371" y="718"/>
                    <a:pt x="371" y="718"/>
                  </a:cubicBezTo>
                  <a:cubicBezTo>
                    <a:pt x="366" y="656"/>
                    <a:pt x="366" y="656"/>
                    <a:pt x="366" y="656"/>
                  </a:cubicBezTo>
                  <a:cubicBezTo>
                    <a:pt x="366" y="656"/>
                    <a:pt x="272" y="478"/>
                    <a:pt x="266" y="473"/>
                  </a:cubicBezTo>
                  <a:cubicBezTo>
                    <a:pt x="261" y="468"/>
                    <a:pt x="266" y="405"/>
                    <a:pt x="266" y="405"/>
                  </a:cubicBezTo>
                  <a:cubicBezTo>
                    <a:pt x="266" y="364"/>
                    <a:pt x="266" y="364"/>
                    <a:pt x="266" y="364"/>
                  </a:cubicBezTo>
                  <a:cubicBezTo>
                    <a:pt x="235" y="364"/>
                    <a:pt x="235" y="364"/>
                    <a:pt x="235" y="364"/>
                  </a:cubicBezTo>
                  <a:cubicBezTo>
                    <a:pt x="230" y="364"/>
                    <a:pt x="225" y="379"/>
                    <a:pt x="225" y="379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2" y="379"/>
                    <a:pt x="120" y="369"/>
                    <a:pt x="120" y="369"/>
                  </a:cubicBezTo>
                  <a:cubicBezTo>
                    <a:pt x="105" y="395"/>
                    <a:pt x="105" y="395"/>
                    <a:pt x="105" y="395"/>
                  </a:cubicBezTo>
                  <a:cubicBezTo>
                    <a:pt x="51" y="391"/>
                    <a:pt x="51" y="391"/>
                    <a:pt x="51" y="391"/>
                  </a:cubicBezTo>
                  <a:cubicBezTo>
                    <a:pt x="47" y="384"/>
                    <a:pt x="47" y="384"/>
                    <a:pt x="47" y="384"/>
                  </a:cubicBezTo>
                  <a:cubicBezTo>
                    <a:pt x="16" y="379"/>
                    <a:pt x="16" y="379"/>
                    <a:pt x="16" y="379"/>
                  </a:cubicBezTo>
                  <a:cubicBezTo>
                    <a:pt x="7" y="328"/>
                    <a:pt x="7" y="328"/>
                    <a:pt x="7" y="328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21" y="254"/>
                    <a:pt x="21" y="254"/>
                    <a:pt x="21" y="254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120" y="61"/>
                    <a:pt x="120" y="61"/>
                    <a:pt x="120" y="61"/>
                  </a:cubicBezTo>
                  <a:cubicBezTo>
                    <a:pt x="188" y="51"/>
                    <a:pt x="188" y="51"/>
                    <a:pt x="188" y="51"/>
                  </a:cubicBezTo>
                  <a:cubicBezTo>
                    <a:pt x="246" y="124"/>
                    <a:pt x="246" y="124"/>
                    <a:pt x="246" y="124"/>
                  </a:cubicBezTo>
                  <a:cubicBezTo>
                    <a:pt x="329" y="160"/>
                    <a:pt x="329" y="160"/>
                    <a:pt x="329" y="160"/>
                  </a:cubicBezTo>
                  <a:cubicBezTo>
                    <a:pt x="329" y="197"/>
                    <a:pt x="329" y="197"/>
                    <a:pt x="329" y="197"/>
                  </a:cubicBezTo>
                  <a:cubicBezTo>
                    <a:pt x="371" y="228"/>
                    <a:pt x="371" y="228"/>
                    <a:pt x="371" y="228"/>
                  </a:cubicBezTo>
                  <a:cubicBezTo>
                    <a:pt x="392" y="290"/>
                    <a:pt x="392" y="290"/>
                    <a:pt x="392" y="290"/>
                  </a:cubicBezTo>
                  <a:cubicBezTo>
                    <a:pt x="459" y="296"/>
                    <a:pt x="459" y="296"/>
                    <a:pt x="459" y="296"/>
                  </a:cubicBezTo>
                  <a:cubicBezTo>
                    <a:pt x="522" y="348"/>
                    <a:pt x="522" y="348"/>
                    <a:pt x="522" y="348"/>
                  </a:cubicBezTo>
                  <a:cubicBezTo>
                    <a:pt x="501" y="410"/>
                    <a:pt x="501" y="410"/>
                    <a:pt x="501" y="410"/>
                  </a:cubicBezTo>
                  <a:cubicBezTo>
                    <a:pt x="501" y="410"/>
                    <a:pt x="548" y="431"/>
                    <a:pt x="553" y="431"/>
                  </a:cubicBezTo>
                  <a:cubicBezTo>
                    <a:pt x="559" y="431"/>
                    <a:pt x="590" y="416"/>
                    <a:pt x="590" y="416"/>
                  </a:cubicBezTo>
                  <a:cubicBezTo>
                    <a:pt x="611" y="431"/>
                    <a:pt x="611" y="431"/>
                    <a:pt x="611" y="431"/>
                  </a:cubicBezTo>
                  <a:cubicBezTo>
                    <a:pt x="668" y="405"/>
                    <a:pt x="668" y="405"/>
                    <a:pt x="668" y="405"/>
                  </a:cubicBezTo>
                  <a:cubicBezTo>
                    <a:pt x="689" y="348"/>
                    <a:pt x="689" y="348"/>
                    <a:pt x="689" y="348"/>
                  </a:cubicBezTo>
                  <a:cubicBezTo>
                    <a:pt x="720" y="348"/>
                    <a:pt x="720" y="348"/>
                    <a:pt x="720" y="348"/>
                  </a:cubicBezTo>
                  <a:cubicBezTo>
                    <a:pt x="741" y="270"/>
                    <a:pt x="741" y="270"/>
                    <a:pt x="741" y="270"/>
                  </a:cubicBezTo>
                  <a:cubicBezTo>
                    <a:pt x="720" y="244"/>
                    <a:pt x="720" y="244"/>
                    <a:pt x="720" y="244"/>
                  </a:cubicBezTo>
                  <a:cubicBezTo>
                    <a:pt x="746" y="197"/>
                    <a:pt x="746" y="197"/>
                    <a:pt x="746" y="197"/>
                  </a:cubicBezTo>
                  <a:cubicBezTo>
                    <a:pt x="783" y="176"/>
                    <a:pt x="783" y="176"/>
                    <a:pt x="783" y="176"/>
                  </a:cubicBezTo>
                  <a:cubicBezTo>
                    <a:pt x="835" y="228"/>
                    <a:pt x="835" y="228"/>
                    <a:pt x="835" y="228"/>
                  </a:cubicBezTo>
                  <a:cubicBezTo>
                    <a:pt x="851" y="202"/>
                    <a:pt x="851" y="202"/>
                    <a:pt x="851" y="202"/>
                  </a:cubicBezTo>
                  <a:cubicBezTo>
                    <a:pt x="861" y="150"/>
                    <a:pt x="861" y="150"/>
                    <a:pt x="861" y="150"/>
                  </a:cubicBezTo>
                  <a:cubicBezTo>
                    <a:pt x="877" y="165"/>
                    <a:pt x="877" y="165"/>
                    <a:pt x="877" y="165"/>
                  </a:cubicBezTo>
                  <a:cubicBezTo>
                    <a:pt x="929" y="160"/>
                    <a:pt x="929" y="160"/>
                    <a:pt x="929" y="160"/>
                  </a:cubicBezTo>
                  <a:cubicBezTo>
                    <a:pt x="929" y="160"/>
                    <a:pt x="981" y="233"/>
                    <a:pt x="997" y="228"/>
                  </a:cubicBezTo>
                  <a:cubicBezTo>
                    <a:pt x="1012" y="223"/>
                    <a:pt x="1023" y="191"/>
                    <a:pt x="1023" y="191"/>
                  </a:cubicBezTo>
                  <a:cubicBezTo>
                    <a:pt x="1075" y="160"/>
                    <a:pt x="1075" y="160"/>
                    <a:pt x="1075" y="160"/>
                  </a:cubicBezTo>
                  <a:cubicBezTo>
                    <a:pt x="1143" y="228"/>
                    <a:pt x="1143" y="228"/>
                    <a:pt x="1143" y="228"/>
                  </a:cubicBezTo>
                  <a:cubicBezTo>
                    <a:pt x="1143" y="228"/>
                    <a:pt x="1169" y="197"/>
                    <a:pt x="1179" y="191"/>
                  </a:cubicBezTo>
                  <a:cubicBezTo>
                    <a:pt x="1190" y="186"/>
                    <a:pt x="1210" y="212"/>
                    <a:pt x="1216" y="212"/>
                  </a:cubicBezTo>
                  <a:cubicBezTo>
                    <a:pt x="1216" y="212"/>
                    <a:pt x="1217" y="212"/>
                    <a:pt x="1218" y="211"/>
                  </a:cubicBezTo>
                  <a:cubicBezTo>
                    <a:pt x="1195" y="259"/>
                    <a:pt x="1195" y="259"/>
                    <a:pt x="1195" y="259"/>
                  </a:cubicBezTo>
                  <a:cubicBezTo>
                    <a:pt x="1231" y="311"/>
                    <a:pt x="1231" y="311"/>
                    <a:pt x="1231" y="311"/>
                  </a:cubicBezTo>
                  <a:cubicBezTo>
                    <a:pt x="1231" y="416"/>
                    <a:pt x="1231" y="416"/>
                    <a:pt x="1231" y="416"/>
                  </a:cubicBezTo>
                  <a:cubicBezTo>
                    <a:pt x="1221" y="442"/>
                    <a:pt x="1221" y="442"/>
                    <a:pt x="1221" y="442"/>
                  </a:cubicBezTo>
                  <a:cubicBezTo>
                    <a:pt x="1184" y="447"/>
                    <a:pt x="1184" y="447"/>
                    <a:pt x="1184" y="447"/>
                  </a:cubicBezTo>
                  <a:cubicBezTo>
                    <a:pt x="1122" y="515"/>
                    <a:pt x="1122" y="515"/>
                    <a:pt x="1122" y="515"/>
                  </a:cubicBezTo>
                  <a:cubicBezTo>
                    <a:pt x="1111" y="583"/>
                    <a:pt x="1111" y="583"/>
                    <a:pt x="1111" y="583"/>
                  </a:cubicBezTo>
                  <a:cubicBezTo>
                    <a:pt x="1132" y="619"/>
                    <a:pt x="1132" y="619"/>
                    <a:pt x="1132" y="619"/>
                  </a:cubicBezTo>
                  <a:cubicBezTo>
                    <a:pt x="1122" y="640"/>
                    <a:pt x="1122" y="640"/>
                    <a:pt x="1122" y="640"/>
                  </a:cubicBezTo>
                  <a:cubicBezTo>
                    <a:pt x="1096" y="703"/>
                    <a:pt x="1096" y="703"/>
                    <a:pt x="1096" y="703"/>
                  </a:cubicBezTo>
                  <a:cubicBezTo>
                    <a:pt x="1117" y="739"/>
                    <a:pt x="1117" y="739"/>
                    <a:pt x="1117" y="739"/>
                  </a:cubicBezTo>
                  <a:cubicBezTo>
                    <a:pt x="1164" y="744"/>
                    <a:pt x="1164" y="744"/>
                    <a:pt x="1164" y="744"/>
                  </a:cubicBezTo>
                  <a:cubicBezTo>
                    <a:pt x="1185" y="759"/>
                    <a:pt x="1185" y="759"/>
                    <a:pt x="1185" y="759"/>
                  </a:cubicBezTo>
                  <a:cubicBezTo>
                    <a:pt x="1185" y="759"/>
                    <a:pt x="1185" y="759"/>
                    <a:pt x="1185" y="759"/>
                  </a:cubicBezTo>
                  <a:cubicBezTo>
                    <a:pt x="1195" y="765"/>
                    <a:pt x="1195" y="765"/>
                    <a:pt x="1195" y="765"/>
                  </a:cubicBezTo>
                  <a:cubicBezTo>
                    <a:pt x="1257" y="786"/>
                    <a:pt x="1257" y="786"/>
                    <a:pt x="1257" y="786"/>
                  </a:cubicBezTo>
                  <a:cubicBezTo>
                    <a:pt x="1278" y="770"/>
                    <a:pt x="1278" y="770"/>
                    <a:pt x="1278" y="770"/>
                  </a:cubicBezTo>
                  <a:cubicBezTo>
                    <a:pt x="1357" y="828"/>
                    <a:pt x="1357" y="828"/>
                    <a:pt x="1357" y="828"/>
                  </a:cubicBezTo>
                  <a:cubicBezTo>
                    <a:pt x="1393" y="822"/>
                    <a:pt x="1393" y="822"/>
                    <a:pt x="1393" y="822"/>
                  </a:cubicBezTo>
                  <a:cubicBezTo>
                    <a:pt x="1430" y="880"/>
                    <a:pt x="1430" y="880"/>
                    <a:pt x="1430" y="880"/>
                  </a:cubicBezTo>
                  <a:lnTo>
                    <a:pt x="1456" y="890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2" name="หนองบัวลำภู">
              <a:extLst>
                <a:ext uri="{FF2B5EF4-FFF2-40B4-BE49-F238E27FC236}">
                  <a16:creationId xmlns:a16="http://schemas.microsoft.com/office/drawing/2014/main" id="{9812F81C-A474-43A0-9BD8-8A0288761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3564" y="1624896"/>
              <a:ext cx="252382" cy="341996"/>
            </a:xfrm>
            <a:custGeom>
              <a:avLst/>
              <a:gdLst>
                <a:gd name="T0" fmla="*/ 616 w 616"/>
                <a:gd name="T1" fmla="*/ 667 h 834"/>
                <a:gd name="T2" fmla="*/ 537 w 616"/>
                <a:gd name="T3" fmla="*/ 834 h 834"/>
                <a:gd name="T4" fmla="*/ 449 w 616"/>
                <a:gd name="T5" fmla="*/ 797 h 834"/>
                <a:gd name="T6" fmla="*/ 397 w 616"/>
                <a:gd name="T7" fmla="*/ 808 h 834"/>
                <a:gd name="T8" fmla="*/ 365 w 616"/>
                <a:gd name="T9" fmla="*/ 792 h 834"/>
                <a:gd name="T10" fmla="*/ 318 w 616"/>
                <a:gd name="T11" fmla="*/ 797 h 834"/>
                <a:gd name="T12" fmla="*/ 308 w 616"/>
                <a:gd name="T13" fmla="*/ 756 h 834"/>
                <a:gd name="T14" fmla="*/ 287 w 616"/>
                <a:gd name="T15" fmla="*/ 730 h 834"/>
                <a:gd name="T16" fmla="*/ 240 w 616"/>
                <a:gd name="T17" fmla="*/ 724 h 834"/>
                <a:gd name="T18" fmla="*/ 198 w 616"/>
                <a:gd name="T19" fmla="*/ 756 h 834"/>
                <a:gd name="T20" fmla="*/ 110 w 616"/>
                <a:gd name="T21" fmla="*/ 724 h 834"/>
                <a:gd name="T22" fmla="*/ 78 w 616"/>
                <a:gd name="T23" fmla="*/ 724 h 834"/>
                <a:gd name="T24" fmla="*/ 47 w 616"/>
                <a:gd name="T25" fmla="*/ 672 h 834"/>
                <a:gd name="T26" fmla="*/ 63 w 616"/>
                <a:gd name="T27" fmla="*/ 657 h 834"/>
                <a:gd name="T28" fmla="*/ 157 w 616"/>
                <a:gd name="T29" fmla="*/ 605 h 834"/>
                <a:gd name="T30" fmla="*/ 114 w 616"/>
                <a:gd name="T31" fmla="*/ 570 h 834"/>
                <a:gd name="T32" fmla="*/ 104 w 616"/>
                <a:gd name="T33" fmla="*/ 563 h 834"/>
                <a:gd name="T34" fmla="*/ 104 w 616"/>
                <a:gd name="T35" fmla="*/ 526 h 834"/>
                <a:gd name="T36" fmla="*/ 47 w 616"/>
                <a:gd name="T37" fmla="*/ 490 h 834"/>
                <a:gd name="T38" fmla="*/ 52 w 616"/>
                <a:gd name="T39" fmla="*/ 464 h 834"/>
                <a:gd name="T40" fmla="*/ 31 w 616"/>
                <a:gd name="T41" fmla="*/ 443 h 834"/>
                <a:gd name="T42" fmla="*/ 52 w 616"/>
                <a:gd name="T43" fmla="*/ 422 h 834"/>
                <a:gd name="T44" fmla="*/ 73 w 616"/>
                <a:gd name="T45" fmla="*/ 443 h 834"/>
                <a:gd name="T46" fmla="*/ 84 w 616"/>
                <a:gd name="T47" fmla="*/ 417 h 834"/>
                <a:gd name="T48" fmla="*/ 0 w 616"/>
                <a:gd name="T49" fmla="*/ 328 h 834"/>
                <a:gd name="T50" fmla="*/ 21 w 616"/>
                <a:gd name="T51" fmla="*/ 312 h 834"/>
                <a:gd name="T52" fmla="*/ 31 w 616"/>
                <a:gd name="T53" fmla="*/ 281 h 834"/>
                <a:gd name="T54" fmla="*/ 5 w 616"/>
                <a:gd name="T55" fmla="*/ 234 h 834"/>
                <a:gd name="T56" fmla="*/ 11 w 616"/>
                <a:gd name="T57" fmla="*/ 198 h 834"/>
                <a:gd name="T58" fmla="*/ 73 w 616"/>
                <a:gd name="T59" fmla="*/ 203 h 834"/>
                <a:gd name="T60" fmla="*/ 131 w 616"/>
                <a:gd name="T61" fmla="*/ 166 h 834"/>
                <a:gd name="T62" fmla="*/ 131 w 616"/>
                <a:gd name="T63" fmla="*/ 104 h 834"/>
                <a:gd name="T64" fmla="*/ 82 w 616"/>
                <a:gd name="T65" fmla="*/ 27 h 834"/>
                <a:gd name="T66" fmla="*/ 136 w 616"/>
                <a:gd name="T67" fmla="*/ 31 h 834"/>
                <a:gd name="T68" fmla="*/ 151 w 616"/>
                <a:gd name="T69" fmla="*/ 5 h 834"/>
                <a:gd name="T70" fmla="*/ 198 w 616"/>
                <a:gd name="T71" fmla="*/ 15 h 834"/>
                <a:gd name="T72" fmla="*/ 256 w 616"/>
                <a:gd name="T73" fmla="*/ 15 h 834"/>
                <a:gd name="T74" fmla="*/ 266 w 616"/>
                <a:gd name="T75" fmla="*/ 0 h 834"/>
                <a:gd name="T76" fmla="*/ 297 w 616"/>
                <a:gd name="T77" fmla="*/ 0 h 834"/>
                <a:gd name="T78" fmla="*/ 297 w 616"/>
                <a:gd name="T79" fmla="*/ 41 h 834"/>
                <a:gd name="T80" fmla="*/ 297 w 616"/>
                <a:gd name="T81" fmla="*/ 109 h 834"/>
                <a:gd name="T82" fmla="*/ 397 w 616"/>
                <a:gd name="T83" fmla="*/ 292 h 834"/>
                <a:gd name="T84" fmla="*/ 402 w 616"/>
                <a:gd name="T85" fmla="*/ 354 h 834"/>
                <a:gd name="T86" fmla="*/ 443 w 616"/>
                <a:gd name="T87" fmla="*/ 359 h 834"/>
                <a:gd name="T88" fmla="*/ 480 w 616"/>
                <a:gd name="T89" fmla="*/ 385 h 834"/>
                <a:gd name="T90" fmla="*/ 480 w 616"/>
                <a:gd name="T91" fmla="*/ 417 h 834"/>
                <a:gd name="T92" fmla="*/ 470 w 616"/>
                <a:gd name="T93" fmla="*/ 458 h 834"/>
                <a:gd name="T94" fmla="*/ 470 w 616"/>
                <a:gd name="T95" fmla="*/ 467 h 834"/>
                <a:gd name="T96" fmla="*/ 470 w 616"/>
                <a:gd name="T97" fmla="*/ 474 h 834"/>
                <a:gd name="T98" fmla="*/ 470 w 616"/>
                <a:gd name="T99" fmla="*/ 492 h 834"/>
                <a:gd name="T100" fmla="*/ 470 w 616"/>
                <a:gd name="T101" fmla="*/ 499 h 834"/>
                <a:gd name="T102" fmla="*/ 471 w 616"/>
                <a:gd name="T103" fmla="*/ 502 h 834"/>
                <a:gd name="T104" fmla="*/ 471 w 616"/>
                <a:gd name="T105" fmla="*/ 504 h 834"/>
                <a:gd name="T106" fmla="*/ 471 w 616"/>
                <a:gd name="T107" fmla="*/ 508 h 834"/>
                <a:gd name="T108" fmla="*/ 473 w 616"/>
                <a:gd name="T109" fmla="*/ 525 h 834"/>
                <a:gd name="T110" fmla="*/ 473 w 616"/>
                <a:gd name="T111" fmla="*/ 527 h 834"/>
                <a:gd name="T112" fmla="*/ 475 w 616"/>
                <a:gd name="T113" fmla="*/ 531 h 834"/>
                <a:gd name="T114" fmla="*/ 532 w 616"/>
                <a:gd name="T115" fmla="*/ 594 h 834"/>
                <a:gd name="T116" fmla="*/ 608 w 616"/>
                <a:gd name="T117" fmla="*/ 635 h 834"/>
                <a:gd name="T118" fmla="*/ 616 w 616"/>
                <a:gd name="T119" fmla="*/ 667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6" h="834">
                  <a:moveTo>
                    <a:pt x="616" y="667"/>
                  </a:moveTo>
                  <a:cubicBezTo>
                    <a:pt x="616" y="667"/>
                    <a:pt x="543" y="834"/>
                    <a:pt x="537" y="834"/>
                  </a:cubicBezTo>
                  <a:cubicBezTo>
                    <a:pt x="532" y="834"/>
                    <a:pt x="449" y="797"/>
                    <a:pt x="449" y="797"/>
                  </a:cubicBezTo>
                  <a:cubicBezTo>
                    <a:pt x="397" y="808"/>
                    <a:pt x="397" y="808"/>
                    <a:pt x="397" y="808"/>
                  </a:cubicBezTo>
                  <a:cubicBezTo>
                    <a:pt x="365" y="792"/>
                    <a:pt x="365" y="792"/>
                    <a:pt x="365" y="792"/>
                  </a:cubicBezTo>
                  <a:cubicBezTo>
                    <a:pt x="318" y="797"/>
                    <a:pt x="318" y="797"/>
                    <a:pt x="318" y="797"/>
                  </a:cubicBezTo>
                  <a:cubicBezTo>
                    <a:pt x="308" y="756"/>
                    <a:pt x="308" y="756"/>
                    <a:pt x="308" y="756"/>
                  </a:cubicBezTo>
                  <a:cubicBezTo>
                    <a:pt x="287" y="730"/>
                    <a:pt x="287" y="730"/>
                    <a:pt x="287" y="730"/>
                  </a:cubicBezTo>
                  <a:cubicBezTo>
                    <a:pt x="240" y="724"/>
                    <a:pt x="240" y="724"/>
                    <a:pt x="240" y="724"/>
                  </a:cubicBezTo>
                  <a:cubicBezTo>
                    <a:pt x="198" y="756"/>
                    <a:pt x="198" y="756"/>
                    <a:pt x="198" y="756"/>
                  </a:cubicBezTo>
                  <a:cubicBezTo>
                    <a:pt x="110" y="724"/>
                    <a:pt x="110" y="724"/>
                    <a:pt x="110" y="724"/>
                  </a:cubicBezTo>
                  <a:cubicBezTo>
                    <a:pt x="78" y="724"/>
                    <a:pt x="78" y="724"/>
                    <a:pt x="78" y="724"/>
                  </a:cubicBezTo>
                  <a:cubicBezTo>
                    <a:pt x="47" y="672"/>
                    <a:pt x="47" y="672"/>
                    <a:pt x="47" y="672"/>
                  </a:cubicBezTo>
                  <a:cubicBezTo>
                    <a:pt x="63" y="657"/>
                    <a:pt x="63" y="657"/>
                    <a:pt x="63" y="657"/>
                  </a:cubicBezTo>
                  <a:cubicBezTo>
                    <a:pt x="157" y="605"/>
                    <a:pt x="157" y="605"/>
                    <a:pt x="157" y="605"/>
                  </a:cubicBezTo>
                  <a:cubicBezTo>
                    <a:pt x="114" y="570"/>
                    <a:pt x="114" y="570"/>
                    <a:pt x="114" y="570"/>
                  </a:cubicBezTo>
                  <a:cubicBezTo>
                    <a:pt x="104" y="563"/>
                    <a:pt x="104" y="563"/>
                    <a:pt x="104" y="563"/>
                  </a:cubicBezTo>
                  <a:cubicBezTo>
                    <a:pt x="104" y="526"/>
                    <a:pt x="104" y="526"/>
                    <a:pt x="104" y="526"/>
                  </a:cubicBezTo>
                  <a:cubicBezTo>
                    <a:pt x="47" y="490"/>
                    <a:pt x="47" y="490"/>
                    <a:pt x="47" y="490"/>
                  </a:cubicBezTo>
                  <a:cubicBezTo>
                    <a:pt x="52" y="464"/>
                    <a:pt x="52" y="464"/>
                    <a:pt x="52" y="464"/>
                  </a:cubicBezTo>
                  <a:cubicBezTo>
                    <a:pt x="31" y="443"/>
                    <a:pt x="31" y="443"/>
                    <a:pt x="31" y="443"/>
                  </a:cubicBezTo>
                  <a:cubicBezTo>
                    <a:pt x="52" y="422"/>
                    <a:pt x="52" y="422"/>
                    <a:pt x="52" y="422"/>
                  </a:cubicBezTo>
                  <a:cubicBezTo>
                    <a:pt x="73" y="443"/>
                    <a:pt x="73" y="443"/>
                    <a:pt x="73" y="443"/>
                  </a:cubicBezTo>
                  <a:cubicBezTo>
                    <a:pt x="84" y="417"/>
                    <a:pt x="84" y="417"/>
                    <a:pt x="84" y="417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1" y="312"/>
                    <a:pt x="21" y="312"/>
                    <a:pt x="21" y="312"/>
                  </a:cubicBezTo>
                  <a:cubicBezTo>
                    <a:pt x="31" y="281"/>
                    <a:pt x="31" y="281"/>
                    <a:pt x="31" y="281"/>
                  </a:cubicBezTo>
                  <a:cubicBezTo>
                    <a:pt x="5" y="234"/>
                    <a:pt x="5" y="234"/>
                    <a:pt x="5" y="234"/>
                  </a:cubicBezTo>
                  <a:cubicBezTo>
                    <a:pt x="11" y="198"/>
                    <a:pt x="11" y="198"/>
                    <a:pt x="11" y="198"/>
                  </a:cubicBezTo>
                  <a:cubicBezTo>
                    <a:pt x="73" y="203"/>
                    <a:pt x="73" y="203"/>
                    <a:pt x="73" y="203"/>
                  </a:cubicBezTo>
                  <a:cubicBezTo>
                    <a:pt x="131" y="166"/>
                    <a:pt x="131" y="166"/>
                    <a:pt x="131" y="166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1" y="5"/>
                    <a:pt x="193" y="15"/>
                    <a:pt x="198" y="15"/>
                  </a:cubicBezTo>
                  <a:cubicBezTo>
                    <a:pt x="256" y="15"/>
                    <a:pt x="256" y="15"/>
                    <a:pt x="256" y="15"/>
                  </a:cubicBezTo>
                  <a:cubicBezTo>
                    <a:pt x="256" y="15"/>
                    <a:pt x="261" y="0"/>
                    <a:pt x="266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297" y="41"/>
                    <a:pt x="297" y="41"/>
                    <a:pt x="297" y="41"/>
                  </a:cubicBezTo>
                  <a:cubicBezTo>
                    <a:pt x="297" y="41"/>
                    <a:pt x="292" y="104"/>
                    <a:pt x="297" y="109"/>
                  </a:cubicBezTo>
                  <a:cubicBezTo>
                    <a:pt x="303" y="114"/>
                    <a:pt x="397" y="292"/>
                    <a:pt x="397" y="292"/>
                  </a:cubicBezTo>
                  <a:cubicBezTo>
                    <a:pt x="402" y="354"/>
                    <a:pt x="402" y="354"/>
                    <a:pt x="402" y="354"/>
                  </a:cubicBezTo>
                  <a:cubicBezTo>
                    <a:pt x="402" y="354"/>
                    <a:pt x="438" y="359"/>
                    <a:pt x="443" y="359"/>
                  </a:cubicBezTo>
                  <a:cubicBezTo>
                    <a:pt x="449" y="359"/>
                    <a:pt x="480" y="385"/>
                    <a:pt x="480" y="385"/>
                  </a:cubicBezTo>
                  <a:cubicBezTo>
                    <a:pt x="480" y="417"/>
                    <a:pt x="480" y="417"/>
                    <a:pt x="480" y="417"/>
                  </a:cubicBezTo>
                  <a:cubicBezTo>
                    <a:pt x="470" y="458"/>
                    <a:pt x="470" y="458"/>
                    <a:pt x="470" y="458"/>
                  </a:cubicBezTo>
                  <a:cubicBezTo>
                    <a:pt x="470" y="458"/>
                    <a:pt x="470" y="462"/>
                    <a:pt x="470" y="467"/>
                  </a:cubicBezTo>
                  <a:cubicBezTo>
                    <a:pt x="470" y="469"/>
                    <a:pt x="470" y="471"/>
                    <a:pt x="470" y="474"/>
                  </a:cubicBezTo>
                  <a:cubicBezTo>
                    <a:pt x="470" y="479"/>
                    <a:pt x="470" y="486"/>
                    <a:pt x="470" y="492"/>
                  </a:cubicBezTo>
                  <a:cubicBezTo>
                    <a:pt x="470" y="494"/>
                    <a:pt x="470" y="497"/>
                    <a:pt x="470" y="499"/>
                  </a:cubicBezTo>
                  <a:cubicBezTo>
                    <a:pt x="471" y="500"/>
                    <a:pt x="471" y="501"/>
                    <a:pt x="471" y="502"/>
                  </a:cubicBezTo>
                  <a:cubicBezTo>
                    <a:pt x="471" y="502"/>
                    <a:pt x="471" y="503"/>
                    <a:pt x="471" y="504"/>
                  </a:cubicBezTo>
                  <a:cubicBezTo>
                    <a:pt x="471" y="505"/>
                    <a:pt x="471" y="506"/>
                    <a:pt x="471" y="508"/>
                  </a:cubicBezTo>
                  <a:cubicBezTo>
                    <a:pt x="471" y="514"/>
                    <a:pt x="472" y="521"/>
                    <a:pt x="473" y="525"/>
                  </a:cubicBezTo>
                  <a:cubicBezTo>
                    <a:pt x="473" y="526"/>
                    <a:pt x="473" y="526"/>
                    <a:pt x="473" y="527"/>
                  </a:cubicBezTo>
                  <a:cubicBezTo>
                    <a:pt x="474" y="529"/>
                    <a:pt x="474" y="531"/>
                    <a:pt x="475" y="531"/>
                  </a:cubicBezTo>
                  <a:cubicBezTo>
                    <a:pt x="480" y="537"/>
                    <a:pt x="532" y="594"/>
                    <a:pt x="532" y="594"/>
                  </a:cubicBezTo>
                  <a:cubicBezTo>
                    <a:pt x="608" y="635"/>
                    <a:pt x="608" y="635"/>
                    <a:pt x="608" y="635"/>
                  </a:cubicBezTo>
                  <a:lnTo>
                    <a:pt x="616" y="667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" name="หนองคาย">
              <a:extLst>
                <a:ext uri="{FF2B5EF4-FFF2-40B4-BE49-F238E27FC236}">
                  <a16:creationId xmlns:a16="http://schemas.microsoft.com/office/drawing/2014/main" id="{AD333DD2-EFCD-46AD-83A9-E4BB22EF9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0996" y="1387145"/>
              <a:ext cx="490133" cy="265184"/>
            </a:xfrm>
            <a:custGeom>
              <a:avLst/>
              <a:gdLst>
                <a:gd name="T0" fmla="*/ 1190 w 1194"/>
                <a:gd name="T1" fmla="*/ 415 h 653"/>
                <a:gd name="T2" fmla="*/ 1179 w 1194"/>
                <a:gd name="T3" fmla="*/ 434 h 653"/>
                <a:gd name="T4" fmla="*/ 1106 w 1194"/>
                <a:gd name="T5" fmla="*/ 450 h 653"/>
                <a:gd name="T6" fmla="*/ 986 w 1194"/>
                <a:gd name="T7" fmla="*/ 413 h 653"/>
                <a:gd name="T8" fmla="*/ 892 w 1194"/>
                <a:gd name="T9" fmla="*/ 382 h 653"/>
                <a:gd name="T10" fmla="*/ 824 w 1194"/>
                <a:gd name="T11" fmla="*/ 372 h 653"/>
                <a:gd name="T12" fmla="*/ 798 w 1194"/>
                <a:gd name="T13" fmla="*/ 450 h 653"/>
                <a:gd name="T14" fmla="*/ 709 w 1194"/>
                <a:gd name="T15" fmla="*/ 419 h 653"/>
                <a:gd name="T16" fmla="*/ 704 w 1194"/>
                <a:gd name="T17" fmla="*/ 492 h 653"/>
                <a:gd name="T18" fmla="*/ 652 w 1194"/>
                <a:gd name="T19" fmla="*/ 570 h 653"/>
                <a:gd name="T20" fmla="*/ 574 w 1194"/>
                <a:gd name="T21" fmla="*/ 653 h 653"/>
                <a:gd name="T22" fmla="*/ 516 w 1194"/>
                <a:gd name="T23" fmla="*/ 653 h 653"/>
                <a:gd name="T24" fmla="*/ 485 w 1194"/>
                <a:gd name="T25" fmla="*/ 570 h 653"/>
                <a:gd name="T26" fmla="*/ 355 w 1194"/>
                <a:gd name="T27" fmla="*/ 512 h 653"/>
                <a:gd name="T28" fmla="*/ 292 w 1194"/>
                <a:gd name="T29" fmla="*/ 419 h 653"/>
                <a:gd name="T30" fmla="*/ 209 w 1194"/>
                <a:gd name="T31" fmla="*/ 346 h 653"/>
                <a:gd name="T32" fmla="*/ 83 w 1194"/>
                <a:gd name="T33" fmla="*/ 283 h 653"/>
                <a:gd name="T34" fmla="*/ 5 w 1194"/>
                <a:gd name="T35" fmla="*/ 222 h 653"/>
                <a:gd name="T36" fmla="*/ 0 w 1194"/>
                <a:gd name="T37" fmla="*/ 153 h 653"/>
                <a:gd name="T38" fmla="*/ 39 w 1194"/>
                <a:gd name="T39" fmla="*/ 80 h 653"/>
                <a:gd name="T40" fmla="*/ 61 w 1194"/>
                <a:gd name="T41" fmla="*/ 92 h 653"/>
                <a:gd name="T42" fmla="*/ 105 w 1194"/>
                <a:gd name="T43" fmla="*/ 144 h 653"/>
                <a:gd name="T44" fmla="*/ 205 w 1194"/>
                <a:gd name="T45" fmla="*/ 232 h 653"/>
                <a:gd name="T46" fmla="*/ 337 w 1194"/>
                <a:gd name="T47" fmla="*/ 308 h 653"/>
                <a:gd name="T48" fmla="*/ 489 w 1194"/>
                <a:gd name="T49" fmla="*/ 376 h 653"/>
                <a:gd name="T50" fmla="*/ 501 w 1194"/>
                <a:gd name="T51" fmla="*/ 432 h 653"/>
                <a:gd name="T52" fmla="*/ 561 w 1194"/>
                <a:gd name="T53" fmla="*/ 448 h 653"/>
                <a:gd name="T54" fmla="*/ 585 w 1194"/>
                <a:gd name="T55" fmla="*/ 396 h 653"/>
                <a:gd name="T56" fmla="*/ 629 w 1194"/>
                <a:gd name="T57" fmla="*/ 344 h 653"/>
                <a:gd name="T58" fmla="*/ 841 w 1194"/>
                <a:gd name="T59" fmla="*/ 308 h 653"/>
                <a:gd name="T60" fmla="*/ 893 w 1194"/>
                <a:gd name="T61" fmla="*/ 188 h 653"/>
                <a:gd name="T62" fmla="*/ 977 w 1194"/>
                <a:gd name="T63" fmla="*/ 40 h 653"/>
                <a:gd name="T64" fmla="*/ 1095 w 1194"/>
                <a:gd name="T65" fmla="*/ 1 h 653"/>
                <a:gd name="T66" fmla="*/ 1090 w 1194"/>
                <a:gd name="T67" fmla="*/ 48 h 653"/>
                <a:gd name="T68" fmla="*/ 1142 w 1194"/>
                <a:gd name="T69" fmla="*/ 137 h 653"/>
                <a:gd name="T70" fmla="*/ 1132 w 1194"/>
                <a:gd name="T71" fmla="*/ 246 h 653"/>
                <a:gd name="T72" fmla="*/ 1179 w 1194"/>
                <a:gd name="T73" fmla="*/ 252 h 653"/>
                <a:gd name="T74" fmla="*/ 1183 w 1194"/>
                <a:gd name="T75" fmla="*/ 290 h 653"/>
                <a:gd name="T76" fmla="*/ 1194 w 1194"/>
                <a:gd name="T77" fmla="*/ 398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94" h="653">
                  <a:moveTo>
                    <a:pt x="1194" y="398"/>
                  </a:moveTo>
                  <a:cubicBezTo>
                    <a:pt x="1194" y="400"/>
                    <a:pt x="1192" y="407"/>
                    <a:pt x="1190" y="415"/>
                  </a:cubicBezTo>
                  <a:cubicBezTo>
                    <a:pt x="1181" y="433"/>
                    <a:pt x="1181" y="433"/>
                    <a:pt x="1181" y="433"/>
                  </a:cubicBezTo>
                  <a:cubicBezTo>
                    <a:pt x="1180" y="434"/>
                    <a:pt x="1179" y="434"/>
                    <a:pt x="1179" y="434"/>
                  </a:cubicBezTo>
                  <a:cubicBezTo>
                    <a:pt x="1173" y="434"/>
                    <a:pt x="1153" y="408"/>
                    <a:pt x="1142" y="413"/>
                  </a:cubicBezTo>
                  <a:cubicBezTo>
                    <a:pt x="1132" y="419"/>
                    <a:pt x="1106" y="450"/>
                    <a:pt x="1106" y="450"/>
                  </a:cubicBezTo>
                  <a:cubicBezTo>
                    <a:pt x="1038" y="382"/>
                    <a:pt x="1038" y="382"/>
                    <a:pt x="1038" y="382"/>
                  </a:cubicBezTo>
                  <a:cubicBezTo>
                    <a:pt x="986" y="413"/>
                    <a:pt x="986" y="413"/>
                    <a:pt x="986" y="413"/>
                  </a:cubicBezTo>
                  <a:cubicBezTo>
                    <a:pt x="986" y="413"/>
                    <a:pt x="975" y="445"/>
                    <a:pt x="960" y="450"/>
                  </a:cubicBezTo>
                  <a:cubicBezTo>
                    <a:pt x="944" y="455"/>
                    <a:pt x="892" y="382"/>
                    <a:pt x="892" y="382"/>
                  </a:cubicBezTo>
                  <a:cubicBezTo>
                    <a:pt x="840" y="387"/>
                    <a:pt x="840" y="387"/>
                    <a:pt x="840" y="387"/>
                  </a:cubicBezTo>
                  <a:cubicBezTo>
                    <a:pt x="824" y="372"/>
                    <a:pt x="824" y="372"/>
                    <a:pt x="824" y="372"/>
                  </a:cubicBezTo>
                  <a:cubicBezTo>
                    <a:pt x="814" y="424"/>
                    <a:pt x="814" y="424"/>
                    <a:pt x="814" y="424"/>
                  </a:cubicBezTo>
                  <a:cubicBezTo>
                    <a:pt x="798" y="450"/>
                    <a:pt x="798" y="450"/>
                    <a:pt x="798" y="450"/>
                  </a:cubicBezTo>
                  <a:cubicBezTo>
                    <a:pt x="746" y="398"/>
                    <a:pt x="746" y="398"/>
                    <a:pt x="746" y="398"/>
                  </a:cubicBezTo>
                  <a:cubicBezTo>
                    <a:pt x="709" y="419"/>
                    <a:pt x="709" y="419"/>
                    <a:pt x="709" y="419"/>
                  </a:cubicBezTo>
                  <a:cubicBezTo>
                    <a:pt x="683" y="466"/>
                    <a:pt x="683" y="466"/>
                    <a:pt x="683" y="466"/>
                  </a:cubicBezTo>
                  <a:cubicBezTo>
                    <a:pt x="704" y="492"/>
                    <a:pt x="704" y="492"/>
                    <a:pt x="704" y="492"/>
                  </a:cubicBezTo>
                  <a:cubicBezTo>
                    <a:pt x="683" y="570"/>
                    <a:pt x="683" y="570"/>
                    <a:pt x="683" y="570"/>
                  </a:cubicBezTo>
                  <a:cubicBezTo>
                    <a:pt x="652" y="570"/>
                    <a:pt x="652" y="570"/>
                    <a:pt x="652" y="570"/>
                  </a:cubicBezTo>
                  <a:cubicBezTo>
                    <a:pt x="631" y="627"/>
                    <a:pt x="631" y="627"/>
                    <a:pt x="631" y="627"/>
                  </a:cubicBezTo>
                  <a:cubicBezTo>
                    <a:pt x="574" y="653"/>
                    <a:pt x="574" y="653"/>
                    <a:pt x="574" y="653"/>
                  </a:cubicBezTo>
                  <a:cubicBezTo>
                    <a:pt x="553" y="638"/>
                    <a:pt x="553" y="638"/>
                    <a:pt x="553" y="638"/>
                  </a:cubicBezTo>
                  <a:cubicBezTo>
                    <a:pt x="553" y="638"/>
                    <a:pt x="522" y="653"/>
                    <a:pt x="516" y="653"/>
                  </a:cubicBezTo>
                  <a:cubicBezTo>
                    <a:pt x="511" y="653"/>
                    <a:pt x="464" y="632"/>
                    <a:pt x="464" y="632"/>
                  </a:cubicBezTo>
                  <a:cubicBezTo>
                    <a:pt x="485" y="570"/>
                    <a:pt x="485" y="570"/>
                    <a:pt x="485" y="570"/>
                  </a:cubicBezTo>
                  <a:cubicBezTo>
                    <a:pt x="422" y="518"/>
                    <a:pt x="422" y="518"/>
                    <a:pt x="422" y="518"/>
                  </a:cubicBezTo>
                  <a:cubicBezTo>
                    <a:pt x="355" y="512"/>
                    <a:pt x="355" y="512"/>
                    <a:pt x="355" y="512"/>
                  </a:cubicBezTo>
                  <a:cubicBezTo>
                    <a:pt x="334" y="450"/>
                    <a:pt x="334" y="450"/>
                    <a:pt x="334" y="450"/>
                  </a:cubicBezTo>
                  <a:cubicBezTo>
                    <a:pt x="292" y="419"/>
                    <a:pt x="292" y="419"/>
                    <a:pt x="292" y="419"/>
                  </a:cubicBezTo>
                  <a:cubicBezTo>
                    <a:pt x="292" y="382"/>
                    <a:pt x="292" y="382"/>
                    <a:pt x="292" y="382"/>
                  </a:cubicBezTo>
                  <a:cubicBezTo>
                    <a:pt x="209" y="346"/>
                    <a:pt x="209" y="346"/>
                    <a:pt x="209" y="346"/>
                  </a:cubicBezTo>
                  <a:cubicBezTo>
                    <a:pt x="151" y="273"/>
                    <a:pt x="151" y="273"/>
                    <a:pt x="151" y="273"/>
                  </a:cubicBezTo>
                  <a:cubicBezTo>
                    <a:pt x="83" y="283"/>
                    <a:pt x="83" y="283"/>
                    <a:pt x="83" y="283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5" y="222"/>
                    <a:pt x="5" y="222"/>
                    <a:pt x="5" y="222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42" y="132"/>
                    <a:pt x="42" y="132"/>
                    <a:pt x="42" y="132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105" y="100"/>
                    <a:pt x="105" y="100"/>
                    <a:pt x="105" y="100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10" y="148"/>
                    <a:pt x="110" y="148"/>
                    <a:pt x="110" y="148"/>
                  </a:cubicBezTo>
                  <a:cubicBezTo>
                    <a:pt x="205" y="232"/>
                    <a:pt x="205" y="232"/>
                    <a:pt x="205" y="232"/>
                  </a:cubicBezTo>
                  <a:cubicBezTo>
                    <a:pt x="257" y="240"/>
                    <a:pt x="257" y="240"/>
                    <a:pt x="257" y="240"/>
                  </a:cubicBezTo>
                  <a:cubicBezTo>
                    <a:pt x="337" y="308"/>
                    <a:pt x="337" y="308"/>
                    <a:pt x="337" y="308"/>
                  </a:cubicBezTo>
                  <a:cubicBezTo>
                    <a:pt x="489" y="328"/>
                    <a:pt x="489" y="328"/>
                    <a:pt x="489" y="328"/>
                  </a:cubicBezTo>
                  <a:cubicBezTo>
                    <a:pt x="489" y="376"/>
                    <a:pt x="489" y="376"/>
                    <a:pt x="489" y="376"/>
                  </a:cubicBezTo>
                  <a:cubicBezTo>
                    <a:pt x="461" y="432"/>
                    <a:pt x="461" y="432"/>
                    <a:pt x="461" y="432"/>
                  </a:cubicBezTo>
                  <a:cubicBezTo>
                    <a:pt x="501" y="432"/>
                    <a:pt x="501" y="432"/>
                    <a:pt x="501" y="432"/>
                  </a:cubicBezTo>
                  <a:cubicBezTo>
                    <a:pt x="537" y="468"/>
                    <a:pt x="537" y="468"/>
                    <a:pt x="537" y="468"/>
                  </a:cubicBezTo>
                  <a:cubicBezTo>
                    <a:pt x="561" y="448"/>
                    <a:pt x="561" y="448"/>
                    <a:pt x="561" y="448"/>
                  </a:cubicBezTo>
                  <a:cubicBezTo>
                    <a:pt x="545" y="416"/>
                    <a:pt x="545" y="416"/>
                    <a:pt x="545" y="416"/>
                  </a:cubicBezTo>
                  <a:cubicBezTo>
                    <a:pt x="585" y="396"/>
                    <a:pt x="585" y="396"/>
                    <a:pt x="585" y="396"/>
                  </a:cubicBezTo>
                  <a:cubicBezTo>
                    <a:pt x="617" y="376"/>
                    <a:pt x="617" y="376"/>
                    <a:pt x="617" y="376"/>
                  </a:cubicBezTo>
                  <a:cubicBezTo>
                    <a:pt x="629" y="344"/>
                    <a:pt x="629" y="344"/>
                    <a:pt x="629" y="344"/>
                  </a:cubicBezTo>
                  <a:cubicBezTo>
                    <a:pt x="781" y="276"/>
                    <a:pt x="781" y="276"/>
                    <a:pt x="781" y="276"/>
                  </a:cubicBezTo>
                  <a:cubicBezTo>
                    <a:pt x="841" y="308"/>
                    <a:pt x="841" y="308"/>
                    <a:pt x="841" y="308"/>
                  </a:cubicBezTo>
                  <a:cubicBezTo>
                    <a:pt x="893" y="268"/>
                    <a:pt x="893" y="268"/>
                    <a:pt x="893" y="268"/>
                  </a:cubicBezTo>
                  <a:cubicBezTo>
                    <a:pt x="893" y="188"/>
                    <a:pt x="893" y="188"/>
                    <a:pt x="893" y="188"/>
                  </a:cubicBezTo>
                  <a:cubicBezTo>
                    <a:pt x="957" y="120"/>
                    <a:pt x="957" y="120"/>
                    <a:pt x="957" y="120"/>
                  </a:cubicBezTo>
                  <a:cubicBezTo>
                    <a:pt x="977" y="40"/>
                    <a:pt x="977" y="40"/>
                    <a:pt x="977" y="40"/>
                  </a:cubicBezTo>
                  <a:cubicBezTo>
                    <a:pt x="1092" y="0"/>
                    <a:pt x="1092" y="0"/>
                    <a:pt x="1092" y="0"/>
                  </a:cubicBezTo>
                  <a:cubicBezTo>
                    <a:pt x="1095" y="1"/>
                    <a:pt x="1095" y="1"/>
                    <a:pt x="1095" y="1"/>
                  </a:cubicBezTo>
                  <a:cubicBezTo>
                    <a:pt x="1048" y="38"/>
                    <a:pt x="1048" y="38"/>
                    <a:pt x="1048" y="38"/>
                  </a:cubicBezTo>
                  <a:cubicBezTo>
                    <a:pt x="1090" y="48"/>
                    <a:pt x="1090" y="48"/>
                    <a:pt x="1090" y="48"/>
                  </a:cubicBezTo>
                  <a:cubicBezTo>
                    <a:pt x="1137" y="100"/>
                    <a:pt x="1137" y="100"/>
                    <a:pt x="1137" y="100"/>
                  </a:cubicBezTo>
                  <a:cubicBezTo>
                    <a:pt x="1142" y="137"/>
                    <a:pt x="1142" y="137"/>
                    <a:pt x="1142" y="137"/>
                  </a:cubicBezTo>
                  <a:cubicBezTo>
                    <a:pt x="1106" y="168"/>
                    <a:pt x="1106" y="168"/>
                    <a:pt x="1106" y="168"/>
                  </a:cubicBezTo>
                  <a:cubicBezTo>
                    <a:pt x="1132" y="246"/>
                    <a:pt x="1132" y="246"/>
                    <a:pt x="1132" y="246"/>
                  </a:cubicBezTo>
                  <a:cubicBezTo>
                    <a:pt x="1162" y="250"/>
                    <a:pt x="1162" y="250"/>
                    <a:pt x="1162" y="250"/>
                  </a:cubicBezTo>
                  <a:cubicBezTo>
                    <a:pt x="1179" y="252"/>
                    <a:pt x="1179" y="252"/>
                    <a:pt x="1179" y="252"/>
                  </a:cubicBezTo>
                  <a:cubicBezTo>
                    <a:pt x="1179" y="288"/>
                    <a:pt x="1179" y="288"/>
                    <a:pt x="1179" y="288"/>
                  </a:cubicBezTo>
                  <a:cubicBezTo>
                    <a:pt x="1183" y="290"/>
                    <a:pt x="1183" y="290"/>
                    <a:pt x="1183" y="290"/>
                  </a:cubicBezTo>
                  <a:cubicBezTo>
                    <a:pt x="1179" y="304"/>
                    <a:pt x="1179" y="304"/>
                    <a:pt x="1179" y="304"/>
                  </a:cubicBezTo>
                  <a:cubicBezTo>
                    <a:pt x="1179" y="304"/>
                    <a:pt x="1194" y="393"/>
                    <a:pt x="1194" y="398"/>
                  </a:cubicBezTo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" name="ศรีสะเกษ">
              <a:extLst>
                <a:ext uri="{FF2B5EF4-FFF2-40B4-BE49-F238E27FC236}">
                  <a16:creationId xmlns:a16="http://schemas.microsoft.com/office/drawing/2014/main" id="{B467691D-59CA-403C-9C9E-439091C12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8529" y="2418618"/>
              <a:ext cx="341996" cy="457213"/>
            </a:xfrm>
            <a:custGeom>
              <a:avLst/>
              <a:gdLst>
                <a:gd name="T0" fmla="*/ 803 w 835"/>
                <a:gd name="T1" fmla="*/ 918 h 1123"/>
                <a:gd name="T2" fmla="*/ 819 w 835"/>
                <a:gd name="T3" fmla="*/ 1017 h 1123"/>
                <a:gd name="T4" fmla="*/ 766 w 835"/>
                <a:gd name="T5" fmla="*/ 1047 h 1123"/>
                <a:gd name="T6" fmla="*/ 698 w 835"/>
                <a:gd name="T7" fmla="*/ 1043 h 1123"/>
                <a:gd name="T8" fmla="*/ 622 w 835"/>
                <a:gd name="T9" fmla="*/ 1055 h 1123"/>
                <a:gd name="T10" fmla="*/ 562 w 835"/>
                <a:gd name="T11" fmla="*/ 1115 h 1123"/>
                <a:gd name="T12" fmla="*/ 494 w 835"/>
                <a:gd name="T13" fmla="*/ 1115 h 1123"/>
                <a:gd name="T14" fmla="*/ 382 w 835"/>
                <a:gd name="T15" fmla="*/ 1095 h 1123"/>
                <a:gd name="T16" fmla="*/ 290 w 835"/>
                <a:gd name="T17" fmla="*/ 1095 h 1123"/>
                <a:gd name="T18" fmla="*/ 246 w 835"/>
                <a:gd name="T19" fmla="*/ 1079 h 1123"/>
                <a:gd name="T20" fmla="*/ 206 w 835"/>
                <a:gd name="T21" fmla="*/ 1087 h 1123"/>
                <a:gd name="T22" fmla="*/ 154 w 835"/>
                <a:gd name="T23" fmla="*/ 1123 h 1123"/>
                <a:gd name="T24" fmla="*/ 120 w 835"/>
                <a:gd name="T25" fmla="*/ 1085 h 1123"/>
                <a:gd name="T26" fmla="*/ 110 w 835"/>
                <a:gd name="T27" fmla="*/ 970 h 1123"/>
                <a:gd name="T28" fmla="*/ 131 w 835"/>
                <a:gd name="T29" fmla="*/ 902 h 1123"/>
                <a:gd name="T30" fmla="*/ 78 w 835"/>
                <a:gd name="T31" fmla="*/ 777 h 1123"/>
                <a:gd name="T32" fmla="*/ 0 w 835"/>
                <a:gd name="T33" fmla="*/ 683 h 1123"/>
                <a:gd name="T34" fmla="*/ 58 w 835"/>
                <a:gd name="T35" fmla="*/ 563 h 1123"/>
                <a:gd name="T36" fmla="*/ 73 w 835"/>
                <a:gd name="T37" fmla="*/ 417 h 1123"/>
                <a:gd name="T38" fmla="*/ 58 w 835"/>
                <a:gd name="T39" fmla="*/ 313 h 1123"/>
                <a:gd name="T40" fmla="*/ 167 w 835"/>
                <a:gd name="T41" fmla="*/ 187 h 1123"/>
                <a:gd name="T42" fmla="*/ 99 w 835"/>
                <a:gd name="T43" fmla="*/ 151 h 1123"/>
                <a:gd name="T44" fmla="*/ 73 w 835"/>
                <a:gd name="T45" fmla="*/ 141 h 1123"/>
                <a:gd name="T46" fmla="*/ 84 w 835"/>
                <a:gd name="T47" fmla="*/ 109 h 1123"/>
                <a:gd name="T48" fmla="*/ 157 w 835"/>
                <a:gd name="T49" fmla="*/ 21 h 1123"/>
                <a:gd name="T50" fmla="*/ 192 w 835"/>
                <a:gd name="T51" fmla="*/ 7 h 1123"/>
                <a:gd name="T52" fmla="*/ 198 w 835"/>
                <a:gd name="T53" fmla="*/ 52 h 1123"/>
                <a:gd name="T54" fmla="*/ 292 w 835"/>
                <a:gd name="T55" fmla="*/ 135 h 1123"/>
                <a:gd name="T56" fmla="*/ 386 w 835"/>
                <a:gd name="T57" fmla="*/ 214 h 1123"/>
                <a:gd name="T58" fmla="*/ 428 w 835"/>
                <a:gd name="T59" fmla="*/ 250 h 1123"/>
                <a:gd name="T60" fmla="*/ 444 w 835"/>
                <a:gd name="T61" fmla="*/ 255 h 1123"/>
                <a:gd name="T62" fmla="*/ 584 w 835"/>
                <a:gd name="T63" fmla="*/ 297 h 1123"/>
                <a:gd name="T64" fmla="*/ 702 w 835"/>
                <a:gd name="T65" fmla="*/ 332 h 1123"/>
                <a:gd name="T66" fmla="*/ 715 w 835"/>
                <a:gd name="T67" fmla="*/ 386 h 1123"/>
                <a:gd name="T68" fmla="*/ 689 w 835"/>
                <a:gd name="T69" fmla="*/ 459 h 1123"/>
                <a:gd name="T70" fmla="*/ 694 w 835"/>
                <a:gd name="T71" fmla="*/ 568 h 1123"/>
                <a:gd name="T72" fmla="*/ 809 w 835"/>
                <a:gd name="T73" fmla="*/ 641 h 1123"/>
                <a:gd name="T74" fmla="*/ 835 w 835"/>
                <a:gd name="T75" fmla="*/ 782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5" h="1123">
                  <a:moveTo>
                    <a:pt x="835" y="834"/>
                  </a:moveTo>
                  <a:cubicBezTo>
                    <a:pt x="803" y="918"/>
                    <a:pt x="803" y="918"/>
                    <a:pt x="803" y="918"/>
                  </a:cubicBezTo>
                  <a:cubicBezTo>
                    <a:pt x="835" y="959"/>
                    <a:pt x="835" y="959"/>
                    <a:pt x="835" y="959"/>
                  </a:cubicBezTo>
                  <a:cubicBezTo>
                    <a:pt x="819" y="1017"/>
                    <a:pt x="819" y="1017"/>
                    <a:pt x="819" y="1017"/>
                  </a:cubicBezTo>
                  <a:cubicBezTo>
                    <a:pt x="824" y="1043"/>
                    <a:pt x="824" y="1043"/>
                    <a:pt x="824" y="1043"/>
                  </a:cubicBezTo>
                  <a:cubicBezTo>
                    <a:pt x="766" y="1047"/>
                    <a:pt x="766" y="1047"/>
                    <a:pt x="766" y="1047"/>
                  </a:cubicBezTo>
                  <a:cubicBezTo>
                    <a:pt x="766" y="1047"/>
                    <a:pt x="730" y="1071"/>
                    <a:pt x="730" y="1067"/>
                  </a:cubicBezTo>
                  <a:cubicBezTo>
                    <a:pt x="730" y="1063"/>
                    <a:pt x="698" y="1043"/>
                    <a:pt x="698" y="1043"/>
                  </a:cubicBezTo>
                  <a:cubicBezTo>
                    <a:pt x="698" y="1043"/>
                    <a:pt x="678" y="1067"/>
                    <a:pt x="674" y="1067"/>
                  </a:cubicBezTo>
                  <a:cubicBezTo>
                    <a:pt x="670" y="1067"/>
                    <a:pt x="622" y="1055"/>
                    <a:pt x="622" y="1055"/>
                  </a:cubicBezTo>
                  <a:cubicBezTo>
                    <a:pt x="594" y="1115"/>
                    <a:pt x="594" y="1115"/>
                    <a:pt x="594" y="1115"/>
                  </a:cubicBezTo>
                  <a:cubicBezTo>
                    <a:pt x="594" y="1115"/>
                    <a:pt x="566" y="1119"/>
                    <a:pt x="562" y="1115"/>
                  </a:cubicBezTo>
                  <a:cubicBezTo>
                    <a:pt x="558" y="1111"/>
                    <a:pt x="522" y="1079"/>
                    <a:pt x="522" y="1079"/>
                  </a:cubicBezTo>
                  <a:cubicBezTo>
                    <a:pt x="494" y="1115"/>
                    <a:pt x="494" y="1115"/>
                    <a:pt x="494" y="1115"/>
                  </a:cubicBezTo>
                  <a:cubicBezTo>
                    <a:pt x="458" y="1095"/>
                    <a:pt x="458" y="1095"/>
                    <a:pt x="458" y="1095"/>
                  </a:cubicBezTo>
                  <a:cubicBezTo>
                    <a:pt x="382" y="1095"/>
                    <a:pt x="382" y="1095"/>
                    <a:pt x="382" y="1095"/>
                  </a:cubicBezTo>
                  <a:cubicBezTo>
                    <a:pt x="326" y="1059"/>
                    <a:pt x="326" y="1059"/>
                    <a:pt x="326" y="1059"/>
                  </a:cubicBezTo>
                  <a:cubicBezTo>
                    <a:pt x="290" y="1095"/>
                    <a:pt x="290" y="1095"/>
                    <a:pt x="290" y="1095"/>
                  </a:cubicBezTo>
                  <a:cubicBezTo>
                    <a:pt x="259" y="1083"/>
                    <a:pt x="259" y="1083"/>
                    <a:pt x="259" y="1083"/>
                  </a:cubicBezTo>
                  <a:cubicBezTo>
                    <a:pt x="246" y="1079"/>
                    <a:pt x="246" y="1079"/>
                    <a:pt x="246" y="1079"/>
                  </a:cubicBezTo>
                  <a:cubicBezTo>
                    <a:pt x="222" y="1111"/>
                    <a:pt x="222" y="1111"/>
                    <a:pt x="222" y="1111"/>
                  </a:cubicBezTo>
                  <a:cubicBezTo>
                    <a:pt x="206" y="1087"/>
                    <a:pt x="206" y="1087"/>
                    <a:pt x="206" y="1087"/>
                  </a:cubicBezTo>
                  <a:cubicBezTo>
                    <a:pt x="178" y="1087"/>
                    <a:pt x="178" y="1087"/>
                    <a:pt x="178" y="1087"/>
                  </a:cubicBezTo>
                  <a:cubicBezTo>
                    <a:pt x="154" y="1123"/>
                    <a:pt x="154" y="1123"/>
                    <a:pt x="154" y="1123"/>
                  </a:cubicBezTo>
                  <a:cubicBezTo>
                    <a:pt x="128" y="1123"/>
                    <a:pt x="128" y="1123"/>
                    <a:pt x="128" y="1123"/>
                  </a:cubicBezTo>
                  <a:cubicBezTo>
                    <a:pt x="120" y="1085"/>
                    <a:pt x="120" y="1085"/>
                    <a:pt x="120" y="1085"/>
                  </a:cubicBezTo>
                  <a:cubicBezTo>
                    <a:pt x="131" y="996"/>
                    <a:pt x="131" y="996"/>
                    <a:pt x="131" y="996"/>
                  </a:cubicBezTo>
                  <a:cubicBezTo>
                    <a:pt x="110" y="970"/>
                    <a:pt x="110" y="970"/>
                    <a:pt x="110" y="970"/>
                  </a:cubicBezTo>
                  <a:cubicBezTo>
                    <a:pt x="110" y="928"/>
                    <a:pt x="110" y="928"/>
                    <a:pt x="110" y="928"/>
                  </a:cubicBezTo>
                  <a:cubicBezTo>
                    <a:pt x="131" y="902"/>
                    <a:pt x="131" y="902"/>
                    <a:pt x="131" y="902"/>
                  </a:cubicBezTo>
                  <a:cubicBezTo>
                    <a:pt x="131" y="813"/>
                    <a:pt x="131" y="813"/>
                    <a:pt x="131" y="813"/>
                  </a:cubicBezTo>
                  <a:cubicBezTo>
                    <a:pt x="78" y="777"/>
                    <a:pt x="78" y="777"/>
                    <a:pt x="78" y="777"/>
                  </a:cubicBezTo>
                  <a:cubicBezTo>
                    <a:pt x="78" y="714"/>
                    <a:pt x="78" y="714"/>
                    <a:pt x="78" y="714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652"/>
                    <a:pt x="0" y="652"/>
                    <a:pt x="0" y="652"/>
                  </a:cubicBezTo>
                  <a:cubicBezTo>
                    <a:pt x="58" y="563"/>
                    <a:pt x="58" y="563"/>
                    <a:pt x="58" y="563"/>
                  </a:cubicBezTo>
                  <a:cubicBezTo>
                    <a:pt x="94" y="459"/>
                    <a:pt x="94" y="459"/>
                    <a:pt x="94" y="459"/>
                  </a:cubicBezTo>
                  <a:cubicBezTo>
                    <a:pt x="73" y="417"/>
                    <a:pt x="73" y="417"/>
                    <a:pt x="73" y="417"/>
                  </a:cubicBezTo>
                  <a:cubicBezTo>
                    <a:pt x="68" y="344"/>
                    <a:pt x="68" y="344"/>
                    <a:pt x="68" y="344"/>
                  </a:cubicBezTo>
                  <a:cubicBezTo>
                    <a:pt x="58" y="313"/>
                    <a:pt x="58" y="313"/>
                    <a:pt x="58" y="313"/>
                  </a:cubicBezTo>
                  <a:cubicBezTo>
                    <a:pt x="105" y="219"/>
                    <a:pt x="105" y="219"/>
                    <a:pt x="105" y="219"/>
                  </a:cubicBezTo>
                  <a:cubicBezTo>
                    <a:pt x="167" y="187"/>
                    <a:pt x="167" y="187"/>
                    <a:pt x="167" y="187"/>
                  </a:cubicBezTo>
                  <a:cubicBezTo>
                    <a:pt x="167" y="187"/>
                    <a:pt x="141" y="151"/>
                    <a:pt x="131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84" y="161"/>
                    <a:pt x="84" y="161"/>
                    <a:pt x="84" y="161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5" y="136"/>
                    <a:pt x="75" y="136"/>
                    <a:pt x="75" y="136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8" y="21"/>
                    <a:pt x="198" y="21"/>
                    <a:pt x="198" y="21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44" y="92"/>
                    <a:pt x="244" y="92"/>
                    <a:pt x="244" y="92"/>
                  </a:cubicBezTo>
                  <a:cubicBezTo>
                    <a:pt x="292" y="135"/>
                    <a:pt x="292" y="135"/>
                    <a:pt x="292" y="135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386" y="214"/>
                    <a:pt x="386" y="214"/>
                    <a:pt x="386" y="214"/>
                  </a:cubicBezTo>
                  <a:cubicBezTo>
                    <a:pt x="417" y="214"/>
                    <a:pt x="417" y="214"/>
                    <a:pt x="417" y="214"/>
                  </a:cubicBezTo>
                  <a:cubicBezTo>
                    <a:pt x="428" y="250"/>
                    <a:pt x="428" y="250"/>
                    <a:pt x="428" y="250"/>
                  </a:cubicBezTo>
                  <a:cubicBezTo>
                    <a:pt x="444" y="252"/>
                    <a:pt x="444" y="252"/>
                    <a:pt x="444" y="252"/>
                  </a:cubicBezTo>
                  <a:cubicBezTo>
                    <a:pt x="444" y="255"/>
                    <a:pt x="444" y="255"/>
                    <a:pt x="444" y="255"/>
                  </a:cubicBezTo>
                  <a:cubicBezTo>
                    <a:pt x="506" y="287"/>
                    <a:pt x="506" y="287"/>
                    <a:pt x="506" y="287"/>
                  </a:cubicBezTo>
                  <a:cubicBezTo>
                    <a:pt x="584" y="297"/>
                    <a:pt x="584" y="297"/>
                    <a:pt x="584" y="297"/>
                  </a:cubicBezTo>
                  <a:cubicBezTo>
                    <a:pt x="652" y="297"/>
                    <a:pt x="652" y="297"/>
                    <a:pt x="652" y="297"/>
                  </a:cubicBezTo>
                  <a:cubicBezTo>
                    <a:pt x="702" y="332"/>
                    <a:pt x="702" y="332"/>
                    <a:pt x="702" y="332"/>
                  </a:cubicBezTo>
                  <a:cubicBezTo>
                    <a:pt x="704" y="334"/>
                    <a:pt x="704" y="334"/>
                    <a:pt x="704" y="334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673" y="417"/>
                    <a:pt x="673" y="417"/>
                    <a:pt x="673" y="417"/>
                  </a:cubicBezTo>
                  <a:cubicBezTo>
                    <a:pt x="673" y="417"/>
                    <a:pt x="689" y="453"/>
                    <a:pt x="689" y="459"/>
                  </a:cubicBezTo>
                  <a:cubicBezTo>
                    <a:pt x="689" y="464"/>
                    <a:pt x="673" y="490"/>
                    <a:pt x="673" y="490"/>
                  </a:cubicBezTo>
                  <a:cubicBezTo>
                    <a:pt x="694" y="568"/>
                    <a:pt x="694" y="568"/>
                    <a:pt x="694" y="568"/>
                  </a:cubicBezTo>
                  <a:cubicBezTo>
                    <a:pt x="756" y="589"/>
                    <a:pt x="756" y="589"/>
                    <a:pt x="756" y="589"/>
                  </a:cubicBezTo>
                  <a:cubicBezTo>
                    <a:pt x="809" y="641"/>
                    <a:pt x="809" y="641"/>
                    <a:pt x="809" y="641"/>
                  </a:cubicBezTo>
                  <a:cubicBezTo>
                    <a:pt x="793" y="714"/>
                    <a:pt x="793" y="714"/>
                    <a:pt x="793" y="714"/>
                  </a:cubicBezTo>
                  <a:cubicBezTo>
                    <a:pt x="793" y="714"/>
                    <a:pt x="835" y="777"/>
                    <a:pt x="835" y="782"/>
                  </a:cubicBezTo>
                  <a:lnTo>
                    <a:pt x="835" y="834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5" name="สุรินทร์">
              <a:extLst>
                <a:ext uri="{FF2B5EF4-FFF2-40B4-BE49-F238E27FC236}">
                  <a16:creationId xmlns:a16="http://schemas.microsoft.com/office/drawing/2014/main" id="{FF656B4E-C7A1-48D4-AA49-2F25BFB8A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7740" y="2451538"/>
              <a:ext cx="358455" cy="431609"/>
            </a:xfrm>
            <a:custGeom>
              <a:avLst/>
              <a:gdLst>
                <a:gd name="T0" fmla="*/ 840 w 876"/>
                <a:gd name="T1" fmla="*/ 731 h 1057"/>
                <a:gd name="T2" fmla="*/ 819 w 876"/>
                <a:gd name="T3" fmla="*/ 846 h 1057"/>
                <a:gd name="T4" fmla="*/ 840 w 876"/>
                <a:gd name="T5" fmla="*/ 914 h 1057"/>
                <a:gd name="T6" fmla="*/ 837 w 876"/>
                <a:gd name="T7" fmla="*/ 1041 h 1057"/>
                <a:gd name="T8" fmla="*/ 787 w 876"/>
                <a:gd name="T9" fmla="*/ 1021 h 1057"/>
                <a:gd name="T10" fmla="*/ 743 w 876"/>
                <a:gd name="T11" fmla="*/ 1029 h 1057"/>
                <a:gd name="T12" fmla="*/ 699 w 876"/>
                <a:gd name="T13" fmla="*/ 1045 h 1057"/>
                <a:gd name="T14" fmla="*/ 655 w 876"/>
                <a:gd name="T15" fmla="*/ 1025 h 1057"/>
                <a:gd name="T16" fmla="*/ 567 w 876"/>
                <a:gd name="T17" fmla="*/ 1001 h 1057"/>
                <a:gd name="T18" fmla="*/ 547 w 876"/>
                <a:gd name="T19" fmla="*/ 1009 h 1057"/>
                <a:gd name="T20" fmla="*/ 531 w 876"/>
                <a:gd name="T21" fmla="*/ 957 h 1057"/>
                <a:gd name="T22" fmla="*/ 483 w 876"/>
                <a:gd name="T23" fmla="*/ 961 h 1057"/>
                <a:gd name="T24" fmla="*/ 447 w 876"/>
                <a:gd name="T25" fmla="*/ 985 h 1057"/>
                <a:gd name="T26" fmla="*/ 431 w 876"/>
                <a:gd name="T27" fmla="*/ 965 h 1057"/>
                <a:gd name="T28" fmla="*/ 379 w 876"/>
                <a:gd name="T29" fmla="*/ 989 h 1057"/>
                <a:gd name="T30" fmla="*/ 323 w 876"/>
                <a:gd name="T31" fmla="*/ 1017 h 1057"/>
                <a:gd name="T32" fmla="*/ 271 w 876"/>
                <a:gd name="T33" fmla="*/ 1029 h 1057"/>
                <a:gd name="T34" fmla="*/ 107 w 876"/>
                <a:gd name="T35" fmla="*/ 1057 h 1057"/>
                <a:gd name="T36" fmla="*/ 104 w 876"/>
                <a:gd name="T37" fmla="*/ 976 h 1057"/>
                <a:gd name="T38" fmla="*/ 104 w 876"/>
                <a:gd name="T39" fmla="*/ 893 h 1057"/>
                <a:gd name="T40" fmla="*/ 151 w 876"/>
                <a:gd name="T41" fmla="*/ 710 h 1057"/>
                <a:gd name="T42" fmla="*/ 182 w 876"/>
                <a:gd name="T43" fmla="*/ 606 h 1057"/>
                <a:gd name="T44" fmla="*/ 292 w 876"/>
                <a:gd name="T45" fmla="*/ 455 h 1057"/>
                <a:gd name="T46" fmla="*/ 282 w 876"/>
                <a:gd name="T47" fmla="*/ 241 h 1057"/>
                <a:gd name="T48" fmla="*/ 313 w 876"/>
                <a:gd name="T49" fmla="*/ 121 h 1057"/>
                <a:gd name="T50" fmla="*/ 266 w 876"/>
                <a:gd name="T51" fmla="*/ 158 h 1057"/>
                <a:gd name="T52" fmla="*/ 172 w 876"/>
                <a:gd name="T53" fmla="*/ 163 h 1057"/>
                <a:gd name="T54" fmla="*/ 42 w 876"/>
                <a:gd name="T55" fmla="*/ 100 h 1057"/>
                <a:gd name="T56" fmla="*/ 0 w 876"/>
                <a:gd name="T57" fmla="*/ 53 h 1057"/>
                <a:gd name="T58" fmla="*/ 109 w 876"/>
                <a:gd name="T59" fmla="*/ 22 h 1057"/>
                <a:gd name="T60" fmla="*/ 254 w 876"/>
                <a:gd name="T61" fmla="*/ 59 h 1057"/>
                <a:gd name="T62" fmla="*/ 275 w 876"/>
                <a:gd name="T63" fmla="*/ 30 h 1057"/>
                <a:gd name="T64" fmla="*/ 313 w 876"/>
                <a:gd name="T65" fmla="*/ 22 h 1057"/>
                <a:gd name="T66" fmla="*/ 412 w 876"/>
                <a:gd name="T67" fmla="*/ 22 h 1057"/>
                <a:gd name="T68" fmla="*/ 495 w 876"/>
                <a:gd name="T69" fmla="*/ 38 h 1057"/>
                <a:gd name="T70" fmla="*/ 647 w 876"/>
                <a:gd name="T71" fmla="*/ 12 h 1057"/>
                <a:gd name="T72" fmla="*/ 704 w 876"/>
                <a:gd name="T73" fmla="*/ 32 h 1057"/>
                <a:gd name="T74" fmla="*/ 784 w 876"/>
                <a:gd name="T75" fmla="*/ 54 h 1057"/>
                <a:gd name="T76" fmla="*/ 793 w 876"/>
                <a:gd name="T77" fmla="*/ 79 h 1057"/>
                <a:gd name="T78" fmla="*/ 840 w 876"/>
                <a:gd name="T79" fmla="*/ 69 h 1057"/>
                <a:gd name="T80" fmla="*/ 814 w 876"/>
                <a:gd name="T81" fmla="*/ 137 h 1057"/>
                <a:gd name="T82" fmla="*/ 777 w 876"/>
                <a:gd name="T83" fmla="*/ 262 h 1057"/>
                <a:gd name="T84" fmla="*/ 803 w 876"/>
                <a:gd name="T85" fmla="*/ 377 h 1057"/>
                <a:gd name="T86" fmla="*/ 709 w 876"/>
                <a:gd name="T87" fmla="*/ 570 h 1057"/>
                <a:gd name="T88" fmla="*/ 787 w 876"/>
                <a:gd name="T89" fmla="*/ 632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76" h="1057">
                  <a:moveTo>
                    <a:pt x="787" y="695"/>
                  </a:moveTo>
                  <a:cubicBezTo>
                    <a:pt x="840" y="731"/>
                    <a:pt x="840" y="731"/>
                    <a:pt x="840" y="731"/>
                  </a:cubicBezTo>
                  <a:cubicBezTo>
                    <a:pt x="840" y="820"/>
                    <a:pt x="840" y="820"/>
                    <a:pt x="840" y="820"/>
                  </a:cubicBezTo>
                  <a:cubicBezTo>
                    <a:pt x="819" y="846"/>
                    <a:pt x="819" y="846"/>
                    <a:pt x="819" y="846"/>
                  </a:cubicBezTo>
                  <a:cubicBezTo>
                    <a:pt x="819" y="888"/>
                    <a:pt x="819" y="888"/>
                    <a:pt x="819" y="888"/>
                  </a:cubicBezTo>
                  <a:cubicBezTo>
                    <a:pt x="840" y="914"/>
                    <a:pt x="840" y="914"/>
                    <a:pt x="840" y="914"/>
                  </a:cubicBezTo>
                  <a:cubicBezTo>
                    <a:pt x="829" y="1003"/>
                    <a:pt x="829" y="1003"/>
                    <a:pt x="829" y="1003"/>
                  </a:cubicBezTo>
                  <a:cubicBezTo>
                    <a:pt x="837" y="1041"/>
                    <a:pt x="837" y="1041"/>
                    <a:pt x="837" y="1041"/>
                  </a:cubicBezTo>
                  <a:cubicBezTo>
                    <a:pt x="803" y="1041"/>
                    <a:pt x="803" y="1041"/>
                    <a:pt x="803" y="1041"/>
                  </a:cubicBezTo>
                  <a:cubicBezTo>
                    <a:pt x="787" y="1021"/>
                    <a:pt x="787" y="1021"/>
                    <a:pt x="787" y="1021"/>
                  </a:cubicBezTo>
                  <a:cubicBezTo>
                    <a:pt x="779" y="1029"/>
                    <a:pt x="779" y="1029"/>
                    <a:pt x="779" y="1029"/>
                  </a:cubicBezTo>
                  <a:cubicBezTo>
                    <a:pt x="743" y="1029"/>
                    <a:pt x="743" y="1029"/>
                    <a:pt x="743" y="1029"/>
                  </a:cubicBezTo>
                  <a:cubicBezTo>
                    <a:pt x="743" y="1049"/>
                    <a:pt x="743" y="1049"/>
                    <a:pt x="743" y="1049"/>
                  </a:cubicBezTo>
                  <a:cubicBezTo>
                    <a:pt x="699" y="1045"/>
                    <a:pt x="699" y="1045"/>
                    <a:pt x="699" y="1045"/>
                  </a:cubicBezTo>
                  <a:cubicBezTo>
                    <a:pt x="671" y="1017"/>
                    <a:pt x="671" y="1017"/>
                    <a:pt x="671" y="1017"/>
                  </a:cubicBezTo>
                  <a:cubicBezTo>
                    <a:pt x="655" y="1025"/>
                    <a:pt x="655" y="1025"/>
                    <a:pt x="655" y="1025"/>
                  </a:cubicBezTo>
                  <a:cubicBezTo>
                    <a:pt x="611" y="1025"/>
                    <a:pt x="611" y="1025"/>
                    <a:pt x="611" y="1025"/>
                  </a:cubicBezTo>
                  <a:cubicBezTo>
                    <a:pt x="567" y="1001"/>
                    <a:pt x="567" y="1001"/>
                    <a:pt x="567" y="1001"/>
                  </a:cubicBezTo>
                  <a:cubicBezTo>
                    <a:pt x="551" y="993"/>
                    <a:pt x="551" y="993"/>
                    <a:pt x="551" y="993"/>
                  </a:cubicBezTo>
                  <a:cubicBezTo>
                    <a:pt x="547" y="1009"/>
                    <a:pt x="547" y="1009"/>
                    <a:pt x="547" y="1009"/>
                  </a:cubicBezTo>
                  <a:cubicBezTo>
                    <a:pt x="531" y="1005"/>
                    <a:pt x="531" y="1005"/>
                    <a:pt x="531" y="1005"/>
                  </a:cubicBezTo>
                  <a:cubicBezTo>
                    <a:pt x="531" y="957"/>
                    <a:pt x="531" y="957"/>
                    <a:pt x="531" y="957"/>
                  </a:cubicBezTo>
                  <a:cubicBezTo>
                    <a:pt x="495" y="953"/>
                    <a:pt x="495" y="953"/>
                    <a:pt x="495" y="953"/>
                  </a:cubicBezTo>
                  <a:cubicBezTo>
                    <a:pt x="483" y="961"/>
                    <a:pt x="483" y="961"/>
                    <a:pt x="483" y="961"/>
                  </a:cubicBezTo>
                  <a:cubicBezTo>
                    <a:pt x="479" y="985"/>
                    <a:pt x="479" y="985"/>
                    <a:pt x="479" y="985"/>
                  </a:cubicBezTo>
                  <a:cubicBezTo>
                    <a:pt x="447" y="985"/>
                    <a:pt x="447" y="985"/>
                    <a:pt x="447" y="985"/>
                  </a:cubicBezTo>
                  <a:cubicBezTo>
                    <a:pt x="431" y="965"/>
                    <a:pt x="431" y="965"/>
                    <a:pt x="431" y="965"/>
                  </a:cubicBezTo>
                  <a:cubicBezTo>
                    <a:pt x="431" y="965"/>
                    <a:pt x="431" y="965"/>
                    <a:pt x="431" y="965"/>
                  </a:cubicBezTo>
                  <a:cubicBezTo>
                    <a:pt x="403" y="961"/>
                    <a:pt x="403" y="961"/>
                    <a:pt x="403" y="961"/>
                  </a:cubicBezTo>
                  <a:cubicBezTo>
                    <a:pt x="403" y="961"/>
                    <a:pt x="383" y="989"/>
                    <a:pt x="379" y="989"/>
                  </a:cubicBezTo>
                  <a:cubicBezTo>
                    <a:pt x="351" y="989"/>
                    <a:pt x="351" y="989"/>
                    <a:pt x="351" y="989"/>
                  </a:cubicBezTo>
                  <a:cubicBezTo>
                    <a:pt x="323" y="1017"/>
                    <a:pt x="323" y="1017"/>
                    <a:pt x="323" y="1017"/>
                  </a:cubicBezTo>
                  <a:cubicBezTo>
                    <a:pt x="291" y="997"/>
                    <a:pt x="291" y="997"/>
                    <a:pt x="291" y="997"/>
                  </a:cubicBezTo>
                  <a:cubicBezTo>
                    <a:pt x="271" y="1029"/>
                    <a:pt x="271" y="1029"/>
                    <a:pt x="271" y="1029"/>
                  </a:cubicBezTo>
                  <a:cubicBezTo>
                    <a:pt x="139" y="1029"/>
                    <a:pt x="139" y="1029"/>
                    <a:pt x="139" y="1029"/>
                  </a:cubicBezTo>
                  <a:cubicBezTo>
                    <a:pt x="107" y="1057"/>
                    <a:pt x="107" y="1057"/>
                    <a:pt x="107" y="1057"/>
                  </a:cubicBezTo>
                  <a:cubicBezTo>
                    <a:pt x="104" y="1055"/>
                    <a:pt x="104" y="1055"/>
                    <a:pt x="104" y="1055"/>
                  </a:cubicBezTo>
                  <a:cubicBezTo>
                    <a:pt x="104" y="976"/>
                    <a:pt x="104" y="976"/>
                    <a:pt x="104" y="976"/>
                  </a:cubicBezTo>
                  <a:cubicBezTo>
                    <a:pt x="125" y="945"/>
                    <a:pt x="125" y="945"/>
                    <a:pt x="125" y="945"/>
                  </a:cubicBezTo>
                  <a:cubicBezTo>
                    <a:pt x="104" y="893"/>
                    <a:pt x="104" y="893"/>
                    <a:pt x="104" y="893"/>
                  </a:cubicBezTo>
                  <a:cubicBezTo>
                    <a:pt x="104" y="783"/>
                    <a:pt x="104" y="783"/>
                    <a:pt x="104" y="783"/>
                  </a:cubicBezTo>
                  <a:cubicBezTo>
                    <a:pt x="151" y="710"/>
                    <a:pt x="151" y="710"/>
                    <a:pt x="151" y="710"/>
                  </a:cubicBezTo>
                  <a:cubicBezTo>
                    <a:pt x="151" y="648"/>
                    <a:pt x="151" y="648"/>
                    <a:pt x="151" y="648"/>
                  </a:cubicBezTo>
                  <a:cubicBezTo>
                    <a:pt x="182" y="606"/>
                    <a:pt x="182" y="606"/>
                    <a:pt x="182" y="606"/>
                  </a:cubicBezTo>
                  <a:cubicBezTo>
                    <a:pt x="261" y="549"/>
                    <a:pt x="261" y="549"/>
                    <a:pt x="261" y="549"/>
                  </a:cubicBezTo>
                  <a:cubicBezTo>
                    <a:pt x="292" y="455"/>
                    <a:pt x="292" y="455"/>
                    <a:pt x="292" y="455"/>
                  </a:cubicBezTo>
                  <a:cubicBezTo>
                    <a:pt x="276" y="408"/>
                    <a:pt x="276" y="408"/>
                    <a:pt x="276" y="408"/>
                  </a:cubicBezTo>
                  <a:cubicBezTo>
                    <a:pt x="282" y="241"/>
                    <a:pt x="282" y="241"/>
                    <a:pt x="282" y="241"/>
                  </a:cubicBezTo>
                  <a:cubicBezTo>
                    <a:pt x="355" y="168"/>
                    <a:pt x="355" y="168"/>
                    <a:pt x="355" y="168"/>
                  </a:cubicBezTo>
                  <a:cubicBezTo>
                    <a:pt x="313" y="121"/>
                    <a:pt x="313" y="121"/>
                    <a:pt x="313" y="121"/>
                  </a:cubicBezTo>
                  <a:cubicBezTo>
                    <a:pt x="297" y="152"/>
                    <a:pt x="297" y="152"/>
                    <a:pt x="297" y="152"/>
                  </a:cubicBezTo>
                  <a:cubicBezTo>
                    <a:pt x="266" y="158"/>
                    <a:pt x="266" y="158"/>
                    <a:pt x="266" y="158"/>
                  </a:cubicBezTo>
                  <a:cubicBezTo>
                    <a:pt x="229" y="121"/>
                    <a:pt x="229" y="121"/>
                    <a:pt x="229" y="121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15" y="142"/>
                    <a:pt x="115" y="142"/>
                    <a:pt x="115" y="142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254" y="59"/>
                    <a:pt x="254" y="59"/>
                    <a:pt x="254" y="59"/>
                  </a:cubicBezTo>
                  <a:cubicBezTo>
                    <a:pt x="255" y="59"/>
                    <a:pt x="255" y="59"/>
                    <a:pt x="255" y="59"/>
                  </a:cubicBezTo>
                  <a:cubicBezTo>
                    <a:pt x="275" y="30"/>
                    <a:pt x="275" y="30"/>
                    <a:pt x="275" y="30"/>
                  </a:cubicBezTo>
                  <a:cubicBezTo>
                    <a:pt x="275" y="30"/>
                    <a:pt x="275" y="30"/>
                    <a:pt x="275" y="30"/>
                  </a:cubicBezTo>
                  <a:cubicBezTo>
                    <a:pt x="313" y="22"/>
                    <a:pt x="313" y="22"/>
                    <a:pt x="313" y="22"/>
                  </a:cubicBezTo>
                  <a:cubicBezTo>
                    <a:pt x="375" y="48"/>
                    <a:pt x="375" y="48"/>
                    <a:pt x="375" y="48"/>
                  </a:cubicBezTo>
                  <a:cubicBezTo>
                    <a:pt x="412" y="22"/>
                    <a:pt x="412" y="22"/>
                    <a:pt x="412" y="22"/>
                  </a:cubicBezTo>
                  <a:cubicBezTo>
                    <a:pt x="443" y="12"/>
                    <a:pt x="443" y="12"/>
                    <a:pt x="443" y="12"/>
                  </a:cubicBezTo>
                  <a:cubicBezTo>
                    <a:pt x="495" y="38"/>
                    <a:pt x="495" y="38"/>
                    <a:pt x="495" y="38"/>
                  </a:cubicBezTo>
                  <a:cubicBezTo>
                    <a:pt x="605" y="38"/>
                    <a:pt x="605" y="38"/>
                    <a:pt x="605" y="38"/>
                  </a:cubicBezTo>
                  <a:cubicBezTo>
                    <a:pt x="647" y="12"/>
                    <a:pt x="647" y="12"/>
                    <a:pt x="647" y="12"/>
                  </a:cubicBezTo>
                  <a:cubicBezTo>
                    <a:pt x="683" y="12"/>
                    <a:pt x="683" y="12"/>
                    <a:pt x="683" y="12"/>
                  </a:cubicBezTo>
                  <a:cubicBezTo>
                    <a:pt x="704" y="32"/>
                    <a:pt x="704" y="32"/>
                    <a:pt x="704" y="32"/>
                  </a:cubicBezTo>
                  <a:cubicBezTo>
                    <a:pt x="751" y="64"/>
                    <a:pt x="751" y="64"/>
                    <a:pt x="751" y="64"/>
                  </a:cubicBezTo>
                  <a:cubicBezTo>
                    <a:pt x="784" y="54"/>
                    <a:pt x="784" y="54"/>
                    <a:pt x="784" y="54"/>
                  </a:cubicBezTo>
                  <a:cubicBezTo>
                    <a:pt x="782" y="59"/>
                    <a:pt x="782" y="59"/>
                    <a:pt x="782" y="59"/>
                  </a:cubicBezTo>
                  <a:cubicBezTo>
                    <a:pt x="793" y="79"/>
                    <a:pt x="793" y="79"/>
                    <a:pt x="793" y="79"/>
                  </a:cubicBezTo>
                  <a:cubicBezTo>
                    <a:pt x="808" y="69"/>
                    <a:pt x="808" y="69"/>
                    <a:pt x="808" y="69"/>
                  </a:cubicBezTo>
                  <a:cubicBezTo>
                    <a:pt x="840" y="69"/>
                    <a:pt x="840" y="69"/>
                    <a:pt x="840" y="69"/>
                  </a:cubicBezTo>
                  <a:cubicBezTo>
                    <a:pt x="850" y="69"/>
                    <a:pt x="876" y="105"/>
                    <a:pt x="876" y="105"/>
                  </a:cubicBezTo>
                  <a:cubicBezTo>
                    <a:pt x="814" y="137"/>
                    <a:pt x="814" y="137"/>
                    <a:pt x="814" y="137"/>
                  </a:cubicBezTo>
                  <a:cubicBezTo>
                    <a:pt x="767" y="231"/>
                    <a:pt x="767" y="231"/>
                    <a:pt x="767" y="231"/>
                  </a:cubicBezTo>
                  <a:cubicBezTo>
                    <a:pt x="777" y="262"/>
                    <a:pt x="777" y="262"/>
                    <a:pt x="777" y="262"/>
                  </a:cubicBezTo>
                  <a:cubicBezTo>
                    <a:pt x="782" y="335"/>
                    <a:pt x="782" y="335"/>
                    <a:pt x="782" y="335"/>
                  </a:cubicBezTo>
                  <a:cubicBezTo>
                    <a:pt x="803" y="377"/>
                    <a:pt x="803" y="377"/>
                    <a:pt x="803" y="377"/>
                  </a:cubicBezTo>
                  <a:cubicBezTo>
                    <a:pt x="767" y="481"/>
                    <a:pt x="767" y="481"/>
                    <a:pt x="767" y="481"/>
                  </a:cubicBezTo>
                  <a:cubicBezTo>
                    <a:pt x="709" y="570"/>
                    <a:pt x="709" y="570"/>
                    <a:pt x="709" y="570"/>
                  </a:cubicBezTo>
                  <a:cubicBezTo>
                    <a:pt x="709" y="601"/>
                    <a:pt x="709" y="601"/>
                    <a:pt x="709" y="601"/>
                  </a:cubicBezTo>
                  <a:cubicBezTo>
                    <a:pt x="787" y="632"/>
                    <a:pt x="787" y="632"/>
                    <a:pt x="787" y="632"/>
                  </a:cubicBezTo>
                  <a:lnTo>
                    <a:pt x="787" y="695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6" name="สกลนคร">
              <a:extLst>
                <a:ext uri="{FF2B5EF4-FFF2-40B4-BE49-F238E27FC236}">
                  <a16:creationId xmlns:a16="http://schemas.microsoft.com/office/drawing/2014/main" id="{4434ED67-8CC2-4DD4-B7B2-E8099136C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6264" y="1474930"/>
              <a:ext cx="422466" cy="488304"/>
            </a:xfrm>
            <a:custGeom>
              <a:avLst/>
              <a:gdLst>
                <a:gd name="T0" fmla="*/ 991 w 1032"/>
                <a:gd name="T1" fmla="*/ 840 h 1200"/>
                <a:gd name="T2" fmla="*/ 980 w 1032"/>
                <a:gd name="T3" fmla="*/ 897 h 1200"/>
                <a:gd name="T4" fmla="*/ 996 w 1032"/>
                <a:gd name="T5" fmla="*/ 960 h 1200"/>
                <a:gd name="T6" fmla="*/ 975 w 1032"/>
                <a:gd name="T7" fmla="*/ 995 h 1200"/>
                <a:gd name="T8" fmla="*/ 928 w 1032"/>
                <a:gd name="T9" fmla="*/ 1049 h 1200"/>
                <a:gd name="T10" fmla="*/ 871 w 1032"/>
                <a:gd name="T11" fmla="*/ 1095 h 1200"/>
                <a:gd name="T12" fmla="*/ 793 w 1032"/>
                <a:gd name="T13" fmla="*/ 1101 h 1200"/>
                <a:gd name="T14" fmla="*/ 756 w 1032"/>
                <a:gd name="T15" fmla="*/ 1106 h 1200"/>
                <a:gd name="T16" fmla="*/ 725 w 1032"/>
                <a:gd name="T17" fmla="*/ 1163 h 1200"/>
                <a:gd name="T18" fmla="*/ 667 w 1032"/>
                <a:gd name="T19" fmla="*/ 1132 h 1200"/>
                <a:gd name="T20" fmla="*/ 615 w 1032"/>
                <a:gd name="T21" fmla="*/ 1200 h 1200"/>
                <a:gd name="T22" fmla="*/ 506 w 1032"/>
                <a:gd name="T23" fmla="*/ 1116 h 1200"/>
                <a:gd name="T24" fmla="*/ 464 w 1032"/>
                <a:gd name="T25" fmla="*/ 1043 h 1200"/>
                <a:gd name="T26" fmla="*/ 412 w 1032"/>
                <a:gd name="T27" fmla="*/ 1012 h 1200"/>
                <a:gd name="T28" fmla="*/ 396 w 1032"/>
                <a:gd name="T29" fmla="*/ 965 h 1200"/>
                <a:gd name="T30" fmla="*/ 347 w 1032"/>
                <a:gd name="T31" fmla="*/ 968 h 1200"/>
                <a:gd name="T32" fmla="*/ 360 w 1032"/>
                <a:gd name="T33" fmla="*/ 897 h 1200"/>
                <a:gd name="T34" fmla="*/ 297 w 1032"/>
                <a:gd name="T35" fmla="*/ 829 h 1200"/>
                <a:gd name="T36" fmla="*/ 182 w 1032"/>
                <a:gd name="T37" fmla="*/ 777 h 1200"/>
                <a:gd name="T38" fmla="*/ 99 w 1032"/>
                <a:gd name="T39" fmla="*/ 772 h 1200"/>
                <a:gd name="T40" fmla="*/ 89 w 1032"/>
                <a:gd name="T41" fmla="*/ 766 h 1200"/>
                <a:gd name="T42" fmla="*/ 21 w 1032"/>
                <a:gd name="T43" fmla="*/ 746 h 1200"/>
                <a:gd name="T44" fmla="*/ 26 w 1032"/>
                <a:gd name="T45" fmla="*/ 647 h 1200"/>
                <a:gd name="T46" fmla="*/ 15 w 1032"/>
                <a:gd name="T47" fmla="*/ 590 h 1200"/>
                <a:gd name="T48" fmla="*/ 88 w 1032"/>
                <a:gd name="T49" fmla="*/ 454 h 1200"/>
                <a:gd name="T50" fmla="*/ 135 w 1032"/>
                <a:gd name="T51" fmla="*/ 423 h 1200"/>
                <a:gd name="T52" fmla="*/ 99 w 1032"/>
                <a:gd name="T53" fmla="*/ 266 h 1200"/>
                <a:gd name="T54" fmla="*/ 131 w 1032"/>
                <a:gd name="T55" fmla="*/ 200 h 1200"/>
                <a:gd name="T56" fmla="*/ 120 w 1032"/>
                <a:gd name="T57" fmla="*/ 89 h 1200"/>
                <a:gd name="T58" fmla="*/ 161 w 1032"/>
                <a:gd name="T59" fmla="*/ 94 h 1200"/>
                <a:gd name="T60" fmla="*/ 214 w 1032"/>
                <a:gd name="T61" fmla="*/ 68 h 1200"/>
                <a:gd name="T62" fmla="*/ 234 w 1032"/>
                <a:gd name="T63" fmla="*/ 0 h 1200"/>
                <a:gd name="T64" fmla="*/ 323 w 1032"/>
                <a:gd name="T65" fmla="*/ 89 h 1200"/>
                <a:gd name="T66" fmla="*/ 365 w 1032"/>
                <a:gd name="T67" fmla="*/ 115 h 1200"/>
                <a:gd name="T68" fmla="*/ 430 w 1032"/>
                <a:gd name="T69" fmla="*/ 148 h 1200"/>
                <a:gd name="T70" fmla="*/ 527 w 1032"/>
                <a:gd name="T71" fmla="*/ 172 h 1200"/>
                <a:gd name="T72" fmla="*/ 584 w 1032"/>
                <a:gd name="T73" fmla="*/ 256 h 1200"/>
                <a:gd name="T74" fmla="*/ 648 w 1032"/>
                <a:gd name="T75" fmla="*/ 253 h 1200"/>
                <a:gd name="T76" fmla="*/ 719 w 1032"/>
                <a:gd name="T77" fmla="*/ 329 h 1200"/>
                <a:gd name="T78" fmla="*/ 714 w 1032"/>
                <a:gd name="T79" fmla="*/ 391 h 1200"/>
                <a:gd name="T80" fmla="*/ 688 w 1032"/>
                <a:gd name="T81" fmla="*/ 428 h 1200"/>
                <a:gd name="T82" fmla="*/ 683 w 1032"/>
                <a:gd name="T83" fmla="*/ 480 h 1200"/>
                <a:gd name="T84" fmla="*/ 667 w 1032"/>
                <a:gd name="T85" fmla="*/ 548 h 1200"/>
                <a:gd name="T86" fmla="*/ 735 w 1032"/>
                <a:gd name="T87" fmla="*/ 621 h 1200"/>
                <a:gd name="T88" fmla="*/ 787 w 1032"/>
                <a:gd name="T89" fmla="*/ 626 h 1200"/>
                <a:gd name="T90" fmla="*/ 845 w 1032"/>
                <a:gd name="T91" fmla="*/ 610 h 1200"/>
                <a:gd name="T92" fmla="*/ 1027 w 1032"/>
                <a:gd name="T93" fmla="*/ 600 h 1200"/>
                <a:gd name="T94" fmla="*/ 1027 w 1032"/>
                <a:gd name="T95" fmla="*/ 673 h 1200"/>
                <a:gd name="T96" fmla="*/ 1032 w 1032"/>
                <a:gd name="T97" fmla="*/ 751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2" h="1200">
                  <a:moveTo>
                    <a:pt x="1032" y="798"/>
                  </a:moveTo>
                  <a:cubicBezTo>
                    <a:pt x="991" y="840"/>
                    <a:pt x="991" y="840"/>
                    <a:pt x="991" y="840"/>
                  </a:cubicBezTo>
                  <a:cubicBezTo>
                    <a:pt x="1012" y="871"/>
                    <a:pt x="1012" y="871"/>
                    <a:pt x="1012" y="871"/>
                  </a:cubicBezTo>
                  <a:cubicBezTo>
                    <a:pt x="980" y="897"/>
                    <a:pt x="980" y="897"/>
                    <a:pt x="980" y="897"/>
                  </a:cubicBezTo>
                  <a:cubicBezTo>
                    <a:pt x="965" y="934"/>
                    <a:pt x="965" y="934"/>
                    <a:pt x="965" y="934"/>
                  </a:cubicBezTo>
                  <a:cubicBezTo>
                    <a:pt x="996" y="960"/>
                    <a:pt x="996" y="960"/>
                    <a:pt x="996" y="960"/>
                  </a:cubicBezTo>
                  <a:cubicBezTo>
                    <a:pt x="991" y="986"/>
                    <a:pt x="991" y="986"/>
                    <a:pt x="991" y="986"/>
                  </a:cubicBezTo>
                  <a:cubicBezTo>
                    <a:pt x="975" y="995"/>
                    <a:pt x="975" y="995"/>
                    <a:pt x="975" y="995"/>
                  </a:cubicBezTo>
                  <a:cubicBezTo>
                    <a:pt x="933" y="1017"/>
                    <a:pt x="933" y="1017"/>
                    <a:pt x="933" y="1017"/>
                  </a:cubicBezTo>
                  <a:cubicBezTo>
                    <a:pt x="928" y="1049"/>
                    <a:pt x="928" y="1049"/>
                    <a:pt x="928" y="1049"/>
                  </a:cubicBezTo>
                  <a:cubicBezTo>
                    <a:pt x="876" y="1085"/>
                    <a:pt x="876" y="1085"/>
                    <a:pt x="876" y="1085"/>
                  </a:cubicBezTo>
                  <a:cubicBezTo>
                    <a:pt x="871" y="1095"/>
                    <a:pt x="871" y="1095"/>
                    <a:pt x="871" y="1095"/>
                  </a:cubicBezTo>
                  <a:cubicBezTo>
                    <a:pt x="813" y="1106"/>
                    <a:pt x="813" y="1106"/>
                    <a:pt x="813" y="1106"/>
                  </a:cubicBezTo>
                  <a:cubicBezTo>
                    <a:pt x="793" y="1101"/>
                    <a:pt x="793" y="1101"/>
                    <a:pt x="793" y="1101"/>
                  </a:cubicBezTo>
                  <a:cubicBezTo>
                    <a:pt x="766" y="1095"/>
                    <a:pt x="766" y="1095"/>
                    <a:pt x="766" y="1095"/>
                  </a:cubicBezTo>
                  <a:cubicBezTo>
                    <a:pt x="756" y="1106"/>
                    <a:pt x="756" y="1106"/>
                    <a:pt x="756" y="1106"/>
                  </a:cubicBezTo>
                  <a:cubicBezTo>
                    <a:pt x="761" y="1137"/>
                    <a:pt x="761" y="1137"/>
                    <a:pt x="761" y="1137"/>
                  </a:cubicBezTo>
                  <a:cubicBezTo>
                    <a:pt x="725" y="1163"/>
                    <a:pt x="725" y="1163"/>
                    <a:pt x="725" y="1163"/>
                  </a:cubicBezTo>
                  <a:cubicBezTo>
                    <a:pt x="699" y="1132"/>
                    <a:pt x="699" y="1132"/>
                    <a:pt x="699" y="1132"/>
                  </a:cubicBezTo>
                  <a:cubicBezTo>
                    <a:pt x="667" y="1132"/>
                    <a:pt x="667" y="1132"/>
                    <a:pt x="667" y="1132"/>
                  </a:cubicBezTo>
                  <a:cubicBezTo>
                    <a:pt x="615" y="1163"/>
                    <a:pt x="615" y="1163"/>
                    <a:pt x="615" y="1163"/>
                  </a:cubicBezTo>
                  <a:cubicBezTo>
                    <a:pt x="615" y="1200"/>
                    <a:pt x="615" y="1200"/>
                    <a:pt x="615" y="1200"/>
                  </a:cubicBezTo>
                  <a:cubicBezTo>
                    <a:pt x="516" y="1142"/>
                    <a:pt x="516" y="1142"/>
                    <a:pt x="516" y="1142"/>
                  </a:cubicBezTo>
                  <a:cubicBezTo>
                    <a:pt x="506" y="1116"/>
                    <a:pt x="506" y="1116"/>
                    <a:pt x="506" y="1116"/>
                  </a:cubicBezTo>
                  <a:cubicBezTo>
                    <a:pt x="469" y="1111"/>
                    <a:pt x="469" y="1111"/>
                    <a:pt x="469" y="1111"/>
                  </a:cubicBezTo>
                  <a:cubicBezTo>
                    <a:pt x="464" y="1043"/>
                    <a:pt x="464" y="1043"/>
                    <a:pt x="464" y="1043"/>
                  </a:cubicBezTo>
                  <a:cubicBezTo>
                    <a:pt x="433" y="1012"/>
                    <a:pt x="433" y="1012"/>
                    <a:pt x="433" y="1012"/>
                  </a:cubicBezTo>
                  <a:cubicBezTo>
                    <a:pt x="412" y="1012"/>
                    <a:pt x="412" y="1012"/>
                    <a:pt x="412" y="1012"/>
                  </a:cubicBezTo>
                  <a:cubicBezTo>
                    <a:pt x="407" y="986"/>
                    <a:pt x="407" y="986"/>
                    <a:pt x="407" y="986"/>
                  </a:cubicBezTo>
                  <a:cubicBezTo>
                    <a:pt x="396" y="965"/>
                    <a:pt x="396" y="965"/>
                    <a:pt x="396" y="965"/>
                  </a:cubicBezTo>
                  <a:cubicBezTo>
                    <a:pt x="349" y="976"/>
                    <a:pt x="349" y="976"/>
                    <a:pt x="349" y="976"/>
                  </a:cubicBezTo>
                  <a:cubicBezTo>
                    <a:pt x="347" y="968"/>
                    <a:pt x="347" y="968"/>
                    <a:pt x="347" y="968"/>
                  </a:cubicBezTo>
                  <a:cubicBezTo>
                    <a:pt x="349" y="970"/>
                    <a:pt x="349" y="970"/>
                    <a:pt x="349" y="970"/>
                  </a:cubicBezTo>
                  <a:cubicBezTo>
                    <a:pt x="360" y="897"/>
                    <a:pt x="360" y="897"/>
                    <a:pt x="360" y="897"/>
                  </a:cubicBezTo>
                  <a:cubicBezTo>
                    <a:pt x="334" y="887"/>
                    <a:pt x="334" y="887"/>
                    <a:pt x="334" y="887"/>
                  </a:cubicBezTo>
                  <a:cubicBezTo>
                    <a:pt x="297" y="829"/>
                    <a:pt x="297" y="829"/>
                    <a:pt x="297" y="829"/>
                  </a:cubicBezTo>
                  <a:cubicBezTo>
                    <a:pt x="261" y="835"/>
                    <a:pt x="261" y="835"/>
                    <a:pt x="261" y="835"/>
                  </a:cubicBezTo>
                  <a:cubicBezTo>
                    <a:pt x="182" y="777"/>
                    <a:pt x="182" y="777"/>
                    <a:pt x="182" y="777"/>
                  </a:cubicBezTo>
                  <a:cubicBezTo>
                    <a:pt x="161" y="793"/>
                    <a:pt x="161" y="793"/>
                    <a:pt x="161" y="793"/>
                  </a:cubicBezTo>
                  <a:cubicBezTo>
                    <a:pt x="99" y="772"/>
                    <a:pt x="99" y="772"/>
                    <a:pt x="99" y="772"/>
                  </a:cubicBezTo>
                  <a:cubicBezTo>
                    <a:pt x="89" y="766"/>
                    <a:pt x="89" y="766"/>
                    <a:pt x="89" y="766"/>
                  </a:cubicBezTo>
                  <a:cubicBezTo>
                    <a:pt x="89" y="766"/>
                    <a:pt x="89" y="766"/>
                    <a:pt x="89" y="766"/>
                  </a:cubicBezTo>
                  <a:cubicBezTo>
                    <a:pt x="68" y="751"/>
                    <a:pt x="68" y="751"/>
                    <a:pt x="68" y="751"/>
                  </a:cubicBezTo>
                  <a:cubicBezTo>
                    <a:pt x="21" y="746"/>
                    <a:pt x="21" y="746"/>
                    <a:pt x="21" y="746"/>
                  </a:cubicBezTo>
                  <a:cubicBezTo>
                    <a:pt x="0" y="710"/>
                    <a:pt x="0" y="710"/>
                    <a:pt x="0" y="710"/>
                  </a:cubicBezTo>
                  <a:cubicBezTo>
                    <a:pt x="26" y="647"/>
                    <a:pt x="26" y="647"/>
                    <a:pt x="26" y="647"/>
                  </a:cubicBezTo>
                  <a:cubicBezTo>
                    <a:pt x="36" y="626"/>
                    <a:pt x="36" y="626"/>
                    <a:pt x="36" y="626"/>
                  </a:cubicBezTo>
                  <a:cubicBezTo>
                    <a:pt x="15" y="590"/>
                    <a:pt x="15" y="590"/>
                    <a:pt x="15" y="590"/>
                  </a:cubicBezTo>
                  <a:cubicBezTo>
                    <a:pt x="26" y="522"/>
                    <a:pt x="26" y="522"/>
                    <a:pt x="26" y="522"/>
                  </a:cubicBezTo>
                  <a:cubicBezTo>
                    <a:pt x="88" y="454"/>
                    <a:pt x="88" y="454"/>
                    <a:pt x="88" y="454"/>
                  </a:cubicBezTo>
                  <a:cubicBezTo>
                    <a:pt x="125" y="449"/>
                    <a:pt x="125" y="449"/>
                    <a:pt x="125" y="449"/>
                  </a:cubicBezTo>
                  <a:cubicBezTo>
                    <a:pt x="135" y="423"/>
                    <a:pt x="135" y="423"/>
                    <a:pt x="135" y="423"/>
                  </a:cubicBezTo>
                  <a:cubicBezTo>
                    <a:pt x="135" y="318"/>
                    <a:pt x="135" y="318"/>
                    <a:pt x="135" y="318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122" y="218"/>
                    <a:pt x="122" y="218"/>
                    <a:pt x="122" y="218"/>
                  </a:cubicBezTo>
                  <a:cubicBezTo>
                    <a:pt x="131" y="200"/>
                    <a:pt x="131" y="200"/>
                    <a:pt x="131" y="200"/>
                  </a:cubicBezTo>
                  <a:cubicBezTo>
                    <a:pt x="133" y="192"/>
                    <a:pt x="135" y="185"/>
                    <a:pt x="135" y="183"/>
                  </a:cubicBezTo>
                  <a:cubicBezTo>
                    <a:pt x="135" y="178"/>
                    <a:pt x="120" y="89"/>
                    <a:pt x="120" y="89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77" y="68"/>
                    <a:pt x="177" y="68"/>
                    <a:pt x="177" y="68"/>
                  </a:cubicBezTo>
                  <a:cubicBezTo>
                    <a:pt x="214" y="68"/>
                    <a:pt x="214" y="68"/>
                    <a:pt x="214" y="68"/>
                  </a:cubicBezTo>
                  <a:cubicBezTo>
                    <a:pt x="208" y="11"/>
                    <a:pt x="208" y="11"/>
                    <a:pt x="208" y="11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313" y="47"/>
                    <a:pt x="313" y="47"/>
                    <a:pt x="313" y="47"/>
                  </a:cubicBezTo>
                  <a:cubicBezTo>
                    <a:pt x="323" y="89"/>
                    <a:pt x="323" y="89"/>
                    <a:pt x="323" y="89"/>
                  </a:cubicBezTo>
                  <a:cubicBezTo>
                    <a:pt x="354" y="99"/>
                    <a:pt x="354" y="99"/>
                    <a:pt x="354" y="99"/>
                  </a:cubicBezTo>
                  <a:cubicBezTo>
                    <a:pt x="365" y="115"/>
                    <a:pt x="365" y="115"/>
                    <a:pt x="365" y="115"/>
                  </a:cubicBezTo>
                  <a:cubicBezTo>
                    <a:pt x="412" y="120"/>
                    <a:pt x="412" y="120"/>
                    <a:pt x="412" y="120"/>
                  </a:cubicBezTo>
                  <a:cubicBezTo>
                    <a:pt x="430" y="148"/>
                    <a:pt x="430" y="148"/>
                    <a:pt x="430" y="148"/>
                  </a:cubicBezTo>
                  <a:cubicBezTo>
                    <a:pt x="464" y="198"/>
                    <a:pt x="464" y="198"/>
                    <a:pt x="464" y="198"/>
                  </a:cubicBezTo>
                  <a:cubicBezTo>
                    <a:pt x="527" y="172"/>
                    <a:pt x="527" y="172"/>
                    <a:pt x="527" y="172"/>
                  </a:cubicBezTo>
                  <a:cubicBezTo>
                    <a:pt x="568" y="204"/>
                    <a:pt x="568" y="204"/>
                    <a:pt x="568" y="204"/>
                  </a:cubicBezTo>
                  <a:cubicBezTo>
                    <a:pt x="584" y="256"/>
                    <a:pt x="584" y="256"/>
                    <a:pt x="584" y="256"/>
                  </a:cubicBezTo>
                  <a:cubicBezTo>
                    <a:pt x="631" y="277"/>
                    <a:pt x="631" y="277"/>
                    <a:pt x="631" y="277"/>
                  </a:cubicBezTo>
                  <a:cubicBezTo>
                    <a:pt x="648" y="253"/>
                    <a:pt x="648" y="253"/>
                    <a:pt x="648" y="253"/>
                  </a:cubicBezTo>
                  <a:cubicBezTo>
                    <a:pt x="693" y="282"/>
                    <a:pt x="693" y="282"/>
                    <a:pt x="693" y="282"/>
                  </a:cubicBezTo>
                  <a:cubicBezTo>
                    <a:pt x="719" y="329"/>
                    <a:pt x="719" y="329"/>
                    <a:pt x="719" y="329"/>
                  </a:cubicBezTo>
                  <a:cubicBezTo>
                    <a:pt x="719" y="371"/>
                    <a:pt x="719" y="371"/>
                    <a:pt x="719" y="371"/>
                  </a:cubicBezTo>
                  <a:cubicBezTo>
                    <a:pt x="714" y="391"/>
                    <a:pt x="714" y="391"/>
                    <a:pt x="714" y="391"/>
                  </a:cubicBezTo>
                  <a:cubicBezTo>
                    <a:pt x="688" y="391"/>
                    <a:pt x="688" y="391"/>
                    <a:pt x="688" y="391"/>
                  </a:cubicBezTo>
                  <a:cubicBezTo>
                    <a:pt x="688" y="428"/>
                    <a:pt x="688" y="428"/>
                    <a:pt x="688" y="428"/>
                  </a:cubicBezTo>
                  <a:cubicBezTo>
                    <a:pt x="704" y="464"/>
                    <a:pt x="704" y="464"/>
                    <a:pt x="704" y="464"/>
                  </a:cubicBezTo>
                  <a:cubicBezTo>
                    <a:pt x="683" y="480"/>
                    <a:pt x="683" y="480"/>
                    <a:pt x="683" y="480"/>
                  </a:cubicBezTo>
                  <a:cubicBezTo>
                    <a:pt x="683" y="517"/>
                    <a:pt x="683" y="517"/>
                    <a:pt x="683" y="517"/>
                  </a:cubicBezTo>
                  <a:cubicBezTo>
                    <a:pt x="667" y="548"/>
                    <a:pt x="667" y="548"/>
                    <a:pt x="667" y="548"/>
                  </a:cubicBezTo>
                  <a:cubicBezTo>
                    <a:pt x="704" y="626"/>
                    <a:pt x="704" y="626"/>
                    <a:pt x="704" y="626"/>
                  </a:cubicBezTo>
                  <a:cubicBezTo>
                    <a:pt x="735" y="621"/>
                    <a:pt x="735" y="621"/>
                    <a:pt x="735" y="621"/>
                  </a:cubicBezTo>
                  <a:cubicBezTo>
                    <a:pt x="761" y="631"/>
                    <a:pt x="761" y="631"/>
                    <a:pt x="761" y="631"/>
                  </a:cubicBezTo>
                  <a:cubicBezTo>
                    <a:pt x="787" y="626"/>
                    <a:pt x="787" y="626"/>
                    <a:pt x="787" y="626"/>
                  </a:cubicBezTo>
                  <a:cubicBezTo>
                    <a:pt x="808" y="595"/>
                    <a:pt x="808" y="595"/>
                    <a:pt x="808" y="595"/>
                  </a:cubicBezTo>
                  <a:cubicBezTo>
                    <a:pt x="808" y="595"/>
                    <a:pt x="834" y="610"/>
                    <a:pt x="845" y="610"/>
                  </a:cubicBezTo>
                  <a:cubicBezTo>
                    <a:pt x="855" y="610"/>
                    <a:pt x="902" y="595"/>
                    <a:pt x="902" y="595"/>
                  </a:cubicBezTo>
                  <a:cubicBezTo>
                    <a:pt x="1027" y="600"/>
                    <a:pt x="1027" y="600"/>
                    <a:pt x="1027" y="600"/>
                  </a:cubicBezTo>
                  <a:cubicBezTo>
                    <a:pt x="1012" y="647"/>
                    <a:pt x="1012" y="647"/>
                    <a:pt x="1012" y="647"/>
                  </a:cubicBezTo>
                  <a:cubicBezTo>
                    <a:pt x="1027" y="673"/>
                    <a:pt x="1027" y="673"/>
                    <a:pt x="1027" y="673"/>
                  </a:cubicBezTo>
                  <a:cubicBezTo>
                    <a:pt x="1012" y="730"/>
                    <a:pt x="1012" y="730"/>
                    <a:pt x="1012" y="730"/>
                  </a:cubicBezTo>
                  <a:cubicBezTo>
                    <a:pt x="1032" y="751"/>
                    <a:pt x="1032" y="751"/>
                    <a:pt x="1032" y="751"/>
                  </a:cubicBezTo>
                  <a:lnTo>
                    <a:pt x="1032" y="798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7" name="เลย">
              <a:extLst>
                <a:ext uri="{FF2B5EF4-FFF2-40B4-BE49-F238E27FC236}">
                  <a16:creationId xmlns:a16="http://schemas.microsoft.com/office/drawing/2014/main" id="{B0CDD930-985F-496A-8DF6-5E2A0A27B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0243" y="1418236"/>
              <a:ext cx="477331" cy="554143"/>
            </a:xfrm>
            <a:custGeom>
              <a:avLst/>
              <a:gdLst>
                <a:gd name="T0" fmla="*/ 1023 w 1169"/>
                <a:gd name="T1" fmla="*/ 1272 h 1356"/>
                <a:gd name="T2" fmla="*/ 935 w 1169"/>
                <a:gd name="T3" fmla="*/ 1299 h 1356"/>
                <a:gd name="T4" fmla="*/ 922 w 1169"/>
                <a:gd name="T5" fmla="*/ 1306 h 1356"/>
                <a:gd name="T6" fmla="*/ 908 w 1169"/>
                <a:gd name="T7" fmla="*/ 1314 h 1356"/>
                <a:gd name="T8" fmla="*/ 893 w 1169"/>
                <a:gd name="T9" fmla="*/ 1322 h 1356"/>
                <a:gd name="T10" fmla="*/ 887 w 1169"/>
                <a:gd name="T11" fmla="*/ 1325 h 1356"/>
                <a:gd name="T12" fmla="*/ 843 w 1169"/>
                <a:gd name="T13" fmla="*/ 1345 h 1356"/>
                <a:gd name="T14" fmla="*/ 772 w 1169"/>
                <a:gd name="T15" fmla="*/ 1293 h 1356"/>
                <a:gd name="T16" fmla="*/ 751 w 1169"/>
                <a:gd name="T17" fmla="*/ 1204 h 1356"/>
                <a:gd name="T18" fmla="*/ 731 w 1169"/>
                <a:gd name="T19" fmla="*/ 1126 h 1356"/>
                <a:gd name="T20" fmla="*/ 684 w 1169"/>
                <a:gd name="T21" fmla="*/ 1131 h 1356"/>
                <a:gd name="T22" fmla="*/ 605 w 1169"/>
                <a:gd name="T23" fmla="*/ 1079 h 1356"/>
                <a:gd name="T24" fmla="*/ 543 w 1169"/>
                <a:gd name="T25" fmla="*/ 991 h 1356"/>
                <a:gd name="T26" fmla="*/ 386 w 1169"/>
                <a:gd name="T27" fmla="*/ 1037 h 1356"/>
                <a:gd name="T28" fmla="*/ 329 w 1169"/>
                <a:gd name="T29" fmla="*/ 1058 h 1356"/>
                <a:gd name="T30" fmla="*/ 204 w 1169"/>
                <a:gd name="T31" fmla="*/ 1225 h 1356"/>
                <a:gd name="T32" fmla="*/ 193 w 1169"/>
                <a:gd name="T33" fmla="*/ 1027 h 1356"/>
                <a:gd name="T34" fmla="*/ 230 w 1169"/>
                <a:gd name="T35" fmla="*/ 938 h 1356"/>
                <a:gd name="T36" fmla="*/ 219 w 1169"/>
                <a:gd name="T37" fmla="*/ 865 h 1356"/>
                <a:gd name="T38" fmla="*/ 68 w 1169"/>
                <a:gd name="T39" fmla="*/ 813 h 1356"/>
                <a:gd name="T40" fmla="*/ 11 w 1169"/>
                <a:gd name="T41" fmla="*/ 714 h 1356"/>
                <a:gd name="T42" fmla="*/ 26 w 1169"/>
                <a:gd name="T43" fmla="*/ 615 h 1356"/>
                <a:gd name="T44" fmla="*/ 117 w 1169"/>
                <a:gd name="T45" fmla="*/ 598 h 1356"/>
                <a:gd name="T46" fmla="*/ 197 w 1169"/>
                <a:gd name="T47" fmla="*/ 660 h 1356"/>
                <a:gd name="T48" fmla="*/ 269 w 1169"/>
                <a:gd name="T49" fmla="*/ 684 h 1356"/>
                <a:gd name="T50" fmla="*/ 293 w 1169"/>
                <a:gd name="T51" fmla="*/ 700 h 1356"/>
                <a:gd name="T52" fmla="*/ 313 w 1169"/>
                <a:gd name="T53" fmla="*/ 640 h 1356"/>
                <a:gd name="T54" fmla="*/ 417 w 1169"/>
                <a:gd name="T55" fmla="*/ 520 h 1356"/>
                <a:gd name="T56" fmla="*/ 505 w 1169"/>
                <a:gd name="T57" fmla="*/ 484 h 1356"/>
                <a:gd name="T58" fmla="*/ 601 w 1169"/>
                <a:gd name="T59" fmla="*/ 412 h 1356"/>
                <a:gd name="T60" fmla="*/ 653 w 1169"/>
                <a:gd name="T61" fmla="*/ 324 h 1356"/>
                <a:gd name="T62" fmla="*/ 785 w 1169"/>
                <a:gd name="T63" fmla="*/ 288 h 1356"/>
                <a:gd name="T64" fmla="*/ 913 w 1169"/>
                <a:gd name="T65" fmla="*/ 176 h 1356"/>
                <a:gd name="T66" fmla="*/ 1057 w 1169"/>
                <a:gd name="T67" fmla="*/ 60 h 1356"/>
                <a:gd name="T68" fmla="*/ 1119 w 1169"/>
                <a:gd name="T69" fmla="*/ 0 h 1356"/>
                <a:gd name="T70" fmla="*/ 1080 w 1169"/>
                <a:gd name="T71" fmla="*/ 140 h 1356"/>
                <a:gd name="T72" fmla="*/ 1064 w 1169"/>
                <a:gd name="T73" fmla="*/ 208 h 1356"/>
                <a:gd name="T74" fmla="*/ 1064 w 1169"/>
                <a:gd name="T75" fmla="*/ 396 h 1356"/>
                <a:gd name="T76" fmla="*/ 1059 w 1169"/>
                <a:gd name="T77" fmla="*/ 521 h 1356"/>
                <a:gd name="T78" fmla="*/ 1143 w 1169"/>
                <a:gd name="T79" fmla="*/ 610 h 1356"/>
                <a:gd name="T80" fmla="*/ 1023 w 1169"/>
                <a:gd name="T81" fmla="*/ 704 h 1356"/>
                <a:gd name="T82" fmla="*/ 1033 w 1169"/>
                <a:gd name="T83" fmla="*/ 818 h 1356"/>
                <a:gd name="T84" fmla="*/ 1085 w 1169"/>
                <a:gd name="T85" fmla="*/ 949 h 1356"/>
                <a:gd name="T86" fmla="*/ 1064 w 1169"/>
                <a:gd name="T87" fmla="*/ 970 h 1356"/>
                <a:gd name="T88" fmla="*/ 1116 w 1169"/>
                <a:gd name="T89" fmla="*/ 1069 h 1356"/>
                <a:gd name="T90" fmla="*/ 1075 w 1169"/>
                <a:gd name="T91" fmla="*/ 1163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69" h="1356">
                  <a:moveTo>
                    <a:pt x="1059" y="1178"/>
                  </a:moveTo>
                  <a:cubicBezTo>
                    <a:pt x="1090" y="1230"/>
                    <a:pt x="1090" y="1230"/>
                    <a:pt x="1090" y="1230"/>
                  </a:cubicBezTo>
                  <a:cubicBezTo>
                    <a:pt x="1023" y="1272"/>
                    <a:pt x="1023" y="1272"/>
                    <a:pt x="1023" y="1272"/>
                  </a:cubicBezTo>
                  <a:cubicBezTo>
                    <a:pt x="981" y="1272"/>
                    <a:pt x="981" y="1272"/>
                    <a:pt x="981" y="1272"/>
                  </a:cubicBezTo>
                  <a:cubicBezTo>
                    <a:pt x="981" y="1272"/>
                    <a:pt x="964" y="1282"/>
                    <a:pt x="942" y="1294"/>
                  </a:cubicBezTo>
                  <a:cubicBezTo>
                    <a:pt x="940" y="1296"/>
                    <a:pt x="937" y="1297"/>
                    <a:pt x="935" y="1299"/>
                  </a:cubicBezTo>
                  <a:cubicBezTo>
                    <a:pt x="932" y="1300"/>
                    <a:pt x="930" y="1302"/>
                    <a:pt x="927" y="1303"/>
                  </a:cubicBezTo>
                  <a:cubicBezTo>
                    <a:pt x="926" y="1304"/>
                    <a:pt x="925" y="1304"/>
                    <a:pt x="924" y="1305"/>
                  </a:cubicBezTo>
                  <a:cubicBezTo>
                    <a:pt x="923" y="1305"/>
                    <a:pt x="923" y="1305"/>
                    <a:pt x="922" y="1306"/>
                  </a:cubicBezTo>
                  <a:cubicBezTo>
                    <a:pt x="920" y="1307"/>
                    <a:pt x="917" y="1308"/>
                    <a:pt x="915" y="1310"/>
                  </a:cubicBezTo>
                  <a:cubicBezTo>
                    <a:pt x="915" y="1310"/>
                    <a:pt x="914" y="1310"/>
                    <a:pt x="914" y="1310"/>
                  </a:cubicBezTo>
                  <a:cubicBezTo>
                    <a:pt x="912" y="1312"/>
                    <a:pt x="910" y="1313"/>
                    <a:pt x="908" y="1314"/>
                  </a:cubicBezTo>
                  <a:cubicBezTo>
                    <a:pt x="906" y="1315"/>
                    <a:pt x="905" y="1316"/>
                    <a:pt x="903" y="1316"/>
                  </a:cubicBezTo>
                  <a:cubicBezTo>
                    <a:pt x="903" y="1317"/>
                    <a:pt x="902" y="1317"/>
                    <a:pt x="902" y="1317"/>
                  </a:cubicBezTo>
                  <a:cubicBezTo>
                    <a:pt x="899" y="1319"/>
                    <a:pt x="896" y="1320"/>
                    <a:pt x="893" y="1322"/>
                  </a:cubicBezTo>
                  <a:cubicBezTo>
                    <a:pt x="892" y="1322"/>
                    <a:pt x="892" y="1323"/>
                    <a:pt x="891" y="1323"/>
                  </a:cubicBezTo>
                  <a:cubicBezTo>
                    <a:pt x="890" y="1324"/>
                    <a:pt x="889" y="1324"/>
                    <a:pt x="888" y="1325"/>
                  </a:cubicBezTo>
                  <a:cubicBezTo>
                    <a:pt x="887" y="1325"/>
                    <a:pt x="887" y="1325"/>
                    <a:pt x="887" y="1325"/>
                  </a:cubicBezTo>
                  <a:cubicBezTo>
                    <a:pt x="886" y="1326"/>
                    <a:pt x="885" y="1326"/>
                    <a:pt x="884" y="1327"/>
                  </a:cubicBezTo>
                  <a:cubicBezTo>
                    <a:pt x="864" y="1337"/>
                    <a:pt x="849" y="1345"/>
                    <a:pt x="845" y="1345"/>
                  </a:cubicBezTo>
                  <a:cubicBezTo>
                    <a:pt x="845" y="1345"/>
                    <a:pt x="844" y="1345"/>
                    <a:pt x="843" y="1345"/>
                  </a:cubicBezTo>
                  <a:cubicBezTo>
                    <a:pt x="830" y="1346"/>
                    <a:pt x="793" y="1356"/>
                    <a:pt x="788" y="1356"/>
                  </a:cubicBezTo>
                  <a:cubicBezTo>
                    <a:pt x="783" y="1356"/>
                    <a:pt x="762" y="1330"/>
                    <a:pt x="762" y="1330"/>
                  </a:cubicBezTo>
                  <a:cubicBezTo>
                    <a:pt x="772" y="1293"/>
                    <a:pt x="772" y="1293"/>
                    <a:pt x="772" y="1293"/>
                  </a:cubicBezTo>
                  <a:cubicBezTo>
                    <a:pt x="772" y="1293"/>
                    <a:pt x="751" y="1272"/>
                    <a:pt x="751" y="1267"/>
                  </a:cubicBezTo>
                  <a:cubicBezTo>
                    <a:pt x="751" y="1262"/>
                    <a:pt x="746" y="1241"/>
                    <a:pt x="746" y="1241"/>
                  </a:cubicBezTo>
                  <a:cubicBezTo>
                    <a:pt x="751" y="1204"/>
                    <a:pt x="751" y="1204"/>
                    <a:pt x="751" y="1204"/>
                  </a:cubicBezTo>
                  <a:cubicBezTo>
                    <a:pt x="751" y="1189"/>
                    <a:pt x="751" y="1189"/>
                    <a:pt x="751" y="1189"/>
                  </a:cubicBezTo>
                  <a:cubicBezTo>
                    <a:pt x="736" y="1184"/>
                    <a:pt x="736" y="1184"/>
                    <a:pt x="736" y="1184"/>
                  </a:cubicBezTo>
                  <a:cubicBezTo>
                    <a:pt x="731" y="1126"/>
                    <a:pt x="731" y="1126"/>
                    <a:pt x="731" y="1126"/>
                  </a:cubicBezTo>
                  <a:cubicBezTo>
                    <a:pt x="715" y="1090"/>
                    <a:pt x="715" y="1090"/>
                    <a:pt x="715" y="1090"/>
                  </a:cubicBezTo>
                  <a:cubicBezTo>
                    <a:pt x="689" y="1095"/>
                    <a:pt x="689" y="1095"/>
                    <a:pt x="689" y="1095"/>
                  </a:cubicBezTo>
                  <a:cubicBezTo>
                    <a:pt x="684" y="1131"/>
                    <a:pt x="684" y="1131"/>
                    <a:pt x="684" y="1131"/>
                  </a:cubicBezTo>
                  <a:cubicBezTo>
                    <a:pt x="642" y="1147"/>
                    <a:pt x="642" y="1147"/>
                    <a:pt x="642" y="1147"/>
                  </a:cubicBezTo>
                  <a:cubicBezTo>
                    <a:pt x="605" y="1116"/>
                    <a:pt x="605" y="1116"/>
                    <a:pt x="605" y="1116"/>
                  </a:cubicBezTo>
                  <a:cubicBezTo>
                    <a:pt x="605" y="1079"/>
                    <a:pt x="605" y="1079"/>
                    <a:pt x="605" y="1079"/>
                  </a:cubicBezTo>
                  <a:cubicBezTo>
                    <a:pt x="558" y="1053"/>
                    <a:pt x="558" y="1053"/>
                    <a:pt x="558" y="1053"/>
                  </a:cubicBezTo>
                  <a:cubicBezTo>
                    <a:pt x="558" y="1022"/>
                    <a:pt x="558" y="1022"/>
                    <a:pt x="558" y="1022"/>
                  </a:cubicBezTo>
                  <a:cubicBezTo>
                    <a:pt x="543" y="991"/>
                    <a:pt x="543" y="991"/>
                    <a:pt x="543" y="991"/>
                  </a:cubicBezTo>
                  <a:cubicBezTo>
                    <a:pt x="501" y="964"/>
                    <a:pt x="501" y="964"/>
                    <a:pt x="501" y="964"/>
                  </a:cubicBezTo>
                  <a:cubicBezTo>
                    <a:pt x="454" y="975"/>
                    <a:pt x="454" y="975"/>
                    <a:pt x="454" y="975"/>
                  </a:cubicBezTo>
                  <a:cubicBezTo>
                    <a:pt x="386" y="1037"/>
                    <a:pt x="386" y="1037"/>
                    <a:pt x="386" y="1037"/>
                  </a:cubicBezTo>
                  <a:cubicBezTo>
                    <a:pt x="365" y="1032"/>
                    <a:pt x="365" y="1032"/>
                    <a:pt x="365" y="1032"/>
                  </a:cubicBezTo>
                  <a:cubicBezTo>
                    <a:pt x="355" y="1069"/>
                    <a:pt x="355" y="1069"/>
                    <a:pt x="355" y="1069"/>
                  </a:cubicBezTo>
                  <a:cubicBezTo>
                    <a:pt x="329" y="1058"/>
                    <a:pt x="329" y="1058"/>
                    <a:pt x="329" y="1058"/>
                  </a:cubicBezTo>
                  <a:cubicBezTo>
                    <a:pt x="251" y="1105"/>
                    <a:pt x="251" y="1105"/>
                    <a:pt x="251" y="1105"/>
                  </a:cubicBezTo>
                  <a:cubicBezTo>
                    <a:pt x="240" y="1210"/>
                    <a:pt x="240" y="1210"/>
                    <a:pt x="240" y="1210"/>
                  </a:cubicBezTo>
                  <a:cubicBezTo>
                    <a:pt x="204" y="1225"/>
                    <a:pt x="204" y="1225"/>
                    <a:pt x="204" y="1225"/>
                  </a:cubicBezTo>
                  <a:cubicBezTo>
                    <a:pt x="172" y="1189"/>
                    <a:pt x="172" y="1189"/>
                    <a:pt x="172" y="1189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93" y="1027"/>
                    <a:pt x="193" y="1027"/>
                    <a:pt x="193" y="1027"/>
                  </a:cubicBezTo>
                  <a:cubicBezTo>
                    <a:pt x="214" y="1006"/>
                    <a:pt x="214" y="1006"/>
                    <a:pt x="214" y="1006"/>
                  </a:cubicBezTo>
                  <a:cubicBezTo>
                    <a:pt x="209" y="964"/>
                    <a:pt x="209" y="964"/>
                    <a:pt x="209" y="964"/>
                  </a:cubicBezTo>
                  <a:cubicBezTo>
                    <a:pt x="230" y="938"/>
                    <a:pt x="230" y="938"/>
                    <a:pt x="230" y="938"/>
                  </a:cubicBezTo>
                  <a:cubicBezTo>
                    <a:pt x="230" y="937"/>
                    <a:pt x="230" y="937"/>
                    <a:pt x="230" y="937"/>
                  </a:cubicBezTo>
                  <a:cubicBezTo>
                    <a:pt x="240" y="907"/>
                    <a:pt x="240" y="907"/>
                    <a:pt x="240" y="907"/>
                  </a:cubicBezTo>
                  <a:cubicBezTo>
                    <a:pt x="219" y="865"/>
                    <a:pt x="219" y="865"/>
                    <a:pt x="219" y="865"/>
                  </a:cubicBezTo>
                  <a:cubicBezTo>
                    <a:pt x="219" y="865"/>
                    <a:pt x="178" y="860"/>
                    <a:pt x="162" y="850"/>
                  </a:cubicBezTo>
                  <a:cubicBezTo>
                    <a:pt x="146" y="839"/>
                    <a:pt x="136" y="813"/>
                    <a:pt x="136" y="813"/>
                  </a:cubicBezTo>
                  <a:cubicBezTo>
                    <a:pt x="68" y="813"/>
                    <a:pt x="68" y="813"/>
                    <a:pt x="68" y="813"/>
                  </a:cubicBezTo>
                  <a:cubicBezTo>
                    <a:pt x="68" y="714"/>
                    <a:pt x="68" y="714"/>
                    <a:pt x="68" y="714"/>
                  </a:cubicBezTo>
                  <a:cubicBezTo>
                    <a:pt x="47" y="704"/>
                    <a:pt x="47" y="704"/>
                    <a:pt x="47" y="704"/>
                  </a:cubicBezTo>
                  <a:cubicBezTo>
                    <a:pt x="11" y="714"/>
                    <a:pt x="11" y="714"/>
                    <a:pt x="11" y="714"/>
                  </a:cubicBezTo>
                  <a:cubicBezTo>
                    <a:pt x="0" y="688"/>
                    <a:pt x="0" y="688"/>
                    <a:pt x="0" y="688"/>
                  </a:cubicBezTo>
                  <a:cubicBezTo>
                    <a:pt x="37" y="652"/>
                    <a:pt x="37" y="652"/>
                    <a:pt x="37" y="652"/>
                  </a:cubicBezTo>
                  <a:cubicBezTo>
                    <a:pt x="26" y="615"/>
                    <a:pt x="26" y="615"/>
                    <a:pt x="26" y="615"/>
                  </a:cubicBezTo>
                  <a:cubicBezTo>
                    <a:pt x="58" y="589"/>
                    <a:pt x="58" y="589"/>
                    <a:pt x="58" y="589"/>
                  </a:cubicBezTo>
                  <a:cubicBezTo>
                    <a:pt x="94" y="610"/>
                    <a:pt x="94" y="610"/>
                    <a:pt x="94" y="610"/>
                  </a:cubicBezTo>
                  <a:cubicBezTo>
                    <a:pt x="117" y="598"/>
                    <a:pt x="117" y="598"/>
                    <a:pt x="117" y="598"/>
                  </a:cubicBezTo>
                  <a:cubicBezTo>
                    <a:pt x="117" y="600"/>
                    <a:pt x="117" y="600"/>
                    <a:pt x="117" y="600"/>
                  </a:cubicBezTo>
                  <a:cubicBezTo>
                    <a:pt x="153" y="600"/>
                    <a:pt x="153" y="600"/>
                    <a:pt x="153" y="600"/>
                  </a:cubicBezTo>
                  <a:cubicBezTo>
                    <a:pt x="197" y="660"/>
                    <a:pt x="197" y="660"/>
                    <a:pt x="197" y="660"/>
                  </a:cubicBezTo>
                  <a:cubicBezTo>
                    <a:pt x="233" y="660"/>
                    <a:pt x="233" y="660"/>
                    <a:pt x="233" y="660"/>
                  </a:cubicBezTo>
                  <a:cubicBezTo>
                    <a:pt x="241" y="684"/>
                    <a:pt x="241" y="684"/>
                    <a:pt x="241" y="684"/>
                  </a:cubicBezTo>
                  <a:cubicBezTo>
                    <a:pt x="269" y="684"/>
                    <a:pt x="269" y="684"/>
                    <a:pt x="269" y="684"/>
                  </a:cubicBezTo>
                  <a:cubicBezTo>
                    <a:pt x="281" y="704"/>
                    <a:pt x="281" y="704"/>
                    <a:pt x="281" y="704"/>
                  </a:cubicBezTo>
                  <a:cubicBezTo>
                    <a:pt x="285" y="703"/>
                    <a:pt x="285" y="703"/>
                    <a:pt x="285" y="703"/>
                  </a:cubicBezTo>
                  <a:cubicBezTo>
                    <a:pt x="293" y="700"/>
                    <a:pt x="293" y="700"/>
                    <a:pt x="293" y="700"/>
                  </a:cubicBezTo>
                  <a:cubicBezTo>
                    <a:pt x="297" y="668"/>
                    <a:pt x="297" y="668"/>
                    <a:pt x="297" y="668"/>
                  </a:cubicBezTo>
                  <a:cubicBezTo>
                    <a:pt x="309" y="664"/>
                    <a:pt x="309" y="664"/>
                    <a:pt x="309" y="664"/>
                  </a:cubicBezTo>
                  <a:cubicBezTo>
                    <a:pt x="313" y="640"/>
                    <a:pt x="313" y="640"/>
                    <a:pt x="313" y="640"/>
                  </a:cubicBezTo>
                  <a:cubicBezTo>
                    <a:pt x="313" y="640"/>
                    <a:pt x="341" y="632"/>
                    <a:pt x="345" y="632"/>
                  </a:cubicBezTo>
                  <a:cubicBezTo>
                    <a:pt x="349" y="632"/>
                    <a:pt x="413" y="548"/>
                    <a:pt x="413" y="548"/>
                  </a:cubicBezTo>
                  <a:cubicBezTo>
                    <a:pt x="417" y="520"/>
                    <a:pt x="417" y="520"/>
                    <a:pt x="417" y="520"/>
                  </a:cubicBezTo>
                  <a:cubicBezTo>
                    <a:pt x="441" y="520"/>
                    <a:pt x="441" y="520"/>
                    <a:pt x="441" y="520"/>
                  </a:cubicBezTo>
                  <a:cubicBezTo>
                    <a:pt x="485" y="480"/>
                    <a:pt x="485" y="480"/>
                    <a:pt x="485" y="480"/>
                  </a:cubicBezTo>
                  <a:cubicBezTo>
                    <a:pt x="505" y="484"/>
                    <a:pt x="505" y="484"/>
                    <a:pt x="505" y="484"/>
                  </a:cubicBezTo>
                  <a:cubicBezTo>
                    <a:pt x="573" y="420"/>
                    <a:pt x="573" y="420"/>
                    <a:pt x="573" y="420"/>
                  </a:cubicBezTo>
                  <a:cubicBezTo>
                    <a:pt x="581" y="452"/>
                    <a:pt x="581" y="452"/>
                    <a:pt x="581" y="452"/>
                  </a:cubicBezTo>
                  <a:cubicBezTo>
                    <a:pt x="601" y="412"/>
                    <a:pt x="601" y="412"/>
                    <a:pt x="601" y="412"/>
                  </a:cubicBezTo>
                  <a:cubicBezTo>
                    <a:pt x="601" y="412"/>
                    <a:pt x="641" y="412"/>
                    <a:pt x="645" y="408"/>
                  </a:cubicBezTo>
                  <a:cubicBezTo>
                    <a:pt x="649" y="404"/>
                    <a:pt x="629" y="368"/>
                    <a:pt x="629" y="368"/>
                  </a:cubicBezTo>
                  <a:cubicBezTo>
                    <a:pt x="653" y="324"/>
                    <a:pt x="653" y="324"/>
                    <a:pt x="653" y="324"/>
                  </a:cubicBezTo>
                  <a:cubicBezTo>
                    <a:pt x="665" y="344"/>
                    <a:pt x="665" y="344"/>
                    <a:pt x="665" y="344"/>
                  </a:cubicBezTo>
                  <a:cubicBezTo>
                    <a:pt x="697" y="300"/>
                    <a:pt x="697" y="300"/>
                    <a:pt x="697" y="300"/>
                  </a:cubicBezTo>
                  <a:cubicBezTo>
                    <a:pt x="785" y="288"/>
                    <a:pt x="785" y="288"/>
                    <a:pt x="785" y="288"/>
                  </a:cubicBezTo>
                  <a:cubicBezTo>
                    <a:pt x="833" y="136"/>
                    <a:pt x="833" y="136"/>
                    <a:pt x="833" y="136"/>
                  </a:cubicBezTo>
                  <a:cubicBezTo>
                    <a:pt x="867" y="153"/>
                    <a:pt x="867" y="153"/>
                    <a:pt x="867" y="153"/>
                  </a:cubicBezTo>
                  <a:cubicBezTo>
                    <a:pt x="913" y="176"/>
                    <a:pt x="913" y="176"/>
                    <a:pt x="913" y="176"/>
                  </a:cubicBezTo>
                  <a:cubicBezTo>
                    <a:pt x="949" y="172"/>
                    <a:pt x="949" y="172"/>
                    <a:pt x="949" y="172"/>
                  </a:cubicBezTo>
                  <a:cubicBezTo>
                    <a:pt x="993" y="100"/>
                    <a:pt x="993" y="100"/>
                    <a:pt x="993" y="100"/>
                  </a:cubicBezTo>
                  <a:cubicBezTo>
                    <a:pt x="1057" y="60"/>
                    <a:pt x="1057" y="60"/>
                    <a:pt x="1057" y="60"/>
                  </a:cubicBezTo>
                  <a:cubicBezTo>
                    <a:pt x="1057" y="16"/>
                    <a:pt x="1057" y="16"/>
                    <a:pt x="1057" y="16"/>
                  </a:cubicBezTo>
                  <a:cubicBezTo>
                    <a:pt x="1093" y="0"/>
                    <a:pt x="1093" y="0"/>
                    <a:pt x="1093" y="0"/>
                  </a:cubicBezTo>
                  <a:cubicBezTo>
                    <a:pt x="1119" y="0"/>
                    <a:pt x="1119" y="0"/>
                    <a:pt x="1119" y="0"/>
                  </a:cubicBezTo>
                  <a:cubicBezTo>
                    <a:pt x="1122" y="52"/>
                    <a:pt x="1122" y="52"/>
                    <a:pt x="1122" y="52"/>
                  </a:cubicBezTo>
                  <a:cubicBezTo>
                    <a:pt x="1080" y="73"/>
                    <a:pt x="1080" y="73"/>
                    <a:pt x="1080" y="73"/>
                  </a:cubicBezTo>
                  <a:cubicBezTo>
                    <a:pt x="1080" y="140"/>
                    <a:pt x="1080" y="140"/>
                    <a:pt x="1080" y="140"/>
                  </a:cubicBezTo>
                  <a:cubicBezTo>
                    <a:pt x="1085" y="142"/>
                    <a:pt x="1085" y="142"/>
                    <a:pt x="1085" y="142"/>
                  </a:cubicBezTo>
                  <a:cubicBezTo>
                    <a:pt x="1064" y="177"/>
                    <a:pt x="1064" y="177"/>
                    <a:pt x="1064" y="177"/>
                  </a:cubicBezTo>
                  <a:cubicBezTo>
                    <a:pt x="1064" y="208"/>
                    <a:pt x="1064" y="208"/>
                    <a:pt x="1064" y="208"/>
                  </a:cubicBezTo>
                  <a:cubicBezTo>
                    <a:pt x="1043" y="229"/>
                    <a:pt x="1043" y="229"/>
                    <a:pt x="1043" y="229"/>
                  </a:cubicBezTo>
                  <a:cubicBezTo>
                    <a:pt x="1075" y="323"/>
                    <a:pt x="1075" y="323"/>
                    <a:pt x="1075" y="323"/>
                  </a:cubicBezTo>
                  <a:cubicBezTo>
                    <a:pt x="1064" y="396"/>
                    <a:pt x="1064" y="396"/>
                    <a:pt x="1064" y="396"/>
                  </a:cubicBezTo>
                  <a:cubicBezTo>
                    <a:pt x="1043" y="438"/>
                    <a:pt x="1043" y="438"/>
                    <a:pt x="1043" y="438"/>
                  </a:cubicBezTo>
                  <a:cubicBezTo>
                    <a:pt x="1050" y="470"/>
                    <a:pt x="1050" y="470"/>
                    <a:pt x="1050" y="470"/>
                  </a:cubicBezTo>
                  <a:cubicBezTo>
                    <a:pt x="1059" y="521"/>
                    <a:pt x="1059" y="521"/>
                    <a:pt x="1059" y="521"/>
                  </a:cubicBezTo>
                  <a:cubicBezTo>
                    <a:pt x="1090" y="526"/>
                    <a:pt x="1090" y="526"/>
                    <a:pt x="1090" y="526"/>
                  </a:cubicBezTo>
                  <a:cubicBezTo>
                    <a:pt x="1094" y="533"/>
                    <a:pt x="1094" y="533"/>
                    <a:pt x="1094" y="533"/>
                  </a:cubicBezTo>
                  <a:cubicBezTo>
                    <a:pt x="1143" y="610"/>
                    <a:pt x="1143" y="610"/>
                    <a:pt x="1143" y="610"/>
                  </a:cubicBezTo>
                  <a:cubicBezTo>
                    <a:pt x="1143" y="672"/>
                    <a:pt x="1143" y="672"/>
                    <a:pt x="1143" y="672"/>
                  </a:cubicBezTo>
                  <a:cubicBezTo>
                    <a:pt x="1085" y="709"/>
                    <a:pt x="1085" y="709"/>
                    <a:pt x="1085" y="709"/>
                  </a:cubicBezTo>
                  <a:cubicBezTo>
                    <a:pt x="1023" y="704"/>
                    <a:pt x="1023" y="704"/>
                    <a:pt x="1023" y="704"/>
                  </a:cubicBezTo>
                  <a:cubicBezTo>
                    <a:pt x="1017" y="740"/>
                    <a:pt x="1017" y="740"/>
                    <a:pt x="1017" y="740"/>
                  </a:cubicBezTo>
                  <a:cubicBezTo>
                    <a:pt x="1043" y="787"/>
                    <a:pt x="1043" y="787"/>
                    <a:pt x="1043" y="787"/>
                  </a:cubicBezTo>
                  <a:cubicBezTo>
                    <a:pt x="1033" y="818"/>
                    <a:pt x="1033" y="818"/>
                    <a:pt x="1033" y="818"/>
                  </a:cubicBezTo>
                  <a:cubicBezTo>
                    <a:pt x="1012" y="834"/>
                    <a:pt x="1012" y="834"/>
                    <a:pt x="1012" y="834"/>
                  </a:cubicBezTo>
                  <a:cubicBezTo>
                    <a:pt x="1096" y="923"/>
                    <a:pt x="1096" y="923"/>
                    <a:pt x="1096" y="923"/>
                  </a:cubicBezTo>
                  <a:cubicBezTo>
                    <a:pt x="1085" y="949"/>
                    <a:pt x="1085" y="949"/>
                    <a:pt x="1085" y="949"/>
                  </a:cubicBezTo>
                  <a:cubicBezTo>
                    <a:pt x="1064" y="928"/>
                    <a:pt x="1064" y="928"/>
                    <a:pt x="1064" y="928"/>
                  </a:cubicBezTo>
                  <a:cubicBezTo>
                    <a:pt x="1043" y="949"/>
                    <a:pt x="1043" y="949"/>
                    <a:pt x="1043" y="949"/>
                  </a:cubicBezTo>
                  <a:cubicBezTo>
                    <a:pt x="1064" y="970"/>
                    <a:pt x="1064" y="970"/>
                    <a:pt x="1064" y="970"/>
                  </a:cubicBezTo>
                  <a:cubicBezTo>
                    <a:pt x="1059" y="996"/>
                    <a:pt x="1059" y="996"/>
                    <a:pt x="1059" y="996"/>
                  </a:cubicBezTo>
                  <a:cubicBezTo>
                    <a:pt x="1116" y="1032"/>
                    <a:pt x="1116" y="1032"/>
                    <a:pt x="1116" y="1032"/>
                  </a:cubicBezTo>
                  <a:cubicBezTo>
                    <a:pt x="1116" y="1069"/>
                    <a:pt x="1116" y="1069"/>
                    <a:pt x="1116" y="1069"/>
                  </a:cubicBezTo>
                  <a:cubicBezTo>
                    <a:pt x="1126" y="1076"/>
                    <a:pt x="1126" y="1076"/>
                    <a:pt x="1126" y="1076"/>
                  </a:cubicBezTo>
                  <a:cubicBezTo>
                    <a:pt x="1169" y="1111"/>
                    <a:pt x="1169" y="1111"/>
                    <a:pt x="1169" y="1111"/>
                  </a:cubicBezTo>
                  <a:cubicBezTo>
                    <a:pt x="1075" y="1163"/>
                    <a:pt x="1075" y="1163"/>
                    <a:pt x="1075" y="1163"/>
                  </a:cubicBezTo>
                  <a:lnTo>
                    <a:pt x="1059" y="1178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8" name="ร้อยเอ็ด">
              <a:extLst>
                <a:ext uri="{FF2B5EF4-FFF2-40B4-BE49-F238E27FC236}">
                  <a16:creationId xmlns:a16="http://schemas.microsoft.com/office/drawing/2014/main" id="{534ABC7F-E214-46FF-86DD-3FD9D7377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9921" y="2076623"/>
              <a:ext cx="389546" cy="400519"/>
            </a:xfrm>
            <a:custGeom>
              <a:avLst/>
              <a:gdLst>
                <a:gd name="T0" fmla="*/ 944 w 951"/>
                <a:gd name="T1" fmla="*/ 183 h 981"/>
                <a:gd name="T2" fmla="*/ 861 w 951"/>
                <a:gd name="T3" fmla="*/ 277 h 981"/>
                <a:gd name="T4" fmla="*/ 741 w 951"/>
                <a:gd name="T5" fmla="*/ 334 h 981"/>
                <a:gd name="T6" fmla="*/ 746 w 951"/>
                <a:gd name="T7" fmla="*/ 407 h 981"/>
                <a:gd name="T8" fmla="*/ 663 w 951"/>
                <a:gd name="T9" fmla="*/ 454 h 981"/>
                <a:gd name="T10" fmla="*/ 668 w 951"/>
                <a:gd name="T11" fmla="*/ 496 h 981"/>
                <a:gd name="T12" fmla="*/ 673 w 951"/>
                <a:gd name="T13" fmla="*/ 574 h 981"/>
                <a:gd name="T14" fmla="*/ 663 w 951"/>
                <a:gd name="T15" fmla="*/ 637 h 981"/>
                <a:gd name="T16" fmla="*/ 767 w 951"/>
                <a:gd name="T17" fmla="*/ 637 h 981"/>
                <a:gd name="T18" fmla="*/ 803 w 951"/>
                <a:gd name="T19" fmla="*/ 741 h 981"/>
                <a:gd name="T20" fmla="*/ 750 w 951"/>
                <a:gd name="T21" fmla="*/ 842 h 981"/>
                <a:gd name="T22" fmla="*/ 715 w 951"/>
                <a:gd name="T23" fmla="*/ 856 h 981"/>
                <a:gd name="T24" fmla="*/ 642 w 951"/>
                <a:gd name="T25" fmla="*/ 944 h 981"/>
                <a:gd name="T26" fmla="*/ 600 w 951"/>
                <a:gd name="T27" fmla="*/ 981 h 981"/>
                <a:gd name="T28" fmla="*/ 532 w 951"/>
                <a:gd name="T29" fmla="*/ 929 h 981"/>
                <a:gd name="T30" fmla="*/ 454 w 951"/>
                <a:gd name="T31" fmla="*/ 955 h 981"/>
                <a:gd name="T32" fmla="*/ 292 w 951"/>
                <a:gd name="T33" fmla="*/ 929 h 981"/>
                <a:gd name="T34" fmla="*/ 224 w 951"/>
                <a:gd name="T35" fmla="*/ 965 h 981"/>
                <a:gd name="T36" fmla="*/ 124 w 951"/>
                <a:gd name="T37" fmla="*/ 947 h 981"/>
                <a:gd name="T38" fmla="*/ 115 w 951"/>
                <a:gd name="T39" fmla="*/ 949 h 981"/>
                <a:gd name="T40" fmla="*/ 68 w 951"/>
                <a:gd name="T41" fmla="*/ 876 h 981"/>
                <a:gd name="T42" fmla="*/ 0 w 951"/>
                <a:gd name="T43" fmla="*/ 814 h 981"/>
                <a:gd name="T44" fmla="*/ 26 w 951"/>
                <a:gd name="T45" fmla="*/ 720 h 981"/>
                <a:gd name="T46" fmla="*/ 73 w 951"/>
                <a:gd name="T47" fmla="*/ 689 h 981"/>
                <a:gd name="T48" fmla="*/ 136 w 951"/>
                <a:gd name="T49" fmla="*/ 689 h 981"/>
                <a:gd name="T50" fmla="*/ 162 w 951"/>
                <a:gd name="T51" fmla="*/ 517 h 981"/>
                <a:gd name="T52" fmla="*/ 167 w 951"/>
                <a:gd name="T53" fmla="*/ 444 h 981"/>
                <a:gd name="T54" fmla="*/ 162 w 951"/>
                <a:gd name="T55" fmla="*/ 360 h 981"/>
                <a:gd name="T56" fmla="*/ 204 w 951"/>
                <a:gd name="T57" fmla="*/ 261 h 981"/>
                <a:gd name="T58" fmla="*/ 261 w 951"/>
                <a:gd name="T59" fmla="*/ 261 h 981"/>
                <a:gd name="T60" fmla="*/ 324 w 951"/>
                <a:gd name="T61" fmla="*/ 271 h 981"/>
                <a:gd name="T62" fmla="*/ 350 w 951"/>
                <a:gd name="T63" fmla="*/ 235 h 981"/>
                <a:gd name="T64" fmla="*/ 423 w 951"/>
                <a:gd name="T65" fmla="*/ 167 h 981"/>
                <a:gd name="T66" fmla="*/ 376 w 951"/>
                <a:gd name="T67" fmla="*/ 84 h 981"/>
                <a:gd name="T68" fmla="*/ 537 w 951"/>
                <a:gd name="T69" fmla="*/ 11 h 981"/>
                <a:gd name="T70" fmla="*/ 652 w 951"/>
                <a:gd name="T71" fmla="*/ 32 h 981"/>
                <a:gd name="T72" fmla="*/ 683 w 951"/>
                <a:gd name="T73" fmla="*/ 78 h 981"/>
                <a:gd name="T74" fmla="*/ 856 w 951"/>
                <a:gd name="T75" fmla="*/ 47 h 981"/>
                <a:gd name="T76" fmla="*/ 861 w 951"/>
                <a:gd name="T77" fmla="*/ 42 h 981"/>
                <a:gd name="T78" fmla="*/ 908 w 951"/>
                <a:gd name="T79" fmla="*/ 0 h 981"/>
                <a:gd name="T80" fmla="*/ 923 w 951"/>
                <a:gd name="T81" fmla="*/ 131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1" h="981">
                  <a:moveTo>
                    <a:pt x="951" y="140"/>
                  </a:moveTo>
                  <a:cubicBezTo>
                    <a:pt x="944" y="183"/>
                    <a:pt x="944" y="183"/>
                    <a:pt x="944" y="183"/>
                  </a:cubicBezTo>
                  <a:cubicBezTo>
                    <a:pt x="866" y="230"/>
                    <a:pt x="866" y="230"/>
                    <a:pt x="866" y="230"/>
                  </a:cubicBezTo>
                  <a:cubicBezTo>
                    <a:pt x="861" y="277"/>
                    <a:pt x="861" y="277"/>
                    <a:pt x="861" y="277"/>
                  </a:cubicBezTo>
                  <a:cubicBezTo>
                    <a:pt x="777" y="324"/>
                    <a:pt x="777" y="324"/>
                    <a:pt x="777" y="324"/>
                  </a:cubicBezTo>
                  <a:cubicBezTo>
                    <a:pt x="741" y="334"/>
                    <a:pt x="741" y="334"/>
                    <a:pt x="741" y="334"/>
                  </a:cubicBezTo>
                  <a:cubicBezTo>
                    <a:pt x="730" y="381"/>
                    <a:pt x="730" y="381"/>
                    <a:pt x="730" y="381"/>
                  </a:cubicBezTo>
                  <a:cubicBezTo>
                    <a:pt x="746" y="407"/>
                    <a:pt x="746" y="407"/>
                    <a:pt x="746" y="407"/>
                  </a:cubicBezTo>
                  <a:cubicBezTo>
                    <a:pt x="730" y="454"/>
                    <a:pt x="730" y="454"/>
                    <a:pt x="730" y="454"/>
                  </a:cubicBezTo>
                  <a:cubicBezTo>
                    <a:pt x="663" y="454"/>
                    <a:pt x="663" y="454"/>
                    <a:pt x="663" y="454"/>
                  </a:cubicBezTo>
                  <a:cubicBezTo>
                    <a:pt x="657" y="475"/>
                    <a:pt x="657" y="475"/>
                    <a:pt x="657" y="475"/>
                  </a:cubicBezTo>
                  <a:cubicBezTo>
                    <a:pt x="668" y="496"/>
                    <a:pt x="668" y="496"/>
                    <a:pt x="668" y="496"/>
                  </a:cubicBezTo>
                  <a:cubicBezTo>
                    <a:pt x="657" y="537"/>
                    <a:pt x="657" y="537"/>
                    <a:pt x="657" y="537"/>
                  </a:cubicBezTo>
                  <a:cubicBezTo>
                    <a:pt x="673" y="574"/>
                    <a:pt x="673" y="574"/>
                    <a:pt x="673" y="574"/>
                  </a:cubicBezTo>
                  <a:cubicBezTo>
                    <a:pt x="652" y="631"/>
                    <a:pt x="652" y="631"/>
                    <a:pt x="652" y="631"/>
                  </a:cubicBezTo>
                  <a:cubicBezTo>
                    <a:pt x="663" y="637"/>
                    <a:pt x="663" y="637"/>
                    <a:pt x="663" y="637"/>
                  </a:cubicBezTo>
                  <a:cubicBezTo>
                    <a:pt x="663" y="637"/>
                    <a:pt x="725" y="595"/>
                    <a:pt x="730" y="600"/>
                  </a:cubicBezTo>
                  <a:cubicBezTo>
                    <a:pt x="736" y="605"/>
                    <a:pt x="767" y="637"/>
                    <a:pt x="767" y="637"/>
                  </a:cubicBezTo>
                  <a:cubicBezTo>
                    <a:pt x="767" y="637"/>
                    <a:pt x="751" y="694"/>
                    <a:pt x="756" y="699"/>
                  </a:cubicBezTo>
                  <a:cubicBezTo>
                    <a:pt x="762" y="704"/>
                    <a:pt x="803" y="741"/>
                    <a:pt x="803" y="741"/>
                  </a:cubicBezTo>
                  <a:cubicBezTo>
                    <a:pt x="803" y="793"/>
                    <a:pt x="803" y="793"/>
                    <a:pt x="803" y="793"/>
                  </a:cubicBezTo>
                  <a:cubicBezTo>
                    <a:pt x="750" y="842"/>
                    <a:pt x="750" y="842"/>
                    <a:pt x="750" y="842"/>
                  </a:cubicBezTo>
                  <a:cubicBezTo>
                    <a:pt x="746" y="835"/>
                    <a:pt x="746" y="835"/>
                    <a:pt x="746" y="835"/>
                  </a:cubicBezTo>
                  <a:cubicBezTo>
                    <a:pt x="715" y="856"/>
                    <a:pt x="715" y="856"/>
                    <a:pt x="715" y="856"/>
                  </a:cubicBezTo>
                  <a:cubicBezTo>
                    <a:pt x="682" y="895"/>
                    <a:pt x="682" y="895"/>
                    <a:pt x="682" y="895"/>
                  </a:cubicBezTo>
                  <a:cubicBezTo>
                    <a:pt x="642" y="944"/>
                    <a:pt x="642" y="944"/>
                    <a:pt x="642" y="944"/>
                  </a:cubicBezTo>
                  <a:cubicBezTo>
                    <a:pt x="633" y="971"/>
                    <a:pt x="633" y="971"/>
                    <a:pt x="633" y="971"/>
                  </a:cubicBezTo>
                  <a:cubicBezTo>
                    <a:pt x="600" y="981"/>
                    <a:pt x="600" y="981"/>
                    <a:pt x="600" y="981"/>
                  </a:cubicBezTo>
                  <a:cubicBezTo>
                    <a:pt x="553" y="949"/>
                    <a:pt x="553" y="949"/>
                    <a:pt x="553" y="949"/>
                  </a:cubicBezTo>
                  <a:cubicBezTo>
                    <a:pt x="532" y="929"/>
                    <a:pt x="532" y="929"/>
                    <a:pt x="532" y="929"/>
                  </a:cubicBezTo>
                  <a:cubicBezTo>
                    <a:pt x="496" y="929"/>
                    <a:pt x="496" y="929"/>
                    <a:pt x="496" y="929"/>
                  </a:cubicBezTo>
                  <a:cubicBezTo>
                    <a:pt x="454" y="955"/>
                    <a:pt x="454" y="955"/>
                    <a:pt x="454" y="955"/>
                  </a:cubicBezTo>
                  <a:cubicBezTo>
                    <a:pt x="344" y="955"/>
                    <a:pt x="344" y="955"/>
                    <a:pt x="344" y="955"/>
                  </a:cubicBezTo>
                  <a:cubicBezTo>
                    <a:pt x="292" y="929"/>
                    <a:pt x="292" y="929"/>
                    <a:pt x="292" y="929"/>
                  </a:cubicBezTo>
                  <a:cubicBezTo>
                    <a:pt x="261" y="939"/>
                    <a:pt x="261" y="939"/>
                    <a:pt x="261" y="939"/>
                  </a:cubicBezTo>
                  <a:cubicBezTo>
                    <a:pt x="224" y="965"/>
                    <a:pt x="224" y="965"/>
                    <a:pt x="224" y="965"/>
                  </a:cubicBezTo>
                  <a:cubicBezTo>
                    <a:pt x="162" y="939"/>
                    <a:pt x="162" y="939"/>
                    <a:pt x="162" y="939"/>
                  </a:cubicBezTo>
                  <a:cubicBezTo>
                    <a:pt x="124" y="947"/>
                    <a:pt x="124" y="947"/>
                    <a:pt x="124" y="947"/>
                  </a:cubicBezTo>
                  <a:cubicBezTo>
                    <a:pt x="124" y="947"/>
                    <a:pt x="124" y="947"/>
                    <a:pt x="124" y="947"/>
                  </a:cubicBezTo>
                  <a:cubicBezTo>
                    <a:pt x="115" y="949"/>
                    <a:pt x="115" y="949"/>
                    <a:pt x="115" y="949"/>
                  </a:cubicBezTo>
                  <a:cubicBezTo>
                    <a:pt x="125" y="876"/>
                    <a:pt x="125" y="876"/>
                    <a:pt x="125" y="876"/>
                  </a:cubicBezTo>
                  <a:cubicBezTo>
                    <a:pt x="125" y="876"/>
                    <a:pt x="68" y="882"/>
                    <a:pt x="68" y="876"/>
                  </a:cubicBezTo>
                  <a:cubicBezTo>
                    <a:pt x="68" y="873"/>
                    <a:pt x="35" y="843"/>
                    <a:pt x="15" y="826"/>
                  </a:cubicBezTo>
                  <a:cubicBezTo>
                    <a:pt x="6" y="819"/>
                    <a:pt x="0" y="814"/>
                    <a:pt x="0" y="814"/>
                  </a:cubicBezTo>
                  <a:cubicBezTo>
                    <a:pt x="26" y="746"/>
                    <a:pt x="26" y="746"/>
                    <a:pt x="26" y="746"/>
                  </a:cubicBezTo>
                  <a:cubicBezTo>
                    <a:pt x="26" y="720"/>
                    <a:pt x="26" y="720"/>
                    <a:pt x="26" y="720"/>
                  </a:cubicBezTo>
                  <a:cubicBezTo>
                    <a:pt x="58" y="710"/>
                    <a:pt x="58" y="710"/>
                    <a:pt x="58" y="710"/>
                  </a:cubicBezTo>
                  <a:cubicBezTo>
                    <a:pt x="73" y="689"/>
                    <a:pt x="73" y="689"/>
                    <a:pt x="73" y="689"/>
                  </a:cubicBezTo>
                  <a:cubicBezTo>
                    <a:pt x="110" y="704"/>
                    <a:pt x="110" y="704"/>
                    <a:pt x="110" y="704"/>
                  </a:cubicBezTo>
                  <a:cubicBezTo>
                    <a:pt x="136" y="689"/>
                    <a:pt x="136" y="689"/>
                    <a:pt x="136" y="689"/>
                  </a:cubicBezTo>
                  <a:cubicBezTo>
                    <a:pt x="125" y="647"/>
                    <a:pt x="125" y="647"/>
                    <a:pt x="125" y="647"/>
                  </a:cubicBezTo>
                  <a:cubicBezTo>
                    <a:pt x="162" y="517"/>
                    <a:pt x="162" y="517"/>
                    <a:pt x="162" y="517"/>
                  </a:cubicBezTo>
                  <a:cubicBezTo>
                    <a:pt x="188" y="506"/>
                    <a:pt x="188" y="506"/>
                    <a:pt x="188" y="506"/>
                  </a:cubicBezTo>
                  <a:cubicBezTo>
                    <a:pt x="167" y="444"/>
                    <a:pt x="167" y="444"/>
                    <a:pt x="167" y="444"/>
                  </a:cubicBezTo>
                  <a:cubicBezTo>
                    <a:pt x="177" y="397"/>
                    <a:pt x="177" y="397"/>
                    <a:pt x="177" y="397"/>
                  </a:cubicBezTo>
                  <a:cubicBezTo>
                    <a:pt x="162" y="360"/>
                    <a:pt x="162" y="360"/>
                    <a:pt x="162" y="360"/>
                  </a:cubicBezTo>
                  <a:cubicBezTo>
                    <a:pt x="167" y="318"/>
                    <a:pt x="167" y="318"/>
                    <a:pt x="167" y="318"/>
                  </a:cubicBezTo>
                  <a:cubicBezTo>
                    <a:pt x="204" y="261"/>
                    <a:pt x="204" y="261"/>
                    <a:pt x="204" y="261"/>
                  </a:cubicBezTo>
                  <a:cubicBezTo>
                    <a:pt x="235" y="240"/>
                    <a:pt x="235" y="240"/>
                    <a:pt x="235" y="240"/>
                  </a:cubicBezTo>
                  <a:cubicBezTo>
                    <a:pt x="261" y="261"/>
                    <a:pt x="261" y="261"/>
                    <a:pt x="261" y="261"/>
                  </a:cubicBezTo>
                  <a:cubicBezTo>
                    <a:pt x="297" y="251"/>
                    <a:pt x="297" y="251"/>
                    <a:pt x="297" y="251"/>
                  </a:cubicBezTo>
                  <a:cubicBezTo>
                    <a:pt x="324" y="271"/>
                    <a:pt x="324" y="271"/>
                    <a:pt x="324" y="271"/>
                  </a:cubicBezTo>
                  <a:cubicBezTo>
                    <a:pt x="334" y="256"/>
                    <a:pt x="334" y="256"/>
                    <a:pt x="334" y="256"/>
                  </a:cubicBezTo>
                  <a:cubicBezTo>
                    <a:pt x="350" y="235"/>
                    <a:pt x="350" y="235"/>
                    <a:pt x="350" y="235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423" y="167"/>
                    <a:pt x="423" y="167"/>
                    <a:pt x="423" y="167"/>
                  </a:cubicBezTo>
                  <a:cubicBezTo>
                    <a:pt x="391" y="115"/>
                    <a:pt x="391" y="115"/>
                    <a:pt x="391" y="115"/>
                  </a:cubicBezTo>
                  <a:cubicBezTo>
                    <a:pt x="376" y="84"/>
                    <a:pt x="376" y="84"/>
                    <a:pt x="376" y="84"/>
                  </a:cubicBezTo>
                  <a:cubicBezTo>
                    <a:pt x="485" y="5"/>
                    <a:pt x="485" y="5"/>
                    <a:pt x="485" y="5"/>
                  </a:cubicBezTo>
                  <a:cubicBezTo>
                    <a:pt x="537" y="11"/>
                    <a:pt x="537" y="11"/>
                    <a:pt x="537" y="11"/>
                  </a:cubicBezTo>
                  <a:cubicBezTo>
                    <a:pt x="579" y="47"/>
                    <a:pt x="579" y="47"/>
                    <a:pt x="579" y="47"/>
                  </a:cubicBezTo>
                  <a:cubicBezTo>
                    <a:pt x="652" y="32"/>
                    <a:pt x="652" y="32"/>
                    <a:pt x="652" y="32"/>
                  </a:cubicBezTo>
                  <a:cubicBezTo>
                    <a:pt x="673" y="37"/>
                    <a:pt x="673" y="37"/>
                    <a:pt x="673" y="37"/>
                  </a:cubicBezTo>
                  <a:cubicBezTo>
                    <a:pt x="683" y="78"/>
                    <a:pt x="683" y="78"/>
                    <a:pt x="683" y="78"/>
                  </a:cubicBezTo>
                  <a:cubicBezTo>
                    <a:pt x="788" y="37"/>
                    <a:pt x="788" y="37"/>
                    <a:pt x="788" y="37"/>
                  </a:cubicBezTo>
                  <a:cubicBezTo>
                    <a:pt x="856" y="47"/>
                    <a:pt x="856" y="47"/>
                    <a:pt x="856" y="47"/>
                  </a:cubicBezTo>
                  <a:cubicBezTo>
                    <a:pt x="860" y="39"/>
                    <a:pt x="860" y="39"/>
                    <a:pt x="860" y="39"/>
                  </a:cubicBezTo>
                  <a:cubicBezTo>
                    <a:pt x="861" y="42"/>
                    <a:pt x="861" y="42"/>
                    <a:pt x="861" y="42"/>
                  </a:cubicBezTo>
                  <a:cubicBezTo>
                    <a:pt x="887" y="26"/>
                    <a:pt x="887" y="26"/>
                    <a:pt x="887" y="26"/>
                  </a:cubicBezTo>
                  <a:cubicBezTo>
                    <a:pt x="908" y="0"/>
                    <a:pt x="908" y="0"/>
                    <a:pt x="908" y="0"/>
                  </a:cubicBezTo>
                  <a:cubicBezTo>
                    <a:pt x="929" y="58"/>
                    <a:pt x="929" y="58"/>
                    <a:pt x="929" y="58"/>
                  </a:cubicBezTo>
                  <a:cubicBezTo>
                    <a:pt x="923" y="131"/>
                    <a:pt x="923" y="131"/>
                    <a:pt x="923" y="131"/>
                  </a:cubicBezTo>
                  <a:lnTo>
                    <a:pt x="951" y="140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9" name="ยโสธร">
              <a:extLst>
                <a:ext uri="{FF2B5EF4-FFF2-40B4-BE49-F238E27FC236}">
                  <a16:creationId xmlns:a16="http://schemas.microsoft.com/office/drawing/2014/main" id="{0567AECA-8A0B-4944-B146-F3EC8A986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934" y="2126002"/>
              <a:ext cx="292617" cy="395032"/>
            </a:xfrm>
            <a:custGeom>
              <a:avLst/>
              <a:gdLst>
                <a:gd name="T0" fmla="*/ 715 w 715"/>
                <a:gd name="T1" fmla="*/ 219 h 967"/>
                <a:gd name="T2" fmla="*/ 699 w 715"/>
                <a:gd name="T3" fmla="*/ 235 h 967"/>
                <a:gd name="T4" fmla="*/ 569 w 715"/>
                <a:gd name="T5" fmla="*/ 198 h 967"/>
                <a:gd name="T6" fmla="*/ 464 w 715"/>
                <a:gd name="T7" fmla="*/ 261 h 967"/>
                <a:gd name="T8" fmla="*/ 459 w 715"/>
                <a:gd name="T9" fmla="*/ 344 h 967"/>
                <a:gd name="T10" fmla="*/ 391 w 715"/>
                <a:gd name="T11" fmla="*/ 417 h 967"/>
                <a:gd name="T12" fmla="*/ 365 w 715"/>
                <a:gd name="T13" fmla="*/ 553 h 967"/>
                <a:gd name="T14" fmla="*/ 412 w 715"/>
                <a:gd name="T15" fmla="*/ 699 h 967"/>
                <a:gd name="T16" fmla="*/ 468 w 715"/>
                <a:gd name="T17" fmla="*/ 722 h 967"/>
                <a:gd name="T18" fmla="*/ 391 w 715"/>
                <a:gd name="T19" fmla="*/ 741 h 967"/>
                <a:gd name="T20" fmla="*/ 339 w 715"/>
                <a:gd name="T21" fmla="*/ 751 h 967"/>
                <a:gd name="T22" fmla="*/ 323 w 715"/>
                <a:gd name="T23" fmla="*/ 809 h 967"/>
                <a:gd name="T24" fmla="*/ 329 w 715"/>
                <a:gd name="T25" fmla="*/ 856 h 967"/>
                <a:gd name="T26" fmla="*/ 360 w 715"/>
                <a:gd name="T27" fmla="*/ 887 h 967"/>
                <a:gd name="T28" fmla="*/ 370 w 715"/>
                <a:gd name="T29" fmla="*/ 918 h 967"/>
                <a:gd name="T30" fmla="*/ 355 w 715"/>
                <a:gd name="T31" fmla="*/ 934 h 967"/>
                <a:gd name="T32" fmla="*/ 350 w 715"/>
                <a:gd name="T33" fmla="*/ 967 h 967"/>
                <a:gd name="T34" fmla="*/ 334 w 715"/>
                <a:gd name="T35" fmla="*/ 965 h 967"/>
                <a:gd name="T36" fmla="*/ 323 w 715"/>
                <a:gd name="T37" fmla="*/ 929 h 967"/>
                <a:gd name="T38" fmla="*/ 292 w 715"/>
                <a:gd name="T39" fmla="*/ 929 h 967"/>
                <a:gd name="T40" fmla="*/ 204 w 715"/>
                <a:gd name="T41" fmla="*/ 892 h 967"/>
                <a:gd name="T42" fmla="*/ 198 w 715"/>
                <a:gd name="T43" fmla="*/ 850 h 967"/>
                <a:gd name="T44" fmla="*/ 150 w 715"/>
                <a:gd name="T45" fmla="*/ 807 h 967"/>
                <a:gd name="T46" fmla="*/ 104 w 715"/>
                <a:gd name="T47" fmla="*/ 767 h 967"/>
                <a:gd name="T48" fmla="*/ 104 w 715"/>
                <a:gd name="T49" fmla="*/ 736 h 967"/>
                <a:gd name="T50" fmla="*/ 98 w 715"/>
                <a:gd name="T51" fmla="*/ 722 h 967"/>
                <a:gd name="T52" fmla="*/ 151 w 715"/>
                <a:gd name="T53" fmla="*/ 673 h 967"/>
                <a:gd name="T54" fmla="*/ 151 w 715"/>
                <a:gd name="T55" fmla="*/ 621 h 967"/>
                <a:gd name="T56" fmla="*/ 104 w 715"/>
                <a:gd name="T57" fmla="*/ 579 h 967"/>
                <a:gd name="T58" fmla="*/ 115 w 715"/>
                <a:gd name="T59" fmla="*/ 517 h 967"/>
                <a:gd name="T60" fmla="*/ 78 w 715"/>
                <a:gd name="T61" fmla="*/ 480 h 967"/>
                <a:gd name="T62" fmla="*/ 11 w 715"/>
                <a:gd name="T63" fmla="*/ 517 h 967"/>
                <a:gd name="T64" fmla="*/ 0 w 715"/>
                <a:gd name="T65" fmla="*/ 511 h 967"/>
                <a:gd name="T66" fmla="*/ 21 w 715"/>
                <a:gd name="T67" fmla="*/ 454 h 967"/>
                <a:gd name="T68" fmla="*/ 5 w 715"/>
                <a:gd name="T69" fmla="*/ 417 h 967"/>
                <a:gd name="T70" fmla="*/ 16 w 715"/>
                <a:gd name="T71" fmla="*/ 376 h 967"/>
                <a:gd name="T72" fmla="*/ 5 w 715"/>
                <a:gd name="T73" fmla="*/ 355 h 967"/>
                <a:gd name="T74" fmla="*/ 11 w 715"/>
                <a:gd name="T75" fmla="*/ 334 h 967"/>
                <a:gd name="T76" fmla="*/ 78 w 715"/>
                <a:gd name="T77" fmla="*/ 334 h 967"/>
                <a:gd name="T78" fmla="*/ 94 w 715"/>
                <a:gd name="T79" fmla="*/ 287 h 967"/>
                <a:gd name="T80" fmla="*/ 78 w 715"/>
                <a:gd name="T81" fmla="*/ 261 h 967"/>
                <a:gd name="T82" fmla="*/ 89 w 715"/>
                <a:gd name="T83" fmla="*/ 214 h 967"/>
                <a:gd name="T84" fmla="*/ 125 w 715"/>
                <a:gd name="T85" fmla="*/ 204 h 967"/>
                <a:gd name="T86" fmla="*/ 209 w 715"/>
                <a:gd name="T87" fmla="*/ 157 h 967"/>
                <a:gd name="T88" fmla="*/ 214 w 715"/>
                <a:gd name="T89" fmla="*/ 110 h 967"/>
                <a:gd name="T90" fmla="*/ 292 w 715"/>
                <a:gd name="T91" fmla="*/ 63 h 967"/>
                <a:gd name="T92" fmla="*/ 299 w 715"/>
                <a:gd name="T93" fmla="*/ 20 h 967"/>
                <a:gd name="T94" fmla="*/ 303 w 715"/>
                <a:gd name="T95" fmla="*/ 21 h 967"/>
                <a:gd name="T96" fmla="*/ 334 w 715"/>
                <a:gd name="T97" fmla="*/ 0 h 967"/>
                <a:gd name="T98" fmla="*/ 365 w 715"/>
                <a:gd name="T99" fmla="*/ 0 h 967"/>
                <a:gd name="T100" fmla="*/ 428 w 715"/>
                <a:gd name="T101" fmla="*/ 11 h 967"/>
                <a:gd name="T102" fmla="*/ 441 w 715"/>
                <a:gd name="T103" fmla="*/ 29 h 967"/>
                <a:gd name="T104" fmla="*/ 443 w 715"/>
                <a:gd name="T105" fmla="*/ 31 h 967"/>
                <a:gd name="T106" fmla="*/ 475 w 715"/>
                <a:gd name="T107" fmla="*/ 31 h 967"/>
                <a:gd name="T108" fmla="*/ 485 w 715"/>
                <a:gd name="T109" fmla="*/ 68 h 967"/>
                <a:gd name="T110" fmla="*/ 522 w 715"/>
                <a:gd name="T111" fmla="*/ 104 h 967"/>
                <a:gd name="T112" fmla="*/ 558 w 715"/>
                <a:gd name="T113" fmla="*/ 120 h 967"/>
                <a:gd name="T114" fmla="*/ 579 w 715"/>
                <a:gd name="T115" fmla="*/ 94 h 967"/>
                <a:gd name="T116" fmla="*/ 600 w 715"/>
                <a:gd name="T117" fmla="*/ 120 h 967"/>
                <a:gd name="T118" fmla="*/ 647 w 715"/>
                <a:gd name="T119" fmla="*/ 141 h 967"/>
                <a:gd name="T120" fmla="*/ 704 w 715"/>
                <a:gd name="T121" fmla="*/ 152 h 967"/>
                <a:gd name="T122" fmla="*/ 704 w 715"/>
                <a:gd name="T123" fmla="*/ 152 h 967"/>
                <a:gd name="T124" fmla="*/ 715 w 715"/>
                <a:gd name="T125" fmla="*/ 219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5" h="967">
                  <a:moveTo>
                    <a:pt x="715" y="219"/>
                  </a:moveTo>
                  <a:cubicBezTo>
                    <a:pt x="699" y="235"/>
                    <a:pt x="699" y="235"/>
                    <a:pt x="699" y="235"/>
                  </a:cubicBezTo>
                  <a:cubicBezTo>
                    <a:pt x="569" y="198"/>
                    <a:pt x="569" y="198"/>
                    <a:pt x="569" y="198"/>
                  </a:cubicBezTo>
                  <a:cubicBezTo>
                    <a:pt x="464" y="261"/>
                    <a:pt x="464" y="261"/>
                    <a:pt x="464" y="261"/>
                  </a:cubicBezTo>
                  <a:cubicBezTo>
                    <a:pt x="459" y="344"/>
                    <a:pt x="459" y="344"/>
                    <a:pt x="459" y="344"/>
                  </a:cubicBezTo>
                  <a:cubicBezTo>
                    <a:pt x="391" y="417"/>
                    <a:pt x="391" y="417"/>
                    <a:pt x="391" y="417"/>
                  </a:cubicBezTo>
                  <a:cubicBezTo>
                    <a:pt x="365" y="553"/>
                    <a:pt x="365" y="553"/>
                    <a:pt x="365" y="553"/>
                  </a:cubicBezTo>
                  <a:cubicBezTo>
                    <a:pt x="412" y="699"/>
                    <a:pt x="412" y="699"/>
                    <a:pt x="412" y="699"/>
                  </a:cubicBezTo>
                  <a:cubicBezTo>
                    <a:pt x="468" y="722"/>
                    <a:pt x="468" y="722"/>
                    <a:pt x="468" y="722"/>
                  </a:cubicBezTo>
                  <a:cubicBezTo>
                    <a:pt x="391" y="741"/>
                    <a:pt x="391" y="741"/>
                    <a:pt x="391" y="741"/>
                  </a:cubicBezTo>
                  <a:cubicBezTo>
                    <a:pt x="339" y="751"/>
                    <a:pt x="339" y="751"/>
                    <a:pt x="339" y="751"/>
                  </a:cubicBezTo>
                  <a:cubicBezTo>
                    <a:pt x="323" y="809"/>
                    <a:pt x="323" y="809"/>
                    <a:pt x="323" y="809"/>
                  </a:cubicBezTo>
                  <a:cubicBezTo>
                    <a:pt x="329" y="856"/>
                    <a:pt x="329" y="856"/>
                    <a:pt x="329" y="856"/>
                  </a:cubicBezTo>
                  <a:cubicBezTo>
                    <a:pt x="360" y="887"/>
                    <a:pt x="360" y="887"/>
                    <a:pt x="360" y="887"/>
                  </a:cubicBezTo>
                  <a:cubicBezTo>
                    <a:pt x="370" y="918"/>
                    <a:pt x="370" y="918"/>
                    <a:pt x="370" y="918"/>
                  </a:cubicBezTo>
                  <a:cubicBezTo>
                    <a:pt x="355" y="934"/>
                    <a:pt x="355" y="934"/>
                    <a:pt x="355" y="934"/>
                  </a:cubicBezTo>
                  <a:cubicBezTo>
                    <a:pt x="350" y="967"/>
                    <a:pt x="350" y="967"/>
                    <a:pt x="350" y="967"/>
                  </a:cubicBezTo>
                  <a:cubicBezTo>
                    <a:pt x="334" y="965"/>
                    <a:pt x="334" y="965"/>
                    <a:pt x="334" y="965"/>
                  </a:cubicBezTo>
                  <a:cubicBezTo>
                    <a:pt x="323" y="929"/>
                    <a:pt x="323" y="929"/>
                    <a:pt x="323" y="929"/>
                  </a:cubicBezTo>
                  <a:cubicBezTo>
                    <a:pt x="292" y="929"/>
                    <a:pt x="292" y="929"/>
                    <a:pt x="292" y="929"/>
                  </a:cubicBezTo>
                  <a:cubicBezTo>
                    <a:pt x="204" y="892"/>
                    <a:pt x="204" y="892"/>
                    <a:pt x="204" y="892"/>
                  </a:cubicBezTo>
                  <a:cubicBezTo>
                    <a:pt x="198" y="850"/>
                    <a:pt x="198" y="850"/>
                    <a:pt x="198" y="850"/>
                  </a:cubicBezTo>
                  <a:cubicBezTo>
                    <a:pt x="150" y="807"/>
                    <a:pt x="150" y="807"/>
                    <a:pt x="150" y="807"/>
                  </a:cubicBezTo>
                  <a:cubicBezTo>
                    <a:pt x="104" y="767"/>
                    <a:pt x="104" y="767"/>
                    <a:pt x="104" y="767"/>
                  </a:cubicBezTo>
                  <a:cubicBezTo>
                    <a:pt x="104" y="736"/>
                    <a:pt x="104" y="736"/>
                    <a:pt x="104" y="736"/>
                  </a:cubicBezTo>
                  <a:cubicBezTo>
                    <a:pt x="98" y="722"/>
                    <a:pt x="98" y="722"/>
                    <a:pt x="98" y="722"/>
                  </a:cubicBezTo>
                  <a:cubicBezTo>
                    <a:pt x="151" y="673"/>
                    <a:pt x="151" y="673"/>
                    <a:pt x="151" y="673"/>
                  </a:cubicBezTo>
                  <a:cubicBezTo>
                    <a:pt x="151" y="621"/>
                    <a:pt x="151" y="621"/>
                    <a:pt x="151" y="621"/>
                  </a:cubicBezTo>
                  <a:cubicBezTo>
                    <a:pt x="151" y="621"/>
                    <a:pt x="110" y="584"/>
                    <a:pt x="104" y="579"/>
                  </a:cubicBezTo>
                  <a:cubicBezTo>
                    <a:pt x="99" y="574"/>
                    <a:pt x="115" y="517"/>
                    <a:pt x="115" y="517"/>
                  </a:cubicBezTo>
                  <a:cubicBezTo>
                    <a:pt x="115" y="517"/>
                    <a:pt x="84" y="485"/>
                    <a:pt x="78" y="480"/>
                  </a:cubicBezTo>
                  <a:cubicBezTo>
                    <a:pt x="73" y="475"/>
                    <a:pt x="11" y="517"/>
                    <a:pt x="11" y="517"/>
                  </a:cubicBezTo>
                  <a:cubicBezTo>
                    <a:pt x="0" y="511"/>
                    <a:pt x="0" y="511"/>
                    <a:pt x="0" y="511"/>
                  </a:cubicBezTo>
                  <a:cubicBezTo>
                    <a:pt x="21" y="454"/>
                    <a:pt x="21" y="454"/>
                    <a:pt x="21" y="454"/>
                  </a:cubicBezTo>
                  <a:cubicBezTo>
                    <a:pt x="5" y="417"/>
                    <a:pt x="5" y="417"/>
                    <a:pt x="5" y="417"/>
                  </a:cubicBezTo>
                  <a:cubicBezTo>
                    <a:pt x="16" y="376"/>
                    <a:pt x="16" y="376"/>
                    <a:pt x="16" y="376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11" y="334"/>
                    <a:pt x="11" y="334"/>
                    <a:pt x="11" y="334"/>
                  </a:cubicBezTo>
                  <a:cubicBezTo>
                    <a:pt x="78" y="334"/>
                    <a:pt x="78" y="334"/>
                    <a:pt x="78" y="334"/>
                  </a:cubicBezTo>
                  <a:cubicBezTo>
                    <a:pt x="94" y="287"/>
                    <a:pt x="94" y="287"/>
                    <a:pt x="94" y="287"/>
                  </a:cubicBezTo>
                  <a:cubicBezTo>
                    <a:pt x="78" y="261"/>
                    <a:pt x="78" y="261"/>
                    <a:pt x="78" y="261"/>
                  </a:cubicBezTo>
                  <a:cubicBezTo>
                    <a:pt x="89" y="214"/>
                    <a:pt x="89" y="214"/>
                    <a:pt x="89" y="214"/>
                  </a:cubicBezTo>
                  <a:cubicBezTo>
                    <a:pt x="125" y="204"/>
                    <a:pt x="125" y="204"/>
                    <a:pt x="125" y="204"/>
                  </a:cubicBezTo>
                  <a:cubicBezTo>
                    <a:pt x="209" y="157"/>
                    <a:pt x="209" y="157"/>
                    <a:pt x="209" y="157"/>
                  </a:cubicBezTo>
                  <a:cubicBezTo>
                    <a:pt x="214" y="110"/>
                    <a:pt x="214" y="110"/>
                    <a:pt x="214" y="110"/>
                  </a:cubicBezTo>
                  <a:cubicBezTo>
                    <a:pt x="292" y="63"/>
                    <a:pt x="292" y="63"/>
                    <a:pt x="292" y="63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303" y="21"/>
                    <a:pt x="303" y="21"/>
                    <a:pt x="303" y="21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428" y="11"/>
                    <a:pt x="428" y="11"/>
                    <a:pt x="428" y="11"/>
                  </a:cubicBezTo>
                  <a:cubicBezTo>
                    <a:pt x="441" y="29"/>
                    <a:pt x="441" y="29"/>
                    <a:pt x="441" y="29"/>
                  </a:cubicBezTo>
                  <a:cubicBezTo>
                    <a:pt x="443" y="31"/>
                    <a:pt x="443" y="31"/>
                    <a:pt x="443" y="31"/>
                  </a:cubicBezTo>
                  <a:cubicBezTo>
                    <a:pt x="475" y="31"/>
                    <a:pt x="475" y="31"/>
                    <a:pt x="475" y="31"/>
                  </a:cubicBezTo>
                  <a:cubicBezTo>
                    <a:pt x="485" y="68"/>
                    <a:pt x="485" y="68"/>
                    <a:pt x="485" y="68"/>
                  </a:cubicBezTo>
                  <a:cubicBezTo>
                    <a:pt x="522" y="104"/>
                    <a:pt x="522" y="104"/>
                    <a:pt x="522" y="104"/>
                  </a:cubicBezTo>
                  <a:cubicBezTo>
                    <a:pt x="558" y="120"/>
                    <a:pt x="558" y="120"/>
                    <a:pt x="558" y="120"/>
                  </a:cubicBezTo>
                  <a:cubicBezTo>
                    <a:pt x="579" y="94"/>
                    <a:pt x="579" y="94"/>
                    <a:pt x="579" y="94"/>
                  </a:cubicBezTo>
                  <a:cubicBezTo>
                    <a:pt x="600" y="120"/>
                    <a:pt x="600" y="120"/>
                    <a:pt x="600" y="120"/>
                  </a:cubicBezTo>
                  <a:cubicBezTo>
                    <a:pt x="647" y="141"/>
                    <a:pt x="647" y="141"/>
                    <a:pt x="647" y="141"/>
                  </a:cubicBezTo>
                  <a:cubicBezTo>
                    <a:pt x="647" y="141"/>
                    <a:pt x="685" y="150"/>
                    <a:pt x="704" y="152"/>
                  </a:cubicBezTo>
                  <a:cubicBezTo>
                    <a:pt x="704" y="152"/>
                    <a:pt x="704" y="152"/>
                    <a:pt x="704" y="152"/>
                  </a:cubicBezTo>
                  <a:lnTo>
                    <a:pt x="715" y="219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0" name="มุกดาหาร">
              <a:extLst>
                <a:ext uri="{FF2B5EF4-FFF2-40B4-BE49-F238E27FC236}">
                  <a16:creationId xmlns:a16="http://schemas.microsoft.com/office/drawing/2014/main" id="{3EE22D40-FE44-4568-AD08-852191FC9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2538" y="1917512"/>
              <a:ext cx="323708" cy="270670"/>
            </a:xfrm>
            <a:custGeom>
              <a:avLst/>
              <a:gdLst>
                <a:gd name="T0" fmla="*/ 766 w 790"/>
                <a:gd name="T1" fmla="*/ 593 h 662"/>
                <a:gd name="T2" fmla="*/ 709 w 790"/>
                <a:gd name="T3" fmla="*/ 619 h 662"/>
                <a:gd name="T4" fmla="*/ 661 w 790"/>
                <a:gd name="T5" fmla="*/ 652 h 662"/>
                <a:gd name="T6" fmla="*/ 652 w 790"/>
                <a:gd name="T7" fmla="*/ 660 h 662"/>
                <a:gd name="T8" fmla="*/ 641 w 790"/>
                <a:gd name="T9" fmla="*/ 661 h 662"/>
                <a:gd name="T10" fmla="*/ 584 w 790"/>
                <a:gd name="T11" fmla="*/ 650 h 662"/>
                <a:gd name="T12" fmla="*/ 516 w 790"/>
                <a:gd name="T13" fmla="*/ 603 h 662"/>
                <a:gd name="T14" fmla="*/ 459 w 790"/>
                <a:gd name="T15" fmla="*/ 613 h 662"/>
                <a:gd name="T16" fmla="*/ 412 w 790"/>
                <a:gd name="T17" fmla="*/ 540 h 662"/>
                <a:gd name="T18" fmla="*/ 378 w 790"/>
                <a:gd name="T19" fmla="*/ 538 h 662"/>
                <a:gd name="T20" fmla="*/ 302 w 790"/>
                <a:gd name="T21" fmla="*/ 509 h 662"/>
                <a:gd name="T22" fmla="*/ 240 w 790"/>
                <a:gd name="T23" fmla="*/ 530 h 662"/>
                <a:gd name="T24" fmla="*/ 208 w 790"/>
                <a:gd name="T25" fmla="*/ 520 h 662"/>
                <a:gd name="T26" fmla="*/ 193 w 790"/>
                <a:gd name="T27" fmla="*/ 389 h 662"/>
                <a:gd name="T28" fmla="*/ 146 w 790"/>
                <a:gd name="T29" fmla="*/ 431 h 662"/>
                <a:gd name="T30" fmla="*/ 135 w 790"/>
                <a:gd name="T31" fmla="*/ 400 h 662"/>
                <a:gd name="T32" fmla="*/ 88 w 790"/>
                <a:gd name="T33" fmla="*/ 269 h 662"/>
                <a:gd name="T34" fmla="*/ 52 w 790"/>
                <a:gd name="T35" fmla="*/ 165 h 662"/>
                <a:gd name="T36" fmla="*/ 0 w 790"/>
                <a:gd name="T37" fmla="*/ 92 h 662"/>
                <a:gd name="T38" fmla="*/ 36 w 790"/>
                <a:gd name="T39" fmla="*/ 50 h 662"/>
                <a:gd name="T40" fmla="*/ 41 w 790"/>
                <a:gd name="T41" fmla="*/ 8 h 662"/>
                <a:gd name="T42" fmla="*/ 88 w 790"/>
                <a:gd name="T43" fmla="*/ 19 h 662"/>
                <a:gd name="T44" fmla="*/ 150 w 790"/>
                <a:gd name="T45" fmla="*/ 0 h 662"/>
                <a:gd name="T46" fmla="*/ 219 w 790"/>
                <a:gd name="T47" fmla="*/ 55 h 662"/>
                <a:gd name="T48" fmla="*/ 292 w 790"/>
                <a:gd name="T49" fmla="*/ 19 h 662"/>
                <a:gd name="T50" fmla="*/ 365 w 790"/>
                <a:gd name="T51" fmla="*/ 61 h 662"/>
                <a:gd name="T52" fmla="*/ 474 w 790"/>
                <a:gd name="T53" fmla="*/ 29 h 662"/>
                <a:gd name="T54" fmla="*/ 537 w 790"/>
                <a:gd name="T55" fmla="*/ 97 h 662"/>
                <a:gd name="T56" fmla="*/ 574 w 790"/>
                <a:gd name="T57" fmla="*/ 76 h 662"/>
                <a:gd name="T58" fmla="*/ 577 w 790"/>
                <a:gd name="T59" fmla="*/ 290 h 662"/>
                <a:gd name="T60" fmla="*/ 661 w 790"/>
                <a:gd name="T61" fmla="*/ 406 h 662"/>
                <a:gd name="T62" fmla="*/ 746 w 790"/>
                <a:gd name="T63" fmla="*/ 537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90" h="662">
                  <a:moveTo>
                    <a:pt x="790" y="573"/>
                  </a:moveTo>
                  <a:cubicBezTo>
                    <a:pt x="766" y="593"/>
                    <a:pt x="766" y="593"/>
                    <a:pt x="766" y="593"/>
                  </a:cubicBezTo>
                  <a:cubicBezTo>
                    <a:pt x="740" y="593"/>
                    <a:pt x="740" y="593"/>
                    <a:pt x="740" y="593"/>
                  </a:cubicBezTo>
                  <a:cubicBezTo>
                    <a:pt x="709" y="619"/>
                    <a:pt x="709" y="619"/>
                    <a:pt x="709" y="619"/>
                  </a:cubicBezTo>
                  <a:cubicBezTo>
                    <a:pt x="709" y="619"/>
                    <a:pt x="702" y="623"/>
                    <a:pt x="693" y="629"/>
                  </a:cubicBezTo>
                  <a:cubicBezTo>
                    <a:pt x="683" y="636"/>
                    <a:pt x="669" y="645"/>
                    <a:pt x="661" y="652"/>
                  </a:cubicBezTo>
                  <a:cubicBezTo>
                    <a:pt x="660" y="652"/>
                    <a:pt x="660" y="652"/>
                    <a:pt x="659" y="653"/>
                  </a:cubicBezTo>
                  <a:cubicBezTo>
                    <a:pt x="655" y="656"/>
                    <a:pt x="652" y="658"/>
                    <a:pt x="652" y="660"/>
                  </a:cubicBezTo>
                  <a:cubicBezTo>
                    <a:pt x="652" y="660"/>
                    <a:pt x="652" y="660"/>
                    <a:pt x="652" y="660"/>
                  </a:cubicBezTo>
                  <a:cubicBezTo>
                    <a:pt x="652" y="662"/>
                    <a:pt x="647" y="662"/>
                    <a:pt x="641" y="661"/>
                  </a:cubicBezTo>
                  <a:cubicBezTo>
                    <a:pt x="641" y="661"/>
                    <a:pt x="641" y="661"/>
                    <a:pt x="641" y="661"/>
                  </a:cubicBezTo>
                  <a:cubicBezTo>
                    <a:pt x="622" y="659"/>
                    <a:pt x="584" y="650"/>
                    <a:pt x="584" y="650"/>
                  </a:cubicBezTo>
                  <a:cubicBezTo>
                    <a:pt x="537" y="629"/>
                    <a:pt x="537" y="629"/>
                    <a:pt x="537" y="629"/>
                  </a:cubicBezTo>
                  <a:cubicBezTo>
                    <a:pt x="516" y="603"/>
                    <a:pt x="516" y="603"/>
                    <a:pt x="516" y="603"/>
                  </a:cubicBezTo>
                  <a:cubicBezTo>
                    <a:pt x="495" y="629"/>
                    <a:pt x="495" y="629"/>
                    <a:pt x="495" y="629"/>
                  </a:cubicBezTo>
                  <a:cubicBezTo>
                    <a:pt x="459" y="613"/>
                    <a:pt x="459" y="613"/>
                    <a:pt x="459" y="613"/>
                  </a:cubicBezTo>
                  <a:cubicBezTo>
                    <a:pt x="422" y="577"/>
                    <a:pt x="422" y="577"/>
                    <a:pt x="422" y="577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380" y="540"/>
                    <a:pt x="380" y="540"/>
                    <a:pt x="380" y="540"/>
                  </a:cubicBezTo>
                  <a:cubicBezTo>
                    <a:pt x="378" y="538"/>
                    <a:pt x="378" y="538"/>
                    <a:pt x="378" y="538"/>
                  </a:cubicBezTo>
                  <a:cubicBezTo>
                    <a:pt x="365" y="520"/>
                    <a:pt x="365" y="520"/>
                    <a:pt x="365" y="520"/>
                  </a:cubicBezTo>
                  <a:cubicBezTo>
                    <a:pt x="302" y="509"/>
                    <a:pt x="302" y="509"/>
                    <a:pt x="302" y="509"/>
                  </a:cubicBezTo>
                  <a:cubicBezTo>
                    <a:pt x="271" y="509"/>
                    <a:pt x="271" y="509"/>
                    <a:pt x="271" y="509"/>
                  </a:cubicBezTo>
                  <a:cubicBezTo>
                    <a:pt x="240" y="530"/>
                    <a:pt x="240" y="530"/>
                    <a:pt x="240" y="530"/>
                  </a:cubicBezTo>
                  <a:cubicBezTo>
                    <a:pt x="236" y="529"/>
                    <a:pt x="236" y="529"/>
                    <a:pt x="236" y="529"/>
                  </a:cubicBezTo>
                  <a:cubicBezTo>
                    <a:pt x="208" y="520"/>
                    <a:pt x="208" y="520"/>
                    <a:pt x="208" y="520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193" y="389"/>
                    <a:pt x="193" y="389"/>
                    <a:pt x="193" y="389"/>
                  </a:cubicBezTo>
                  <a:cubicBezTo>
                    <a:pt x="172" y="415"/>
                    <a:pt x="172" y="415"/>
                    <a:pt x="172" y="415"/>
                  </a:cubicBezTo>
                  <a:cubicBezTo>
                    <a:pt x="146" y="431"/>
                    <a:pt x="146" y="431"/>
                    <a:pt x="146" y="431"/>
                  </a:cubicBezTo>
                  <a:cubicBezTo>
                    <a:pt x="145" y="428"/>
                    <a:pt x="145" y="428"/>
                    <a:pt x="145" y="428"/>
                  </a:cubicBezTo>
                  <a:cubicBezTo>
                    <a:pt x="135" y="400"/>
                    <a:pt x="135" y="400"/>
                    <a:pt x="135" y="400"/>
                  </a:cubicBezTo>
                  <a:cubicBezTo>
                    <a:pt x="135" y="342"/>
                    <a:pt x="135" y="342"/>
                    <a:pt x="135" y="342"/>
                  </a:cubicBezTo>
                  <a:cubicBezTo>
                    <a:pt x="88" y="269"/>
                    <a:pt x="88" y="269"/>
                    <a:pt x="88" y="269"/>
                  </a:cubicBezTo>
                  <a:cubicBezTo>
                    <a:pt x="88" y="222"/>
                    <a:pt x="88" y="222"/>
                    <a:pt x="88" y="222"/>
                  </a:cubicBezTo>
                  <a:cubicBezTo>
                    <a:pt x="52" y="165"/>
                    <a:pt x="52" y="165"/>
                    <a:pt x="52" y="165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67" y="40"/>
                    <a:pt x="167" y="40"/>
                    <a:pt x="167" y="40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92" y="19"/>
                    <a:pt x="292" y="19"/>
                    <a:pt x="292" y="19"/>
                  </a:cubicBezTo>
                  <a:cubicBezTo>
                    <a:pt x="334" y="29"/>
                    <a:pt x="334" y="29"/>
                    <a:pt x="334" y="29"/>
                  </a:cubicBezTo>
                  <a:cubicBezTo>
                    <a:pt x="334" y="29"/>
                    <a:pt x="354" y="61"/>
                    <a:pt x="365" y="61"/>
                  </a:cubicBezTo>
                  <a:cubicBezTo>
                    <a:pt x="375" y="61"/>
                    <a:pt x="412" y="29"/>
                    <a:pt x="412" y="29"/>
                  </a:cubicBezTo>
                  <a:cubicBezTo>
                    <a:pt x="474" y="29"/>
                    <a:pt x="474" y="29"/>
                    <a:pt x="474" y="29"/>
                  </a:cubicBezTo>
                  <a:cubicBezTo>
                    <a:pt x="500" y="92"/>
                    <a:pt x="500" y="92"/>
                    <a:pt x="500" y="92"/>
                  </a:cubicBezTo>
                  <a:cubicBezTo>
                    <a:pt x="537" y="97"/>
                    <a:pt x="537" y="97"/>
                    <a:pt x="537" y="97"/>
                  </a:cubicBezTo>
                  <a:cubicBezTo>
                    <a:pt x="558" y="71"/>
                    <a:pt x="558" y="71"/>
                    <a:pt x="558" y="71"/>
                  </a:cubicBezTo>
                  <a:cubicBezTo>
                    <a:pt x="574" y="76"/>
                    <a:pt x="574" y="76"/>
                    <a:pt x="574" y="76"/>
                  </a:cubicBezTo>
                  <a:cubicBezTo>
                    <a:pt x="605" y="182"/>
                    <a:pt x="605" y="182"/>
                    <a:pt x="605" y="182"/>
                  </a:cubicBezTo>
                  <a:cubicBezTo>
                    <a:pt x="577" y="290"/>
                    <a:pt x="577" y="290"/>
                    <a:pt x="577" y="290"/>
                  </a:cubicBezTo>
                  <a:cubicBezTo>
                    <a:pt x="577" y="334"/>
                    <a:pt x="577" y="334"/>
                    <a:pt x="577" y="334"/>
                  </a:cubicBezTo>
                  <a:cubicBezTo>
                    <a:pt x="661" y="406"/>
                    <a:pt x="661" y="406"/>
                    <a:pt x="661" y="406"/>
                  </a:cubicBezTo>
                  <a:cubicBezTo>
                    <a:pt x="709" y="506"/>
                    <a:pt x="709" y="506"/>
                    <a:pt x="709" y="506"/>
                  </a:cubicBezTo>
                  <a:cubicBezTo>
                    <a:pt x="746" y="537"/>
                    <a:pt x="746" y="537"/>
                    <a:pt x="746" y="537"/>
                  </a:cubicBezTo>
                  <a:lnTo>
                    <a:pt x="790" y="573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1" name="มหาสารคาม">
              <a:extLst>
                <a:ext uri="{FF2B5EF4-FFF2-40B4-BE49-F238E27FC236}">
                  <a16:creationId xmlns:a16="http://schemas.microsoft.com/office/drawing/2014/main" id="{003EFA06-FB1D-42EB-8B01-6D337F223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6298" y="2014442"/>
              <a:ext cx="235923" cy="462701"/>
            </a:xfrm>
            <a:custGeom>
              <a:avLst/>
              <a:gdLst>
                <a:gd name="T0" fmla="*/ 563 w 579"/>
                <a:gd name="T1" fmla="*/ 657 h 1132"/>
                <a:gd name="T2" fmla="*/ 500 w 579"/>
                <a:gd name="T3" fmla="*/ 798 h 1132"/>
                <a:gd name="T4" fmla="*/ 485 w 579"/>
                <a:gd name="T5" fmla="*/ 855 h 1132"/>
                <a:gd name="T6" fmla="*/ 433 w 579"/>
                <a:gd name="T7" fmla="*/ 861 h 1132"/>
                <a:gd name="T8" fmla="*/ 401 w 579"/>
                <a:gd name="T9" fmla="*/ 897 h 1132"/>
                <a:gd name="T10" fmla="*/ 390 w 579"/>
                <a:gd name="T11" fmla="*/ 977 h 1132"/>
                <a:gd name="T12" fmla="*/ 500 w 579"/>
                <a:gd name="T13" fmla="*/ 1027 h 1132"/>
                <a:gd name="T14" fmla="*/ 499 w 579"/>
                <a:gd name="T15" fmla="*/ 1098 h 1132"/>
                <a:gd name="T16" fmla="*/ 478 w 579"/>
                <a:gd name="T17" fmla="*/ 1127 h 1132"/>
                <a:gd name="T18" fmla="*/ 333 w 579"/>
                <a:gd name="T19" fmla="*/ 1090 h 1132"/>
                <a:gd name="T20" fmla="*/ 213 w 579"/>
                <a:gd name="T21" fmla="*/ 1064 h 1132"/>
                <a:gd name="T22" fmla="*/ 172 w 579"/>
                <a:gd name="T23" fmla="*/ 986 h 1132"/>
                <a:gd name="T24" fmla="*/ 114 w 579"/>
                <a:gd name="T25" fmla="*/ 897 h 1132"/>
                <a:gd name="T26" fmla="*/ 71 w 579"/>
                <a:gd name="T27" fmla="*/ 788 h 1132"/>
                <a:gd name="T28" fmla="*/ 73 w 579"/>
                <a:gd name="T29" fmla="*/ 704 h 1132"/>
                <a:gd name="T30" fmla="*/ 62 w 579"/>
                <a:gd name="T31" fmla="*/ 605 h 1132"/>
                <a:gd name="T32" fmla="*/ 21 w 579"/>
                <a:gd name="T33" fmla="*/ 475 h 1132"/>
                <a:gd name="T34" fmla="*/ 0 w 579"/>
                <a:gd name="T35" fmla="*/ 339 h 1132"/>
                <a:gd name="T36" fmla="*/ 73 w 579"/>
                <a:gd name="T37" fmla="*/ 235 h 1132"/>
                <a:gd name="T38" fmla="*/ 83 w 579"/>
                <a:gd name="T39" fmla="*/ 167 h 1132"/>
                <a:gd name="T40" fmla="*/ 130 w 579"/>
                <a:gd name="T41" fmla="*/ 198 h 1132"/>
                <a:gd name="T42" fmla="*/ 167 w 579"/>
                <a:gd name="T43" fmla="*/ 130 h 1132"/>
                <a:gd name="T44" fmla="*/ 234 w 579"/>
                <a:gd name="T45" fmla="*/ 83 h 1132"/>
                <a:gd name="T46" fmla="*/ 272 w 579"/>
                <a:gd name="T47" fmla="*/ 0 h 1132"/>
                <a:gd name="T48" fmla="*/ 287 w 579"/>
                <a:gd name="T49" fmla="*/ 63 h 1132"/>
                <a:gd name="T50" fmla="*/ 287 w 579"/>
                <a:gd name="T51" fmla="*/ 156 h 1132"/>
                <a:gd name="T52" fmla="*/ 287 w 579"/>
                <a:gd name="T53" fmla="*/ 224 h 1132"/>
                <a:gd name="T54" fmla="*/ 313 w 579"/>
                <a:gd name="T55" fmla="*/ 256 h 1132"/>
                <a:gd name="T56" fmla="*/ 391 w 579"/>
                <a:gd name="T57" fmla="*/ 224 h 1132"/>
                <a:gd name="T58" fmla="*/ 448 w 579"/>
                <a:gd name="T59" fmla="*/ 266 h 1132"/>
                <a:gd name="T60" fmla="*/ 495 w 579"/>
                <a:gd name="T61" fmla="*/ 329 h 1132"/>
                <a:gd name="T62" fmla="*/ 542 w 579"/>
                <a:gd name="T63" fmla="*/ 402 h 1132"/>
                <a:gd name="T64" fmla="*/ 542 w 579"/>
                <a:gd name="T65" fmla="*/ 469 h 1132"/>
                <a:gd name="T66" fmla="*/ 552 w 579"/>
                <a:gd name="T67" fmla="*/ 548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9" h="1132">
                  <a:moveTo>
                    <a:pt x="542" y="595"/>
                  </a:moveTo>
                  <a:cubicBezTo>
                    <a:pt x="563" y="657"/>
                    <a:pt x="563" y="657"/>
                    <a:pt x="563" y="657"/>
                  </a:cubicBezTo>
                  <a:cubicBezTo>
                    <a:pt x="537" y="668"/>
                    <a:pt x="537" y="668"/>
                    <a:pt x="537" y="668"/>
                  </a:cubicBezTo>
                  <a:cubicBezTo>
                    <a:pt x="500" y="798"/>
                    <a:pt x="500" y="798"/>
                    <a:pt x="500" y="798"/>
                  </a:cubicBezTo>
                  <a:cubicBezTo>
                    <a:pt x="511" y="840"/>
                    <a:pt x="511" y="840"/>
                    <a:pt x="511" y="840"/>
                  </a:cubicBezTo>
                  <a:cubicBezTo>
                    <a:pt x="485" y="855"/>
                    <a:pt x="485" y="855"/>
                    <a:pt x="485" y="855"/>
                  </a:cubicBezTo>
                  <a:cubicBezTo>
                    <a:pt x="448" y="840"/>
                    <a:pt x="448" y="840"/>
                    <a:pt x="448" y="840"/>
                  </a:cubicBezTo>
                  <a:cubicBezTo>
                    <a:pt x="433" y="861"/>
                    <a:pt x="433" y="861"/>
                    <a:pt x="433" y="861"/>
                  </a:cubicBezTo>
                  <a:cubicBezTo>
                    <a:pt x="401" y="871"/>
                    <a:pt x="401" y="871"/>
                    <a:pt x="401" y="871"/>
                  </a:cubicBezTo>
                  <a:cubicBezTo>
                    <a:pt x="401" y="897"/>
                    <a:pt x="401" y="897"/>
                    <a:pt x="401" y="897"/>
                  </a:cubicBezTo>
                  <a:cubicBezTo>
                    <a:pt x="375" y="965"/>
                    <a:pt x="375" y="965"/>
                    <a:pt x="375" y="965"/>
                  </a:cubicBezTo>
                  <a:cubicBezTo>
                    <a:pt x="375" y="965"/>
                    <a:pt x="381" y="970"/>
                    <a:pt x="390" y="977"/>
                  </a:cubicBezTo>
                  <a:cubicBezTo>
                    <a:pt x="410" y="994"/>
                    <a:pt x="443" y="1024"/>
                    <a:pt x="443" y="1027"/>
                  </a:cubicBezTo>
                  <a:cubicBezTo>
                    <a:pt x="443" y="1033"/>
                    <a:pt x="500" y="1027"/>
                    <a:pt x="500" y="1027"/>
                  </a:cubicBezTo>
                  <a:cubicBezTo>
                    <a:pt x="490" y="1100"/>
                    <a:pt x="490" y="1100"/>
                    <a:pt x="490" y="1100"/>
                  </a:cubicBezTo>
                  <a:cubicBezTo>
                    <a:pt x="499" y="1098"/>
                    <a:pt x="499" y="1098"/>
                    <a:pt x="499" y="1098"/>
                  </a:cubicBezTo>
                  <a:cubicBezTo>
                    <a:pt x="479" y="1127"/>
                    <a:pt x="479" y="1127"/>
                    <a:pt x="479" y="1127"/>
                  </a:cubicBezTo>
                  <a:cubicBezTo>
                    <a:pt x="478" y="1127"/>
                    <a:pt x="478" y="1127"/>
                    <a:pt x="478" y="1127"/>
                  </a:cubicBezTo>
                  <a:cubicBezTo>
                    <a:pt x="417" y="1132"/>
                    <a:pt x="417" y="1132"/>
                    <a:pt x="417" y="1132"/>
                  </a:cubicBezTo>
                  <a:cubicBezTo>
                    <a:pt x="333" y="1090"/>
                    <a:pt x="333" y="1090"/>
                    <a:pt x="333" y="1090"/>
                  </a:cubicBezTo>
                  <a:cubicBezTo>
                    <a:pt x="232" y="1068"/>
                    <a:pt x="232" y="1068"/>
                    <a:pt x="232" y="1068"/>
                  </a:cubicBezTo>
                  <a:cubicBezTo>
                    <a:pt x="213" y="1064"/>
                    <a:pt x="213" y="1064"/>
                    <a:pt x="213" y="1064"/>
                  </a:cubicBezTo>
                  <a:cubicBezTo>
                    <a:pt x="208" y="1012"/>
                    <a:pt x="208" y="1012"/>
                    <a:pt x="208" y="1012"/>
                  </a:cubicBezTo>
                  <a:cubicBezTo>
                    <a:pt x="172" y="986"/>
                    <a:pt x="172" y="986"/>
                    <a:pt x="172" y="986"/>
                  </a:cubicBezTo>
                  <a:cubicBezTo>
                    <a:pt x="167" y="954"/>
                    <a:pt x="167" y="954"/>
                    <a:pt x="167" y="954"/>
                  </a:cubicBezTo>
                  <a:cubicBezTo>
                    <a:pt x="114" y="897"/>
                    <a:pt x="114" y="897"/>
                    <a:pt x="114" y="897"/>
                  </a:cubicBezTo>
                  <a:cubicBezTo>
                    <a:pt x="135" y="845"/>
                    <a:pt x="135" y="845"/>
                    <a:pt x="135" y="845"/>
                  </a:cubicBezTo>
                  <a:cubicBezTo>
                    <a:pt x="71" y="788"/>
                    <a:pt x="71" y="788"/>
                    <a:pt x="71" y="788"/>
                  </a:cubicBezTo>
                  <a:cubicBezTo>
                    <a:pt x="73" y="788"/>
                    <a:pt x="73" y="788"/>
                    <a:pt x="73" y="788"/>
                  </a:cubicBezTo>
                  <a:cubicBezTo>
                    <a:pt x="73" y="704"/>
                    <a:pt x="73" y="704"/>
                    <a:pt x="73" y="704"/>
                  </a:cubicBezTo>
                  <a:cubicBezTo>
                    <a:pt x="41" y="657"/>
                    <a:pt x="41" y="657"/>
                    <a:pt x="41" y="657"/>
                  </a:cubicBezTo>
                  <a:cubicBezTo>
                    <a:pt x="62" y="605"/>
                    <a:pt x="62" y="605"/>
                    <a:pt x="62" y="605"/>
                  </a:cubicBezTo>
                  <a:cubicBezTo>
                    <a:pt x="5" y="527"/>
                    <a:pt x="5" y="527"/>
                    <a:pt x="5" y="527"/>
                  </a:cubicBezTo>
                  <a:cubicBezTo>
                    <a:pt x="21" y="475"/>
                    <a:pt x="21" y="475"/>
                    <a:pt x="21" y="475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52" y="292"/>
                    <a:pt x="52" y="292"/>
                    <a:pt x="52" y="292"/>
                  </a:cubicBezTo>
                  <a:cubicBezTo>
                    <a:pt x="73" y="235"/>
                    <a:pt x="73" y="235"/>
                    <a:pt x="73" y="235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83" y="167"/>
                    <a:pt x="83" y="167"/>
                    <a:pt x="83" y="167"/>
                  </a:cubicBezTo>
                  <a:cubicBezTo>
                    <a:pt x="104" y="172"/>
                    <a:pt x="104" y="172"/>
                    <a:pt x="104" y="172"/>
                  </a:cubicBezTo>
                  <a:cubicBezTo>
                    <a:pt x="130" y="198"/>
                    <a:pt x="130" y="198"/>
                    <a:pt x="130" y="198"/>
                  </a:cubicBezTo>
                  <a:cubicBezTo>
                    <a:pt x="156" y="177"/>
                    <a:pt x="156" y="177"/>
                    <a:pt x="156" y="177"/>
                  </a:cubicBezTo>
                  <a:cubicBezTo>
                    <a:pt x="167" y="130"/>
                    <a:pt x="167" y="130"/>
                    <a:pt x="167" y="130"/>
                  </a:cubicBezTo>
                  <a:cubicBezTo>
                    <a:pt x="167" y="130"/>
                    <a:pt x="193" y="125"/>
                    <a:pt x="198" y="125"/>
                  </a:cubicBezTo>
                  <a:cubicBezTo>
                    <a:pt x="203" y="125"/>
                    <a:pt x="234" y="83"/>
                    <a:pt x="234" y="83"/>
                  </a:cubicBezTo>
                  <a:cubicBezTo>
                    <a:pt x="266" y="26"/>
                    <a:pt x="266" y="26"/>
                    <a:pt x="266" y="26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302" y="10"/>
                    <a:pt x="302" y="10"/>
                    <a:pt x="302" y="10"/>
                  </a:cubicBezTo>
                  <a:cubicBezTo>
                    <a:pt x="287" y="63"/>
                    <a:pt x="287" y="63"/>
                    <a:pt x="287" y="63"/>
                  </a:cubicBezTo>
                  <a:cubicBezTo>
                    <a:pt x="292" y="104"/>
                    <a:pt x="292" y="104"/>
                    <a:pt x="292" y="104"/>
                  </a:cubicBezTo>
                  <a:cubicBezTo>
                    <a:pt x="287" y="156"/>
                    <a:pt x="287" y="156"/>
                    <a:pt x="287" y="156"/>
                  </a:cubicBezTo>
                  <a:cubicBezTo>
                    <a:pt x="302" y="188"/>
                    <a:pt x="302" y="188"/>
                    <a:pt x="302" y="188"/>
                  </a:cubicBezTo>
                  <a:cubicBezTo>
                    <a:pt x="287" y="224"/>
                    <a:pt x="287" y="224"/>
                    <a:pt x="287" y="224"/>
                  </a:cubicBezTo>
                  <a:cubicBezTo>
                    <a:pt x="287" y="256"/>
                    <a:pt x="287" y="256"/>
                    <a:pt x="287" y="256"/>
                  </a:cubicBezTo>
                  <a:cubicBezTo>
                    <a:pt x="313" y="256"/>
                    <a:pt x="313" y="256"/>
                    <a:pt x="313" y="256"/>
                  </a:cubicBezTo>
                  <a:cubicBezTo>
                    <a:pt x="339" y="240"/>
                    <a:pt x="339" y="240"/>
                    <a:pt x="339" y="240"/>
                  </a:cubicBezTo>
                  <a:cubicBezTo>
                    <a:pt x="391" y="224"/>
                    <a:pt x="391" y="224"/>
                    <a:pt x="391" y="224"/>
                  </a:cubicBezTo>
                  <a:cubicBezTo>
                    <a:pt x="401" y="256"/>
                    <a:pt x="401" y="256"/>
                    <a:pt x="401" y="256"/>
                  </a:cubicBezTo>
                  <a:cubicBezTo>
                    <a:pt x="448" y="266"/>
                    <a:pt x="448" y="266"/>
                    <a:pt x="448" y="266"/>
                  </a:cubicBezTo>
                  <a:cubicBezTo>
                    <a:pt x="448" y="308"/>
                    <a:pt x="448" y="308"/>
                    <a:pt x="448" y="308"/>
                  </a:cubicBezTo>
                  <a:cubicBezTo>
                    <a:pt x="495" y="329"/>
                    <a:pt x="495" y="329"/>
                    <a:pt x="495" y="329"/>
                  </a:cubicBezTo>
                  <a:cubicBezTo>
                    <a:pt x="490" y="360"/>
                    <a:pt x="490" y="360"/>
                    <a:pt x="490" y="360"/>
                  </a:cubicBezTo>
                  <a:cubicBezTo>
                    <a:pt x="542" y="402"/>
                    <a:pt x="542" y="402"/>
                    <a:pt x="542" y="402"/>
                  </a:cubicBezTo>
                  <a:cubicBezTo>
                    <a:pt x="579" y="412"/>
                    <a:pt x="579" y="412"/>
                    <a:pt x="579" y="412"/>
                  </a:cubicBezTo>
                  <a:cubicBezTo>
                    <a:pt x="542" y="469"/>
                    <a:pt x="542" y="469"/>
                    <a:pt x="542" y="469"/>
                  </a:cubicBezTo>
                  <a:cubicBezTo>
                    <a:pt x="537" y="511"/>
                    <a:pt x="537" y="511"/>
                    <a:pt x="537" y="511"/>
                  </a:cubicBezTo>
                  <a:cubicBezTo>
                    <a:pt x="552" y="548"/>
                    <a:pt x="552" y="548"/>
                    <a:pt x="552" y="548"/>
                  </a:cubicBezTo>
                  <a:lnTo>
                    <a:pt x="542" y="595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2" name="บุรีรัมย์">
              <a:extLst>
                <a:ext uri="{FF2B5EF4-FFF2-40B4-BE49-F238E27FC236}">
                  <a16:creationId xmlns:a16="http://schemas.microsoft.com/office/drawing/2014/main" id="{2D7FE5FD-EE51-4F11-8A70-177E94699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8161" y="2336320"/>
              <a:ext cx="384059" cy="616324"/>
            </a:xfrm>
            <a:custGeom>
              <a:avLst/>
              <a:gdLst>
                <a:gd name="T0" fmla="*/ 876 w 939"/>
                <a:gd name="T1" fmla="*/ 735 h 1507"/>
                <a:gd name="T2" fmla="*/ 766 w 939"/>
                <a:gd name="T3" fmla="*/ 886 h 1507"/>
                <a:gd name="T4" fmla="*/ 735 w 939"/>
                <a:gd name="T5" fmla="*/ 990 h 1507"/>
                <a:gd name="T6" fmla="*/ 688 w 939"/>
                <a:gd name="T7" fmla="*/ 1173 h 1507"/>
                <a:gd name="T8" fmla="*/ 688 w 939"/>
                <a:gd name="T9" fmla="*/ 1256 h 1507"/>
                <a:gd name="T10" fmla="*/ 663 w 939"/>
                <a:gd name="T11" fmla="*/ 1325 h 1507"/>
                <a:gd name="T12" fmla="*/ 635 w 939"/>
                <a:gd name="T13" fmla="*/ 1345 h 1507"/>
                <a:gd name="T14" fmla="*/ 599 w 939"/>
                <a:gd name="T15" fmla="*/ 1361 h 1507"/>
                <a:gd name="T16" fmla="*/ 531 w 939"/>
                <a:gd name="T17" fmla="*/ 1397 h 1507"/>
                <a:gd name="T18" fmla="*/ 492 w 939"/>
                <a:gd name="T19" fmla="*/ 1440 h 1507"/>
                <a:gd name="T20" fmla="*/ 447 w 939"/>
                <a:gd name="T21" fmla="*/ 1437 h 1507"/>
                <a:gd name="T22" fmla="*/ 370 w 939"/>
                <a:gd name="T23" fmla="*/ 1481 h 1507"/>
                <a:gd name="T24" fmla="*/ 276 w 939"/>
                <a:gd name="T25" fmla="*/ 1507 h 1507"/>
                <a:gd name="T26" fmla="*/ 193 w 939"/>
                <a:gd name="T27" fmla="*/ 1481 h 1507"/>
                <a:gd name="T28" fmla="*/ 94 w 939"/>
                <a:gd name="T29" fmla="*/ 1507 h 1507"/>
                <a:gd name="T30" fmla="*/ 0 w 939"/>
                <a:gd name="T31" fmla="*/ 1486 h 1507"/>
                <a:gd name="T32" fmla="*/ 88 w 939"/>
                <a:gd name="T33" fmla="*/ 1449 h 1507"/>
                <a:gd name="T34" fmla="*/ 188 w 939"/>
                <a:gd name="T35" fmla="*/ 1335 h 1507"/>
                <a:gd name="T36" fmla="*/ 116 w 939"/>
                <a:gd name="T37" fmla="*/ 1300 h 1507"/>
                <a:gd name="T38" fmla="*/ 109 w 939"/>
                <a:gd name="T39" fmla="*/ 1236 h 1507"/>
                <a:gd name="T40" fmla="*/ 141 w 939"/>
                <a:gd name="T41" fmla="*/ 1173 h 1507"/>
                <a:gd name="T42" fmla="*/ 52 w 939"/>
                <a:gd name="T43" fmla="*/ 1110 h 1507"/>
                <a:gd name="T44" fmla="*/ 26 w 939"/>
                <a:gd name="T45" fmla="*/ 985 h 1507"/>
                <a:gd name="T46" fmla="*/ 0 w 939"/>
                <a:gd name="T47" fmla="*/ 897 h 1507"/>
                <a:gd name="T48" fmla="*/ 47 w 939"/>
                <a:gd name="T49" fmla="*/ 891 h 1507"/>
                <a:gd name="T50" fmla="*/ 104 w 939"/>
                <a:gd name="T51" fmla="*/ 839 h 1507"/>
                <a:gd name="T52" fmla="*/ 130 w 939"/>
                <a:gd name="T53" fmla="*/ 761 h 1507"/>
                <a:gd name="T54" fmla="*/ 234 w 939"/>
                <a:gd name="T55" fmla="*/ 782 h 1507"/>
                <a:gd name="T56" fmla="*/ 292 w 939"/>
                <a:gd name="T57" fmla="*/ 709 h 1507"/>
                <a:gd name="T58" fmla="*/ 292 w 939"/>
                <a:gd name="T59" fmla="*/ 636 h 1507"/>
                <a:gd name="T60" fmla="*/ 407 w 939"/>
                <a:gd name="T61" fmla="*/ 552 h 1507"/>
                <a:gd name="T62" fmla="*/ 469 w 939"/>
                <a:gd name="T63" fmla="*/ 526 h 1507"/>
                <a:gd name="T64" fmla="*/ 448 w 939"/>
                <a:gd name="T65" fmla="*/ 359 h 1507"/>
                <a:gd name="T66" fmla="*/ 490 w 939"/>
                <a:gd name="T67" fmla="*/ 328 h 1507"/>
                <a:gd name="T68" fmla="*/ 464 w 939"/>
                <a:gd name="T69" fmla="*/ 276 h 1507"/>
                <a:gd name="T70" fmla="*/ 407 w 939"/>
                <a:gd name="T71" fmla="*/ 245 h 1507"/>
                <a:gd name="T72" fmla="*/ 302 w 939"/>
                <a:gd name="T73" fmla="*/ 208 h 1507"/>
                <a:gd name="T74" fmla="*/ 323 w 939"/>
                <a:gd name="T75" fmla="*/ 140 h 1507"/>
                <a:gd name="T76" fmla="*/ 383 w 939"/>
                <a:gd name="T77" fmla="*/ 105 h 1507"/>
                <a:gd name="T78" fmla="*/ 431 w 939"/>
                <a:gd name="T79" fmla="*/ 0 h 1507"/>
                <a:gd name="T80" fmla="*/ 474 w 939"/>
                <a:gd name="T81" fmla="*/ 109 h 1507"/>
                <a:gd name="T82" fmla="*/ 532 w 939"/>
                <a:gd name="T83" fmla="*/ 198 h 1507"/>
                <a:gd name="T84" fmla="*/ 573 w 939"/>
                <a:gd name="T85" fmla="*/ 276 h 1507"/>
                <a:gd name="T86" fmla="*/ 584 w 939"/>
                <a:gd name="T87" fmla="*/ 333 h 1507"/>
                <a:gd name="T88" fmla="*/ 626 w 939"/>
                <a:gd name="T89" fmla="*/ 380 h 1507"/>
                <a:gd name="T90" fmla="*/ 756 w 939"/>
                <a:gd name="T91" fmla="*/ 443 h 1507"/>
                <a:gd name="T92" fmla="*/ 850 w 939"/>
                <a:gd name="T93" fmla="*/ 438 h 1507"/>
                <a:gd name="T94" fmla="*/ 897 w 939"/>
                <a:gd name="T95" fmla="*/ 401 h 1507"/>
                <a:gd name="T96" fmla="*/ 866 w 939"/>
                <a:gd name="T97" fmla="*/ 521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9" h="1507">
                  <a:moveTo>
                    <a:pt x="860" y="688"/>
                  </a:moveTo>
                  <a:cubicBezTo>
                    <a:pt x="876" y="735"/>
                    <a:pt x="876" y="735"/>
                    <a:pt x="876" y="735"/>
                  </a:cubicBezTo>
                  <a:cubicBezTo>
                    <a:pt x="845" y="829"/>
                    <a:pt x="845" y="829"/>
                    <a:pt x="845" y="829"/>
                  </a:cubicBezTo>
                  <a:cubicBezTo>
                    <a:pt x="766" y="886"/>
                    <a:pt x="766" y="886"/>
                    <a:pt x="766" y="886"/>
                  </a:cubicBezTo>
                  <a:cubicBezTo>
                    <a:pt x="735" y="928"/>
                    <a:pt x="735" y="928"/>
                    <a:pt x="735" y="928"/>
                  </a:cubicBezTo>
                  <a:cubicBezTo>
                    <a:pt x="735" y="990"/>
                    <a:pt x="735" y="990"/>
                    <a:pt x="735" y="990"/>
                  </a:cubicBezTo>
                  <a:cubicBezTo>
                    <a:pt x="688" y="1063"/>
                    <a:pt x="688" y="1063"/>
                    <a:pt x="688" y="1063"/>
                  </a:cubicBezTo>
                  <a:cubicBezTo>
                    <a:pt x="688" y="1173"/>
                    <a:pt x="688" y="1173"/>
                    <a:pt x="688" y="1173"/>
                  </a:cubicBezTo>
                  <a:cubicBezTo>
                    <a:pt x="709" y="1225"/>
                    <a:pt x="709" y="1225"/>
                    <a:pt x="709" y="1225"/>
                  </a:cubicBezTo>
                  <a:cubicBezTo>
                    <a:pt x="688" y="1256"/>
                    <a:pt x="688" y="1256"/>
                    <a:pt x="688" y="1256"/>
                  </a:cubicBezTo>
                  <a:cubicBezTo>
                    <a:pt x="688" y="1335"/>
                    <a:pt x="688" y="1335"/>
                    <a:pt x="688" y="1335"/>
                  </a:cubicBezTo>
                  <a:cubicBezTo>
                    <a:pt x="663" y="1325"/>
                    <a:pt x="663" y="1325"/>
                    <a:pt x="663" y="1325"/>
                  </a:cubicBezTo>
                  <a:cubicBezTo>
                    <a:pt x="639" y="1329"/>
                    <a:pt x="639" y="1329"/>
                    <a:pt x="639" y="1329"/>
                  </a:cubicBezTo>
                  <a:cubicBezTo>
                    <a:pt x="635" y="1345"/>
                    <a:pt x="635" y="1345"/>
                    <a:pt x="635" y="1345"/>
                  </a:cubicBezTo>
                  <a:cubicBezTo>
                    <a:pt x="603" y="1341"/>
                    <a:pt x="603" y="1341"/>
                    <a:pt x="603" y="1341"/>
                  </a:cubicBezTo>
                  <a:cubicBezTo>
                    <a:pt x="599" y="1361"/>
                    <a:pt x="599" y="1361"/>
                    <a:pt x="599" y="1361"/>
                  </a:cubicBezTo>
                  <a:cubicBezTo>
                    <a:pt x="555" y="1369"/>
                    <a:pt x="555" y="1369"/>
                    <a:pt x="555" y="1369"/>
                  </a:cubicBezTo>
                  <a:cubicBezTo>
                    <a:pt x="531" y="1397"/>
                    <a:pt x="531" y="1397"/>
                    <a:pt x="531" y="1397"/>
                  </a:cubicBezTo>
                  <a:cubicBezTo>
                    <a:pt x="531" y="1413"/>
                    <a:pt x="531" y="1413"/>
                    <a:pt x="531" y="1413"/>
                  </a:cubicBezTo>
                  <a:cubicBezTo>
                    <a:pt x="492" y="1440"/>
                    <a:pt x="492" y="1440"/>
                    <a:pt x="492" y="1440"/>
                  </a:cubicBezTo>
                  <a:cubicBezTo>
                    <a:pt x="491" y="1441"/>
                    <a:pt x="491" y="1441"/>
                    <a:pt x="491" y="1441"/>
                  </a:cubicBezTo>
                  <a:cubicBezTo>
                    <a:pt x="447" y="1437"/>
                    <a:pt x="447" y="1437"/>
                    <a:pt x="447" y="1437"/>
                  </a:cubicBezTo>
                  <a:cubicBezTo>
                    <a:pt x="436" y="1470"/>
                    <a:pt x="436" y="1470"/>
                    <a:pt x="436" y="1470"/>
                  </a:cubicBezTo>
                  <a:cubicBezTo>
                    <a:pt x="370" y="1481"/>
                    <a:pt x="370" y="1481"/>
                    <a:pt x="370" y="1481"/>
                  </a:cubicBezTo>
                  <a:cubicBezTo>
                    <a:pt x="307" y="1481"/>
                    <a:pt x="307" y="1481"/>
                    <a:pt x="307" y="1481"/>
                  </a:cubicBezTo>
                  <a:cubicBezTo>
                    <a:pt x="276" y="1507"/>
                    <a:pt x="276" y="1507"/>
                    <a:pt x="276" y="1507"/>
                  </a:cubicBezTo>
                  <a:cubicBezTo>
                    <a:pt x="224" y="1507"/>
                    <a:pt x="224" y="1507"/>
                    <a:pt x="224" y="1507"/>
                  </a:cubicBezTo>
                  <a:cubicBezTo>
                    <a:pt x="193" y="1481"/>
                    <a:pt x="193" y="1481"/>
                    <a:pt x="193" y="1481"/>
                  </a:cubicBezTo>
                  <a:cubicBezTo>
                    <a:pt x="146" y="1476"/>
                    <a:pt x="146" y="1476"/>
                    <a:pt x="146" y="1476"/>
                  </a:cubicBezTo>
                  <a:cubicBezTo>
                    <a:pt x="94" y="1507"/>
                    <a:pt x="94" y="1507"/>
                    <a:pt x="94" y="1507"/>
                  </a:cubicBezTo>
                  <a:cubicBezTo>
                    <a:pt x="21" y="1507"/>
                    <a:pt x="21" y="1507"/>
                    <a:pt x="21" y="1507"/>
                  </a:cubicBezTo>
                  <a:cubicBezTo>
                    <a:pt x="0" y="1486"/>
                    <a:pt x="0" y="1486"/>
                    <a:pt x="0" y="1486"/>
                  </a:cubicBezTo>
                  <a:cubicBezTo>
                    <a:pt x="15" y="1455"/>
                    <a:pt x="15" y="1455"/>
                    <a:pt x="15" y="1455"/>
                  </a:cubicBezTo>
                  <a:cubicBezTo>
                    <a:pt x="88" y="1449"/>
                    <a:pt x="88" y="1449"/>
                    <a:pt x="88" y="1449"/>
                  </a:cubicBezTo>
                  <a:cubicBezTo>
                    <a:pt x="208" y="1366"/>
                    <a:pt x="208" y="1366"/>
                    <a:pt x="208" y="1366"/>
                  </a:cubicBezTo>
                  <a:cubicBezTo>
                    <a:pt x="188" y="1335"/>
                    <a:pt x="188" y="1335"/>
                    <a:pt x="188" y="1335"/>
                  </a:cubicBezTo>
                  <a:cubicBezTo>
                    <a:pt x="141" y="1335"/>
                    <a:pt x="141" y="1335"/>
                    <a:pt x="141" y="1335"/>
                  </a:cubicBezTo>
                  <a:cubicBezTo>
                    <a:pt x="116" y="1300"/>
                    <a:pt x="116" y="1300"/>
                    <a:pt x="116" y="1300"/>
                  </a:cubicBezTo>
                  <a:cubicBezTo>
                    <a:pt x="104" y="1283"/>
                    <a:pt x="104" y="1283"/>
                    <a:pt x="104" y="1283"/>
                  </a:cubicBezTo>
                  <a:cubicBezTo>
                    <a:pt x="109" y="1236"/>
                    <a:pt x="109" y="1236"/>
                    <a:pt x="109" y="1236"/>
                  </a:cubicBezTo>
                  <a:cubicBezTo>
                    <a:pt x="146" y="1210"/>
                    <a:pt x="146" y="1210"/>
                    <a:pt x="146" y="1210"/>
                  </a:cubicBezTo>
                  <a:cubicBezTo>
                    <a:pt x="141" y="1173"/>
                    <a:pt x="141" y="1173"/>
                    <a:pt x="141" y="1173"/>
                  </a:cubicBezTo>
                  <a:cubicBezTo>
                    <a:pt x="47" y="1163"/>
                    <a:pt x="47" y="1163"/>
                    <a:pt x="47" y="1163"/>
                  </a:cubicBezTo>
                  <a:cubicBezTo>
                    <a:pt x="52" y="1110"/>
                    <a:pt x="52" y="1110"/>
                    <a:pt x="52" y="1110"/>
                  </a:cubicBezTo>
                  <a:cubicBezTo>
                    <a:pt x="26" y="1079"/>
                    <a:pt x="26" y="1079"/>
                    <a:pt x="26" y="1079"/>
                  </a:cubicBezTo>
                  <a:cubicBezTo>
                    <a:pt x="26" y="985"/>
                    <a:pt x="26" y="985"/>
                    <a:pt x="26" y="985"/>
                  </a:cubicBezTo>
                  <a:cubicBezTo>
                    <a:pt x="36" y="944"/>
                    <a:pt x="36" y="944"/>
                    <a:pt x="36" y="944"/>
                  </a:cubicBezTo>
                  <a:cubicBezTo>
                    <a:pt x="0" y="897"/>
                    <a:pt x="0" y="897"/>
                    <a:pt x="0" y="897"/>
                  </a:cubicBezTo>
                  <a:cubicBezTo>
                    <a:pt x="21" y="871"/>
                    <a:pt x="21" y="871"/>
                    <a:pt x="21" y="871"/>
                  </a:cubicBezTo>
                  <a:cubicBezTo>
                    <a:pt x="47" y="891"/>
                    <a:pt x="47" y="891"/>
                    <a:pt x="47" y="891"/>
                  </a:cubicBezTo>
                  <a:cubicBezTo>
                    <a:pt x="83" y="891"/>
                    <a:pt x="83" y="891"/>
                    <a:pt x="83" y="891"/>
                  </a:cubicBezTo>
                  <a:cubicBezTo>
                    <a:pt x="104" y="839"/>
                    <a:pt x="104" y="839"/>
                    <a:pt x="104" y="839"/>
                  </a:cubicBezTo>
                  <a:cubicBezTo>
                    <a:pt x="88" y="797"/>
                    <a:pt x="88" y="797"/>
                    <a:pt x="88" y="797"/>
                  </a:cubicBezTo>
                  <a:cubicBezTo>
                    <a:pt x="130" y="761"/>
                    <a:pt x="130" y="761"/>
                    <a:pt x="130" y="761"/>
                  </a:cubicBezTo>
                  <a:cubicBezTo>
                    <a:pt x="156" y="777"/>
                    <a:pt x="156" y="777"/>
                    <a:pt x="156" y="777"/>
                  </a:cubicBezTo>
                  <a:cubicBezTo>
                    <a:pt x="234" y="782"/>
                    <a:pt x="234" y="782"/>
                    <a:pt x="234" y="782"/>
                  </a:cubicBezTo>
                  <a:cubicBezTo>
                    <a:pt x="245" y="730"/>
                    <a:pt x="245" y="730"/>
                    <a:pt x="245" y="730"/>
                  </a:cubicBezTo>
                  <a:cubicBezTo>
                    <a:pt x="292" y="709"/>
                    <a:pt x="292" y="709"/>
                    <a:pt x="292" y="709"/>
                  </a:cubicBezTo>
                  <a:cubicBezTo>
                    <a:pt x="307" y="672"/>
                    <a:pt x="307" y="672"/>
                    <a:pt x="307" y="672"/>
                  </a:cubicBezTo>
                  <a:cubicBezTo>
                    <a:pt x="292" y="636"/>
                    <a:pt x="292" y="636"/>
                    <a:pt x="292" y="636"/>
                  </a:cubicBezTo>
                  <a:cubicBezTo>
                    <a:pt x="349" y="573"/>
                    <a:pt x="349" y="573"/>
                    <a:pt x="349" y="573"/>
                  </a:cubicBezTo>
                  <a:cubicBezTo>
                    <a:pt x="407" y="552"/>
                    <a:pt x="407" y="552"/>
                    <a:pt x="407" y="552"/>
                  </a:cubicBezTo>
                  <a:cubicBezTo>
                    <a:pt x="459" y="542"/>
                    <a:pt x="459" y="542"/>
                    <a:pt x="459" y="542"/>
                  </a:cubicBezTo>
                  <a:cubicBezTo>
                    <a:pt x="469" y="526"/>
                    <a:pt x="469" y="526"/>
                    <a:pt x="469" y="526"/>
                  </a:cubicBezTo>
                  <a:cubicBezTo>
                    <a:pt x="469" y="396"/>
                    <a:pt x="469" y="396"/>
                    <a:pt x="469" y="396"/>
                  </a:cubicBezTo>
                  <a:cubicBezTo>
                    <a:pt x="448" y="359"/>
                    <a:pt x="448" y="359"/>
                    <a:pt x="448" y="359"/>
                  </a:cubicBezTo>
                  <a:cubicBezTo>
                    <a:pt x="454" y="339"/>
                    <a:pt x="454" y="339"/>
                    <a:pt x="454" y="339"/>
                  </a:cubicBezTo>
                  <a:cubicBezTo>
                    <a:pt x="490" y="328"/>
                    <a:pt x="490" y="328"/>
                    <a:pt x="490" y="328"/>
                  </a:cubicBezTo>
                  <a:cubicBezTo>
                    <a:pt x="490" y="292"/>
                    <a:pt x="490" y="292"/>
                    <a:pt x="490" y="292"/>
                  </a:cubicBezTo>
                  <a:cubicBezTo>
                    <a:pt x="464" y="276"/>
                    <a:pt x="464" y="276"/>
                    <a:pt x="464" y="276"/>
                  </a:cubicBezTo>
                  <a:cubicBezTo>
                    <a:pt x="433" y="271"/>
                    <a:pt x="433" y="271"/>
                    <a:pt x="433" y="271"/>
                  </a:cubicBezTo>
                  <a:cubicBezTo>
                    <a:pt x="407" y="245"/>
                    <a:pt x="407" y="245"/>
                    <a:pt x="407" y="245"/>
                  </a:cubicBezTo>
                  <a:cubicBezTo>
                    <a:pt x="334" y="239"/>
                    <a:pt x="334" y="239"/>
                    <a:pt x="334" y="239"/>
                  </a:cubicBezTo>
                  <a:cubicBezTo>
                    <a:pt x="302" y="208"/>
                    <a:pt x="302" y="208"/>
                    <a:pt x="302" y="208"/>
                  </a:cubicBezTo>
                  <a:cubicBezTo>
                    <a:pt x="293" y="117"/>
                    <a:pt x="293" y="117"/>
                    <a:pt x="293" y="117"/>
                  </a:cubicBezTo>
                  <a:cubicBezTo>
                    <a:pt x="304" y="126"/>
                    <a:pt x="320" y="137"/>
                    <a:pt x="323" y="140"/>
                  </a:cubicBezTo>
                  <a:cubicBezTo>
                    <a:pt x="328" y="146"/>
                    <a:pt x="381" y="125"/>
                    <a:pt x="381" y="125"/>
                  </a:cubicBezTo>
                  <a:cubicBezTo>
                    <a:pt x="383" y="105"/>
                    <a:pt x="383" y="105"/>
                    <a:pt x="383" y="105"/>
                  </a:cubicBezTo>
                  <a:cubicBezTo>
                    <a:pt x="396" y="5"/>
                    <a:pt x="396" y="5"/>
                    <a:pt x="396" y="5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95" y="57"/>
                    <a:pt x="495" y="57"/>
                    <a:pt x="495" y="57"/>
                  </a:cubicBezTo>
                  <a:cubicBezTo>
                    <a:pt x="474" y="109"/>
                    <a:pt x="474" y="109"/>
                    <a:pt x="474" y="109"/>
                  </a:cubicBezTo>
                  <a:cubicBezTo>
                    <a:pt x="527" y="166"/>
                    <a:pt x="527" y="166"/>
                    <a:pt x="527" y="166"/>
                  </a:cubicBezTo>
                  <a:cubicBezTo>
                    <a:pt x="532" y="198"/>
                    <a:pt x="532" y="198"/>
                    <a:pt x="532" y="198"/>
                  </a:cubicBezTo>
                  <a:cubicBezTo>
                    <a:pt x="568" y="224"/>
                    <a:pt x="568" y="224"/>
                    <a:pt x="568" y="224"/>
                  </a:cubicBezTo>
                  <a:cubicBezTo>
                    <a:pt x="573" y="276"/>
                    <a:pt x="573" y="276"/>
                    <a:pt x="573" y="276"/>
                  </a:cubicBezTo>
                  <a:cubicBezTo>
                    <a:pt x="592" y="280"/>
                    <a:pt x="592" y="280"/>
                    <a:pt x="592" y="280"/>
                  </a:cubicBezTo>
                  <a:cubicBezTo>
                    <a:pt x="584" y="333"/>
                    <a:pt x="584" y="333"/>
                    <a:pt x="584" y="333"/>
                  </a:cubicBezTo>
                  <a:cubicBezTo>
                    <a:pt x="615" y="344"/>
                    <a:pt x="615" y="344"/>
                    <a:pt x="615" y="344"/>
                  </a:cubicBezTo>
                  <a:cubicBezTo>
                    <a:pt x="626" y="380"/>
                    <a:pt x="626" y="380"/>
                    <a:pt x="626" y="380"/>
                  </a:cubicBezTo>
                  <a:cubicBezTo>
                    <a:pt x="699" y="422"/>
                    <a:pt x="699" y="422"/>
                    <a:pt x="699" y="422"/>
                  </a:cubicBezTo>
                  <a:cubicBezTo>
                    <a:pt x="756" y="443"/>
                    <a:pt x="756" y="443"/>
                    <a:pt x="756" y="443"/>
                  </a:cubicBezTo>
                  <a:cubicBezTo>
                    <a:pt x="813" y="401"/>
                    <a:pt x="813" y="401"/>
                    <a:pt x="813" y="401"/>
                  </a:cubicBezTo>
                  <a:cubicBezTo>
                    <a:pt x="850" y="438"/>
                    <a:pt x="850" y="438"/>
                    <a:pt x="850" y="438"/>
                  </a:cubicBezTo>
                  <a:cubicBezTo>
                    <a:pt x="881" y="432"/>
                    <a:pt x="881" y="432"/>
                    <a:pt x="881" y="432"/>
                  </a:cubicBezTo>
                  <a:cubicBezTo>
                    <a:pt x="897" y="401"/>
                    <a:pt x="897" y="401"/>
                    <a:pt x="897" y="401"/>
                  </a:cubicBezTo>
                  <a:cubicBezTo>
                    <a:pt x="939" y="448"/>
                    <a:pt x="939" y="448"/>
                    <a:pt x="939" y="448"/>
                  </a:cubicBezTo>
                  <a:cubicBezTo>
                    <a:pt x="866" y="521"/>
                    <a:pt x="866" y="521"/>
                    <a:pt x="866" y="521"/>
                  </a:cubicBezTo>
                  <a:lnTo>
                    <a:pt x="860" y="688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3" name="บึงกาฬ">
              <a:extLst>
                <a:ext uri="{FF2B5EF4-FFF2-40B4-BE49-F238E27FC236}">
                  <a16:creationId xmlns:a16="http://schemas.microsoft.com/office/drawing/2014/main" id="{1E5FBF12-7A7A-450B-8B09-DE5DA23C9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8948" y="1332279"/>
              <a:ext cx="354798" cy="254211"/>
            </a:xfrm>
            <a:custGeom>
              <a:avLst/>
              <a:gdLst>
                <a:gd name="T0" fmla="*/ 807 w 864"/>
                <a:gd name="T1" fmla="*/ 394 h 624"/>
                <a:gd name="T2" fmla="*/ 770 w 864"/>
                <a:gd name="T3" fmla="*/ 420 h 624"/>
                <a:gd name="T4" fmla="*/ 791 w 864"/>
                <a:gd name="T5" fmla="*/ 493 h 624"/>
                <a:gd name="T6" fmla="*/ 760 w 864"/>
                <a:gd name="T7" fmla="*/ 545 h 624"/>
                <a:gd name="T8" fmla="*/ 702 w 864"/>
                <a:gd name="T9" fmla="*/ 488 h 624"/>
                <a:gd name="T10" fmla="*/ 660 w 864"/>
                <a:gd name="T11" fmla="*/ 545 h 624"/>
                <a:gd name="T12" fmla="*/ 676 w 864"/>
                <a:gd name="T13" fmla="*/ 582 h 624"/>
                <a:gd name="T14" fmla="*/ 662 w 864"/>
                <a:gd name="T15" fmla="*/ 600 h 624"/>
                <a:gd name="T16" fmla="*/ 645 w 864"/>
                <a:gd name="T17" fmla="*/ 624 h 624"/>
                <a:gd name="T18" fmla="*/ 598 w 864"/>
                <a:gd name="T19" fmla="*/ 603 h 624"/>
                <a:gd name="T20" fmla="*/ 582 w 864"/>
                <a:gd name="T21" fmla="*/ 551 h 624"/>
                <a:gd name="T22" fmla="*/ 541 w 864"/>
                <a:gd name="T23" fmla="*/ 519 h 624"/>
                <a:gd name="T24" fmla="*/ 478 w 864"/>
                <a:gd name="T25" fmla="*/ 545 h 624"/>
                <a:gd name="T26" fmla="*/ 444 w 864"/>
                <a:gd name="T27" fmla="*/ 495 h 624"/>
                <a:gd name="T28" fmla="*/ 426 w 864"/>
                <a:gd name="T29" fmla="*/ 467 h 624"/>
                <a:gd name="T30" fmla="*/ 379 w 864"/>
                <a:gd name="T31" fmla="*/ 462 h 624"/>
                <a:gd name="T32" fmla="*/ 368 w 864"/>
                <a:gd name="T33" fmla="*/ 446 h 624"/>
                <a:gd name="T34" fmla="*/ 337 w 864"/>
                <a:gd name="T35" fmla="*/ 436 h 624"/>
                <a:gd name="T36" fmla="*/ 327 w 864"/>
                <a:gd name="T37" fmla="*/ 394 h 624"/>
                <a:gd name="T38" fmla="*/ 248 w 864"/>
                <a:gd name="T39" fmla="*/ 347 h 624"/>
                <a:gd name="T40" fmla="*/ 222 w 864"/>
                <a:gd name="T41" fmla="*/ 358 h 624"/>
                <a:gd name="T42" fmla="*/ 228 w 864"/>
                <a:gd name="T43" fmla="*/ 415 h 624"/>
                <a:gd name="T44" fmla="*/ 191 w 864"/>
                <a:gd name="T45" fmla="*/ 415 h 624"/>
                <a:gd name="T46" fmla="*/ 175 w 864"/>
                <a:gd name="T47" fmla="*/ 441 h 624"/>
                <a:gd name="T48" fmla="*/ 134 w 864"/>
                <a:gd name="T49" fmla="*/ 420 h 624"/>
                <a:gd name="T50" fmla="*/ 134 w 864"/>
                <a:gd name="T51" fmla="*/ 384 h 624"/>
                <a:gd name="T52" fmla="*/ 117 w 864"/>
                <a:gd name="T53" fmla="*/ 382 h 624"/>
                <a:gd name="T54" fmla="*/ 87 w 864"/>
                <a:gd name="T55" fmla="*/ 378 h 624"/>
                <a:gd name="T56" fmla="*/ 61 w 864"/>
                <a:gd name="T57" fmla="*/ 300 h 624"/>
                <a:gd name="T58" fmla="*/ 97 w 864"/>
                <a:gd name="T59" fmla="*/ 269 h 624"/>
                <a:gd name="T60" fmla="*/ 92 w 864"/>
                <a:gd name="T61" fmla="*/ 232 h 624"/>
                <a:gd name="T62" fmla="*/ 45 w 864"/>
                <a:gd name="T63" fmla="*/ 180 h 624"/>
                <a:gd name="T64" fmla="*/ 3 w 864"/>
                <a:gd name="T65" fmla="*/ 170 h 624"/>
                <a:gd name="T66" fmla="*/ 50 w 864"/>
                <a:gd name="T67" fmla="*/ 133 h 624"/>
                <a:gd name="T68" fmla="*/ 47 w 864"/>
                <a:gd name="T69" fmla="*/ 132 h 624"/>
                <a:gd name="T70" fmla="*/ 48 w 864"/>
                <a:gd name="T71" fmla="*/ 132 h 624"/>
                <a:gd name="T72" fmla="*/ 38 w 864"/>
                <a:gd name="T73" fmla="*/ 121 h 624"/>
                <a:gd name="T74" fmla="*/ 0 w 864"/>
                <a:gd name="T75" fmla="*/ 80 h 624"/>
                <a:gd name="T76" fmla="*/ 48 w 864"/>
                <a:gd name="T77" fmla="*/ 16 h 624"/>
                <a:gd name="T78" fmla="*/ 144 w 864"/>
                <a:gd name="T79" fmla="*/ 0 h 624"/>
                <a:gd name="T80" fmla="*/ 200 w 864"/>
                <a:gd name="T81" fmla="*/ 28 h 624"/>
                <a:gd name="T82" fmla="*/ 304 w 864"/>
                <a:gd name="T83" fmla="*/ 32 h 624"/>
                <a:gd name="T84" fmla="*/ 392 w 864"/>
                <a:gd name="T85" fmla="*/ 96 h 624"/>
                <a:gd name="T86" fmla="*/ 516 w 864"/>
                <a:gd name="T87" fmla="*/ 104 h 624"/>
                <a:gd name="T88" fmla="*/ 532 w 864"/>
                <a:gd name="T89" fmla="*/ 152 h 624"/>
                <a:gd name="T90" fmla="*/ 624 w 864"/>
                <a:gd name="T91" fmla="*/ 112 h 624"/>
                <a:gd name="T92" fmla="*/ 728 w 864"/>
                <a:gd name="T93" fmla="*/ 208 h 624"/>
                <a:gd name="T94" fmla="*/ 772 w 864"/>
                <a:gd name="T95" fmla="*/ 320 h 624"/>
                <a:gd name="T96" fmla="*/ 792 w 864"/>
                <a:gd name="T97" fmla="*/ 343 h 624"/>
                <a:gd name="T98" fmla="*/ 860 w 864"/>
                <a:gd name="T99" fmla="*/ 424 h 624"/>
                <a:gd name="T100" fmla="*/ 864 w 864"/>
                <a:gd name="T101" fmla="*/ 435 h 624"/>
                <a:gd name="T102" fmla="*/ 807 w 864"/>
                <a:gd name="T103" fmla="*/ 39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64" h="624">
                  <a:moveTo>
                    <a:pt x="807" y="394"/>
                  </a:moveTo>
                  <a:cubicBezTo>
                    <a:pt x="770" y="420"/>
                    <a:pt x="770" y="420"/>
                    <a:pt x="770" y="420"/>
                  </a:cubicBezTo>
                  <a:cubicBezTo>
                    <a:pt x="770" y="420"/>
                    <a:pt x="791" y="478"/>
                    <a:pt x="791" y="493"/>
                  </a:cubicBezTo>
                  <a:cubicBezTo>
                    <a:pt x="791" y="509"/>
                    <a:pt x="760" y="545"/>
                    <a:pt x="760" y="545"/>
                  </a:cubicBezTo>
                  <a:cubicBezTo>
                    <a:pt x="760" y="545"/>
                    <a:pt x="707" y="488"/>
                    <a:pt x="702" y="488"/>
                  </a:cubicBezTo>
                  <a:cubicBezTo>
                    <a:pt x="697" y="488"/>
                    <a:pt x="660" y="545"/>
                    <a:pt x="660" y="545"/>
                  </a:cubicBezTo>
                  <a:cubicBezTo>
                    <a:pt x="676" y="582"/>
                    <a:pt x="676" y="582"/>
                    <a:pt x="676" y="582"/>
                  </a:cubicBezTo>
                  <a:cubicBezTo>
                    <a:pt x="662" y="600"/>
                    <a:pt x="662" y="600"/>
                    <a:pt x="662" y="600"/>
                  </a:cubicBezTo>
                  <a:cubicBezTo>
                    <a:pt x="645" y="624"/>
                    <a:pt x="645" y="624"/>
                    <a:pt x="645" y="624"/>
                  </a:cubicBezTo>
                  <a:cubicBezTo>
                    <a:pt x="598" y="603"/>
                    <a:pt x="598" y="603"/>
                    <a:pt x="598" y="603"/>
                  </a:cubicBezTo>
                  <a:cubicBezTo>
                    <a:pt x="582" y="551"/>
                    <a:pt x="582" y="551"/>
                    <a:pt x="582" y="551"/>
                  </a:cubicBezTo>
                  <a:cubicBezTo>
                    <a:pt x="541" y="519"/>
                    <a:pt x="541" y="519"/>
                    <a:pt x="541" y="519"/>
                  </a:cubicBezTo>
                  <a:cubicBezTo>
                    <a:pt x="478" y="545"/>
                    <a:pt x="478" y="545"/>
                    <a:pt x="478" y="545"/>
                  </a:cubicBezTo>
                  <a:cubicBezTo>
                    <a:pt x="444" y="495"/>
                    <a:pt x="444" y="495"/>
                    <a:pt x="444" y="495"/>
                  </a:cubicBezTo>
                  <a:cubicBezTo>
                    <a:pt x="426" y="467"/>
                    <a:pt x="426" y="467"/>
                    <a:pt x="426" y="467"/>
                  </a:cubicBezTo>
                  <a:cubicBezTo>
                    <a:pt x="379" y="462"/>
                    <a:pt x="379" y="462"/>
                    <a:pt x="379" y="462"/>
                  </a:cubicBezTo>
                  <a:cubicBezTo>
                    <a:pt x="368" y="446"/>
                    <a:pt x="368" y="446"/>
                    <a:pt x="368" y="446"/>
                  </a:cubicBezTo>
                  <a:cubicBezTo>
                    <a:pt x="337" y="436"/>
                    <a:pt x="337" y="436"/>
                    <a:pt x="337" y="436"/>
                  </a:cubicBezTo>
                  <a:cubicBezTo>
                    <a:pt x="327" y="394"/>
                    <a:pt x="327" y="394"/>
                    <a:pt x="327" y="394"/>
                  </a:cubicBezTo>
                  <a:cubicBezTo>
                    <a:pt x="248" y="347"/>
                    <a:pt x="248" y="347"/>
                    <a:pt x="248" y="347"/>
                  </a:cubicBezTo>
                  <a:cubicBezTo>
                    <a:pt x="222" y="358"/>
                    <a:pt x="222" y="358"/>
                    <a:pt x="222" y="358"/>
                  </a:cubicBezTo>
                  <a:cubicBezTo>
                    <a:pt x="228" y="415"/>
                    <a:pt x="228" y="415"/>
                    <a:pt x="228" y="415"/>
                  </a:cubicBezTo>
                  <a:cubicBezTo>
                    <a:pt x="191" y="415"/>
                    <a:pt x="191" y="415"/>
                    <a:pt x="191" y="415"/>
                  </a:cubicBezTo>
                  <a:cubicBezTo>
                    <a:pt x="175" y="441"/>
                    <a:pt x="175" y="441"/>
                    <a:pt x="175" y="441"/>
                  </a:cubicBezTo>
                  <a:cubicBezTo>
                    <a:pt x="134" y="420"/>
                    <a:pt x="134" y="420"/>
                    <a:pt x="134" y="420"/>
                  </a:cubicBezTo>
                  <a:cubicBezTo>
                    <a:pt x="134" y="384"/>
                    <a:pt x="134" y="384"/>
                    <a:pt x="134" y="384"/>
                  </a:cubicBezTo>
                  <a:cubicBezTo>
                    <a:pt x="117" y="382"/>
                    <a:pt x="117" y="382"/>
                    <a:pt x="117" y="382"/>
                  </a:cubicBezTo>
                  <a:cubicBezTo>
                    <a:pt x="87" y="378"/>
                    <a:pt x="87" y="378"/>
                    <a:pt x="87" y="378"/>
                  </a:cubicBezTo>
                  <a:cubicBezTo>
                    <a:pt x="61" y="300"/>
                    <a:pt x="61" y="300"/>
                    <a:pt x="61" y="300"/>
                  </a:cubicBezTo>
                  <a:cubicBezTo>
                    <a:pt x="97" y="269"/>
                    <a:pt x="97" y="269"/>
                    <a:pt x="97" y="269"/>
                  </a:cubicBezTo>
                  <a:cubicBezTo>
                    <a:pt x="92" y="232"/>
                    <a:pt x="92" y="232"/>
                    <a:pt x="92" y="232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3" y="170"/>
                    <a:pt x="3" y="170"/>
                    <a:pt x="3" y="170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38" y="121"/>
                    <a:pt x="38" y="121"/>
                    <a:pt x="38" y="12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304" y="32"/>
                    <a:pt x="304" y="32"/>
                    <a:pt x="304" y="32"/>
                  </a:cubicBezTo>
                  <a:cubicBezTo>
                    <a:pt x="304" y="32"/>
                    <a:pt x="380" y="96"/>
                    <a:pt x="392" y="96"/>
                  </a:cubicBezTo>
                  <a:cubicBezTo>
                    <a:pt x="404" y="96"/>
                    <a:pt x="516" y="104"/>
                    <a:pt x="516" y="104"/>
                  </a:cubicBezTo>
                  <a:cubicBezTo>
                    <a:pt x="516" y="104"/>
                    <a:pt x="520" y="152"/>
                    <a:pt x="532" y="152"/>
                  </a:cubicBezTo>
                  <a:cubicBezTo>
                    <a:pt x="544" y="152"/>
                    <a:pt x="624" y="112"/>
                    <a:pt x="624" y="112"/>
                  </a:cubicBezTo>
                  <a:cubicBezTo>
                    <a:pt x="728" y="208"/>
                    <a:pt x="728" y="208"/>
                    <a:pt x="728" y="208"/>
                  </a:cubicBezTo>
                  <a:cubicBezTo>
                    <a:pt x="728" y="208"/>
                    <a:pt x="720" y="260"/>
                    <a:pt x="772" y="320"/>
                  </a:cubicBezTo>
                  <a:cubicBezTo>
                    <a:pt x="779" y="328"/>
                    <a:pt x="786" y="336"/>
                    <a:pt x="792" y="343"/>
                  </a:cubicBezTo>
                  <a:cubicBezTo>
                    <a:pt x="833" y="391"/>
                    <a:pt x="860" y="424"/>
                    <a:pt x="860" y="424"/>
                  </a:cubicBezTo>
                  <a:cubicBezTo>
                    <a:pt x="860" y="424"/>
                    <a:pt x="862" y="428"/>
                    <a:pt x="864" y="435"/>
                  </a:cubicBezTo>
                  <a:lnTo>
                    <a:pt x="807" y="394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4" name="นครราชสีมา">
              <a:extLst>
                <a:ext uri="{FF2B5EF4-FFF2-40B4-BE49-F238E27FC236}">
                  <a16:creationId xmlns:a16="http://schemas.microsoft.com/office/drawing/2014/main" id="{07DDC751-455D-466C-AE1A-B1BF5636B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6434" y="2327175"/>
              <a:ext cx="652901" cy="630955"/>
            </a:xfrm>
            <a:custGeom>
              <a:avLst/>
              <a:gdLst>
                <a:gd name="T0" fmla="*/ 1554 w 1596"/>
                <a:gd name="T1" fmla="*/ 385 h 1548"/>
                <a:gd name="T2" fmla="*/ 1575 w 1596"/>
                <a:gd name="T3" fmla="*/ 552 h 1548"/>
                <a:gd name="T4" fmla="*/ 1513 w 1596"/>
                <a:gd name="T5" fmla="*/ 578 h 1548"/>
                <a:gd name="T6" fmla="*/ 1398 w 1596"/>
                <a:gd name="T7" fmla="*/ 662 h 1548"/>
                <a:gd name="T8" fmla="*/ 1398 w 1596"/>
                <a:gd name="T9" fmla="*/ 735 h 1548"/>
                <a:gd name="T10" fmla="*/ 1340 w 1596"/>
                <a:gd name="T11" fmla="*/ 808 h 1548"/>
                <a:gd name="T12" fmla="*/ 1236 w 1596"/>
                <a:gd name="T13" fmla="*/ 787 h 1548"/>
                <a:gd name="T14" fmla="*/ 1210 w 1596"/>
                <a:gd name="T15" fmla="*/ 865 h 1548"/>
                <a:gd name="T16" fmla="*/ 1153 w 1596"/>
                <a:gd name="T17" fmla="*/ 917 h 1548"/>
                <a:gd name="T18" fmla="*/ 1106 w 1596"/>
                <a:gd name="T19" fmla="*/ 923 h 1548"/>
                <a:gd name="T20" fmla="*/ 1132 w 1596"/>
                <a:gd name="T21" fmla="*/ 1011 h 1548"/>
                <a:gd name="T22" fmla="*/ 1158 w 1596"/>
                <a:gd name="T23" fmla="*/ 1136 h 1548"/>
                <a:gd name="T24" fmla="*/ 1247 w 1596"/>
                <a:gd name="T25" fmla="*/ 1199 h 1548"/>
                <a:gd name="T26" fmla="*/ 1215 w 1596"/>
                <a:gd name="T27" fmla="*/ 1262 h 1548"/>
                <a:gd name="T28" fmla="*/ 1222 w 1596"/>
                <a:gd name="T29" fmla="*/ 1326 h 1548"/>
                <a:gd name="T30" fmla="*/ 1294 w 1596"/>
                <a:gd name="T31" fmla="*/ 1361 h 1548"/>
                <a:gd name="T32" fmla="*/ 1194 w 1596"/>
                <a:gd name="T33" fmla="*/ 1475 h 1548"/>
                <a:gd name="T34" fmla="*/ 1106 w 1596"/>
                <a:gd name="T35" fmla="*/ 1512 h 1548"/>
                <a:gd name="T36" fmla="*/ 981 w 1596"/>
                <a:gd name="T37" fmla="*/ 1548 h 1548"/>
                <a:gd name="T38" fmla="*/ 896 w 1596"/>
                <a:gd name="T39" fmla="*/ 1512 h 1548"/>
                <a:gd name="T40" fmla="*/ 809 w 1596"/>
                <a:gd name="T41" fmla="*/ 1532 h 1548"/>
                <a:gd name="T42" fmla="*/ 652 w 1596"/>
                <a:gd name="T43" fmla="*/ 1361 h 1548"/>
                <a:gd name="T44" fmla="*/ 553 w 1596"/>
                <a:gd name="T45" fmla="*/ 1324 h 1548"/>
                <a:gd name="T46" fmla="*/ 469 w 1596"/>
                <a:gd name="T47" fmla="*/ 1361 h 1548"/>
                <a:gd name="T48" fmla="*/ 303 w 1596"/>
                <a:gd name="T49" fmla="*/ 1262 h 1548"/>
                <a:gd name="T50" fmla="*/ 235 w 1596"/>
                <a:gd name="T51" fmla="*/ 1254 h 1548"/>
                <a:gd name="T52" fmla="*/ 219 w 1596"/>
                <a:gd name="T53" fmla="*/ 1303 h 1548"/>
                <a:gd name="T54" fmla="*/ 169 w 1596"/>
                <a:gd name="T55" fmla="*/ 1265 h 1548"/>
                <a:gd name="T56" fmla="*/ 47 w 1596"/>
                <a:gd name="T57" fmla="*/ 1220 h 1548"/>
                <a:gd name="T58" fmla="*/ 5 w 1596"/>
                <a:gd name="T59" fmla="*/ 1142 h 1548"/>
                <a:gd name="T60" fmla="*/ 21 w 1596"/>
                <a:gd name="T61" fmla="*/ 1048 h 1548"/>
                <a:gd name="T62" fmla="*/ 10 w 1596"/>
                <a:gd name="T63" fmla="*/ 970 h 1548"/>
                <a:gd name="T64" fmla="*/ 141 w 1596"/>
                <a:gd name="T65" fmla="*/ 933 h 1548"/>
                <a:gd name="T66" fmla="*/ 198 w 1596"/>
                <a:gd name="T67" fmla="*/ 704 h 1548"/>
                <a:gd name="T68" fmla="*/ 188 w 1596"/>
                <a:gd name="T69" fmla="*/ 573 h 1548"/>
                <a:gd name="T70" fmla="*/ 190 w 1596"/>
                <a:gd name="T71" fmla="*/ 396 h 1548"/>
                <a:gd name="T72" fmla="*/ 266 w 1596"/>
                <a:gd name="T73" fmla="*/ 370 h 1548"/>
                <a:gd name="T74" fmla="*/ 295 w 1596"/>
                <a:gd name="T75" fmla="*/ 375 h 1548"/>
                <a:gd name="T76" fmla="*/ 339 w 1596"/>
                <a:gd name="T77" fmla="*/ 401 h 1548"/>
                <a:gd name="T78" fmla="*/ 501 w 1596"/>
                <a:gd name="T79" fmla="*/ 401 h 1548"/>
                <a:gd name="T80" fmla="*/ 589 w 1596"/>
                <a:gd name="T81" fmla="*/ 380 h 1548"/>
                <a:gd name="T82" fmla="*/ 657 w 1596"/>
                <a:gd name="T83" fmla="*/ 333 h 1548"/>
                <a:gd name="T84" fmla="*/ 788 w 1596"/>
                <a:gd name="T85" fmla="*/ 182 h 1548"/>
                <a:gd name="T86" fmla="*/ 861 w 1596"/>
                <a:gd name="T87" fmla="*/ 57 h 1548"/>
                <a:gd name="T88" fmla="*/ 970 w 1596"/>
                <a:gd name="T89" fmla="*/ 15 h 1548"/>
                <a:gd name="T90" fmla="*/ 1043 w 1596"/>
                <a:gd name="T91" fmla="*/ 72 h 1548"/>
                <a:gd name="T92" fmla="*/ 1074 w 1596"/>
                <a:gd name="T93" fmla="*/ 109 h 1548"/>
                <a:gd name="T94" fmla="*/ 1163 w 1596"/>
                <a:gd name="T95" fmla="*/ 72 h 1548"/>
                <a:gd name="T96" fmla="*/ 1247 w 1596"/>
                <a:gd name="T97" fmla="*/ 93 h 1548"/>
                <a:gd name="T98" fmla="*/ 1309 w 1596"/>
                <a:gd name="T99" fmla="*/ 78 h 1548"/>
                <a:gd name="T100" fmla="*/ 1351 w 1596"/>
                <a:gd name="T101" fmla="*/ 135 h 1548"/>
                <a:gd name="T102" fmla="*/ 1399 w 1596"/>
                <a:gd name="T103" fmla="*/ 143 h 1548"/>
                <a:gd name="T104" fmla="*/ 1440 w 1596"/>
                <a:gd name="T105" fmla="*/ 265 h 1548"/>
                <a:gd name="T106" fmla="*/ 1539 w 1596"/>
                <a:gd name="T107" fmla="*/ 297 h 1548"/>
                <a:gd name="T108" fmla="*/ 1596 w 1596"/>
                <a:gd name="T109" fmla="*/ 318 h 1548"/>
                <a:gd name="T110" fmla="*/ 1560 w 1596"/>
                <a:gd name="T111" fmla="*/ 365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96" h="1548">
                  <a:moveTo>
                    <a:pt x="1560" y="365"/>
                  </a:moveTo>
                  <a:cubicBezTo>
                    <a:pt x="1554" y="385"/>
                    <a:pt x="1554" y="385"/>
                    <a:pt x="1554" y="385"/>
                  </a:cubicBezTo>
                  <a:cubicBezTo>
                    <a:pt x="1575" y="422"/>
                    <a:pt x="1575" y="422"/>
                    <a:pt x="1575" y="422"/>
                  </a:cubicBezTo>
                  <a:cubicBezTo>
                    <a:pt x="1575" y="552"/>
                    <a:pt x="1575" y="552"/>
                    <a:pt x="1575" y="552"/>
                  </a:cubicBezTo>
                  <a:cubicBezTo>
                    <a:pt x="1565" y="568"/>
                    <a:pt x="1565" y="568"/>
                    <a:pt x="1565" y="568"/>
                  </a:cubicBezTo>
                  <a:cubicBezTo>
                    <a:pt x="1513" y="578"/>
                    <a:pt x="1513" y="578"/>
                    <a:pt x="1513" y="578"/>
                  </a:cubicBezTo>
                  <a:cubicBezTo>
                    <a:pt x="1455" y="599"/>
                    <a:pt x="1455" y="599"/>
                    <a:pt x="1455" y="599"/>
                  </a:cubicBezTo>
                  <a:cubicBezTo>
                    <a:pt x="1398" y="662"/>
                    <a:pt x="1398" y="662"/>
                    <a:pt x="1398" y="662"/>
                  </a:cubicBezTo>
                  <a:cubicBezTo>
                    <a:pt x="1413" y="698"/>
                    <a:pt x="1413" y="698"/>
                    <a:pt x="1413" y="698"/>
                  </a:cubicBezTo>
                  <a:cubicBezTo>
                    <a:pt x="1398" y="735"/>
                    <a:pt x="1398" y="735"/>
                    <a:pt x="1398" y="735"/>
                  </a:cubicBezTo>
                  <a:cubicBezTo>
                    <a:pt x="1351" y="756"/>
                    <a:pt x="1351" y="756"/>
                    <a:pt x="1351" y="756"/>
                  </a:cubicBezTo>
                  <a:cubicBezTo>
                    <a:pt x="1340" y="808"/>
                    <a:pt x="1340" y="808"/>
                    <a:pt x="1340" y="808"/>
                  </a:cubicBezTo>
                  <a:cubicBezTo>
                    <a:pt x="1262" y="803"/>
                    <a:pt x="1262" y="803"/>
                    <a:pt x="1262" y="803"/>
                  </a:cubicBezTo>
                  <a:cubicBezTo>
                    <a:pt x="1236" y="787"/>
                    <a:pt x="1236" y="787"/>
                    <a:pt x="1236" y="787"/>
                  </a:cubicBezTo>
                  <a:cubicBezTo>
                    <a:pt x="1194" y="823"/>
                    <a:pt x="1194" y="823"/>
                    <a:pt x="1194" y="823"/>
                  </a:cubicBezTo>
                  <a:cubicBezTo>
                    <a:pt x="1210" y="865"/>
                    <a:pt x="1210" y="865"/>
                    <a:pt x="1210" y="865"/>
                  </a:cubicBezTo>
                  <a:cubicBezTo>
                    <a:pt x="1189" y="917"/>
                    <a:pt x="1189" y="917"/>
                    <a:pt x="1189" y="917"/>
                  </a:cubicBezTo>
                  <a:cubicBezTo>
                    <a:pt x="1153" y="917"/>
                    <a:pt x="1153" y="917"/>
                    <a:pt x="1153" y="917"/>
                  </a:cubicBezTo>
                  <a:cubicBezTo>
                    <a:pt x="1127" y="897"/>
                    <a:pt x="1127" y="897"/>
                    <a:pt x="1127" y="897"/>
                  </a:cubicBezTo>
                  <a:cubicBezTo>
                    <a:pt x="1106" y="923"/>
                    <a:pt x="1106" y="923"/>
                    <a:pt x="1106" y="923"/>
                  </a:cubicBezTo>
                  <a:cubicBezTo>
                    <a:pt x="1142" y="970"/>
                    <a:pt x="1142" y="970"/>
                    <a:pt x="1142" y="970"/>
                  </a:cubicBezTo>
                  <a:cubicBezTo>
                    <a:pt x="1132" y="1011"/>
                    <a:pt x="1132" y="1011"/>
                    <a:pt x="1132" y="1011"/>
                  </a:cubicBezTo>
                  <a:cubicBezTo>
                    <a:pt x="1132" y="1105"/>
                    <a:pt x="1132" y="1105"/>
                    <a:pt x="1132" y="1105"/>
                  </a:cubicBezTo>
                  <a:cubicBezTo>
                    <a:pt x="1158" y="1136"/>
                    <a:pt x="1158" y="1136"/>
                    <a:pt x="1158" y="1136"/>
                  </a:cubicBezTo>
                  <a:cubicBezTo>
                    <a:pt x="1153" y="1189"/>
                    <a:pt x="1153" y="1189"/>
                    <a:pt x="1153" y="1189"/>
                  </a:cubicBezTo>
                  <a:cubicBezTo>
                    <a:pt x="1247" y="1199"/>
                    <a:pt x="1247" y="1199"/>
                    <a:pt x="1247" y="1199"/>
                  </a:cubicBezTo>
                  <a:cubicBezTo>
                    <a:pt x="1252" y="1236"/>
                    <a:pt x="1252" y="1236"/>
                    <a:pt x="1252" y="1236"/>
                  </a:cubicBezTo>
                  <a:cubicBezTo>
                    <a:pt x="1215" y="1262"/>
                    <a:pt x="1215" y="1262"/>
                    <a:pt x="1215" y="1262"/>
                  </a:cubicBezTo>
                  <a:cubicBezTo>
                    <a:pt x="1210" y="1309"/>
                    <a:pt x="1210" y="1309"/>
                    <a:pt x="1210" y="1309"/>
                  </a:cubicBezTo>
                  <a:cubicBezTo>
                    <a:pt x="1222" y="1326"/>
                    <a:pt x="1222" y="1326"/>
                    <a:pt x="1222" y="1326"/>
                  </a:cubicBezTo>
                  <a:cubicBezTo>
                    <a:pt x="1247" y="1361"/>
                    <a:pt x="1247" y="1361"/>
                    <a:pt x="1247" y="1361"/>
                  </a:cubicBezTo>
                  <a:cubicBezTo>
                    <a:pt x="1294" y="1361"/>
                    <a:pt x="1294" y="1361"/>
                    <a:pt x="1294" y="1361"/>
                  </a:cubicBezTo>
                  <a:cubicBezTo>
                    <a:pt x="1314" y="1392"/>
                    <a:pt x="1314" y="1392"/>
                    <a:pt x="1314" y="1392"/>
                  </a:cubicBezTo>
                  <a:cubicBezTo>
                    <a:pt x="1194" y="1475"/>
                    <a:pt x="1194" y="1475"/>
                    <a:pt x="1194" y="1475"/>
                  </a:cubicBezTo>
                  <a:cubicBezTo>
                    <a:pt x="1121" y="1481"/>
                    <a:pt x="1121" y="1481"/>
                    <a:pt x="1121" y="1481"/>
                  </a:cubicBezTo>
                  <a:cubicBezTo>
                    <a:pt x="1106" y="1512"/>
                    <a:pt x="1106" y="1512"/>
                    <a:pt x="1106" y="1512"/>
                  </a:cubicBezTo>
                  <a:cubicBezTo>
                    <a:pt x="1109" y="1515"/>
                    <a:pt x="1109" y="1515"/>
                    <a:pt x="1109" y="1515"/>
                  </a:cubicBezTo>
                  <a:cubicBezTo>
                    <a:pt x="981" y="1548"/>
                    <a:pt x="981" y="1548"/>
                    <a:pt x="981" y="1548"/>
                  </a:cubicBezTo>
                  <a:cubicBezTo>
                    <a:pt x="897" y="1512"/>
                    <a:pt x="897" y="1512"/>
                    <a:pt x="897" y="1512"/>
                  </a:cubicBezTo>
                  <a:cubicBezTo>
                    <a:pt x="896" y="1512"/>
                    <a:pt x="896" y="1512"/>
                    <a:pt x="896" y="1512"/>
                  </a:cubicBezTo>
                  <a:cubicBezTo>
                    <a:pt x="835" y="1548"/>
                    <a:pt x="835" y="1548"/>
                    <a:pt x="835" y="1548"/>
                  </a:cubicBezTo>
                  <a:cubicBezTo>
                    <a:pt x="809" y="1532"/>
                    <a:pt x="809" y="1532"/>
                    <a:pt x="809" y="1532"/>
                  </a:cubicBezTo>
                  <a:cubicBezTo>
                    <a:pt x="668" y="1439"/>
                    <a:pt x="668" y="1439"/>
                    <a:pt x="668" y="1439"/>
                  </a:cubicBezTo>
                  <a:cubicBezTo>
                    <a:pt x="652" y="1361"/>
                    <a:pt x="652" y="1361"/>
                    <a:pt x="652" y="1361"/>
                  </a:cubicBezTo>
                  <a:cubicBezTo>
                    <a:pt x="595" y="1361"/>
                    <a:pt x="595" y="1361"/>
                    <a:pt x="595" y="1361"/>
                  </a:cubicBezTo>
                  <a:cubicBezTo>
                    <a:pt x="553" y="1324"/>
                    <a:pt x="553" y="1324"/>
                    <a:pt x="553" y="1324"/>
                  </a:cubicBezTo>
                  <a:cubicBezTo>
                    <a:pt x="506" y="1324"/>
                    <a:pt x="506" y="1324"/>
                    <a:pt x="506" y="1324"/>
                  </a:cubicBezTo>
                  <a:cubicBezTo>
                    <a:pt x="469" y="1361"/>
                    <a:pt x="469" y="1361"/>
                    <a:pt x="469" y="1361"/>
                  </a:cubicBezTo>
                  <a:cubicBezTo>
                    <a:pt x="370" y="1256"/>
                    <a:pt x="370" y="1256"/>
                    <a:pt x="370" y="1256"/>
                  </a:cubicBezTo>
                  <a:cubicBezTo>
                    <a:pt x="303" y="1262"/>
                    <a:pt x="303" y="1262"/>
                    <a:pt x="303" y="1262"/>
                  </a:cubicBezTo>
                  <a:cubicBezTo>
                    <a:pt x="266" y="1241"/>
                    <a:pt x="266" y="1241"/>
                    <a:pt x="266" y="1241"/>
                  </a:cubicBezTo>
                  <a:cubicBezTo>
                    <a:pt x="235" y="1254"/>
                    <a:pt x="235" y="1254"/>
                    <a:pt x="235" y="1254"/>
                  </a:cubicBezTo>
                  <a:cubicBezTo>
                    <a:pt x="230" y="1256"/>
                    <a:pt x="230" y="1256"/>
                    <a:pt x="230" y="1256"/>
                  </a:cubicBezTo>
                  <a:cubicBezTo>
                    <a:pt x="219" y="1303"/>
                    <a:pt x="219" y="1303"/>
                    <a:pt x="219" y="1303"/>
                  </a:cubicBezTo>
                  <a:cubicBezTo>
                    <a:pt x="177" y="1272"/>
                    <a:pt x="177" y="1272"/>
                    <a:pt x="177" y="1272"/>
                  </a:cubicBezTo>
                  <a:cubicBezTo>
                    <a:pt x="169" y="1265"/>
                    <a:pt x="169" y="1265"/>
                    <a:pt x="169" y="1265"/>
                  </a:cubicBezTo>
                  <a:cubicBezTo>
                    <a:pt x="89" y="1199"/>
                    <a:pt x="89" y="1199"/>
                    <a:pt x="89" y="1199"/>
                  </a:cubicBezTo>
                  <a:cubicBezTo>
                    <a:pt x="47" y="1220"/>
                    <a:pt x="47" y="1220"/>
                    <a:pt x="47" y="1220"/>
                  </a:cubicBezTo>
                  <a:cubicBezTo>
                    <a:pt x="0" y="1173"/>
                    <a:pt x="0" y="1173"/>
                    <a:pt x="0" y="1173"/>
                  </a:cubicBezTo>
                  <a:cubicBezTo>
                    <a:pt x="5" y="1142"/>
                    <a:pt x="5" y="1142"/>
                    <a:pt x="5" y="1142"/>
                  </a:cubicBezTo>
                  <a:cubicBezTo>
                    <a:pt x="26" y="1116"/>
                    <a:pt x="26" y="1116"/>
                    <a:pt x="26" y="1116"/>
                  </a:cubicBezTo>
                  <a:cubicBezTo>
                    <a:pt x="21" y="1048"/>
                    <a:pt x="21" y="1048"/>
                    <a:pt x="21" y="1048"/>
                  </a:cubicBezTo>
                  <a:cubicBezTo>
                    <a:pt x="0" y="996"/>
                    <a:pt x="0" y="996"/>
                    <a:pt x="0" y="996"/>
                  </a:cubicBezTo>
                  <a:cubicBezTo>
                    <a:pt x="10" y="970"/>
                    <a:pt x="10" y="970"/>
                    <a:pt x="10" y="970"/>
                  </a:cubicBezTo>
                  <a:cubicBezTo>
                    <a:pt x="89" y="990"/>
                    <a:pt x="89" y="990"/>
                    <a:pt x="89" y="990"/>
                  </a:cubicBezTo>
                  <a:cubicBezTo>
                    <a:pt x="141" y="933"/>
                    <a:pt x="141" y="933"/>
                    <a:pt x="141" y="933"/>
                  </a:cubicBezTo>
                  <a:cubicBezTo>
                    <a:pt x="235" y="876"/>
                    <a:pt x="235" y="876"/>
                    <a:pt x="235" y="876"/>
                  </a:cubicBezTo>
                  <a:cubicBezTo>
                    <a:pt x="198" y="704"/>
                    <a:pt x="198" y="704"/>
                    <a:pt x="198" y="704"/>
                  </a:cubicBezTo>
                  <a:cubicBezTo>
                    <a:pt x="190" y="602"/>
                    <a:pt x="190" y="602"/>
                    <a:pt x="190" y="602"/>
                  </a:cubicBezTo>
                  <a:cubicBezTo>
                    <a:pt x="188" y="573"/>
                    <a:pt x="188" y="573"/>
                    <a:pt x="188" y="573"/>
                  </a:cubicBezTo>
                  <a:cubicBezTo>
                    <a:pt x="183" y="458"/>
                    <a:pt x="183" y="458"/>
                    <a:pt x="183" y="458"/>
                  </a:cubicBezTo>
                  <a:cubicBezTo>
                    <a:pt x="190" y="396"/>
                    <a:pt x="190" y="396"/>
                    <a:pt x="190" y="396"/>
                  </a:cubicBezTo>
                  <a:cubicBezTo>
                    <a:pt x="209" y="401"/>
                    <a:pt x="209" y="401"/>
                    <a:pt x="209" y="401"/>
                  </a:cubicBezTo>
                  <a:cubicBezTo>
                    <a:pt x="266" y="370"/>
                    <a:pt x="266" y="370"/>
                    <a:pt x="266" y="370"/>
                  </a:cubicBezTo>
                  <a:cubicBezTo>
                    <a:pt x="287" y="370"/>
                    <a:pt x="287" y="370"/>
                    <a:pt x="287" y="370"/>
                  </a:cubicBezTo>
                  <a:cubicBezTo>
                    <a:pt x="295" y="375"/>
                    <a:pt x="295" y="375"/>
                    <a:pt x="295" y="375"/>
                  </a:cubicBezTo>
                  <a:cubicBezTo>
                    <a:pt x="295" y="375"/>
                    <a:pt x="295" y="375"/>
                    <a:pt x="295" y="375"/>
                  </a:cubicBezTo>
                  <a:cubicBezTo>
                    <a:pt x="339" y="401"/>
                    <a:pt x="339" y="401"/>
                    <a:pt x="339" y="401"/>
                  </a:cubicBezTo>
                  <a:cubicBezTo>
                    <a:pt x="438" y="385"/>
                    <a:pt x="438" y="385"/>
                    <a:pt x="438" y="385"/>
                  </a:cubicBezTo>
                  <a:cubicBezTo>
                    <a:pt x="501" y="401"/>
                    <a:pt x="501" y="401"/>
                    <a:pt x="501" y="401"/>
                  </a:cubicBezTo>
                  <a:cubicBezTo>
                    <a:pt x="537" y="380"/>
                    <a:pt x="537" y="380"/>
                    <a:pt x="537" y="380"/>
                  </a:cubicBezTo>
                  <a:cubicBezTo>
                    <a:pt x="589" y="380"/>
                    <a:pt x="589" y="380"/>
                    <a:pt x="589" y="380"/>
                  </a:cubicBezTo>
                  <a:cubicBezTo>
                    <a:pt x="642" y="370"/>
                    <a:pt x="642" y="370"/>
                    <a:pt x="642" y="370"/>
                  </a:cubicBezTo>
                  <a:cubicBezTo>
                    <a:pt x="657" y="333"/>
                    <a:pt x="657" y="333"/>
                    <a:pt x="657" y="333"/>
                  </a:cubicBezTo>
                  <a:cubicBezTo>
                    <a:pt x="746" y="307"/>
                    <a:pt x="746" y="307"/>
                    <a:pt x="746" y="307"/>
                  </a:cubicBezTo>
                  <a:cubicBezTo>
                    <a:pt x="788" y="182"/>
                    <a:pt x="788" y="182"/>
                    <a:pt x="788" y="182"/>
                  </a:cubicBezTo>
                  <a:cubicBezTo>
                    <a:pt x="861" y="114"/>
                    <a:pt x="861" y="114"/>
                    <a:pt x="861" y="114"/>
                  </a:cubicBezTo>
                  <a:cubicBezTo>
                    <a:pt x="861" y="57"/>
                    <a:pt x="861" y="57"/>
                    <a:pt x="861" y="57"/>
                  </a:cubicBezTo>
                  <a:cubicBezTo>
                    <a:pt x="944" y="57"/>
                    <a:pt x="944" y="57"/>
                    <a:pt x="944" y="57"/>
                  </a:cubicBezTo>
                  <a:cubicBezTo>
                    <a:pt x="970" y="15"/>
                    <a:pt x="970" y="15"/>
                    <a:pt x="970" y="15"/>
                  </a:cubicBezTo>
                  <a:cubicBezTo>
                    <a:pt x="1016" y="0"/>
                    <a:pt x="1016" y="0"/>
                    <a:pt x="1016" y="0"/>
                  </a:cubicBezTo>
                  <a:cubicBezTo>
                    <a:pt x="1043" y="72"/>
                    <a:pt x="1043" y="72"/>
                    <a:pt x="1043" y="72"/>
                  </a:cubicBezTo>
                  <a:cubicBezTo>
                    <a:pt x="1064" y="83"/>
                    <a:pt x="1064" y="83"/>
                    <a:pt x="1064" y="83"/>
                  </a:cubicBezTo>
                  <a:cubicBezTo>
                    <a:pt x="1074" y="109"/>
                    <a:pt x="1074" y="109"/>
                    <a:pt x="1074" y="109"/>
                  </a:cubicBezTo>
                  <a:cubicBezTo>
                    <a:pt x="1137" y="93"/>
                    <a:pt x="1137" y="93"/>
                    <a:pt x="1137" y="93"/>
                  </a:cubicBezTo>
                  <a:cubicBezTo>
                    <a:pt x="1163" y="72"/>
                    <a:pt x="1163" y="72"/>
                    <a:pt x="1163" y="72"/>
                  </a:cubicBezTo>
                  <a:cubicBezTo>
                    <a:pt x="1189" y="88"/>
                    <a:pt x="1189" y="88"/>
                    <a:pt x="1189" y="88"/>
                  </a:cubicBezTo>
                  <a:cubicBezTo>
                    <a:pt x="1247" y="93"/>
                    <a:pt x="1247" y="93"/>
                    <a:pt x="1247" y="93"/>
                  </a:cubicBezTo>
                  <a:cubicBezTo>
                    <a:pt x="1267" y="78"/>
                    <a:pt x="1267" y="78"/>
                    <a:pt x="1267" y="78"/>
                  </a:cubicBezTo>
                  <a:cubicBezTo>
                    <a:pt x="1309" y="78"/>
                    <a:pt x="1309" y="78"/>
                    <a:pt x="1309" y="78"/>
                  </a:cubicBezTo>
                  <a:cubicBezTo>
                    <a:pt x="1340" y="99"/>
                    <a:pt x="1340" y="99"/>
                    <a:pt x="1340" y="99"/>
                  </a:cubicBezTo>
                  <a:cubicBezTo>
                    <a:pt x="1351" y="135"/>
                    <a:pt x="1351" y="135"/>
                    <a:pt x="1351" y="135"/>
                  </a:cubicBezTo>
                  <a:cubicBezTo>
                    <a:pt x="1387" y="135"/>
                    <a:pt x="1387" y="135"/>
                    <a:pt x="1387" y="135"/>
                  </a:cubicBezTo>
                  <a:cubicBezTo>
                    <a:pt x="1387" y="135"/>
                    <a:pt x="1393" y="139"/>
                    <a:pt x="1399" y="143"/>
                  </a:cubicBezTo>
                  <a:cubicBezTo>
                    <a:pt x="1408" y="234"/>
                    <a:pt x="1408" y="234"/>
                    <a:pt x="1408" y="234"/>
                  </a:cubicBezTo>
                  <a:cubicBezTo>
                    <a:pt x="1440" y="265"/>
                    <a:pt x="1440" y="265"/>
                    <a:pt x="1440" y="265"/>
                  </a:cubicBezTo>
                  <a:cubicBezTo>
                    <a:pt x="1513" y="271"/>
                    <a:pt x="1513" y="271"/>
                    <a:pt x="1513" y="271"/>
                  </a:cubicBezTo>
                  <a:cubicBezTo>
                    <a:pt x="1539" y="297"/>
                    <a:pt x="1539" y="297"/>
                    <a:pt x="1539" y="297"/>
                  </a:cubicBezTo>
                  <a:cubicBezTo>
                    <a:pt x="1570" y="302"/>
                    <a:pt x="1570" y="302"/>
                    <a:pt x="1570" y="302"/>
                  </a:cubicBezTo>
                  <a:cubicBezTo>
                    <a:pt x="1596" y="318"/>
                    <a:pt x="1596" y="318"/>
                    <a:pt x="1596" y="318"/>
                  </a:cubicBezTo>
                  <a:cubicBezTo>
                    <a:pt x="1596" y="354"/>
                    <a:pt x="1596" y="354"/>
                    <a:pt x="1596" y="354"/>
                  </a:cubicBezTo>
                  <a:lnTo>
                    <a:pt x="1560" y="365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5" name="นครพนม">
              <a:extLst>
                <a:ext uri="{FF2B5EF4-FFF2-40B4-BE49-F238E27FC236}">
                  <a16:creationId xmlns:a16="http://schemas.microsoft.com/office/drawing/2014/main" id="{B986B8A3-7A78-440C-8F43-7E8FE9010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9618" y="1493218"/>
              <a:ext cx="292617" cy="464529"/>
            </a:xfrm>
            <a:custGeom>
              <a:avLst/>
              <a:gdLst>
                <a:gd name="T0" fmla="*/ 648 w 716"/>
                <a:gd name="T1" fmla="*/ 942 h 1137"/>
                <a:gd name="T2" fmla="*/ 680 w 716"/>
                <a:gd name="T3" fmla="*/ 1090 h 1137"/>
                <a:gd name="T4" fmla="*/ 653 w 716"/>
                <a:gd name="T5" fmla="*/ 1116 h 1137"/>
                <a:gd name="T6" fmla="*/ 616 w 716"/>
                <a:gd name="T7" fmla="*/ 1137 h 1137"/>
                <a:gd name="T8" fmla="*/ 553 w 716"/>
                <a:gd name="T9" fmla="*/ 1069 h 1137"/>
                <a:gd name="T10" fmla="*/ 444 w 716"/>
                <a:gd name="T11" fmla="*/ 1101 h 1137"/>
                <a:gd name="T12" fmla="*/ 371 w 716"/>
                <a:gd name="T13" fmla="*/ 1059 h 1137"/>
                <a:gd name="T14" fmla="*/ 298 w 716"/>
                <a:gd name="T15" fmla="*/ 1095 h 1137"/>
                <a:gd name="T16" fmla="*/ 229 w 716"/>
                <a:gd name="T17" fmla="*/ 1040 h 1137"/>
                <a:gd name="T18" fmla="*/ 282 w 716"/>
                <a:gd name="T19" fmla="*/ 1002 h 1137"/>
                <a:gd name="T20" fmla="*/ 329 w 716"/>
                <a:gd name="T21" fmla="*/ 948 h 1137"/>
                <a:gd name="T22" fmla="*/ 350 w 716"/>
                <a:gd name="T23" fmla="*/ 913 h 1137"/>
                <a:gd name="T24" fmla="*/ 334 w 716"/>
                <a:gd name="T25" fmla="*/ 850 h 1137"/>
                <a:gd name="T26" fmla="*/ 345 w 716"/>
                <a:gd name="T27" fmla="*/ 793 h 1137"/>
                <a:gd name="T28" fmla="*/ 386 w 716"/>
                <a:gd name="T29" fmla="*/ 704 h 1137"/>
                <a:gd name="T30" fmla="*/ 381 w 716"/>
                <a:gd name="T31" fmla="*/ 626 h 1137"/>
                <a:gd name="T32" fmla="*/ 381 w 716"/>
                <a:gd name="T33" fmla="*/ 553 h 1137"/>
                <a:gd name="T34" fmla="*/ 199 w 716"/>
                <a:gd name="T35" fmla="*/ 563 h 1137"/>
                <a:gd name="T36" fmla="*/ 141 w 716"/>
                <a:gd name="T37" fmla="*/ 579 h 1137"/>
                <a:gd name="T38" fmla="*/ 89 w 716"/>
                <a:gd name="T39" fmla="*/ 574 h 1137"/>
                <a:gd name="T40" fmla="*/ 21 w 716"/>
                <a:gd name="T41" fmla="*/ 501 h 1137"/>
                <a:gd name="T42" fmla="*/ 37 w 716"/>
                <a:gd name="T43" fmla="*/ 433 h 1137"/>
                <a:gd name="T44" fmla="*/ 42 w 716"/>
                <a:gd name="T45" fmla="*/ 381 h 1137"/>
                <a:gd name="T46" fmla="*/ 68 w 716"/>
                <a:gd name="T47" fmla="*/ 344 h 1137"/>
                <a:gd name="T48" fmla="*/ 73 w 716"/>
                <a:gd name="T49" fmla="*/ 282 h 1137"/>
                <a:gd name="T50" fmla="*/ 2 w 716"/>
                <a:gd name="T51" fmla="*/ 206 h 1137"/>
                <a:gd name="T52" fmla="*/ 0 w 716"/>
                <a:gd name="T53" fmla="*/ 151 h 1137"/>
                <a:gd name="T54" fmla="*/ 100 w 716"/>
                <a:gd name="T55" fmla="*/ 151 h 1137"/>
                <a:gd name="T56" fmla="*/ 110 w 716"/>
                <a:gd name="T57" fmla="*/ 26 h 1137"/>
                <a:gd name="T58" fmla="*/ 204 w 716"/>
                <a:gd name="T59" fmla="*/ 41 h 1137"/>
                <a:gd name="T60" fmla="*/ 324 w 716"/>
                <a:gd name="T61" fmla="*/ 194 h 1137"/>
                <a:gd name="T62" fmla="*/ 632 w 716"/>
                <a:gd name="T63" fmla="*/ 470 h 1137"/>
                <a:gd name="T64" fmla="*/ 716 w 716"/>
                <a:gd name="T65" fmla="*/ 797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6" h="1137">
                  <a:moveTo>
                    <a:pt x="716" y="799"/>
                  </a:moveTo>
                  <a:cubicBezTo>
                    <a:pt x="648" y="942"/>
                    <a:pt x="648" y="942"/>
                    <a:pt x="648" y="942"/>
                  </a:cubicBezTo>
                  <a:cubicBezTo>
                    <a:pt x="651" y="953"/>
                    <a:pt x="651" y="953"/>
                    <a:pt x="651" y="953"/>
                  </a:cubicBezTo>
                  <a:cubicBezTo>
                    <a:pt x="680" y="1090"/>
                    <a:pt x="680" y="1090"/>
                    <a:pt x="680" y="1090"/>
                  </a:cubicBezTo>
                  <a:cubicBezTo>
                    <a:pt x="652" y="1114"/>
                    <a:pt x="652" y="1114"/>
                    <a:pt x="652" y="1114"/>
                  </a:cubicBezTo>
                  <a:cubicBezTo>
                    <a:pt x="653" y="1116"/>
                    <a:pt x="653" y="1116"/>
                    <a:pt x="653" y="1116"/>
                  </a:cubicBezTo>
                  <a:cubicBezTo>
                    <a:pt x="637" y="1111"/>
                    <a:pt x="637" y="1111"/>
                    <a:pt x="637" y="1111"/>
                  </a:cubicBezTo>
                  <a:cubicBezTo>
                    <a:pt x="616" y="1137"/>
                    <a:pt x="616" y="1137"/>
                    <a:pt x="616" y="1137"/>
                  </a:cubicBezTo>
                  <a:cubicBezTo>
                    <a:pt x="579" y="1132"/>
                    <a:pt x="579" y="1132"/>
                    <a:pt x="579" y="1132"/>
                  </a:cubicBezTo>
                  <a:cubicBezTo>
                    <a:pt x="553" y="1069"/>
                    <a:pt x="553" y="1069"/>
                    <a:pt x="553" y="1069"/>
                  </a:cubicBezTo>
                  <a:cubicBezTo>
                    <a:pt x="491" y="1069"/>
                    <a:pt x="491" y="1069"/>
                    <a:pt x="491" y="1069"/>
                  </a:cubicBezTo>
                  <a:cubicBezTo>
                    <a:pt x="491" y="1069"/>
                    <a:pt x="454" y="1101"/>
                    <a:pt x="444" y="1101"/>
                  </a:cubicBezTo>
                  <a:cubicBezTo>
                    <a:pt x="433" y="1101"/>
                    <a:pt x="413" y="1069"/>
                    <a:pt x="413" y="1069"/>
                  </a:cubicBezTo>
                  <a:cubicBezTo>
                    <a:pt x="371" y="1059"/>
                    <a:pt x="371" y="1059"/>
                    <a:pt x="371" y="1059"/>
                  </a:cubicBezTo>
                  <a:cubicBezTo>
                    <a:pt x="334" y="1075"/>
                    <a:pt x="334" y="1075"/>
                    <a:pt x="334" y="1075"/>
                  </a:cubicBezTo>
                  <a:cubicBezTo>
                    <a:pt x="298" y="1095"/>
                    <a:pt x="298" y="1095"/>
                    <a:pt x="298" y="1095"/>
                  </a:cubicBezTo>
                  <a:cubicBezTo>
                    <a:pt x="246" y="1080"/>
                    <a:pt x="246" y="1080"/>
                    <a:pt x="246" y="1080"/>
                  </a:cubicBezTo>
                  <a:cubicBezTo>
                    <a:pt x="229" y="1040"/>
                    <a:pt x="229" y="1040"/>
                    <a:pt x="229" y="1040"/>
                  </a:cubicBezTo>
                  <a:cubicBezTo>
                    <a:pt x="230" y="1038"/>
                    <a:pt x="230" y="1038"/>
                    <a:pt x="230" y="1038"/>
                  </a:cubicBezTo>
                  <a:cubicBezTo>
                    <a:pt x="282" y="1002"/>
                    <a:pt x="282" y="1002"/>
                    <a:pt x="282" y="1002"/>
                  </a:cubicBezTo>
                  <a:cubicBezTo>
                    <a:pt x="287" y="970"/>
                    <a:pt x="287" y="970"/>
                    <a:pt x="287" y="970"/>
                  </a:cubicBezTo>
                  <a:cubicBezTo>
                    <a:pt x="329" y="948"/>
                    <a:pt x="329" y="948"/>
                    <a:pt x="329" y="948"/>
                  </a:cubicBezTo>
                  <a:cubicBezTo>
                    <a:pt x="345" y="939"/>
                    <a:pt x="345" y="939"/>
                    <a:pt x="345" y="939"/>
                  </a:cubicBezTo>
                  <a:cubicBezTo>
                    <a:pt x="350" y="913"/>
                    <a:pt x="350" y="913"/>
                    <a:pt x="350" y="913"/>
                  </a:cubicBezTo>
                  <a:cubicBezTo>
                    <a:pt x="319" y="887"/>
                    <a:pt x="319" y="887"/>
                    <a:pt x="319" y="887"/>
                  </a:cubicBezTo>
                  <a:cubicBezTo>
                    <a:pt x="334" y="850"/>
                    <a:pt x="334" y="850"/>
                    <a:pt x="334" y="850"/>
                  </a:cubicBezTo>
                  <a:cubicBezTo>
                    <a:pt x="366" y="824"/>
                    <a:pt x="366" y="824"/>
                    <a:pt x="366" y="824"/>
                  </a:cubicBezTo>
                  <a:cubicBezTo>
                    <a:pt x="345" y="793"/>
                    <a:pt x="345" y="793"/>
                    <a:pt x="345" y="793"/>
                  </a:cubicBezTo>
                  <a:cubicBezTo>
                    <a:pt x="386" y="751"/>
                    <a:pt x="386" y="751"/>
                    <a:pt x="386" y="751"/>
                  </a:cubicBezTo>
                  <a:cubicBezTo>
                    <a:pt x="386" y="704"/>
                    <a:pt x="386" y="704"/>
                    <a:pt x="386" y="704"/>
                  </a:cubicBezTo>
                  <a:cubicBezTo>
                    <a:pt x="366" y="683"/>
                    <a:pt x="366" y="683"/>
                    <a:pt x="366" y="683"/>
                  </a:cubicBezTo>
                  <a:cubicBezTo>
                    <a:pt x="381" y="626"/>
                    <a:pt x="381" y="626"/>
                    <a:pt x="381" y="626"/>
                  </a:cubicBezTo>
                  <a:cubicBezTo>
                    <a:pt x="366" y="600"/>
                    <a:pt x="366" y="600"/>
                    <a:pt x="366" y="600"/>
                  </a:cubicBezTo>
                  <a:cubicBezTo>
                    <a:pt x="381" y="553"/>
                    <a:pt x="381" y="553"/>
                    <a:pt x="381" y="553"/>
                  </a:cubicBezTo>
                  <a:cubicBezTo>
                    <a:pt x="256" y="548"/>
                    <a:pt x="256" y="548"/>
                    <a:pt x="256" y="548"/>
                  </a:cubicBezTo>
                  <a:cubicBezTo>
                    <a:pt x="256" y="548"/>
                    <a:pt x="209" y="563"/>
                    <a:pt x="199" y="563"/>
                  </a:cubicBezTo>
                  <a:cubicBezTo>
                    <a:pt x="188" y="563"/>
                    <a:pt x="162" y="548"/>
                    <a:pt x="162" y="548"/>
                  </a:cubicBezTo>
                  <a:cubicBezTo>
                    <a:pt x="141" y="579"/>
                    <a:pt x="141" y="579"/>
                    <a:pt x="141" y="579"/>
                  </a:cubicBezTo>
                  <a:cubicBezTo>
                    <a:pt x="115" y="584"/>
                    <a:pt x="115" y="584"/>
                    <a:pt x="115" y="584"/>
                  </a:cubicBezTo>
                  <a:cubicBezTo>
                    <a:pt x="89" y="574"/>
                    <a:pt x="89" y="574"/>
                    <a:pt x="89" y="574"/>
                  </a:cubicBezTo>
                  <a:cubicBezTo>
                    <a:pt x="58" y="579"/>
                    <a:pt x="58" y="579"/>
                    <a:pt x="58" y="579"/>
                  </a:cubicBezTo>
                  <a:cubicBezTo>
                    <a:pt x="21" y="501"/>
                    <a:pt x="21" y="501"/>
                    <a:pt x="21" y="501"/>
                  </a:cubicBezTo>
                  <a:cubicBezTo>
                    <a:pt x="37" y="470"/>
                    <a:pt x="37" y="470"/>
                    <a:pt x="37" y="470"/>
                  </a:cubicBezTo>
                  <a:cubicBezTo>
                    <a:pt x="37" y="433"/>
                    <a:pt x="37" y="433"/>
                    <a:pt x="37" y="433"/>
                  </a:cubicBezTo>
                  <a:cubicBezTo>
                    <a:pt x="58" y="417"/>
                    <a:pt x="58" y="417"/>
                    <a:pt x="58" y="417"/>
                  </a:cubicBezTo>
                  <a:cubicBezTo>
                    <a:pt x="42" y="381"/>
                    <a:pt x="42" y="381"/>
                    <a:pt x="42" y="381"/>
                  </a:cubicBezTo>
                  <a:cubicBezTo>
                    <a:pt x="42" y="344"/>
                    <a:pt x="42" y="344"/>
                    <a:pt x="42" y="344"/>
                  </a:cubicBezTo>
                  <a:cubicBezTo>
                    <a:pt x="68" y="344"/>
                    <a:pt x="68" y="344"/>
                    <a:pt x="68" y="344"/>
                  </a:cubicBezTo>
                  <a:cubicBezTo>
                    <a:pt x="73" y="324"/>
                    <a:pt x="73" y="324"/>
                    <a:pt x="73" y="324"/>
                  </a:cubicBezTo>
                  <a:cubicBezTo>
                    <a:pt x="73" y="282"/>
                    <a:pt x="73" y="282"/>
                    <a:pt x="73" y="282"/>
                  </a:cubicBezTo>
                  <a:cubicBezTo>
                    <a:pt x="47" y="235"/>
                    <a:pt x="47" y="235"/>
                    <a:pt x="47" y="235"/>
                  </a:cubicBezTo>
                  <a:cubicBezTo>
                    <a:pt x="2" y="206"/>
                    <a:pt x="2" y="206"/>
                    <a:pt x="2" y="206"/>
                  </a:cubicBezTo>
                  <a:cubicBezTo>
                    <a:pt x="16" y="188"/>
                    <a:pt x="16" y="188"/>
                    <a:pt x="16" y="188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37" y="94"/>
                    <a:pt x="42" y="94"/>
                  </a:cubicBezTo>
                  <a:cubicBezTo>
                    <a:pt x="47" y="94"/>
                    <a:pt x="100" y="151"/>
                    <a:pt x="100" y="151"/>
                  </a:cubicBezTo>
                  <a:cubicBezTo>
                    <a:pt x="100" y="151"/>
                    <a:pt x="131" y="115"/>
                    <a:pt x="131" y="99"/>
                  </a:cubicBezTo>
                  <a:cubicBezTo>
                    <a:pt x="131" y="84"/>
                    <a:pt x="110" y="26"/>
                    <a:pt x="110" y="26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204" y="41"/>
                    <a:pt x="204" y="41"/>
                    <a:pt x="204" y="41"/>
                  </a:cubicBezTo>
                  <a:cubicBezTo>
                    <a:pt x="215" y="73"/>
                    <a:pt x="246" y="161"/>
                    <a:pt x="252" y="158"/>
                  </a:cubicBezTo>
                  <a:cubicBezTo>
                    <a:pt x="260" y="154"/>
                    <a:pt x="324" y="194"/>
                    <a:pt x="324" y="194"/>
                  </a:cubicBezTo>
                  <a:cubicBezTo>
                    <a:pt x="416" y="338"/>
                    <a:pt x="416" y="338"/>
                    <a:pt x="416" y="338"/>
                  </a:cubicBezTo>
                  <a:cubicBezTo>
                    <a:pt x="632" y="470"/>
                    <a:pt x="632" y="470"/>
                    <a:pt x="632" y="470"/>
                  </a:cubicBezTo>
                  <a:cubicBezTo>
                    <a:pt x="632" y="470"/>
                    <a:pt x="700" y="566"/>
                    <a:pt x="708" y="574"/>
                  </a:cubicBezTo>
                  <a:cubicBezTo>
                    <a:pt x="716" y="582"/>
                    <a:pt x="716" y="781"/>
                    <a:pt x="716" y="797"/>
                  </a:cubicBezTo>
                  <a:cubicBezTo>
                    <a:pt x="716" y="798"/>
                    <a:pt x="716" y="798"/>
                    <a:pt x="716" y="799"/>
                  </a:cubicBezTo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6" name="ชัยภูมิ">
              <a:extLst>
                <a:ext uri="{FF2B5EF4-FFF2-40B4-BE49-F238E27FC236}">
                  <a16:creationId xmlns:a16="http://schemas.microsoft.com/office/drawing/2014/main" id="{E95DC2B6-6C22-471F-A8AF-9DDF5CCB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7642" y="1994324"/>
              <a:ext cx="407835" cy="495620"/>
            </a:xfrm>
            <a:custGeom>
              <a:avLst/>
              <a:gdLst>
                <a:gd name="T0" fmla="*/ 845 w 996"/>
                <a:gd name="T1" fmla="*/ 568 h 1215"/>
                <a:gd name="T2" fmla="*/ 887 w 996"/>
                <a:gd name="T3" fmla="*/ 615 h 1215"/>
                <a:gd name="T4" fmla="*/ 934 w 996"/>
                <a:gd name="T5" fmla="*/ 641 h 1215"/>
                <a:gd name="T6" fmla="*/ 918 w 996"/>
                <a:gd name="T7" fmla="*/ 704 h 1215"/>
                <a:gd name="T8" fmla="*/ 891 w 996"/>
                <a:gd name="T9" fmla="*/ 814 h 1215"/>
                <a:gd name="T10" fmla="*/ 819 w 996"/>
                <a:gd name="T11" fmla="*/ 871 h 1215"/>
                <a:gd name="T12" fmla="*/ 736 w 996"/>
                <a:gd name="T13" fmla="*/ 928 h 1215"/>
                <a:gd name="T14" fmla="*/ 621 w 996"/>
                <a:gd name="T15" fmla="*/ 1121 h 1215"/>
                <a:gd name="T16" fmla="*/ 517 w 996"/>
                <a:gd name="T17" fmla="*/ 1184 h 1215"/>
                <a:gd name="T18" fmla="*/ 412 w 996"/>
                <a:gd name="T19" fmla="*/ 1194 h 1215"/>
                <a:gd name="T20" fmla="*/ 313 w 996"/>
                <a:gd name="T21" fmla="*/ 1199 h 1215"/>
                <a:gd name="T22" fmla="*/ 170 w 996"/>
                <a:gd name="T23" fmla="*/ 1189 h 1215"/>
                <a:gd name="T24" fmla="*/ 162 w 996"/>
                <a:gd name="T25" fmla="*/ 1184 h 1215"/>
                <a:gd name="T26" fmla="*/ 84 w 996"/>
                <a:gd name="T27" fmla="*/ 1215 h 1215"/>
                <a:gd name="T28" fmla="*/ 47 w 996"/>
                <a:gd name="T29" fmla="*/ 1205 h 1215"/>
                <a:gd name="T30" fmla="*/ 26 w 996"/>
                <a:gd name="T31" fmla="*/ 1038 h 1215"/>
                <a:gd name="T32" fmla="*/ 52 w 996"/>
                <a:gd name="T33" fmla="*/ 876 h 1215"/>
                <a:gd name="T34" fmla="*/ 16 w 996"/>
                <a:gd name="T35" fmla="*/ 860 h 1215"/>
                <a:gd name="T36" fmla="*/ 13 w 996"/>
                <a:gd name="T37" fmla="*/ 769 h 1215"/>
                <a:gd name="T38" fmla="*/ 47 w 996"/>
                <a:gd name="T39" fmla="*/ 735 h 1215"/>
                <a:gd name="T40" fmla="*/ 58 w 996"/>
                <a:gd name="T41" fmla="*/ 673 h 1215"/>
                <a:gd name="T42" fmla="*/ 26 w 996"/>
                <a:gd name="T43" fmla="*/ 480 h 1215"/>
                <a:gd name="T44" fmla="*/ 47 w 996"/>
                <a:gd name="T45" fmla="*/ 318 h 1215"/>
                <a:gd name="T46" fmla="*/ 131 w 996"/>
                <a:gd name="T47" fmla="*/ 151 h 1215"/>
                <a:gd name="T48" fmla="*/ 151 w 996"/>
                <a:gd name="T49" fmla="*/ 99 h 1215"/>
                <a:gd name="T50" fmla="*/ 188 w 996"/>
                <a:gd name="T51" fmla="*/ 21 h 1215"/>
                <a:gd name="T52" fmla="*/ 266 w 996"/>
                <a:gd name="T53" fmla="*/ 21 h 1215"/>
                <a:gd name="T54" fmla="*/ 350 w 996"/>
                <a:gd name="T55" fmla="*/ 31 h 1215"/>
                <a:gd name="T56" fmla="*/ 376 w 996"/>
                <a:gd name="T57" fmla="*/ 26 h 1215"/>
                <a:gd name="T58" fmla="*/ 454 w 996"/>
                <a:gd name="T59" fmla="*/ 36 h 1215"/>
                <a:gd name="T60" fmla="*/ 548 w 996"/>
                <a:gd name="T61" fmla="*/ 52 h 1215"/>
                <a:gd name="T62" fmla="*/ 605 w 996"/>
                <a:gd name="T63" fmla="*/ 125 h 1215"/>
                <a:gd name="T64" fmla="*/ 663 w 996"/>
                <a:gd name="T65" fmla="*/ 188 h 1215"/>
                <a:gd name="T66" fmla="*/ 835 w 996"/>
                <a:gd name="T67" fmla="*/ 229 h 1215"/>
                <a:gd name="T68" fmla="*/ 913 w 996"/>
                <a:gd name="T69" fmla="*/ 229 h 1215"/>
                <a:gd name="T70" fmla="*/ 996 w 996"/>
                <a:gd name="T71" fmla="*/ 281 h 1215"/>
                <a:gd name="T72" fmla="*/ 903 w 996"/>
                <a:gd name="T73" fmla="*/ 485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1215">
                  <a:moveTo>
                    <a:pt x="903" y="485"/>
                  </a:moveTo>
                  <a:cubicBezTo>
                    <a:pt x="897" y="490"/>
                    <a:pt x="845" y="568"/>
                    <a:pt x="845" y="568"/>
                  </a:cubicBezTo>
                  <a:cubicBezTo>
                    <a:pt x="850" y="594"/>
                    <a:pt x="850" y="594"/>
                    <a:pt x="850" y="594"/>
                  </a:cubicBezTo>
                  <a:cubicBezTo>
                    <a:pt x="887" y="615"/>
                    <a:pt x="887" y="615"/>
                    <a:pt x="887" y="615"/>
                  </a:cubicBezTo>
                  <a:cubicBezTo>
                    <a:pt x="908" y="615"/>
                    <a:pt x="908" y="615"/>
                    <a:pt x="908" y="615"/>
                  </a:cubicBezTo>
                  <a:cubicBezTo>
                    <a:pt x="934" y="641"/>
                    <a:pt x="934" y="641"/>
                    <a:pt x="934" y="641"/>
                  </a:cubicBezTo>
                  <a:cubicBezTo>
                    <a:pt x="929" y="662"/>
                    <a:pt x="929" y="662"/>
                    <a:pt x="929" y="662"/>
                  </a:cubicBezTo>
                  <a:cubicBezTo>
                    <a:pt x="918" y="704"/>
                    <a:pt x="918" y="704"/>
                    <a:pt x="918" y="704"/>
                  </a:cubicBezTo>
                  <a:cubicBezTo>
                    <a:pt x="876" y="777"/>
                    <a:pt x="876" y="777"/>
                    <a:pt x="876" y="777"/>
                  </a:cubicBezTo>
                  <a:cubicBezTo>
                    <a:pt x="891" y="814"/>
                    <a:pt x="891" y="814"/>
                    <a:pt x="891" y="814"/>
                  </a:cubicBezTo>
                  <a:cubicBezTo>
                    <a:pt x="845" y="829"/>
                    <a:pt x="845" y="829"/>
                    <a:pt x="845" y="829"/>
                  </a:cubicBezTo>
                  <a:cubicBezTo>
                    <a:pt x="819" y="871"/>
                    <a:pt x="819" y="871"/>
                    <a:pt x="819" y="871"/>
                  </a:cubicBezTo>
                  <a:cubicBezTo>
                    <a:pt x="736" y="871"/>
                    <a:pt x="736" y="871"/>
                    <a:pt x="736" y="871"/>
                  </a:cubicBezTo>
                  <a:cubicBezTo>
                    <a:pt x="736" y="928"/>
                    <a:pt x="736" y="928"/>
                    <a:pt x="736" y="928"/>
                  </a:cubicBezTo>
                  <a:cubicBezTo>
                    <a:pt x="663" y="996"/>
                    <a:pt x="663" y="996"/>
                    <a:pt x="663" y="996"/>
                  </a:cubicBezTo>
                  <a:cubicBezTo>
                    <a:pt x="621" y="1121"/>
                    <a:pt x="621" y="1121"/>
                    <a:pt x="621" y="1121"/>
                  </a:cubicBezTo>
                  <a:cubicBezTo>
                    <a:pt x="532" y="1147"/>
                    <a:pt x="532" y="1147"/>
                    <a:pt x="532" y="1147"/>
                  </a:cubicBezTo>
                  <a:cubicBezTo>
                    <a:pt x="517" y="1184"/>
                    <a:pt x="517" y="1184"/>
                    <a:pt x="517" y="1184"/>
                  </a:cubicBezTo>
                  <a:cubicBezTo>
                    <a:pt x="464" y="1194"/>
                    <a:pt x="464" y="1194"/>
                    <a:pt x="464" y="1194"/>
                  </a:cubicBezTo>
                  <a:cubicBezTo>
                    <a:pt x="412" y="1194"/>
                    <a:pt x="412" y="1194"/>
                    <a:pt x="412" y="1194"/>
                  </a:cubicBezTo>
                  <a:cubicBezTo>
                    <a:pt x="376" y="1215"/>
                    <a:pt x="376" y="1215"/>
                    <a:pt x="376" y="1215"/>
                  </a:cubicBezTo>
                  <a:cubicBezTo>
                    <a:pt x="313" y="1199"/>
                    <a:pt x="313" y="1199"/>
                    <a:pt x="313" y="1199"/>
                  </a:cubicBezTo>
                  <a:cubicBezTo>
                    <a:pt x="214" y="1215"/>
                    <a:pt x="214" y="1215"/>
                    <a:pt x="214" y="1215"/>
                  </a:cubicBezTo>
                  <a:cubicBezTo>
                    <a:pt x="170" y="1189"/>
                    <a:pt x="170" y="1189"/>
                    <a:pt x="170" y="1189"/>
                  </a:cubicBezTo>
                  <a:cubicBezTo>
                    <a:pt x="170" y="1189"/>
                    <a:pt x="170" y="1189"/>
                    <a:pt x="170" y="1189"/>
                  </a:cubicBezTo>
                  <a:cubicBezTo>
                    <a:pt x="162" y="1184"/>
                    <a:pt x="162" y="1184"/>
                    <a:pt x="162" y="1184"/>
                  </a:cubicBezTo>
                  <a:cubicBezTo>
                    <a:pt x="141" y="1184"/>
                    <a:pt x="141" y="1184"/>
                    <a:pt x="141" y="1184"/>
                  </a:cubicBezTo>
                  <a:cubicBezTo>
                    <a:pt x="84" y="1215"/>
                    <a:pt x="84" y="1215"/>
                    <a:pt x="84" y="1215"/>
                  </a:cubicBezTo>
                  <a:cubicBezTo>
                    <a:pt x="65" y="1210"/>
                    <a:pt x="65" y="1210"/>
                    <a:pt x="65" y="1210"/>
                  </a:cubicBezTo>
                  <a:cubicBezTo>
                    <a:pt x="47" y="1205"/>
                    <a:pt x="47" y="1205"/>
                    <a:pt x="47" y="1205"/>
                  </a:cubicBezTo>
                  <a:cubicBezTo>
                    <a:pt x="47" y="1100"/>
                    <a:pt x="47" y="1100"/>
                    <a:pt x="47" y="1100"/>
                  </a:cubicBezTo>
                  <a:cubicBezTo>
                    <a:pt x="26" y="1038"/>
                    <a:pt x="26" y="1038"/>
                    <a:pt x="26" y="1038"/>
                  </a:cubicBezTo>
                  <a:cubicBezTo>
                    <a:pt x="63" y="933"/>
                    <a:pt x="63" y="933"/>
                    <a:pt x="63" y="933"/>
                  </a:cubicBezTo>
                  <a:cubicBezTo>
                    <a:pt x="52" y="876"/>
                    <a:pt x="52" y="876"/>
                    <a:pt x="52" y="876"/>
                  </a:cubicBezTo>
                  <a:cubicBezTo>
                    <a:pt x="14" y="873"/>
                    <a:pt x="14" y="873"/>
                    <a:pt x="14" y="873"/>
                  </a:cubicBezTo>
                  <a:cubicBezTo>
                    <a:pt x="16" y="860"/>
                    <a:pt x="16" y="860"/>
                    <a:pt x="16" y="860"/>
                  </a:cubicBezTo>
                  <a:cubicBezTo>
                    <a:pt x="0" y="808"/>
                    <a:pt x="0" y="808"/>
                    <a:pt x="0" y="808"/>
                  </a:cubicBezTo>
                  <a:cubicBezTo>
                    <a:pt x="13" y="769"/>
                    <a:pt x="13" y="769"/>
                    <a:pt x="13" y="769"/>
                  </a:cubicBezTo>
                  <a:cubicBezTo>
                    <a:pt x="16" y="761"/>
                    <a:pt x="16" y="761"/>
                    <a:pt x="16" y="761"/>
                  </a:cubicBezTo>
                  <a:cubicBezTo>
                    <a:pt x="47" y="735"/>
                    <a:pt x="47" y="735"/>
                    <a:pt x="47" y="735"/>
                  </a:cubicBezTo>
                  <a:cubicBezTo>
                    <a:pt x="47" y="699"/>
                    <a:pt x="47" y="699"/>
                    <a:pt x="47" y="699"/>
                  </a:cubicBezTo>
                  <a:cubicBezTo>
                    <a:pt x="58" y="673"/>
                    <a:pt x="58" y="673"/>
                    <a:pt x="58" y="673"/>
                  </a:cubicBezTo>
                  <a:cubicBezTo>
                    <a:pt x="0" y="620"/>
                    <a:pt x="0" y="620"/>
                    <a:pt x="0" y="620"/>
                  </a:cubicBezTo>
                  <a:cubicBezTo>
                    <a:pt x="26" y="480"/>
                    <a:pt x="26" y="480"/>
                    <a:pt x="26" y="480"/>
                  </a:cubicBezTo>
                  <a:cubicBezTo>
                    <a:pt x="21" y="396"/>
                    <a:pt x="21" y="396"/>
                    <a:pt x="21" y="396"/>
                  </a:cubicBezTo>
                  <a:cubicBezTo>
                    <a:pt x="47" y="318"/>
                    <a:pt x="47" y="318"/>
                    <a:pt x="47" y="318"/>
                  </a:cubicBezTo>
                  <a:cubicBezTo>
                    <a:pt x="136" y="198"/>
                    <a:pt x="136" y="198"/>
                    <a:pt x="136" y="198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51" y="99"/>
                    <a:pt x="151" y="99"/>
                    <a:pt x="151" y="99"/>
                  </a:cubicBezTo>
                  <a:cubicBezTo>
                    <a:pt x="167" y="73"/>
                    <a:pt x="167" y="73"/>
                    <a:pt x="167" y="73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66" y="21"/>
                    <a:pt x="266" y="21"/>
                    <a:pt x="266" y="21"/>
                  </a:cubicBezTo>
                  <a:cubicBezTo>
                    <a:pt x="318" y="10"/>
                    <a:pt x="318" y="10"/>
                    <a:pt x="318" y="10"/>
                  </a:cubicBezTo>
                  <a:cubicBezTo>
                    <a:pt x="350" y="31"/>
                    <a:pt x="350" y="31"/>
                    <a:pt x="350" y="31"/>
                  </a:cubicBezTo>
                  <a:cubicBezTo>
                    <a:pt x="379" y="21"/>
                    <a:pt x="379" y="21"/>
                    <a:pt x="379" y="21"/>
                  </a:cubicBezTo>
                  <a:cubicBezTo>
                    <a:pt x="376" y="26"/>
                    <a:pt x="376" y="26"/>
                    <a:pt x="376" y="26"/>
                  </a:cubicBezTo>
                  <a:cubicBezTo>
                    <a:pt x="381" y="52"/>
                    <a:pt x="381" y="52"/>
                    <a:pt x="381" y="52"/>
                  </a:cubicBezTo>
                  <a:cubicBezTo>
                    <a:pt x="454" y="36"/>
                    <a:pt x="454" y="36"/>
                    <a:pt x="454" y="36"/>
                  </a:cubicBezTo>
                  <a:cubicBezTo>
                    <a:pt x="511" y="57"/>
                    <a:pt x="511" y="57"/>
                    <a:pt x="511" y="57"/>
                  </a:cubicBezTo>
                  <a:cubicBezTo>
                    <a:pt x="548" y="52"/>
                    <a:pt x="548" y="52"/>
                    <a:pt x="548" y="52"/>
                  </a:cubicBezTo>
                  <a:cubicBezTo>
                    <a:pt x="574" y="104"/>
                    <a:pt x="574" y="104"/>
                    <a:pt x="574" y="104"/>
                  </a:cubicBezTo>
                  <a:cubicBezTo>
                    <a:pt x="605" y="125"/>
                    <a:pt x="605" y="125"/>
                    <a:pt x="605" y="125"/>
                  </a:cubicBezTo>
                  <a:cubicBezTo>
                    <a:pt x="610" y="156"/>
                    <a:pt x="610" y="156"/>
                    <a:pt x="610" y="156"/>
                  </a:cubicBezTo>
                  <a:cubicBezTo>
                    <a:pt x="663" y="188"/>
                    <a:pt x="663" y="188"/>
                    <a:pt x="663" y="188"/>
                  </a:cubicBezTo>
                  <a:cubicBezTo>
                    <a:pt x="767" y="177"/>
                    <a:pt x="767" y="177"/>
                    <a:pt x="767" y="177"/>
                  </a:cubicBezTo>
                  <a:cubicBezTo>
                    <a:pt x="835" y="229"/>
                    <a:pt x="835" y="229"/>
                    <a:pt x="835" y="229"/>
                  </a:cubicBezTo>
                  <a:cubicBezTo>
                    <a:pt x="887" y="219"/>
                    <a:pt x="887" y="219"/>
                    <a:pt x="887" y="219"/>
                  </a:cubicBezTo>
                  <a:cubicBezTo>
                    <a:pt x="913" y="229"/>
                    <a:pt x="913" y="229"/>
                    <a:pt x="913" y="229"/>
                  </a:cubicBezTo>
                  <a:cubicBezTo>
                    <a:pt x="944" y="229"/>
                    <a:pt x="944" y="229"/>
                    <a:pt x="944" y="229"/>
                  </a:cubicBezTo>
                  <a:cubicBezTo>
                    <a:pt x="996" y="281"/>
                    <a:pt x="996" y="281"/>
                    <a:pt x="996" y="281"/>
                  </a:cubicBezTo>
                  <a:cubicBezTo>
                    <a:pt x="965" y="412"/>
                    <a:pt x="965" y="412"/>
                    <a:pt x="965" y="412"/>
                  </a:cubicBezTo>
                  <a:cubicBezTo>
                    <a:pt x="965" y="412"/>
                    <a:pt x="908" y="480"/>
                    <a:pt x="903" y="485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7" name="ขอนแก่น">
              <a:extLst>
                <a:ext uri="{FF2B5EF4-FFF2-40B4-BE49-F238E27FC236}">
                  <a16:creationId xmlns:a16="http://schemas.microsoft.com/office/drawing/2014/main" id="{F4153209-E8F2-42F2-940B-02CC18D94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1265" y="1851674"/>
              <a:ext cx="513908" cy="544998"/>
            </a:xfrm>
            <a:custGeom>
              <a:avLst/>
              <a:gdLst>
                <a:gd name="T0" fmla="*/ 1231 w 1257"/>
                <a:gd name="T1" fmla="*/ 303 h 1336"/>
                <a:gd name="T2" fmla="*/ 1236 w 1257"/>
                <a:gd name="T3" fmla="*/ 402 h 1336"/>
                <a:gd name="T4" fmla="*/ 1231 w 1257"/>
                <a:gd name="T5" fmla="*/ 428 h 1336"/>
                <a:gd name="T6" fmla="*/ 1163 w 1257"/>
                <a:gd name="T7" fmla="*/ 527 h 1336"/>
                <a:gd name="T8" fmla="*/ 1121 w 1257"/>
                <a:gd name="T9" fmla="*/ 579 h 1336"/>
                <a:gd name="T10" fmla="*/ 1069 w 1257"/>
                <a:gd name="T11" fmla="*/ 574 h 1336"/>
                <a:gd name="T12" fmla="*/ 1027 w 1257"/>
                <a:gd name="T13" fmla="*/ 600 h 1336"/>
                <a:gd name="T14" fmla="*/ 1017 w 1257"/>
                <a:gd name="T15" fmla="*/ 694 h 1336"/>
                <a:gd name="T16" fmla="*/ 965 w 1257"/>
                <a:gd name="T17" fmla="*/ 845 h 1336"/>
                <a:gd name="T18" fmla="*/ 970 w 1257"/>
                <a:gd name="T19" fmla="*/ 929 h 1336"/>
                <a:gd name="T20" fmla="*/ 1006 w 1257"/>
                <a:gd name="T21" fmla="*/ 1059 h 1336"/>
                <a:gd name="T22" fmla="*/ 1038 w 1257"/>
                <a:gd name="T23" fmla="*/ 1190 h 1336"/>
                <a:gd name="T24" fmla="*/ 1001 w 1257"/>
                <a:gd name="T25" fmla="*/ 1195 h 1336"/>
                <a:gd name="T26" fmla="*/ 986 w 1257"/>
                <a:gd name="T27" fmla="*/ 1315 h 1336"/>
                <a:gd name="T28" fmla="*/ 898 w 1257"/>
                <a:gd name="T29" fmla="*/ 1307 h 1336"/>
                <a:gd name="T30" fmla="*/ 850 w 1257"/>
                <a:gd name="T31" fmla="*/ 1299 h 1336"/>
                <a:gd name="T32" fmla="*/ 808 w 1257"/>
                <a:gd name="T33" fmla="*/ 1242 h 1336"/>
                <a:gd name="T34" fmla="*/ 746 w 1257"/>
                <a:gd name="T35" fmla="*/ 1257 h 1336"/>
                <a:gd name="T36" fmla="*/ 662 w 1257"/>
                <a:gd name="T37" fmla="*/ 1236 h 1336"/>
                <a:gd name="T38" fmla="*/ 573 w 1257"/>
                <a:gd name="T39" fmla="*/ 1273 h 1336"/>
                <a:gd name="T40" fmla="*/ 542 w 1257"/>
                <a:gd name="T41" fmla="*/ 1236 h 1336"/>
                <a:gd name="T42" fmla="*/ 500 w 1257"/>
                <a:gd name="T43" fmla="*/ 1127 h 1336"/>
                <a:gd name="T44" fmla="*/ 553 w 1257"/>
                <a:gd name="T45" fmla="*/ 1012 h 1336"/>
                <a:gd name="T46" fmla="*/ 532 w 1257"/>
                <a:gd name="T47" fmla="*/ 965 h 1336"/>
                <a:gd name="T48" fmla="*/ 474 w 1257"/>
                <a:gd name="T49" fmla="*/ 944 h 1336"/>
                <a:gd name="T50" fmla="*/ 527 w 1257"/>
                <a:gd name="T51" fmla="*/ 835 h 1336"/>
                <a:gd name="T52" fmla="*/ 620 w 1257"/>
                <a:gd name="T53" fmla="*/ 631 h 1336"/>
                <a:gd name="T54" fmla="*/ 537 w 1257"/>
                <a:gd name="T55" fmla="*/ 579 h 1336"/>
                <a:gd name="T56" fmla="*/ 459 w 1257"/>
                <a:gd name="T57" fmla="*/ 579 h 1336"/>
                <a:gd name="T58" fmla="*/ 287 w 1257"/>
                <a:gd name="T59" fmla="*/ 538 h 1336"/>
                <a:gd name="T60" fmla="*/ 229 w 1257"/>
                <a:gd name="T61" fmla="*/ 475 h 1336"/>
                <a:gd name="T62" fmla="*/ 172 w 1257"/>
                <a:gd name="T63" fmla="*/ 402 h 1336"/>
                <a:gd name="T64" fmla="*/ 78 w 1257"/>
                <a:gd name="T65" fmla="*/ 386 h 1336"/>
                <a:gd name="T66" fmla="*/ 0 w 1257"/>
                <a:gd name="T67" fmla="*/ 376 h 1336"/>
                <a:gd name="T68" fmla="*/ 26 w 1257"/>
                <a:gd name="T69" fmla="*/ 336 h 1336"/>
                <a:gd name="T70" fmla="*/ 34 w 1257"/>
                <a:gd name="T71" fmla="*/ 287 h 1336"/>
                <a:gd name="T72" fmla="*/ 75 w 1257"/>
                <a:gd name="T73" fmla="*/ 269 h 1336"/>
                <a:gd name="T74" fmla="*/ 79 w 1257"/>
                <a:gd name="T75" fmla="*/ 267 h 1336"/>
                <a:gd name="T76" fmla="*/ 84 w 1257"/>
                <a:gd name="T77" fmla="*/ 264 h 1336"/>
                <a:gd name="T78" fmla="*/ 94 w 1257"/>
                <a:gd name="T79" fmla="*/ 258 h 1336"/>
                <a:gd name="T80" fmla="*/ 105 w 1257"/>
                <a:gd name="T81" fmla="*/ 252 h 1336"/>
                <a:gd name="T82" fmla="*/ 113 w 1257"/>
                <a:gd name="T83" fmla="*/ 248 h 1336"/>
                <a:gd name="T84" fmla="*/ 118 w 1257"/>
                <a:gd name="T85" fmla="*/ 245 h 1336"/>
                <a:gd name="T86" fmla="*/ 133 w 1257"/>
                <a:gd name="T87" fmla="*/ 236 h 1336"/>
                <a:gd name="T88" fmla="*/ 214 w 1257"/>
                <a:gd name="T89" fmla="*/ 214 h 1336"/>
                <a:gd name="T90" fmla="*/ 313 w 1257"/>
                <a:gd name="T91" fmla="*/ 172 h 1336"/>
                <a:gd name="T92" fmla="*/ 443 w 1257"/>
                <a:gd name="T93" fmla="*/ 172 h 1336"/>
                <a:gd name="T94" fmla="*/ 511 w 1257"/>
                <a:gd name="T95" fmla="*/ 204 h 1336"/>
                <a:gd name="T96" fmla="*/ 568 w 1257"/>
                <a:gd name="T97" fmla="*/ 240 h 1336"/>
                <a:gd name="T98" fmla="*/ 652 w 1257"/>
                <a:gd name="T99" fmla="*/ 245 h 1336"/>
                <a:gd name="T100" fmla="*/ 819 w 1257"/>
                <a:gd name="T101" fmla="*/ 115 h 1336"/>
                <a:gd name="T102" fmla="*/ 813 w 1257"/>
                <a:gd name="T103" fmla="*/ 84 h 1336"/>
                <a:gd name="T104" fmla="*/ 839 w 1257"/>
                <a:gd name="T105" fmla="*/ 0 h 1336"/>
                <a:gd name="T106" fmla="*/ 923 w 1257"/>
                <a:gd name="T107" fmla="*/ 63 h 1336"/>
                <a:gd name="T108" fmla="*/ 939 w 1257"/>
                <a:gd name="T109" fmla="*/ 120 h 1336"/>
                <a:gd name="T110" fmla="*/ 970 w 1257"/>
                <a:gd name="T111" fmla="*/ 193 h 1336"/>
                <a:gd name="T112" fmla="*/ 1017 w 1257"/>
                <a:gd name="T113" fmla="*/ 214 h 1336"/>
                <a:gd name="T114" fmla="*/ 1189 w 1257"/>
                <a:gd name="T115" fmla="*/ 157 h 1336"/>
                <a:gd name="T116" fmla="*/ 1210 w 1257"/>
                <a:gd name="T117" fmla="*/ 172 h 1336"/>
                <a:gd name="T118" fmla="*/ 1194 w 1257"/>
                <a:gd name="T119" fmla="*/ 240 h 1336"/>
                <a:gd name="T120" fmla="*/ 1241 w 1257"/>
                <a:gd name="T121" fmla="*/ 199 h 1336"/>
                <a:gd name="T122" fmla="*/ 1257 w 1257"/>
                <a:gd name="T123" fmla="*/ 272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57" h="1336">
                  <a:moveTo>
                    <a:pt x="1257" y="272"/>
                  </a:moveTo>
                  <a:cubicBezTo>
                    <a:pt x="1231" y="303"/>
                    <a:pt x="1231" y="303"/>
                    <a:pt x="1231" y="303"/>
                  </a:cubicBezTo>
                  <a:cubicBezTo>
                    <a:pt x="1233" y="343"/>
                    <a:pt x="1233" y="343"/>
                    <a:pt x="1233" y="343"/>
                  </a:cubicBezTo>
                  <a:cubicBezTo>
                    <a:pt x="1236" y="402"/>
                    <a:pt x="1236" y="402"/>
                    <a:pt x="1236" y="402"/>
                  </a:cubicBezTo>
                  <a:cubicBezTo>
                    <a:pt x="1237" y="402"/>
                    <a:pt x="1237" y="402"/>
                    <a:pt x="1237" y="402"/>
                  </a:cubicBezTo>
                  <a:cubicBezTo>
                    <a:pt x="1231" y="428"/>
                    <a:pt x="1231" y="428"/>
                    <a:pt x="1231" y="428"/>
                  </a:cubicBezTo>
                  <a:cubicBezTo>
                    <a:pt x="1199" y="485"/>
                    <a:pt x="1199" y="485"/>
                    <a:pt x="1199" y="485"/>
                  </a:cubicBezTo>
                  <a:cubicBezTo>
                    <a:pt x="1199" y="485"/>
                    <a:pt x="1168" y="527"/>
                    <a:pt x="1163" y="527"/>
                  </a:cubicBezTo>
                  <a:cubicBezTo>
                    <a:pt x="1158" y="527"/>
                    <a:pt x="1132" y="532"/>
                    <a:pt x="1132" y="532"/>
                  </a:cubicBezTo>
                  <a:cubicBezTo>
                    <a:pt x="1121" y="579"/>
                    <a:pt x="1121" y="579"/>
                    <a:pt x="1121" y="579"/>
                  </a:cubicBezTo>
                  <a:cubicBezTo>
                    <a:pt x="1095" y="600"/>
                    <a:pt x="1095" y="600"/>
                    <a:pt x="1095" y="600"/>
                  </a:cubicBezTo>
                  <a:cubicBezTo>
                    <a:pt x="1069" y="574"/>
                    <a:pt x="1069" y="574"/>
                    <a:pt x="1069" y="574"/>
                  </a:cubicBezTo>
                  <a:cubicBezTo>
                    <a:pt x="1048" y="569"/>
                    <a:pt x="1048" y="569"/>
                    <a:pt x="1048" y="569"/>
                  </a:cubicBezTo>
                  <a:cubicBezTo>
                    <a:pt x="1027" y="600"/>
                    <a:pt x="1027" y="600"/>
                    <a:pt x="1027" y="600"/>
                  </a:cubicBezTo>
                  <a:cubicBezTo>
                    <a:pt x="1038" y="637"/>
                    <a:pt x="1038" y="637"/>
                    <a:pt x="1038" y="637"/>
                  </a:cubicBezTo>
                  <a:cubicBezTo>
                    <a:pt x="1017" y="694"/>
                    <a:pt x="1017" y="694"/>
                    <a:pt x="1017" y="694"/>
                  </a:cubicBezTo>
                  <a:cubicBezTo>
                    <a:pt x="965" y="741"/>
                    <a:pt x="965" y="741"/>
                    <a:pt x="965" y="741"/>
                  </a:cubicBezTo>
                  <a:cubicBezTo>
                    <a:pt x="965" y="845"/>
                    <a:pt x="965" y="845"/>
                    <a:pt x="965" y="845"/>
                  </a:cubicBezTo>
                  <a:cubicBezTo>
                    <a:pt x="986" y="877"/>
                    <a:pt x="986" y="877"/>
                    <a:pt x="986" y="877"/>
                  </a:cubicBezTo>
                  <a:cubicBezTo>
                    <a:pt x="970" y="929"/>
                    <a:pt x="970" y="929"/>
                    <a:pt x="970" y="929"/>
                  </a:cubicBezTo>
                  <a:cubicBezTo>
                    <a:pt x="1027" y="1007"/>
                    <a:pt x="1027" y="1007"/>
                    <a:pt x="1027" y="1007"/>
                  </a:cubicBezTo>
                  <a:cubicBezTo>
                    <a:pt x="1006" y="1059"/>
                    <a:pt x="1006" y="1059"/>
                    <a:pt x="1006" y="1059"/>
                  </a:cubicBezTo>
                  <a:cubicBezTo>
                    <a:pt x="1038" y="1106"/>
                    <a:pt x="1038" y="1106"/>
                    <a:pt x="1038" y="1106"/>
                  </a:cubicBezTo>
                  <a:cubicBezTo>
                    <a:pt x="1038" y="1190"/>
                    <a:pt x="1038" y="1190"/>
                    <a:pt x="1038" y="1190"/>
                  </a:cubicBezTo>
                  <a:cubicBezTo>
                    <a:pt x="1036" y="1190"/>
                    <a:pt x="1036" y="1190"/>
                    <a:pt x="1036" y="1190"/>
                  </a:cubicBezTo>
                  <a:cubicBezTo>
                    <a:pt x="1001" y="1195"/>
                    <a:pt x="1001" y="1195"/>
                    <a:pt x="1001" y="1195"/>
                  </a:cubicBezTo>
                  <a:cubicBezTo>
                    <a:pt x="988" y="1295"/>
                    <a:pt x="988" y="1295"/>
                    <a:pt x="988" y="1295"/>
                  </a:cubicBezTo>
                  <a:cubicBezTo>
                    <a:pt x="986" y="1315"/>
                    <a:pt x="986" y="1315"/>
                    <a:pt x="986" y="1315"/>
                  </a:cubicBezTo>
                  <a:cubicBezTo>
                    <a:pt x="986" y="1315"/>
                    <a:pt x="933" y="1336"/>
                    <a:pt x="928" y="1330"/>
                  </a:cubicBezTo>
                  <a:cubicBezTo>
                    <a:pt x="925" y="1327"/>
                    <a:pt x="909" y="1316"/>
                    <a:pt x="898" y="1307"/>
                  </a:cubicBezTo>
                  <a:cubicBezTo>
                    <a:pt x="892" y="1303"/>
                    <a:pt x="886" y="1299"/>
                    <a:pt x="886" y="1299"/>
                  </a:cubicBezTo>
                  <a:cubicBezTo>
                    <a:pt x="850" y="1299"/>
                    <a:pt x="850" y="1299"/>
                    <a:pt x="850" y="1299"/>
                  </a:cubicBezTo>
                  <a:cubicBezTo>
                    <a:pt x="839" y="1263"/>
                    <a:pt x="839" y="1263"/>
                    <a:pt x="839" y="1263"/>
                  </a:cubicBezTo>
                  <a:cubicBezTo>
                    <a:pt x="808" y="1242"/>
                    <a:pt x="808" y="1242"/>
                    <a:pt x="808" y="1242"/>
                  </a:cubicBezTo>
                  <a:cubicBezTo>
                    <a:pt x="766" y="1242"/>
                    <a:pt x="766" y="1242"/>
                    <a:pt x="766" y="1242"/>
                  </a:cubicBezTo>
                  <a:cubicBezTo>
                    <a:pt x="746" y="1257"/>
                    <a:pt x="746" y="1257"/>
                    <a:pt x="746" y="1257"/>
                  </a:cubicBezTo>
                  <a:cubicBezTo>
                    <a:pt x="688" y="1252"/>
                    <a:pt x="688" y="1252"/>
                    <a:pt x="688" y="1252"/>
                  </a:cubicBezTo>
                  <a:cubicBezTo>
                    <a:pt x="662" y="1236"/>
                    <a:pt x="662" y="1236"/>
                    <a:pt x="662" y="1236"/>
                  </a:cubicBezTo>
                  <a:cubicBezTo>
                    <a:pt x="636" y="1257"/>
                    <a:pt x="636" y="1257"/>
                    <a:pt x="636" y="1257"/>
                  </a:cubicBezTo>
                  <a:cubicBezTo>
                    <a:pt x="573" y="1273"/>
                    <a:pt x="573" y="1273"/>
                    <a:pt x="573" y="1273"/>
                  </a:cubicBezTo>
                  <a:cubicBezTo>
                    <a:pt x="563" y="1247"/>
                    <a:pt x="563" y="1247"/>
                    <a:pt x="563" y="1247"/>
                  </a:cubicBezTo>
                  <a:cubicBezTo>
                    <a:pt x="542" y="1236"/>
                    <a:pt x="542" y="1236"/>
                    <a:pt x="542" y="1236"/>
                  </a:cubicBezTo>
                  <a:cubicBezTo>
                    <a:pt x="515" y="1164"/>
                    <a:pt x="515" y="1164"/>
                    <a:pt x="515" y="1164"/>
                  </a:cubicBezTo>
                  <a:cubicBezTo>
                    <a:pt x="500" y="1127"/>
                    <a:pt x="500" y="1127"/>
                    <a:pt x="500" y="1127"/>
                  </a:cubicBezTo>
                  <a:cubicBezTo>
                    <a:pt x="542" y="1054"/>
                    <a:pt x="542" y="1054"/>
                    <a:pt x="542" y="1054"/>
                  </a:cubicBezTo>
                  <a:cubicBezTo>
                    <a:pt x="553" y="1012"/>
                    <a:pt x="553" y="1012"/>
                    <a:pt x="553" y="1012"/>
                  </a:cubicBezTo>
                  <a:cubicBezTo>
                    <a:pt x="558" y="991"/>
                    <a:pt x="558" y="991"/>
                    <a:pt x="558" y="991"/>
                  </a:cubicBezTo>
                  <a:cubicBezTo>
                    <a:pt x="532" y="965"/>
                    <a:pt x="532" y="965"/>
                    <a:pt x="532" y="965"/>
                  </a:cubicBezTo>
                  <a:cubicBezTo>
                    <a:pt x="511" y="965"/>
                    <a:pt x="511" y="965"/>
                    <a:pt x="511" y="965"/>
                  </a:cubicBezTo>
                  <a:cubicBezTo>
                    <a:pt x="474" y="944"/>
                    <a:pt x="474" y="944"/>
                    <a:pt x="474" y="944"/>
                  </a:cubicBezTo>
                  <a:cubicBezTo>
                    <a:pt x="469" y="918"/>
                    <a:pt x="469" y="918"/>
                    <a:pt x="469" y="918"/>
                  </a:cubicBezTo>
                  <a:cubicBezTo>
                    <a:pt x="469" y="918"/>
                    <a:pt x="521" y="840"/>
                    <a:pt x="527" y="835"/>
                  </a:cubicBezTo>
                  <a:cubicBezTo>
                    <a:pt x="532" y="830"/>
                    <a:pt x="589" y="762"/>
                    <a:pt x="589" y="762"/>
                  </a:cubicBezTo>
                  <a:cubicBezTo>
                    <a:pt x="620" y="631"/>
                    <a:pt x="620" y="631"/>
                    <a:pt x="620" y="631"/>
                  </a:cubicBezTo>
                  <a:cubicBezTo>
                    <a:pt x="568" y="579"/>
                    <a:pt x="568" y="579"/>
                    <a:pt x="568" y="579"/>
                  </a:cubicBezTo>
                  <a:cubicBezTo>
                    <a:pt x="537" y="579"/>
                    <a:pt x="537" y="579"/>
                    <a:pt x="537" y="579"/>
                  </a:cubicBezTo>
                  <a:cubicBezTo>
                    <a:pt x="511" y="569"/>
                    <a:pt x="511" y="569"/>
                    <a:pt x="511" y="569"/>
                  </a:cubicBezTo>
                  <a:cubicBezTo>
                    <a:pt x="459" y="579"/>
                    <a:pt x="459" y="579"/>
                    <a:pt x="459" y="579"/>
                  </a:cubicBezTo>
                  <a:cubicBezTo>
                    <a:pt x="391" y="527"/>
                    <a:pt x="391" y="527"/>
                    <a:pt x="391" y="527"/>
                  </a:cubicBezTo>
                  <a:cubicBezTo>
                    <a:pt x="287" y="538"/>
                    <a:pt x="287" y="538"/>
                    <a:pt x="287" y="538"/>
                  </a:cubicBezTo>
                  <a:cubicBezTo>
                    <a:pt x="234" y="506"/>
                    <a:pt x="234" y="506"/>
                    <a:pt x="234" y="506"/>
                  </a:cubicBezTo>
                  <a:cubicBezTo>
                    <a:pt x="229" y="475"/>
                    <a:pt x="229" y="475"/>
                    <a:pt x="229" y="475"/>
                  </a:cubicBezTo>
                  <a:cubicBezTo>
                    <a:pt x="198" y="454"/>
                    <a:pt x="198" y="454"/>
                    <a:pt x="198" y="454"/>
                  </a:cubicBezTo>
                  <a:cubicBezTo>
                    <a:pt x="172" y="402"/>
                    <a:pt x="172" y="402"/>
                    <a:pt x="172" y="402"/>
                  </a:cubicBezTo>
                  <a:cubicBezTo>
                    <a:pt x="135" y="407"/>
                    <a:pt x="135" y="407"/>
                    <a:pt x="135" y="407"/>
                  </a:cubicBezTo>
                  <a:cubicBezTo>
                    <a:pt x="78" y="386"/>
                    <a:pt x="78" y="386"/>
                    <a:pt x="78" y="386"/>
                  </a:cubicBezTo>
                  <a:cubicBezTo>
                    <a:pt x="5" y="402"/>
                    <a:pt x="5" y="402"/>
                    <a:pt x="5" y="402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3" y="371"/>
                    <a:pt x="3" y="371"/>
                    <a:pt x="3" y="371"/>
                  </a:cubicBezTo>
                  <a:cubicBezTo>
                    <a:pt x="26" y="336"/>
                    <a:pt x="26" y="336"/>
                    <a:pt x="26" y="336"/>
                  </a:cubicBezTo>
                  <a:cubicBezTo>
                    <a:pt x="31" y="329"/>
                    <a:pt x="31" y="329"/>
                    <a:pt x="31" y="329"/>
                  </a:cubicBezTo>
                  <a:cubicBezTo>
                    <a:pt x="34" y="287"/>
                    <a:pt x="34" y="287"/>
                    <a:pt x="34" y="287"/>
                  </a:cubicBezTo>
                  <a:cubicBezTo>
                    <a:pt x="35" y="287"/>
                    <a:pt x="36" y="287"/>
                    <a:pt x="36" y="287"/>
                  </a:cubicBezTo>
                  <a:cubicBezTo>
                    <a:pt x="40" y="287"/>
                    <a:pt x="55" y="279"/>
                    <a:pt x="75" y="269"/>
                  </a:cubicBezTo>
                  <a:cubicBezTo>
                    <a:pt x="76" y="268"/>
                    <a:pt x="77" y="268"/>
                    <a:pt x="78" y="267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80" y="266"/>
                    <a:pt x="81" y="266"/>
                    <a:pt x="82" y="265"/>
                  </a:cubicBezTo>
                  <a:cubicBezTo>
                    <a:pt x="83" y="265"/>
                    <a:pt x="83" y="264"/>
                    <a:pt x="84" y="264"/>
                  </a:cubicBezTo>
                  <a:cubicBezTo>
                    <a:pt x="87" y="262"/>
                    <a:pt x="90" y="261"/>
                    <a:pt x="93" y="259"/>
                  </a:cubicBezTo>
                  <a:cubicBezTo>
                    <a:pt x="93" y="259"/>
                    <a:pt x="94" y="259"/>
                    <a:pt x="94" y="258"/>
                  </a:cubicBezTo>
                  <a:cubicBezTo>
                    <a:pt x="96" y="258"/>
                    <a:pt x="97" y="257"/>
                    <a:pt x="99" y="256"/>
                  </a:cubicBezTo>
                  <a:cubicBezTo>
                    <a:pt x="101" y="255"/>
                    <a:pt x="103" y="254"/>
                    <a:pt x="105" y="252"/>
                  </a:cubicBezTo>
                  <a:cubicBezTo>
                    <a:pt x="105" y="252"/>
                    <a:pt x="106" y="252"/>
                    <a:pt x="106" y="252"/>
                  </a:cubicBezTo>
                  <a:cubicBezTo>
                    <a:pt x="108" y="250"/>
                    <a:pt x="111" y="249"/>
                    <a:pt x="113" y="248"/>
                  </a:cubicBezTo>
                  <a:cubicBezTo>
                    <a:pt x="114" y="247"/>
                    <a:pt x="114" y="247"/>
                    <a:pt x="115" y="247"/>
                  </a:cubicBezTo>
                  <a:cubicBezTo>
                    <a:pt x="116" y="246"/>
                    <a:pt x="117" y="246"/>
                    <a:pt x="118" y="245"/>
                  </a:cubicBezTo>
                  <a:cubicBezTo>
                    <a:pt x="121" y="244"/>
                    <a:pt x="123" y="242"/>
                    <a:pt x="126" y="241"/>
                  </a:cubicBezTo>
                  <a:cubicBezTo>
                    <a:pt x="128" y="239"/>
                    <a:pt x="131" y="238"/>
                    <a:pt x="133" y="236"/>
                  </a:cubicBezTo>
                  <a:cubicBezTo>
                    <a:pt x="155" y="224"/>
                    <a:pt x="172" y="214"/>
                    <a:pt x="172" y="214"/>
                  </a:cubicBezTo>
                  <a:cubicBezTo>
                    <a:pt x="214" y="214"/>
                    <a:pt x="214" y="214"/>
                    <a:pt x="214" y="214"/>
                  </a:cubicBezTo>
                  <a:cubicBezTo>
                    <a:pt x="281" y="172"/>
                    <a:pt x="281" y="172"/>
                    <a:pt x="281" y="172"/>
                  </a:cubicBezTo>
                  <a:cubicBezTo>
                    <a:pt x="313" y="172"/>
                    <a:pt x="313" y="172"/>
                    <a:pt x="313" y="172"/>
                  </a:cubicBezTo>
                  <a:cubicBezTo>
                    <a:pt x="401" y="204"/>
                    <a:pt x="401" y="204"/>
                    <a:pt x="401" y="204"/>
                  </a:cubicBezTo>
                  <a:cubicBezTo>
                    <a:pt x="443" y="172"/>
                    <a:pt x="443" y="172"/>
                    <a:pt x="443" y="172"/>
                  </a:cubicBezTo>
                  <a:cubicBezTo>
                    <a:pt x="490" y="178"/>
                    <a:pt x="490" y="178"/>
                    <a:pt x="490" y="178"/>
                  </a:cubicBezTo>
                  <a:cubicBezTo>
                    <a:pt x="511" y="204"/>
                    <a:pt x="511" y="204"/>
                    <a:pt x="511" y="204"/>
                  </a:cubicBezTo>
                  <a:cubicBezTo>
                    <a:pt x="521" y="245"/>
                    <a:pt x="521" y="245"/>
                    <a:pt x="521" y="245"/>
                  </a:cubicBezTo>
                  <a:cubicBezTo>
                    <a:pt x="568" y="240"/>
                    <a:pt x="568" y="240"/>
                    <a:pt x="568" y="240"/>
                  </a:cubicBezTo>
                  <a:cubicBezTo>
                    <a:pt x="600" y="256"/>
                    <a:pt x="600" y="256"/>
                    <a:pt x="600" y="256"/>
                  </a:cubicBezTo>
                  <a:cubicBezTo>
                    <a:pt x="652" y="245"/>
                    <a:pt x="652" y="245"/>
                    <a:pt x="652" y="245"/>
                  </a:cubicBezTo>
                  <a:cubicBezTo>
                    <a:pt x="652" y="245"/>
                    <a:pt x="735" y="282"/>
                    <a:pt x="740" y="282"/>
                  </a:cubicBezTo>
                  <a:cubicBezTo>
                    <a:pt x="746" y="282"/>
                    <a:pt x="819" y="115"/>
                    <a:pt x="819" y="115"/>
                  </a:cubicBezTo>
                  <a:cubicBezTo>
                    <a:pt x="811" y="83"/>
                    <a:pt x="811" y="83"/>
                    <a:pt x="811" y="83"/>
                  </a:cubicBezTo>
                  <a:cubicBezTo>
                    <a:pt x="813" y="84"/>
                    <a:pt x="813" y="84"/>
                    <a:pt x="813" y="84"/>
                  </a:cubicBezTo>
                  <a:cubicBezTo>
                    <a:pt x="819" y="47"/>
                    <a:pt x="819" y="47"/>
                    <a:pt x="819" y="47"/>
                  </a:cubicBezTo>
                  <a:cubicBezTo>
                    <a:pt x="839" y="0"/>
                    <a:pt x="839" y="0"/>
                    <a:pt x="839" y="0"/>
                  </a:cubicBezTo>
                  <a:cubicBezTo>
                    <a:pt x="881" y="37"/>
                    <a:pt x="881" y="37"/>
                    <a:pt x="881" y="37"/>
                  </a:cubicBezTo>
                  <a:cubicBezTo>
                    <a:pt x="923" y="63"/>
                    <a:pt x="923" y="63"/>
                    <a:pt x="923" y="63"/>
                  </a:cubicBezTo>
                  <a:cubicBezTo>
                    <a:pt x="944" y="94"/>
                    <a:pt x="944" y="94"/>
                    <a:pt x="944" y="94"/>
                  </a:cubicBezTo>
                  <a:cubicBezTo>
                    <a:pt x="939" y="120"/>
                    <a:pt x="939" y="120"/>
                    <a:pt x="939" y="120"/>
                  </a:cubicBezTo>
                  <a:cubicBezTo>
                    <a:pt x="944" y="183"/>
                    <a:pt x="944" y="183"/>
                    <a:pt x="944" y="183"/>
                  </a:cubicBezTo>
                  <a:cubicBezTo>
                    <a:pt x="970" y="193"/>
                    <a:pt x="970" y="193"/>
                    <a:pt x="970" y="193"/>
                  </a:cubicBezTo>
                  <a:cubicBezTo>
                    <a:pt x="991" y="183"/>
                    <a:pt x="991" y="183"/>
                    <a:pt x="991" y="183"/>
                  </a:cubicBezTo>
                  <a:cubicBezTo>
                    <a:pt x="1017" y="214"/>
                    <a:pt x="1017" y="214"/>
                    <a:pt x="1017" y="214"/>
                  </a:cubicBezTo>
                  <a:cubicBezTo>
                    <a:pt x="1053" y="225"/>
                    <a:pt x="1053" y="225"/>
                    <a:pt x="1053" y="225"/>
                  </a:cubicBezTo>
                  <a:cubicBezTo>
                    <a:pt x="1189" y="157"/>
                    <a:pt x="1189" y="157"/>
                    <a:pt x="1189" y="157"/>
                  </a:cubicBezTo>
                  <a:cubicBezTo>
                    <a:pt x="1190" y="154"/>
                    <a:pt x="1190" y="154"/>
                    <a:pt x="1190" y="154"/>
                  </a:cubicBezTo>
                  <a:cubicBezTo>
                    <a:pt x="1210" y="172"/>
                    <a:pt x="1210" y="172"/>
                    <a:pt x="1210" y="172"/>
                  </a:cubicBezTo>
                  <a:cubicBezTo>
                    <a:pt x="1199" y="209"/>
                    <a:pt x="1199" y="209"/>
                    <a:pt x="1199" y="209"/>
                  </a:cubicBezTo>
                  <a:cubicBezTo>
                    <a:pt x="1194" y="240"/>
                    <a:pt x="1194" y="240"/>
                    <a:pt x="1194" y="240"/>
                  </a:cubicBezTo>
                  <a:cubicBezTo>
                    <a:pt x="1231" y="225"/>
                    <a:pt x="1231" y="225"/>
                    <a:pt x="1231" y="225"/>
                  </a:cubicBezTo>
                  <a:cubicBezTo>
                    <a:pt x="1241" y="199"/>
                    <a:pt x="1241" y="199"/>
                    <a:pt x="1241" y="199"/>
                  </a:cubicBezTo>
                  <a:cubicBezTo>
                    <a:pt x="1257" y="209"/>
                    <a:pt x="1257" y="209"/>
                    <a:pt x="1257" y="209"/>
                  </a:cubicBezTo>
                  <a:lnTo>
                    <a:pt x="1257" y="272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8" name="กาฬสินธุ์">
              <a:extLst>
                <a:ext uri="{FF2B5EF4-FFF2-40B4-BE49-F238E27FC236}">
                  <a16:creationId xmlns:a16="http://schemas.microsoft.com/office/drawing/2014/main" id="{D86567FF-0200-48ED-A232-240AAD0D0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7740" y="1844358"/>
              <a:ext cx="413321" cy="343824"/>
            </a:xfrm>
            <a:custGeom>
              <a:avLst/>
              <a:gdLst>
                <a:gd name="T0" fmla="*/ 225 w 226"/>
                <a:gd name="T1" fmla="*/ 138 h 188"/>
                <a:gd name="T2" fmla="*/ 187 w 226"/>
                <a:gd name="T3" fmla="*/ 145 h 188"/>
                <a:gd name="T4" fmla="*/ 180 w 226"/>
                <a:gd name="T5" fmla="*/ 134 h 188"/>
                <a:gd name="T6" fmla="*/ 154 w 226"/>
                <a:gd name="T7" fmla="*/ 130 h 188"/>
                <a:gd name="T8" fmla="*/ 118 w 226"/>
                <a:gd name="T9" fmla="*/ 146 h 188"/>
                <a:gd name="T10" fmla="*/ 128 w 226"/>
                <a:gd name="T11" fmla="*/ 164 h 188"/>
                <a:gd name="T12" fmla="*/ 112 w 226"/>
                <a:gd name="T13" fmla="*/ 180 h 188"/>
                <a:gd name="T14" fmla="*/ 106 w 226"/>
                <a:gd name="T15" fmla="*/ 188 h 188"/>
                <a:gd name="T16" fmla="*/ 92 w 226"/>
                <a:gd name="T17" fmla="*/ 185 h 188"/>
                <a:gd name="T18" fmla="*/ 79 w 226"/>
                <a:gd name="T19" fmla="*/ 185 h 188"/>
                <a:gd name="T20" fmla="*/ 59 w 226"/>
                <a:gd name="T21" fmla="*/ 174 h 188"/>
                <a:gd name="T22" fmla="*/ 50 w 226"/>
                <a:gd name="T23" fmla="*/ 162 h 188"/>
                <a:gd name="T24" fmla="*/ 40 w 226"/>
                <a:gd name="T25" fmla="*/ 151 h 188"/>
                <a:gd name="T26" fmla="*/ 26 w 226"/>
                <a:gd name="T27" fmla="*/ 147 h 188"/>
                <a:gd name="T28" fmla="*/ 14 w 226"/>
                <a:gd name="T29" fmla="*/ 151 h 188"/>
                <a:gd name="T30" fmla="*/ 17 w 226"/>
                <a:gd name="T31" fmla="*/ 135 h 188"/>
                <a:gd name="T32" fmla="*/ 15 w 226"/>
                <a:gd name="T33" fmla="*/ 117 h 188"/>
                <a:gd name="T34" fmla="*/ 17 w 226"/>
                <a:gd name="T35" fmla="*/ 96 h 188"/>
                <a:gd name="T36" fmla="*/ 10 w 226"/>
                <a:gd name="T37" fmla="*/ 93 h 188"/>
                <a:gd name="T38" fmla="*/ 9 w 226"/>
                <a:gd name="T39" fmla="*/ 71 h 188"/>
                <a:gd name="T40" fmla="*/ 15 w 226"/>
                <a:gd name="T41" fmla="*/ 50 h 188"/>
                <a:gd name="T42" fmla="*/ 9 w 226"/>
                <a:gd name="T43" fmla="*/ 54 h 188"/>
                <a:gd name="T44" fmla="*/ 2 w 226"/>
                <a:gd name="T45" fmla="*/ 50 h 188"/>
                <a:gd name="T46" fmla="*/ 0 w 226"/>
                <a:gd name="T47" fmla="*/ 38 h 188"/>
                <a:gd name="T48" fmla="*/ 8 w 226"/>
                <a:gd name="T49" fmla="*/ 28 h 188"/>
                <a:gd name="T50" fmla="*/ 21 w 226"/>
                <a:gd name="T51" fmla="*/ 30 h 188"/>
                <a:gd name="T52" fmla="*/ 29 w 226"/>
                <a:gd name="T53" fmla="*/ 29 h 188"/>
                <a:gd name="T54" fmla="*/ 35 w 226"/>
                <a:gd name="T55" fmla="*/ 34 h 188"/>
                <a:gd name="T56" fmla="*/ 56 w 226"/>
                <a:gd name="T57" fmla="*/ 40 h 188"/>
                <a:gd name="T58" fmla="*/ 64 w 226"/>
                <a:gd name="T59" fmla="*/ 60 h 188"/>
                <a:gd name="T60" fmla="*/ 79 w 226"/>
                <a:gd name="T61" fmla="*/ 35 h 188"/>
                <a:gd name="T62" fmla="*/ 81 w 226"/>
                <a:gd name="T63" fmla="*/ 11 h 188"/>
                <a:gd name="T64" fmla="*/ 102 w 226"/>
                <a:gd name="T65" fmla="*/ 1 h 188"/>
                <a:gd name="T66" fmla="*/ 109 w 226"/>
                <a:gd name="T67" fmla="*/ 14 h 188"/>
                <a:gd name="T68" fmla="*/ 120 w 226"/>
                <a:gd name="T69" fmla="*/ 13 h 188"/>
                <a:gd name="T70" fmla="*/ 124 w 226"/>
                <a:gd name="T71" fmla="*/ 24 h 188"/>
                <a:gd name="T72" fmla="*/ 135 w 226"/>
                <a:gd name="T73" fmla="*/ 30 h 188"/>
                <a:gd name="T74" fmla="*/ 145 w 226"/>
                <a:gd name="T75" fmla="*/ 47 h 188"/>
                <a:gd name="T76" fmla="*/ 169 w 226"/>
                <a:gd name="T77" fmla="*/ 65 h 188"/>
                <a:gd name="T78" fmla="*/ 181 w 226"/>
                <a:gd name="T79" fmla="*/ 50 h 188"/>
                <a:gd name="T80" fmla="*/ 194 w 226"/>
                <a:gd name="T81" fmla="*/ 57 h 188"/>
                <a:gd name="T82" fmla="*/ 205 w 226"/>
                <a:gd name="T83" fmla="*/ 69 h 188"/>
                <a:gd name="T84" fmla="*/ 213 w 226"/>
                <a:gd name="T85" fmla="*/ 90 h 188"/>
                <a:gd name="T86" fmla="*/ 224 w 226"/>
                <a:gd name="T87" fmla="*/ 117 h 188"/>
                <a:gd name="T88" fmla="*/ 226 w 226"/>
                <a:gd name="T89" fmla="*/ 13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6" h="188">
                  <a:moveTo>
                    <a:pt x="226" y="136"/>
                  </a:moveTo>
                  <a:lnTo>
                    <a:pt x="225" y="138"/>
                  </a:lnTo>
                  <a:lnTo>
                    <a:pt x="210" y="135"/>
                  </a:lnTo>
                  <a:lnTo>
                    <a:pt x="187" y="145"/>
                  </a:lnTo>
                  <a:lnTo>
                    <a:pt x="184" y="135"/>
                  </a:lnTo>
                  <a:lnTo>
                    <a:pt x="180" y="134"/>
                  </a:lnTo>
                  <a:lnTo>
                    <a:pt x="163" y="138"/>
                  </a:lnTo>
                  <a:lnTo>
                    <a:pt x="154" y="130"/>
                  </a:lnTo>
                  <a:lnTo>
                    <a:pt x="142" y="128"/>
                  </a:lnTo>
                  <a:lnTo>
                    <a:pt x="118" y="146"/>
                  </a:lnTo>
                  <a:lnTo>
                    <a:pt x="121" y="153"/>
                  </a:lnTo>
                  <a:lnTo>
                    <a:pt x="128" y="164"/>
                  </a:lnTo>
                  <a:lnTo>
                    <a:pt x="126" y="180"/>
                  </a:lnTo>
                  <a:lnTo>
                    <a:pt x="112" y="180"/>
                  </a:lnTo>
                  <a:lnTo>
                    <a:pt x="109" y="184"/>
                  </a:lnTo>
                  <a:lnTo>
                    <a:pt x="106" y="188"/>
                  </a:lnTo>
                  <a:lnTo>
                    <a:pt x="100" y="183"/>
                  </a:lnTo>
                  <a:lnTo>
                    <a:pt x="92" y="185"/>
                  </a:lnTo>
                  <a:lnTo>
                    <a:pt x="86" y="181"/>
                  </a:lnTo>
                  <a:lnTo>
                    <a:pt x="79" y="185"/>
                  </a:lnTo>
                  <a:lnTo>
                    <a:pt x="71" y="183"/>
                  </a:lnTo>
                  <a:lnTo>
                    <a:pt x="59" y="174"/>
                  </a:lnTo>
                  <a:lnTo>
                    <a:pt x="61" y="167"/>
                  </a:lnTo>
                  <a:lnTo>
                    <a:pt x="50" y="162"/>
                  </a:lnTo>
                  <a:lnTo>
                    <a:pt x="50" y="153"/>
                  </a:lnTo>
                  <a:lnTo>
                    <a:pt x="40" y="151"/>
                  </a:lnTo>
                  <a:lnTo>
                    <a:pt x="37" y="143"/>
                  </a:lnTo>
                  <a:lnTo>
                    <a:pt x="26" y="147"/>
                  </a:lnTo>
                  <a:lnTo>
                    <a:pt x="20" y="151"/>
                  </a:lnTo>
                  <a:lnTo>
                    <a:pt x="14" y="151"/>
                  </a:lnTo>
                  <a:lnTo>
                    <a:pt x="14" y="143"/>
                  </a:lnTo>
                  <a:lnTo>
                    <a:pt x="17" y="135"/>
                  </a:lnTo>
                  <a:lnTo>
                    <a:pt x="14" y="128"/>
                  </a:lnTo>
                  <a:lnTo>
                    <a:pt x="15" y="117"/>
                  </a:lnTo>
                  <a:lnTo>
                    <a:pt x="14" y="107"/>
                  </a:lnTo>
                  <a:lnTo>
                    <a:pt x="17" y="96"/>
                  </a:lnTo>
                  <a:lnTo>
                    <a:pt x="11" y="93"/>
                  </a:lnTo>
                  <a:lnTo>
                    <a:pt x="10" y="93"/>
                  </a:lnTo>
                  <a:lnTo>
                    <a:pt x="10" y="80"/>
                  </a:lnTo>
                  <a:lnTo>
                    <a:pt x="9" y="71"/>
                  </a:lnTo>
                  <a:lnTo>
                    <a:pt x="15" y="64"/>
                  </a:lnTo>
                  <a:lnTo>
                    <a:pt x="15" y="50"/>
                  </a:lnTo>
                  <a:lnTo>
                    <a:pt x="12" y="48"/>
                  </a:lnTo>
                  <a:lnTo>
                    <a:pt x="9" y="54"/>
                  </a:lnTo>
                  <a:lnTo>
                    <a:pt x="1" y="57"/>
                  </a:lnTo>
                  <a:lnTo>
                    <a:pt x="2" y="50"/>
                  </a:lnTo>
                  <a:lnTo>
                    <a:pt x="5" y="42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8" y="28"/>
                  </a:lnTo>
                  <a:lnTo>
                    <a:pt x="15" y="30"/>
                  </a:lnTo>
                  <a:lnTo>
                    <a:pt x="21" y="30"/>
                  </a:lnTo>
                  <a:lnTo>
                    <a:pt x="24" y="28"/>
                  </a:lnTo>
                  <a:lnTo>
                    <a:pt x="29" y="29"/>
                  </a:lnTo>
                  <a:lnTo>
                    <a:pt x="34" y="34"/>
                  </a:lnTo>
                  <a:lnTo>
                    <a:pt x="35" y="34"/>
                  </a:lnTo>
                  <a:lnTo>
                    <a:pt x="48" y="39"/>
                  </a:lnTo>
                  <a:lnTo>
                    <a:pt x="56" y="40"/>
                  </a:lnTo>
                  <a:lnTo>
                    <a:pt x="61" y="45"/>
                  </a:lnTo>
                  <a:lnTo>
                    <a:pt x="64" y="60"/>
                  </a:lnTo>
                  <a:lnTo>
                    <a:pt x="71" y="51"/>
                  </a:lnTo>
                  <a:lnTo>
                    <a:pt x="79" y="35"/>
                  </a:lnTo>
                  <a:lnTo>
                    <a:pt x="83" y="18"/>
                  </a:lnTo>
                  <a:lnTo>
                    <a:pt x="81" y="11"/>
                  </a:lnTo>
                  <a:lnTo>
                    <a:pt x="89" y="0"/>
                  </a:lnTo>
                  <a:lnTo>
                    <a:pt x="102" y="1"/>
                  </a:lnTo>
                  <a:lnTo>
                    <a:pt x="106" y="9"/>
                  </a:lnTo>
                  <a:lnTo>
                    <a:pt x="109" y="14"/>
                  </a:lnTo>
                  <a:lnTo>
                    <a:pt x="110" y="15"/>
                  </a:lnTo>
                  <a:lnTo>
                    <a:pt x="120" y="13"/>
                  </a:lnTo>
                  <a:lnTo>
                    <a:pt x="123" y="18"/>
                  </a:lnTo>
                  <a:lnTo>
                    <a:pt x="124" y="24"/>
                  </a:lnTo>
                  <a:lnTo>
                    <a:pt x="128" y="24"/>
                  </a:lnTo>
                  <a:lnTo>
                    <a:pt x="135" y="30"/>
                  </a:lnTo>
                  <a:lnTo>
                    <a:pt x="136" y="46"/>
                  </a:lnTo>
                  <a:lnTo>
                    <a:pt x="145" y="47"/>
                  </a:lnTo>
                  <a:lnTo>
                    <a:pt x="147" y="53"/>
                  </a:lnTo>
                  <a:lnTo>
                    <a:pt x="169" y="65"/>
                  </a:lnTo>
                  <a:lnTo>
                    <a:pt x="169" y="57"/>
                  </a:lnTo>
                  <a:lnTo>
                    <a:pt x="181" y="50"/>
                  </a:lnTo>
                  <a:lnTo>
                    <a:pt x="188" y="50"/>
                  </a:lnTo>
                  <a:lnTo>
                    <a:pt x="194" y="57"/>
                  </a:lnTo>
                  <a:lnTo>
                    <a:pt x="194" y="61"/>
                  </a:lnTo>
                  <a:lnTo>
                    <a:pt x="205" y="69"/>
                  </a:lnTo>
                  <a:lnTo>
                    <a:pt x="205" y="77"/>
                  </a:lnTo>
                  <a:lnTo>
                    <a:pt x="213" y="90"/>
                  </a:lnTo>
                  <a:lnTo>
                    <a:pt x="213" y="100"/>
                  </a:lnTo>
                  <a:lnTo>
                    <a:pt x="224" y="117"/>
                  </a:lnTo>
                  <a:lnTo>
                    <a:pt x="224" y="130"/>
                  </a:lnTo>
                  <a:lnTo>
                    <a:pt x="226" y="136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DBF7AFCB-728F-4F30-93BF-4113A10D422B}"/>
              </a:ext>
            </a:extLst>
          </p:cNvPr>
          <p:cNvSpPr txBox="1"/>
          <p:nvPr/>
        </p:nvSpPr>
        <p:spPr>
          <a:xfrm>
            <a:off x="6320569" y="563140"/>
            <a:ext cx="54126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>
                <a:solidFill>
                  <a:srgbClr val="000000"/>
                </a:solidFill>
                <a:latin typeface="+mj-lt"/>
                <a:cs typeface="Anakotmai Bold" panose="00000800000000000000" pitchFamily="2" charset="-34"/>
              </a:rPr>
              <a:t>แผนที่</a:t>
            </a:r>
            <a:r>
              <a:rPr lang="th-TH" sz="4400" b="0" i="0">
                <a:solidFill>
                  <a:srgbClr val="000000"/>
                </a:solidFill>
                <a:effectLst/>
                <a:latin typeface="+mj-lt"/>
                <a:cs typeface="Anakotmai Bold" panose="00000800000000000000" pitchFamily="2" charset="-34"/>
              </a:rPr>
              <a:t>จังหวั</a:t>
            </a:r>
            <a:r>
              <a:rPr lang="th-TH" sz="4400">
                <a:solidFill>
                  <a:srgbClr val="000000"/>
                </a:solidFill>
                <a:latin typeface="+mj-lt"/>
                <a:cs typeface="Anakotmai Bold" panose="00000800000000000000" pitchFamily="2" charset="-34"/>
              </a:rPr>
              <a:t>ด</a:t>
            </a:r>
            <a:r>
              <a:rPr lang="th-TH" sz="4400" b="0" i="0">
                <a:solidFill>
                  <a:srgbClr val="000000"/>
                </a:solidFill>
                <a:effectLst/>
                <a:latin typeface="+mj-lt"/>
                <a:cs typeface="Anakotmai Bold" panose="00000800000000000000" pitchFamily="2" charset="-34"/>
              </a:rPr>
              <a:t>ชัยภูมิ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AC9E5A5-6DD1-4725-B058-FE8563BB6F84}"/>
              </a:ext>
            </a:extLst>
          </p:cNvPr>
          <p:cNvSpPr/>
          <p:nvPr/>
        </p:nvSpPr>
        <p:spPr>
          <a:xfrm>
            <a:off x="6617727" y="2579665"/>
            <a:ext cx="4464858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200">
                <a:solidFill>
                  <a:schemeClr val="tx2"/>
                </a:solidFill>
                <a:cs typeface="Kanit Light" panose="00000400000000000000" pitchFamily="2" charset="-34"/>
              </a:rPr>
              <a:t>ชัยภูมิเศรษฐกิยสนธิกำลังยุคใหม่จัดการ ประวัติศาสตร์เอสเอ็มอีจริยธรรมพลเมืองประชารัฐการท่องเที่ยวอาเซียน มุ่งมั่นบริหารพันธกิจประชากรชัยภูมิเศรษฐกิย กระแสนวัตกรรมประชารัฐสตาร์ทอัพพลเมืองอาเซียนพัฒนา</a:t>
            </a:r>
            <a:endParaRPr lang="en-US" sz="1200" dirty="0">
              <a:cs typeface="Kanit Light" panose="00000400000000000000" pitchFamily="2" charset="-34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3DBB8D3-B766-4D6F-AB8C-8056F2BF758D}"/>
              </a:ext>
            </a:extLst>
          </p:cNvPr>
          <p:cNvSpPr txBox="1"/>
          <p:nvPr/>
        </p:nvSpPr>
        <p:spPr>
          <a:xfrm>
            <a:off x="6597613" y="2061859"/>
            <a:ext cx="435589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th-TH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rPr>
              <a:t>พันธกิจผสมผสานเศรษฐกิยชัยภูมิยุคใหม่</a:t>
            </a:r>
            <a:endParaRPr lang="en-US" dirty="0">
              <a:solidFill>
                <a:schemeClr val="tx2"/>
              </a:solidFill>
              <a:latin typeface="Kanit Bold" panose="00000800000000000000" pitchFamily="2" charset="-34"/>
              <a:cs typeface="Kanit Bold" panose="00000800000000000000" pitchFamily="2" charset="-34"/>
            </a:endParaRPr>
          </a:p>
        </p:txBody>
      </p:sp>
      <p:sp>
        <p:nvSpPr>
          <p:cNvPr id="100" name="Freeform 116">
            <a:extLst>
              <a:ext uri="{FF2B5EF4-FFF2-40B4-BE49-F238E27FC236}">
                <a16:creationId xmlns:a16="http://schemas.microsoft.com/office/drawing/2014/main" id="{889EDC5E-FC95-4DA5-8767-3D9FE935D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238" y="4560940"/>
            <a:ext cx="202675" cy="515594"/>
          </a:xfrm>
          <a:custGeom>
            <a:avLst/>
            <a:gdLst>
              <a:gd name="connsiteX0" fmla="*/ 85233 w 289908"/>
              <a:gd name="connsiteY0" fmla="*/ 169615 h 737509"/>
              <a:gd name="connsiteX1" fmla="*/ 204675 w 289908"/>
              <a:gd name="connsiteY1" fmla="*/ 169615 h 737509"/>
              <a:gd name="connsiteX2" fmla="*/ 289908 w 289908"/>
              <a:gd name="connsiteY2" fmla="*/ 254884 h 737509"/>
              <a:gd name="connsiteX3" fmla="*/ 289908 w 289908"/>
              <a:gd name="connsiteY3" fmla="*/ 377277 h 737509"/>
              <a:gd name="connsiteX4" fmla="*/ 248741 w 289908"/>
              <a:gd name="connsiteY4" fmla="*/ 450365 h 737509"/>
              <a:gd name="connsiteX5" fmla="*/ 238884 w 289908"/>
              <a:gd name="connsiteY5" fmla="*/ 444564 h 737509"/>
              <a:gd name="connsiteX6" fmla="*/ 238884 w 289908"/>
              <a:gd name="connsiteY6" fmla="*/ 262425 h 737509"/>
              <a:gd name="connsiteX7" fmla="*/ 233086 w 289908"/>
              <a:gd name="connsiteY7" fmla="*/ 257204 h 737509"/>
              <a:gd name="connsiteX8" fmla="*/ 227868 w 289908"/>
              <a:gd name="connsiteY8" fmla="*/ 262425 h 737509"/>
              <a:gd name="connsiteX9" fmla="*/ 227868 w 289908"/>
              <a:gd name="connsiteY9" fmla="*/ 698631 h 737509"/>
              <a:gd name="connsiteX10" fmla="*/ 188440 w 289908"/>
              <a:gd name="connsiteY10" fmla="*/ 737495 h 737509"/>
              <a:gd name="connsiteX11" fmla="*/ 150752 w 289908"/>
              <a:gd name="connsiteY11" fmla="*/ 696891 h 737509"/>
              <a:gd name="connsiteX12" fmla="*/ 150752 w 289908"/>
              <a:gd name="connsiteY12" fmla="*/ 478208 h 737509"/>
              <a:gd name="connsiteX13" fmla="*/ 145534 w 289908"/>
              <a:gd name="connsiteY13" fmla="*/ 472987 h 737509"/>
              <a:gd name="connsiteX14" fmla="*/ 140316 w 289908"/>
              <a:gd name="connsiteY14" fmla="*/ 478208 h 737509"/>
              <a:gd name="connsiteX15" fmla="*/ 140316 w 289908"/>
              <a:gd name="connsiteY15" fmla="*/ 698631 h 737509"/>
              <a:gd name="connsiteX16" fmla="*/ 100308 w 289908"/>
              <a:gd name="connsiteY16" fmla="*/ 737495 h 737509"/>
              <a:gd name="connsiteX17" fmla="*/ 63200 w 289908"/>
              <a:gd name="connsiteY17" fmla="*/ 696891 h 737509"/>
              <a:gd name="connsiteX18" fmla="*/ 63200 w 289908"/>
              <a:gd name="connsiteY18" fmla="*/ 262425 h 737509"/>
              <a:gd name="connsiteX19" fmla="*/ 57402 w 289908"/>
              <a:gd name="connsiteY19" fmla="*/ 257204 h 737509"/>
              <a:gd name="connsiteX20" fmla="*/ 52183 w 289908"/>
              <a:gd name="connsiteY20" fmla="*/ 262425 h 737509"/>
              <a:gd name="connsiteX21" fmla="*/ 52183 w 289908"/>
              <a:gd name="connsiteY21" fmla="*/ 445144 h 737509"/>
              <a:gd name="connsiteX22" fmla="*/ 42326 w 289908"/>
              <a:gd name="connsiteY22" fmla="*/ 450945 h 737509"/>
              <a:gd name="connsiteX23" fmla="*/ 0 w 289908"/>
              <a:gd name="connsiteY23" fmla="*/ 377277 h 737509"/>
              <a:gd name="connsiteX24" fmla="*/ 0 w 289908"/>
              <a:gd name="connsiteY24" fmla="*/ 254884 h 737509"/>
              <a:gd name="connsiteX25" fmla="*/ 85233 w 289908"/>
              <a:gd name="connsiteY25" fmla="*/ 169615 h 737509"/>
              <a:gd name="connsiteX26" fmla="*/ 145308 w 289908"/>
              <a:gd name="connsiteY26" fmla="*/ 0 h 737509"/>
              <a:gd name="connsiteX27" fmla="*/ 221067 w 289908"/>
              <a:gd name="connsiteY27" fmla="*/ 75582 h 737509"/>
              <a:gd name="connsiteX28" fmla="*/ 145308 w 289908"/>
              <a:gd name="connsiteY28" fmla="*/ 151164 h 737509"/>
              <a:gd name="connsiteX29" fmla="*/ 69549 w 289908"/>
              <a:gd name="connsiteY29" fmla="*/ 75582 h 737509"/>
              <a:gd name="connsiteX30" fmla="*/ 145308 w 289908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9908" h="737509">
                <a:moveTo>
                  <a:pt x="85233" y="169615"/>
                </a:moveTo>
                <a:cubicBezTo>
                  <a:pt x="85233" y="169615"/>
                  <a:pt x="85233" y="169615"/>
                  <a:pt x="204675" y="169615"/>
                </a:cubicBezTo>
                <a:cubicBezTo>
                  <a:pt x="252220" y="169615"/>
                  <a:pt x="289908" y="207899"/>
                  <a:pt x="289908" y="254884"/>
                </a:cubicBezTo>
                <a:cubicBezTo>
                  <a:pt x="289908" y="254884"/>
                  <a:pt x="289908" y="254884"/>
                  <a:pt x="289908" y="377277"/>
                </a:cubicBezTo>
                <a:cubicBezTo>
                  <a:pt x="289908" y="408020"/>
                  <a:pt x="273673" y="435283"/>
                  <a:pt x="248741" y="450365"/>
                </a:cubicBezTo>
                <a:cubicBezTo>
                  <a:pt x="244683" y="453265"/>
                  <a:pt x="238884" y="449785"/>
                  <a:pt x="238884" y="444564"/>
                </a:cubicBezTo>
                <a:cubicBezTo>
                  <a:pt x="238884" y="444564"/>
                  <a:pt x="238884" y="444564"/>
                  <a:pt x="238884" y="262425"/>
                </a:cubicBezTo>
                <a:cubicBezTo>
                  <a:pt x="238884" y="259525"/>
                  <a:pt x="236565" y="257204"/>
                  <a:pt x="233086" y="257204"/>
                </a:cubicBezTo>
                <a:cubicBezTo>
                  <a:pt x="230187" y="257204"/>
                  <a:pt x="227868" y="259525"/>
                  <a:pt x="227868" y="262425"/>
                </a:cubicBezTo>
                <a:cubicBezTo>
                  <a:pt x="227868" y="262425"/>
                  <a:pt x="227868" y="262425"/>
                  <a:pt x="227868" y="698631"/>
                </a:cubicBezTo>
                <a:cubicBezTo>
                  <a:pt x="227868" y="720673"/>
                  <a:pt x="209894" y="738075"/>
                  <a:pt x="188440" y="737495"/>
                </a:cubicBezTo>
                <a:cubicBezTo>
                  <a:pt x="166987" y="736915"/>
                  <a:pt x="150752" y="718353"/>
                  <a:pt x="150752" y="696891"/>
                </a:cubicBezTo>
                <a:cubicBezTo>
                  <a:pt x="150752" y="696891"/>
                  <a:pt x="150752" y="696891"/>
                  <a:pt x="150752" y="478208"/>
                </a:cubicBezTo>
                <a:cubicBezTo>
                  <a:pt x="150752" y="475307"/>
                  <a:pt x="148433" y="472987"/>
                  <a:pt x="145534" y="472987"/>
                </a:cubicBezTo>
                <a:cubicBezTo>
                  <a:pt x="142635" y="472987"/>
                  <a:pt x="140316" y="475307"/>
                  <a:pt x="140316" y="478208"/>
                </a:cubicBezTo>
                <a:cubicBezTo>
                  <a:pt x="140316" y="478208"/>
                  <a:pt x="140316" y="478208"/>
                  <a:pt x="140316" y="698631"/>
                </a:cubicBezTo>
                <a:cubicBezTo>
                  <a:pt x="140316" y="720673"/>
                  <a:pt x="122341" y="738075"/>
                  <a:pt x="100308" y="737495"/>
                </a:cubicBezTo>
                <a:cubicBezTo>
                  <a:pt x="79435" y="736915"/>
                  <a:pt x="63200" y="718353"/>
                  <a:pt x="63200" y="696891"/>
                </a:cubicBezTo>
                <a:cubicBezTo>
                  <a:pt x="63200" y="696891"/>
                  <a:pt x="63200" y="696891"/>
                  <a:pt x="63200" y="262425"/>
                </a:cubicBezTo>
                <a:cubicBezTo>
                  <a:pt x="63200" y="259525"/>
                  <a:pt x="60880" y="257204"/>
                  <a:pt x="57402" y="257204"/>
                </a:cubicBezTo>
                <a:cubicBezTo>
                  <a:pt x="54502" y="257204"/>
                  <a:pt x="52183" y="259525"/>
                  <a:pt x="52183" y="262425"/>
                </a:cubicBezTo>
                <a:cubicBezTo>
                  <a:pt x="52183" y="262425"/>
                  <a:pt x="52183" y="262425"/>
                  <a:pt x="52183" y="445144"/>
                </a:cubicBezTo>
                <a:cubicBezTo>
                  <a:pt x="52183" y="450365"/>
                  <a:pt x="46385" y="453845"/>
                  <a:pt x="42326" y="450945"/>
                </a:cubicBezTo>
                <a:cubicBezTo>
                  <a:pt x="16814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8268" y="169615"/>
                  <a:pt x="85233" y="169615"/>
                </a:cubicBezTo>
                <a:close/>
                <a:moveTo>
                  <a:pt x="145308" y="0"/>
                </a:moveTo>
                <a:cubicBezTo>
                  <a:pt x="187149" y="0"/>
                  <a:pt x="221067" y="33839"/>
                  <a:pt x="221067" y="75582"/>
                </a:cubicBezTo>
                <a:cubicBezTo>
                  <a:pt x="221067" y="117325"/>
                  <a:pt x="187149" y="151164"/>
                  <a:pt x="145308" y="151164"/>
                </a:cubicBezTo>
                <a:cubicBezTo>
                  <a:pt x="103467" y="151164"/>
                  <a:pt x="69549" y="117325"/>
                  <a:pt x="69549" y="75582"/>
                </a:cubicBezTo>
                <a:cubicBezTo>
                  <a:pt x="69549" y="33839"/>
                  <a:pt x="103467" y="0"/>
                  <a:pt x="1453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1" name="Freeform 115">
            <a:extLst>
              <a:ext uri="{FF2B5EF4-FFF2-40B4-BE49-F238E27FC236}">
                <a16:creationId xmlns:a16="http://schemas.microsoft.com/office/drawing/2014/main" id="{67D939F1-696C-4115-A493-E37742519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344" y="4560940"/>
            <a:ext cx="202675" cy="515594"/>
          </a:xfrm>
          <a:custGeom>
            <a:avLst/>
            <a:gdLst>
              <a:gd name="connsiteX0" fmla="*/ 85233 w 289908"/>
              <a:gd name="connsiteY0" fmla="*/ 169615 h 737509"/>
              <a:gd name="connsiteX1" fmla="*/ 204675 w 289908"/>
              <a:gd name="connsiteY1" fmla="*/ 169615 h 737509"/>
              <a:gd name="connsiteX2" fmla="*/ 289908 w 289908"/>
              <a:gd name="connsiteY2" fmla="*/ 254884 h 737509"/>
              <a:gd name="connsiteX3" fmla="*/ 289908 w 289908"/>
              <a:gd name="connsiteY3" fmla="*/ 377277 h 737509"/>
              <a:gd name="connsiteX4" fmla="*/ 248741 w 289908"/>
              <a:gd name="connsiteY4" fmla="*/ 450365 h 737509"/>
              <a:gd name="connsiteX5" fmla="*/ 238884 w 289908"/>
              <a:gd name="connsiteY5" fmla="*/ 444564 h 737509"/>
              <a:gd name="connsiteX6" fmla="*/ 238884 w 289908"/>
              <a:gd name="connsiteY6" fmla="*/ 262425 h 737509"/>
              <a:gd name="connsiteX7" fmla="*/ 233086 w 289908"/>
              <a:gd name="connsiteY7" fmla="*/ 257204 h 737509"/>
              <a:gd name="connsiteX8" fmla="*/ 227868 w 289908"/>
              <a:gd name="connsiteY8" fmla="*/ 262425 h 737509"/>
              <a:gd name="connsiteX9" fmla="*/ 227868 w 289908"/>
              <a:gd name="connsiteY9" fmla="*/ 698631 h 737509"/>
              <a:gd name="connsiteX10" fmla="*/ 188440 w 289908"/>
              <a:gd name="connsiteY10" fmla="*/ 737495 h 737509"/>
              <a:gd name="connsiteX11" fmla="*/ 150752 w 289908"/>
              <a:gd name="connsiteY11" fmla="*/ 696891 h 737509"/>
              <a:gd name="connsiteX12" fmla="*/ 150752 w 289908"/>
              <a:gd name="connsiteY12" fmla="*/ 478208 h 737509"/>
              <a:gd name="connsiteX13" fmla="*/ 145534 w 289908"/>
              <a:gd name="connsiteY13" fmla="*/ 472987 h 737509"/>
              <a:gd name="connsiteX14" fmla="*/ 140316 w 289908"/>
              <a:gd name="connsiteY14" fmla="*/ 478208 h 737509"/>
              <a:gd name="connsiteX15" fmla="*/ 140316 w 289908"/>
              <a:gd name="connsiteY15" fmla="*/ 698631 h 737509"/>
              <a:gd name="connsiteX16" fmla="*/ 100308 w 289908"/>
              <a:gd name="connsiteY16" fmla="*/ 737495 h 737509"/>
              <a:gd name="connsiteX17" fmla="*/ 63200 w 289908"/>
              <a:gd name="connsiteY17" fmla="*/ 696891 h 737509"/>
              <a:gd name="connsiteX18" fmla="*/ 63200 w 289908"/>
              <a:gd name="connsiteY18" fmla="*/ 262425 h 737509"/>
              <a:gd name="connsiteX19" fmla="*/ 57402 w 289908"/>
              <a:gd name="connsiteY19" fmla="*/ 257204 h 737509"/>
              <a:gd name="connsiteX20" fmla="*/ 52183 w 289908"/>
              <a:gd name="connsiteY20" fmla="*/ 262425 h 737509"/>
              <a:gd name="connsiteX21" fmla="*/ 52183 w 289908"/>
              <a:gd name="connsiteY21" fmla="*/ 445144 h 737509"/>
              <a:gd name="connsiteX22" fmla="*/ 42326 w 289908"/>
              <a:gd name="connsiteY22" fmla="*/ 450945 h 737509"/>
              <a:gd name="connsiteX23" fmla="*/ 0 w 289908"/>
              <a:gd name="connsiteY23" fmla="*/ 377277 h 737509"/>
              <a:gd name="connsiteX24" fmla="*/ 0 w 289908"/>
              <a:gd name="connsiteY24" fmla="*/ 254884 h 737509"/>
              <a:gd name="connsiteX25" fmla="*/ 85233 w 289908"/>
              <a:gd name="connsiteY25" fmla="*/ 169615 h 737509"/>
              <a:gd name="connsiteX26" fmla="*/ 145309 w 289908"/>
              <a:gd name="connsiteY26" fmla="*/ 0 h 737509"/>
              <a:gd name="connsiteX27" fmla="*/ 221068 w 289908"/>
              <a:gd name="connsiteY27" fmla="*/ 75582 h 737509"/>
              <a:gd name="connsiteX28" fmla="*/ 145309 w 289908"/>
              <a:gd name="connsiteY28" fmla="*/ 151164 h 737509"/>
              <a:gd name="connsiteX29" fmla="*/ 69550 w 289908"/>
              <a:gd name="connsiteY29" fmla="*/ 75582 h 737509"/>
              <a:gd name="connsiteX30" fmla="*/ 145309 w 289908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9908" h="737509">
                <a:moveTo>
                  <a:pt x="85233" y="169615"/>
                </a:moveTo>
                <a:cubicBezTo>
                  <a:pt x="85233" y="169615"/>
                  <a:pt x="85233" y="169615"/>
                  <a:pt x="204675" y="169615"/>
                </a:cubicBezTo>
                <a:cubicBezTo>
                  <a:pt x="251640" y="169615"/>
                  <a:pt x="289908" y="207899"/>
                  <a:pt x="289908" y="254884"/>
                </a:cubicBezTo>
                <a:cubicBezTo>
                  <a:pt x="289908" y="254884"/>
                  <a:pt x="289908" y="254884"/>
                  <a:pt x="289908" y="377277"/>
                </a:cubicBezTo>
                <a:cubicBezTo>
                  <a:pt x="289908" y="408020"/>
                  <a:pt x="273673" y="435283"/>
                  <a:pt x="248741" y="450365"/>
                </a:cubicBezTo>
                <a:cubicBezTo>
                  <a:pt x="244683" y="453265"/>
                  <a:pt x="238884" y="449785"/>
                  <a:pt x="238884" y="444564"/>
                </a:cubicBezTo>
                <a:cubicBezTo>
                  <a:pt x="238884" y="444564"/>
                  <a:pt x="238884" y="444564"/>
                  <a:pt x="238884" y="262425"/>
                </a:cubicBezTo>
                <a:cubicBezTo>
                  <a:pt x="238884" y="259525"/>
                  <a:pt x="235985" y="257204"/>
                  <a:pt x="233086" y="257204"/>
                </a:cubicBezTo>
                <a:cubicBezTo>
                  <a:pt x="230187" y="257204"/>
                  <a:pt x="227868" y="259525"/>
                  <a:pt x="227868" y="262425"/>
                </a:cubicBezTo>
                <a:cubicBezTo>
                  <a:pt x="227868" y="262425"/>
                  <a:pt x="227868" y="262425"/>
                  <a:pt x="227868" y="698631"/>
                </a:cubicBezTo>
                <a:cubicBezTo>
                  <a:pt x="227868" y="720673"/>
                  <a:pt x="209894" y="738075"/>
                  <a:pt x="188440" y="737495"/>
                </a:cubicBezTo>
                <a:cubicBezTo>
                  <a:pt x="166987" y="736915"/>
                  <a:pt x="150752" y="718353"/>
                  <a:pt x="150752" y="696891"/>
                </a:cubicBezTo>
                <a:cubicBezTo>
                  <a:pt x="150752" y="696891"/>
                  <a:pt x="150752" y="696891"/>
                  <a:pt x="150752" y="478208"/>
                </a:cubicBezTo>
                <a:cubicBezTo>
                  <a:pt x="150752" y="475307"/>
                  <a:pt x="148433" y="472987"/>
                  <a:pt x="145534" y="472987"/>
                </a:cubicBezTo>
                <a:cubicBezTo>
                  <a:pt x="142635" y="472987"/>
                  <a:pt x="140316" y="475307"/>
                  <a:pt x="140316" y="478208"/>
                </a:cubicBezTo>
                <a:cubicBezTo>
                  <a:pt x="140316" y="478208"/>
                  <a:pt x="140316" y="478208"/>
                  <a:pt x="140316" y="698631"/>
                </a:cubicBezTo>
                <a:cubicBezTo>
                  <a:pt x="140316" y="720673"/>
                  <a:pt x="122341" y="738075"/>
                  <a:pt x="100308" y="737495"/>
                </a:cubicBezTo>
                <a:cubicBezTo>
                  <a:pt x="79435" y="736915"/>
                  <a:pt x="63200" y="718353"/>
                  <a:pt x="63200" y="696891"/>
                </a:cubicBezTo>
                <a:cubicBezTo>
                  <a:pt x="63200" y="696891"/>
                  <a:pt x="63200" y="696891"/>
                  <a:pt x="63200" y="262425"/>
                </a:cubicBezTo>
                <a:cubicBezTo>
                  <a:pt x="63200" y="259525"/>
                  <a:pt x="60880" y="257204"/>
                  <a:pt x="57402" y="257204"/>
                </a:cubicBezTo>
                <a:cubicBezTo>
                  <a:pt x="54502" y="257204"/>
                  <a:pt x="52183" y="259525"/>
                  <a:pt x="52183" y="262425"/>
                </a:cubicBezTo>
                <a:cubicBezTo>
                  <a:pt x="52183" y="262425"/>
                  <a:pt x="52183" y="262425"/>
                  <a:pt x="52183" y="445144"/>
                </a:cubicBezTo>
                <a:cubicBezTo>
                  <a:pt x="52183" y="450365"/>
                  <a:pt x="46385" y="453845"/>
                  <a:pt x="42326" y="450945"/>
                </a:cubicBezTo>
                <a:cubicBezTo>
                  <a:pt x="16814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8268" y="169615"/>
                  <a:pt x="85233" y="169615"/>
                </a:cubicBezTo>
                <a:close/>
                <a:moveTo>
                  <a:pt x="145309" y="0"/>
                </a:moveTo>
                <a:cubicBezTo>
                  <a:pt x="187150" y="0"/>
                  <a:pt x="221068" y="33839"/>
                  <a:pt x="221068" y="75582"/>
                </a:cubicBezTo>
                <a:cubicBezTo>
                  <a:pt x="221068" y="117325"/>
                  <a:pt x="187150" y="151164"/>
                  <a:pt x="145309" y="151164"/>
                </a:cubicBezTo>
                <a:cubicBezTo>
                  <a:pt x="103468" y="151164"/>
                  <a:pt x="69550" y="117325"/>
                  <a:pt x="69550" y="75582"/>
                </a:cubicBezTo>
                <a:cubicBezTo>
                  <a:pt x="69550" y="33839"/>
                  <a:pt x="103468" y="0"/>
                  <a:pt x="1453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2" name="Freeform 113">
            <a:extLst>
              <a:ext uri="{FF2B5EF4-FFF2-40B4-BE49-F238E27FC236}">
                <a16:creationId xmlns:a16="http://schemas.microsoft.com/office/drawing/2014/main" id="{3CD07D50-D14A-47C0-9A3C-17C89D7AA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5557" y="4560940"/>
            <a:ext cx="203419" cy="515594"/>
          </a:xfrm>
          <a:custGeom>
            <a:avLst/>
            <a:gdLst>
              <a:gd name="connsiteX0" fmla="*/ 85956 w 290972"/>
              <a:gd name="connsiteY0" fmla="*/ 169615 h 737509"/>
              <a:gd name="connsiteX1" fmla="*/ 205597 w 290972"/>
              <a:gd name="connsiteY1" fmla="*/ 169615 h 737509"/>
              <a:gd name="connsiteX2" fmla="*/ 290972 w 290972"/>
              <a:gd name="connsiteY2" fmla="*/ 254884 h 737509"/>
              <a:gd name="connsiteX3" fmla="*/ 290972 w 290972"/>
              <a:gd name="connsiteY3" fmla="*/ 377277 h 737509"/>
              <a:gd name="connsiteX4" fmla="*/ 249736 w 290972"/>
              <a:gd name="connsiteY4" fmla="*/ 450365 h 737509"/>
              <a:gd name="connsiteX5" fmla="*/ 239282 w 290972"/>
              <a:gd name="connsiteY5" fmla="*/ 444564 h 737509"/>
              <a:gd name="connsiteX6" fmla="*/ 239282 w 290972"/>
              <a:gd name="connsiteY6" fmla="*/ 262425 h 737509"/>
              <a:gd name="connsiteX7" fmla="*/ 234055 w 290972"/>
              <a:gd name="connsiteY7" fmla="*/ 257204 h 737509"/>
              <a:gd name="connsiteX8" fmla="*/ 228828 w 290972"/>
              <a:gd name="connsiteY8" fmla="*/ 262425 h 737509"/>
              <a:gd name="connsiteX9" fmla="*/ 228828 w 290972"/>
              <a:gd name="connsiteY9" fmla="*/ 698631 h 737509"/>
              <a:gd name="connsiteX10" fmla="*/ 188754 w 290972"/>
              <a:gd name="connsiteY10" fmla="*/ 737495 h 737509"/>
              <a:gd name="connsiteX11" fmla="*/ 151584 w 290972"/>
              <a:gd name="connsiteY11" fmla="*/ 696891 h 737509"/>
              <a:gd name="connsiteX12" fmla="*/ 151584 w 290972"/>
              <a:gd name="connsiteY12" fmla="*/ 478208 h 737509"/>
              <a:gd name="connsiteX13" fmla="*/ 146357 w 290972"/>
              <a:gd name="connsiteY13" fmla="*/ 472987 h 737509"/>
              <a:gd name="connsiteX14" fmla="*/ 140550 w 290972"/>
              <a:gd name="connsiteY14" fmla="*/ 478208 h 737509"/>
              <a:gd name="connsiteX15" fmla="*/ 140550 w 290972"/>
              <a:gd name="connsiteY15" fmla="*/ 698631 h 737509"/>
              <a:gd name="connsiteX16" fmla="*/ 101056 w 290972"/>
              <a:gd name="connsiteY16" fmla="*/ 737495 h 737509"/>
              <a:gd name="connsiteX17" fmla="*/ 63305 w 290972"/>
              <a:gd name="connsiteY17" fmla="*/ 696891 h 737509"/>
              <a:gd name="connsiteX18" fmla="*/ 63305 w 290972"/>
              <a:gd name="connsiteY18" fmla="*/ 262425 h 737509"/>
              <a:gd name="connsiteX19" fmla="*/ 58078 w 290972"/>
              <a:gd name="connsiteY19" fmla="*/ 257204 h 737509"/>
              <a:gd name="connsiteX20" fmla="*/ 52851 w 290972"/>
              <a:gd name="connsiteY20" fmla="*/ 262425 h 737509"/>
              <a:gd name="connsiteX21" fmla="*/ 52851 w 290972"/>
              <a:gd name="connsiteY21" fmla="*/ 445144 h 737509"/>
              <a:gd name="connsiteX22" fmla="*/ 42397 w 290972"/>
              <a:gd name="connsiteY22" fmla="*/ 450945 h 737509"/>
              <a:gd name="connsiteX23" fmla="*/ 0 w 290972"/>
              <a:gd name="connsiteY23" fmla="*/ 377277 h 737509"/>
              <a:gd name="connsiteX24" fmla="*/ 0 w 290972"/>
              <a:gd name="connsiteY24" fmla="*/ 254884 h 737509"/>
              <a:gd name="connsiteX25" fmla="*/ 85956 w 290972"/>
              <a:gd name="connsiteY25" fmla="*/ 169615 h 737509"/>
              <a:gd name="connsiteX26" fmla="*/ 146018 w 290972"/>
              <a:gd name="connsiteY26" fmla="*/ 0 h 737509"/>
              <a:gd name="connsiteX27" fmla="*/ 221777 w 290972"/>
              <a:gd name="connsiteY27" fmla="*/ 75582 h 737509"/>
              <a:gd name="connsiteX28" fmla="*/ 146018 w 290972"/>
              <a:gd name="connsiteY28" fmla="*/ 151164 h 737509"/>
              <a:gd name="connsiteX29" fmla="*/ 70259 w 290972"/>
              <a:gd name="connsiteY29" fmla="*/ 75582 h 737509"/>
              <a:gd name="connsiteX30" fmla="*/ 146018 w 290972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90972" h="737509">
                <a:moveTo>
                  <a:pt x="85956" y="169615"/>
                </a:moveTo>
                <a:cubicBezTo>
                  <a:pt x="85956" y="169615"/>
                  <a:pt x="85956" y="169615"/>
                  <a:pt x="205597" y="169615"/>
                </a:cubicBezTo>
                <a:cubicBezTo>
                  <a:pt x="252640" y="169615"/>
                  <a:pt x="290972" y="207899"/>
                  <a:pt x="290972" y="254884"/>
                </a:cubicBezTo>
                <a:cubicBezTo>
                  <a:pt x="290972" y="254884"/>
                  <a:pt x="290972" y="254884"/>
                  <a:pt x="290972" y="377277"/>
                </a:cubicBezTo>
                <a:cubicBezTo>
                  <a:pt x="290972" y="408020"/>
                  <a:pt x="274710" y="435283"/>
                  <a:pt x="249736" y="450365"/>
                </a:cubicBezTo>
                <a:cubicBezTo>
                  <a:pt x="245090" y="453265"/>
                  <a:pt x="239282" y="449785"/>
                  <a:pt x="239282" y="444564"/>
                </a:cubicBezTo>
                <a:cubicBezTo>
                  <a:pt x="239282" y="444564"/>
                  <a:pt x="239282" y="444564"/>
                  <a:pt x="239282" y="262425"/>
                </a:cubicBezTo>
                <a:cubicBezTo>
                  <a:pt x="239282" y="259525"/>
                  <a:pt x="236959" y="257204"/>
                  <a:pt x="234055" y="257204"/>
                </a:cubicBezTo>
                <a:cubicBezTo>
                  <a:pt x="231151" y="257204"/>
                  <a:pt x="228828" y="259525"/>
                  <a:pt x="228828" y="262425"/>
                </a:cubicBezTo>
                <a:cubicBezTo>
                  <a:pt x="228828" y="262425"/>
                  <a:pt x="228828" y="262425"/>
                  <a:pt x="228828" y="698631"/>
                </a:cubicBezTo>
                <a:cubicBezTo>
                  <a:pt x="228828" y="720673"/>
                  <a:pt x="210824" y="738075"/>
                  <a:pt x="188754" y="737495"/>
                </a:cubicBezTo>
                <a:cubicBezTo>
                  <a:pt x="167846" y="736915"/>
                  <a:pt x="151584" y="718353"/>
                  <a:pt x="151584" y="696891"/>
                </a:cubicBezTo>
                <a:cubicBezTo>
                  <a:pt x="151584" y="696891"/>
                  <a:pt x="151584" y="696891"/>
                  <a:pt x="151584" y="478208"/>
                </a:cubicBezTo>
                <a:cubicBezTo>
                  <a:pt x="151584" y="475307"/>
                  <a:pt x="149261" y="472987"/>
                  <a:pt x="146357" y="472987"/>
                </a:cubicBezTo>
                <a:cubicBezTo>
                  <a:pt x="143454" y="472987"/>
                  <a:pt x="140550" y="475307"/>
                  <a:pt x="140550" y="478208"/>
                </a:cubicBezTo>
                <a:cubicBezTo>
                  <a:pt x="140550" y="478208"/>
                  <a:pt x="140550" y="478208"/>
                  <a:pt x="140550" y="698631"/>
                </a:cubicBezTo>
                <a:cubicBezTo>
                  <a:pt x="140550" y="720673"/>
                  <a:pt x="123126" y="738075"/>
                  <a:pt x="101056" y="737495"/>
                </a:cubicBezTo>
                <a:cubicBezTo>
                  <a:pt x="80148" y="736915"/>
                  <a:pt x="63305" y="718353"/>
                  <a:pt x="63305" y="696891"/>
                </a:cubicBezTo>
                <a:cubicBezTo>
                  <a:pt x="63305" y="696891"/>
                  <a:pt x="63305" y="696891"/>
                  <a:pt x="63305" y="262425"/>
                </a:cubicBezTo>
                <a:cubicBezTo>
                  <a:pt x="63305" y="259525"/>
                  <a:pt x="60982" y="257204"/>
                  <a:pt x="58078" y="257204"/>
                </a:cubicBezTo>
                <a:cubicBezTo>
                  <a:pt x="55174" y="257204"/>
                  <a:pt x="52851" y="259525"/>
                  <a:pt x="52851" y="262425"/>
                </a:cubicBezTo>
                <a:cubicBezTo>
                  <a:pt x="52851" y="262425"/>
                  <a:pt x="52851" y="262425"/>
                  <a:pt x="52851" y="445144"/>
                </a:cubicBezTo>
                <a:cubicBezTo>
                  <a:pt x="52851" y="450365"/>
                  <a:pt x="47043" y="453845"/>
                  <a:pt x="42397" y="450945"/>
                </a:cubicBezTo>
                <a:cubicBezTo>
                  <a:pt x="17423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8331" y="169615"/>
                  <a:pt x="85956" y="169615"/>
                </a:cubicBezTo>
                <a:close/>
                <a:moveTo>
                  <a:pt x="146018" y="0"/>
                </a:moveTo>
                <a:cubicBezTo>
                  <a:pt x="187859" y="0"/>
                  <a:pt x="221777" y="33839"/>
                  <a:pt x="221777" y="75582"/>
                </a:cubicBezTo>
                <a:cubicBezTo>
                  <a:pt x="221777" y="117325"/>
                  <a:pt x="187859" y="151164"/>
                  <a:pt x="146018" y="151164"/>
                </a:cubicBezTo>
                <a:cubicBezTo>
                  <a:pt x="104177" y="151164"/>
                  <a:pt x="70259" y="117325"/>
                  <a:pt x="70259" y="75582"/>
                </a:cubicBezTo>
                <a:cubicBezTo>
                  <a:pt x="70259" y="33839"/>
                  <a:pt x="104177" y="0"/>
                  <a:pt x="1460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3" name="Freeform 114">
            <a:extLst>
              <a:ext uri="{FF2B5EF4-FFF2-40B4-BE49-F238E27FC236}">
                <a16:creationId xmlns:a16="http://schemas.microsoft.com/office/drawing/2014/main" id="{E6731118-9E28-4AC6-9DD2-C40FE8F93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0451" y="4560940"/>
            <a:ext cx="202675" cy="515594"/>
          </a:xfrm>
          <a:custGeom>
            <a:avLst/>
            <a:gdLst>
              <a:gd name="connsiteX0" fmla="*/ 85233 w 289908"/>
              <a:gd name="connsiteY0" fmla="*/ 169615 h 737509"/>
              <a:gd name="connsiteX1" fmla="*/ 204675 w 289908"/>
              <a:gd name="connsiteY1" fmla="*/ 169615 h 737509"/>
              <a:gd name="connsiteX2" fmla="*/ 289908 w 289908"/>
              <a:gd name="connsiteY2" fmla="*/ 254884 h 737509"/>
              <a:gd name="connsiteX3" fmla="*/ 289908 w 289908"/>
              <a:gd name="connsiteY3" fmla="*/ 377277 h 737509"/>
              <a:gd name="connsiteX4" fmla="*/ 248741 w 289908"/>
              <a:gd name="connsiteY4" fmla="*/ 450365 h 737509"/>
              <a:gd name="connsiteX5" fmla="*/ 238305 w 289908"/>
              <a:gd name="connsiteY5" fmla="*/ 444564 h 737509"/>
              <a:gd name="connsiteX6" fmla="*/ 238305 w 289908"/>
              <a:gd name="connsiteY6" fmla="*/ 262425 h 737509"/>
              <a:gd name="connsiteX7" fmla="*/ 233086 w 289908"/>
              <a:gd name="connsiteY7" fmla="*/ 257204 h 737509"/>
              <a:gd name="connsiteX8" fmla="*/ 227868 w 289908"/>
              <a:gd name="connsiteY8" fmla="*/ 262425 h 737509"/>
              <a:gd name="connsiteX9" fmla="*/ 227868 w 289908"/>
              <a:gd name="connsiteY9" fmla="*/ 698631 h 737509"/>
              <a:gd name="connsiteX10" fmla="*/ 187861 w 289908"/>
              <a:gd name="connsiteY10" fmla="*/ 737495 h 737509"/>
              <a:gd name="connsiteX11" fmla="*/ 150752 w 289908"/>
              <a:gd name="connsiteY11" fmla="*/ 696891 h 737509"/>
              <a:gd name="connsiteX12" fmla="*/ 150752 w 289908"/>
              <a:gd name="connsiteY12" fmla="*/ 478208 h 737509"/>
              <a:gd name="connsiteX13" fmla="*/ 145534 w 289908"/>
              <a:gd name="connsiteY13" fmla="*/ 472987 h 737509"/>
              <a:gd name="connsiteX14" fmla="*/ 140316 w 289908"/>
              <a:gd name="connsiteY14" fmla="*/ 478208 h 737509"/>
              <a:gd name="connsiteX15" fmla="*/ 140316 w 289908"/>
              <a:gd name="connsiteY15" fmla="*/ 698631 h 737509"/>
              <a:gd name="connsiteX16" fmla="*/ 100308 w 289908"/>
              <a:gd name="connsiteY16" fmla="*/ 737495 h 737509"/>
              <a:gd name="connsiteX17" fmla="*/ 63200 w 289908"/>
              <a:gd name="connsiteY17" fmla="*/ 696891 h 737509"/>
              <a:gd name="connsiteX18" fmla="*/ 63200 w 289908"/>
              <a:gd name="connsiteY18" fmla="*/ 262425 h 737509"/>
              <a:gd name="connsiteX19" fmla="*/ 57402 w 289908"/>
              <a:gd name="connsiteY19" fmla="*/ 257204 h 737509"/>
              <a:gd name="connsiteX20" fmla="*/ 52183 w 289908"/>
              <a:gd name="connsiteY20" fmla="*/ 262425 h 737509"/>
              <a:gd name="connsiteX21" fmla="*/ 52183 w 289908"/>
              <a:gd name="connsiteY21" fmla="*/ 445144 h 737509"/>
              <a:gd name="connsiteX22" fmla="*/ 41747 w 289908"/>
              <a:gd name="connsiteY22" fmla="*/ 450945 h 737509"/>
              <a:gd name="connsiteX23" fmla="*/ 0 w 289908"/>
              <a:gd name="connsiteY23" fmla="*/ 377277 h 737509"/>
              <a:gd name="connsiteX24" fmla="*/ 0 w 289908"/>
              <a:gd name="connsiteY24" fmla="*/ 254884 h 737509"/>
              <a:gd name="connsiteX25" fmla="*/ 85233 w 289908"/>
              <a:gd name="connsiteY25" fmla="*/ 169615 h 737509"/>
              <a:gd name="connsiteX26" fmla="*/ 145308 w 289908"/>
              <a:gd name="connsiteY26" fmla="*/ 0 h 737509"/>
              <a:gd name="connsiteX27" fmla="*/ 221067 w 289908"/>
              <a:gd name="connsiteY27" fmla="*/ 75582 h 737509"/>
              <a:gd name="connsiteX28" fmla="*/ 145308 w 289908"/>
              <a:gd name="connsiteY28" fmla="*/ 151164 h 737509"/>
              <a:gd name="connsiteX29" fmla="*/ 69549 w 289908"/>
              <a:gd name="connsiteY29" fmla="*/ 75582 h 737509"/>
              <a:gd name="connsiteX30" fmla="*/ 145308 w 289908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9908" h="737509">
                <a:moveTo>
                  <a:pt x="85233" y="169615"/>
                </a:moveTo>
                <a:cubicBezTo>
                  <a:pt x="85233" y="169615"/>
                  <a:pt x="85233" y="169615"/>
                  <a:pt x="204675" y="169615"/>
                </a:cubicBezTo>
                <a:cubicBezTo>
                  <a:pt x="251640" y="169615"/>
                  <a:pt x="289908" y="207899"/>
                  <a:pt x="289908" y="254884"/>
                </a:cubicBezTo>
                <a:cubicBezTo>
                  <a:pt x="289908" y="254884"/>
                  <a:pt x="289908" y="254884"/>
                  <a:pt x="289908" y="377277"/>
                </a:cubicBezTo>
                <a:cubicBezTo>
                  <a:pt x="289908" y="408020"/>
                  <a:pt x="273673" y="435283"/>
                  <a:pt x="248741" y="450365"/>
                </a:cubicBezTo>
                <a:cubicBezTo>
                  <a:pt x="244103" y="453265"/>
                  <a:pt x="238305" y="449785"/>
                  <a:pt x="238305" y="444564"/>
                </a:cubicBezTo>
                <a:cubicBezTo>
                  <a:pt x="238305" y="444564"/>
                  <a:pt x="238305" y="444564"/>
                  <a:pt x="238305" y="262425"/>
                </a:cubicBezTo>
                <a:cubicBezTo>
                  <a:pt x="238305" y="259525"/>
                  <a:pt x="235985" y="257204"/>
                  <a:pt x="233086" y="257204"/>
                </a:cubicBezTo>
                <a:cubicBezTo>
                  <a:pt x="230187" y="257204"/>
                  <a:pt x="227868" y="259525"/>
                  <a:pt x="227868" y="262425"/>
                </a:cubicBezTo>
                <a:cubicBezTo>
                  <a:pt x="227868" y="262425"/>
                  <a:pt x="227868" y="262425"/>
                  <a:pt x="227868" y="698631"/>
                </a:cubicBezTo>
                <a:cubicBezTo>
                  <a:pt x="227868" y="720673"/>
                  <a:pt x="209894" y="738075"/>
                  <a:pt x="187861" y="737495"/>
                </a:cubicBezTo>
                <a:cubicBezTo>
                  <a:pt x="166987" y="736915"/>
                  <a:pt x="150752" y="718353"/>
                  <a:pt x="150752" y="696891"/>
                </a:cubicBezTo>
                <a:cubicBezTo>
                  <a:pt x="150752" y="696891"/>
                  <a:pt x="150752" y="696891"/>
                  <a:pt x="150752" y="478208"/>
                </a:cubicBezTo>
                <a:cubicBezTo>
                  <a:pt x="150752" y="475307"/>
                  <a:pt x="148433" y="472987"/>
                  <a:pt x="145534" y="472987"/>
                </a:cubicBezTo>
                <a:cubicBezTo>
                  <a:pt x="142635" y="472987"/>
                  <a:pt x="140316" y="475307"/>
                  <a:pt x="140316" y="478208"/>
                </a:cubicBezTo>
                <a:cubicBezTo>
                  <a:pt x="140316" y="478208"/>
                  <a:pt x="140316" y="478208"/>
                  <a:pt x="140316" y="698631"/>
                </a:cubicBezTo>
                <a:cubicBezTo>
                  <a:pt x="140316" y="720673"/>
                  <a:pt x="122341" y="738075"/>
                  <a:pt x="100308" y="737495"/>
                </a:cubicBezTo>
                <a:cubicBezTo>
                  <a:pt x="79435" y="736915"/>
                  <a:pt x="63200" y="718353"/>
                  <a:pt x="63200" y="696891"/>
                </a:cubicBezTo>
                <a:cubicBezTo>
                  <a:pt x="63200" y="696891"/>
                  <a:pt x="63200" y="696891"/>
                  <a:pt x="63200" y="262425"/>
                </a:cubicBezTo>
                <a:cubicBezTo>
                  <a:pt x="63200" y="259525"/>
                  <a:pt x="60301" y="257204"/>
                  <a:pt x="57402" y="257204"/>
                </a:cubicBezTo>
                <a:cubicBezTo>
                  <a:pt x="54502" y="257204"/>
                  <a:pt x="52183" y="259525"/>
                  <a:pt x="52183" y="262425"/>
                </a:cubicBezTo>
                <a:cubicBezTo>
                  <a:pt x="52183" y="262425"/>
                  <a:pt x="52183" y="262425"/>
                  <a:pt x="52183" y="445144"/>
                </a:cubicBezTo>
                <a:cubicBezTo>
                  <a:pt x="52183" y="450365"/>
                  <a:pt x="46385" y="453845"/>
                  <a:pt x="41747" y="450945"/>
                </a:cubicBezTo>
                <a:cubicBezTo>
                  <a:pt x="16814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7688" y="169615"/>
                  <a:pt x="85233" y="169615"/>
                </a:cubicBezTo>
                <a:close/>
                <a:moveTo>
                  <a:pt x="145308" y="0"/>
                </a:moveTo>
                <a:cubicBezTo>
                  <a:pt x="187149" y="0"/>
                  <a:pt x="221067" y="33839"/>
                  <a:pt x="221067" y="75582"/>
                </a:cubicBezTo>
                <a:cubicBezTo>
                  <a:pt x="221067" y="117325"/>
                  <a:pt x="187149" y="151164"/>
                  <a:pt x="145308" y="151164"/>
                </a:cubicBezTo>
                <a:cubicBezTo>
                  <a:pt x="103467" y="151164"/>
                  <a:pt x="69549" y="117325"/>
                  <a:pt x="69549" y="75582"/>
                </a:cubicBezTo>
                <a:cubicBezTo>
                  <a:pt x="69549" y="33839"/>
                  <a:pt x="103467" y="0"/>
                  <a:pt x="1453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4" name="Freeform 112">
            <a:extLst>
              <a:ext uri="{FF2B5EF4-FFF2-40B4-BE49-F238E27FC236}">
                <a16:creationId xmlns:a16="http://schemas.microsoft.com/office/drawing/2014/main" id="{25DA60E3-CFDC-4F12-9DC0-60D138309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407" y="4560940"/>
            <a:ext cx="202675" cy="515594"/>
          </a:xfrm>
          <a:custGeom>
            <a:avLst/>
            <a:gdLst>
              <a:gd name="connsiteX0" fmla="*/ 85233 w 289908"/>
              <a:gd name="connsiteY0" fmla="*/ 169615 h 737509"/>
              <a:gd name="connsiteX1" fmla="*/ 204675 w 289908"/>
              <a:gd name="connsiteY1" fmla="*/ 169615 h 737509"/>
              <a:gd name="connsiteX2" fmla="*/ 289908 w 289908"/>
              <a:gd name="connsiteY2" fmla="*/ 254884 h 737509"/>
              <a:gd name="connsiteX3" fmla="*/ 289908 w 289908"/>
              <a:gd name="connsiteY3" fmla="*/ 377277 h 737509"/>
              <a:gd name="connsiteX4" fmla="*/ 248741 w 289908"/>
              <a:gd name="connsiteY4" fmla="*/ 450365 h 737509"/>
              <a:gd name="connsiteX5" fmla="*/ 238884 w 289908"/>
              <a:gd name="connsiteY5" fmla="*/ 444564 h 737509"/>
              <a:gd name="connsiteX6" fmla="*/ 238884 w 289908"/>
              <a:gd name="connsiteY6" fmla="*/ 262425 h 737509"/>
              <a:gd name="connsiteX7" fmla="*/ 233086 w 289908"/>
              <a:gd name="connsiteY7" fmla="*/ 257204 h 737509"/>
              <a:gd name="connsiteX8" fmla="*/ 227868 w 289908"/>
              <a:gd name="connsiteY8" fmla="*/ 262425 h 737509"/>
              <a:gd name="connsiteX9" fmla="*/ 227868 w 289908"/>
              <a:gd name="connsiteY9" fmla="*/ 698631 h 737509"/>
              <a:gd name="connsiteX10" fmla="*/ 188440 w 289908"/>
              <a:gd name="connsiteY10" fmla="*/ 737495 h 737509"/>
              <a:gd name="connsiteX11" fmla="*/ 150752 w 289908"/>
              <a:gd name="connsiteY11" fmla="*/ 696891 h 737509"/>
              <a:gd name="connsiteX12" fmla="*/ 150752 w 289908"/>
              <a:gd name="connsiteY12" fmla="*/ 478208 h 737509"/>
              <a:gd name="connsiteX13" fmla="*/ 145534 w 289908"/>
              <a:gd name="connsiteY13" fmla="*/ 472987 h 737509"/>
              <a:gd name="connsiteX14" fmla="*/ 140315 w 289908"/>
              <a:gd name="connsiteY14" fmla="*/ 478208 h 737509"/>
              <a:gd name="connsiteX15" fmla="*/ 140315 w 289908"/>
              <a:gd name="connsiteY15" fmla="*/ 698631 h 737509"/>
              <a:gd name="connsiteX16" fmla="*/ 100308 w 289908"/>
              <a:gd name="connsiteY16" fmla="*/ 737495 h 737509"/>
              <a:gd name="connsiteX17" fmla="*/ 63200 w 289908"/>
              <a:gd name="connsiteY17" fmla="*/ 696891 h 737509"/>
              <a:gd name="connsiteX18" fmla="*/ 63200 w 289908"/>
              <a:gd name="connsiteY18" fmla="*/ 262425 h 737509"/>
              <a:gd name="connsiteX19" fmla="*/ 57402 w 289908"/>
              <a:gd name="connsiteY19" fmla="*/ 257204 h 737509"/>
              <a:gd name="connsiteX20" fmla="*/ 52183 w 289908"/>
              <a:gd name="connsiteY20" fmla="*/ 262425 h 737509"/>
              <a:gd name="connsiteX21" fmla="*/ 52183 w 289908"/>
              <a:gd name="connsiteY21" fmla="*/ 445144 h 737509"/>
              <a:gd name="connsiteX22" fmla="*/ 42327 w 289908"/>
              <a:gd name="connsiteY22" fmla="*/ 450945 h 737509"/>
              <a:gd name="connsiteX23" fmla="*/ 0 w 289908"/>
              <a:gd name="connsiteY23" fmla="*/ 377277 h 737509"/>
              <a:gd name="connsiteX24" fmla="*/ 0 w 289908"/>
              <a:gd name="connsiteY24" fmla="*/ 254884 h 737509"/>
              <a:gd name="connsiteX25" fmla="*/ 85233 w 289908"/>
              <a:gd name="connsiteY25" fmla="*/ 169615 h 737509"/>
              <a:gd name="connsiteX26" fmla="*/ 145308 w 289908"/>
              <a:gd name="connsiteY26" fmla="*/ 0 h 737509"/>
              <a:gd name="connsiteX27" fmla="*/ 221067 w 289908"/>
              <a:gd name="connsiteY27" fmla="*/ 75582 h 737509"/>
              <a:gd name="connsiteX28" fmla="*/ 145308 w 289908"/>
              <a:gd name="connsiteY28" fmla="*/ 151164 h 737509"/>
              <a:gd name="connsiteX29" fmla="*/ 69549 w 289908"/>
              <a:gd name="connsiteY29" fmla="*/ 75582 h 737509"/>
              <a:gd name="connsiteX30" fmla="*/ 145308 w 289908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9908" h="737509">
                <a:moveTo>
                  <a:pt x="85233" y="169615"/>
                </a:moveTo>
                <a:cubicBezTo>
                  <a:pt x="85233" y="169615"/>
                  <a:pt x="85233" y="169615"/>
                  <a:pt x="204675" y="169615"/>
                </a:cubicBezTo>
                <a:cubicBezTo>
                  <a:pt x="252220" y="169615"/>
                  <a:pt x="289908" y="207899"/>
                  <a:pt x="289908" y="254884"/>
                </a:cubicBezTo>
                <a:cubicBezTo>
                  <a:pt x="289908" y="254884"/>
                  <a:pt x="289908" y="254884"/>
                  <a:pt x="289908" y="377277"/>
                </a:cubicBezTo>
                <a:cubicBezTo>
                  <a:pt x="289908" y="408020"/>
                  <a:pt x="273673" y="435283"/>
                  <a:pt x="248741" y="450365"/>
                </a:cubicBezTo>
                <a:cubicBezTo>
                  <a:pt x="244682" y="453265"/>
                  <a:pt x="238884" y="449785"/>
                  <a:pt x="238884" y="444564"/>
                </a:cubicBezTo>
                <a:cubicBezTo>
                  <a:pt x="238884" y="444564"/>
                  <a:pt x="238884" y="444564"/>
                  <a:pt x="238884" y="262425"/>
                </a:cubicBezTo>
                <a:cubicBezTo>
                  <a:pt x="238884" y="259525"/>
                  <a:pt x="236565" y="257204"/>
                  <a:pt x="233086" y="257204"/>
                </a:cubicBezTo>
                <a:cubicBezTo>
                  <a:pt x="230187" y="257204"/>
                  <a:pt x="227868" y="259525"/>
                  <a:pt x="227868" y="262425"/>
                </a:cubicBezTo>
                <a:cubicBezTo>
                  <a:pt x="227868" y="262425"/>
                  <a:pt x="227868" y="262425"/>
                  <a:pt x="227868" y="698631"/>
                </a:cubicBezTo>
                <a:cubicBezTo>
                  <a:pt x="227868" y="720673"/>
                  <a:pt x="209893" y="738075"/>
                  <a:pt x="188440" y="737495"/>
                </a:cubicBezTo>
                <a:cubicBezTo>
                  <a:pt x="166987" y="736915"/>
                  <a:pt x="150752" y="718353"/>
                  <a:pt x="150752" y="696891"/>
                </a:cubicBezTo>
                <a:cubicBezTo>
                  <a:pt x="150752" y="696891"/>
                  <a:pt x="150752" y="696891"/>
                  <a:pt x="150752" y="478208"/>
                </a:cubicBezTo>
                <a:cubicBezTo>
                  <a:pt x="150752" y="475307"/>
                  <a:pt x="148433" y="472987"/>
                  <a:pt x="145534" y="472987"/>
                </a:cubicBezTo>
                <a:cubicBezTo>
                  <a:pt x="142635" y="472987"/>
                  <a:pt x="140315" y="475307"/>
                  <a:pt x="140315" y="478208"/>
                </a:cubicBezTo>
                <a:cubicBezTo>
                  <a:pt x="140315" y="478208"/>
                  <a:pt x="140315" y="478208"/>
                  <a:pt x="140315" y="698631"/>
                </a:cubicBezTo>
                <a:cubicBezTo>
                  <a:pt x="140315" y="720673"/>
                  <a:pt x="122341" y="738075"/>
                  <a:pt x="100308" y="737495"/>
                </a:cubicBezTo>
                <a:cubicBezTo>
                  <a:pt x="79435" y="736915"/>
                  <a:pt x="63200" y="718353"/>
                  <a:pt x="63200" y="696891"/>
                </a:cubicBezTo>
                <a:cubicBezTo>
                  <a:pt x="63200" y="696891"/>
                  <a:pt x="63200" y="696891"/>
                  <a:pt x="63200" y="262425"/>
                </a:cubicBezTo>
                <a:cubicBezTo>
                  <a:pt x="63200" y="259525"/>
                  <a:pt x="60881" y="257204"/>
                  <a:pt x="57402" y="257204"/>
                </a:cubicBezTo>
                <a:cubicBezTo>
                  <a:pt x="54503" y="257204"/>
                  <a:pt x="52183" y="259525"/>
                  <a:pt x="52183" y="262425"/>
                </a:cubicBezTo>
                <a:cubicBezTo>
                  <a:pt x="52183" y="262425"/>
                  <a:pt x="52183" y="262425"/>
                  <a:pt x="52183" y="445144"/>
                </a:cubicBezTo>
                <a:cubicBezTo>
                  <a:pt x="52183" y="450365"/>
                  <a:pt x="46385" y="453845"/>
                  <a:pt x="42327" y="450945"/>
                </a:cubicBezTo>
                <a:cubicBezTo>
                  <a:pt x="16815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8268" y="169615"/>
                  <a:pt x="85233" y="169615"/>
                </a:cubicBezTo>
                <a:close/>
                <a:moveTo>
                  <a:pt x="145308" y="0"/>
                </a:moveTo>
                <a:cubicBezTo>
                  <a:pt x="187149" y="0"/>
                  <a:pt x="221067" y="33839"/>
                  <a:pt x="221067" y="75582"/>
                </a:cubicBezTo>
                <a:cubicBezTo>
                  <a:pt x="221067" y="117325"/>
                  <a:pt x="187149" y="151164"/>
                  <a:pt x="145308" y="151164"/>
                </a:cubicBezTo>
                <a:cubicBezTo>
                  <a:pt x="103467" y="151164"/>
                  <a:pt x="69549" y="117325"/>
                  <a:pt x="69549" y="75582"/>
                </a:cubicBezTo>
                <a:cubicBezTo>
                  <a:pt x="69549" y="33839"/>
                  <a:pt x="103467" y="0"/>
                  <a:pt x="1453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5" name="Freeform 111">
            <a:extLst>
              <a:ext uri="{FF2B5EF4-FFF2-40B4-BE49-F238E27FC236}">
                <a16:creationId xmlns:a16="http://schemas.microsoft.com/office/drawing/2014/main" id="{E41424D0-472B-497A-B873-E09898B24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513" y="4560940"/>
            <a:ext cx="202675" cy="515594"/>
          </a:xfrm>
          <a:custGeom>
            <a:avLst/>
            <a:gdLst>
              <a:gd name="connsiteX0" fmla="*/ 85233 w 289908"/>
              <a:gd name="connsiteY0" fmla="*/ 169615 h 737509"/>
              <a:gd name="connsiteX1" fmla="*/ 204675 w 289908"/>
              <a:gd name="connsiteY1" fmla="*/ 169615 h 737509"/>
              <a:gd name="connsiteX2" fmla="*/ 289908 w 289908"/>
              <a:gd name="connsiteY2" fmla="*/ 254884 h 737509"/>
              <a:gd name="connsiteX3" fmla="*/ 289908 w 289908"/>
              <a:gd name="connsiteY3" fmla="*/ 377277 h 737509"/>
              <a:gd name="connsiteX4" fmla="*/ 248741 w 289908"/>
              <a:gd name="connsiteY4" fmla="*/ 450365 h 737509"/>
              <a:gd name="connsiteX5" fmla="*/ 238884 w 289908"/>
              <a:gd name="connsiteY5" fmla="*/ 444564 h 737509"/>
              <a:gd name="connsiteX6" fmla="*/ 238884 w 289908"/>
              <a:gd name="connsiteY6" fmla="*/ 262425 h 737509"/>
              <a:gd name="connsiteX7" fmla="*/ 233086 w 289908"/>
              <a:gd name="connsiteY7" fmla="*/ 257204 h 737509"/>
              <a:gd name="connsiteX8" fmla="*/ 227868 w 289908"/>
              <a:gd name="connsiteY8" fmla="*/ 262425 h 737509"/>
              <a:gd name="connsiteX9" fmla="*/ 227868 w 289908"/>
              <a:gd name="connsiteY9" fmla="*/ 698631 h 737509"/>
              <a:gd name="connsiteX10" fmla="*/ 188440 w 289908"/>
              <a:gd name="connsiteY10" fmla="*/ 737495 h 737509"/>
              <a:gd name="connsiteX11" fmla="*/ 150752 w 289908"/>
              <a:gd name="connsiteY11" fmla="*/ 696891 h 737509"/>
              <a:gd name="connsiteX12" fmla="*/ 150752 w 289908"/>
              <a:gd name="connsiteY12" fmla="*/ 478208 h 737509"/>
              <a:gd name="connsiteX13" fmla="*/ 145534 w 289908"/>
              <a:gd name="connsiteY13" fmla="*/ 472987 h 737509"/>
              <a:gd name="connsiteX14" fmla="*/ 140315 w 289908"/>
              <a:gd name="connsiteY14" fmla="*/ 478208 h 737509"/>
              <a:gd name="connsiteX15" fmla="*/ 140315 w 289908"/>
              <a:gd name="connsiteY15" fmla="*/ 698631 h 737509"/>
              <a:gd name="connsiteX16" fmla="*/ 100308 w 289908"/>
              <a:gd name="connsiteY16" fmla="*/ 737495 h 737509"/>
              <a:gd name="connsiteX17" fmla="*/ 63200 w 289908"/>
              <a:gd name="connsiteY17" fmla="*/ 696891 h 737509"/>
              <a:gd name="connsiteX18" fmla="*/ 63200 w 289908"/>
              <a:gd name="connsiteY18" fmla="*/ 262425 h 737509"/>
              <a:gd name="connsiteX19" fmla="*/ 57402 w 289908"/>
              <a:gd name="connsiteY19" fmla="*/ 257204 h 737509"/>
              <a:gd name="connsiteX20" fmla="*/ 52183 w 289908"/>
              <a:gd name="connsiteY20" fmla="*/ 262425 h 737509"/>
              <a:gd name="connsiteX21" fmla="*/ 52183 w 289908"/>
              <a:gd name="connsiteY21" fmla="*/ 445144 h 737509"/>
              <a:gd name="connsiteX22" fmla="*/ 42327 w 289908"/>
              <a:gd name="connsiteY22" fmla="*/ 450945 h 737509"/>
              <a:gd name="connsiteX23" fmla="*/ 0 w 289908"/>
              <a:gd name="connsiteY23" fmla="*/ 377277 h 737509"/>
              <a:gd name="connsiteX24" fmla="*/ 0 w 289908"/>
              <a:gd name="connsiteY24" fmla="*/ 254884 h 737509"/>
              <a:gd name="connsiteX25" fmla="*/ 85233 w 289908"/>
              <a:gd name="connsiteY25" fmla="*/ 169615 h 737509"/>
              <a:gd name="connsiteX26" fmla="*/ 145309 w 289908"/>
              <a:gd name="connsiteY26" fmla="*/ 0 h 737509"/>
              <a:gd name="connsiteX27" fmla="*/ 221068 w 289908"/>
              <a:gd name="connsiteY27" fmla="*/ 75582 h 737509"/>
              <a:gd name="connsiteX28" fmla="*/ 145309 w 289908"/>
              <a:gd name="connsiteY28" fmla="*/ 151164 h 737509"/>
              <a:gd name="connsiteX29" fmla="*/ 69550 w 289908"/>
              <a:gd name="connsiteY29" fmla="*/ 75582 h 737509"/>
              <a:gd name="connsiteX30" fmla="*/ 145309 w 289908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9908" h="737509">
                <a:moveTo>
                  <a:pt x="85233" y="169615"/>
                </a:moveTo>
                <a:cubicBezTo>
                  <a:pt x="85233" y="169615"/>
                  <a:pt x="85233" y="169615"/>
                  <a:pt x="204675" y="169615"/>
                </a:cubicBezTo>
                <a:cubicBezTo>
                  <a:pt x="251640" y="169615"/>
                  <a:pt x="289908" y="207899"/>
                  <a:pt x="289908" y="254884"/>
                </a:cubicBezTo>
                <a:cubicBezTo>
                  <a:pt x="289908" y="254884"/>
                  <a:pt x="289908" y="254884"/>
                  <a:pt x="289908" y="377277"/>
                </a:cubicBezTo>
                <a:cubicBezTo>
                  <a:pt x="289908" y="408020"/>
                  <a:pt x="273673" y="435283"/>
                  <a:pt x="248741" y="450365"/>
                </a:cubicBezTo>
                <a:cubicBezTo>
                  <a:pt x="244682" y="453265"/>
                  <a:pt x="238884" y="449785"/>
                  <a:pt x="238884" y="444564"/>
                </a:cubicBezTo>
                <a:cubicBezTo>
                  <a:pt x="238884" y="444564"/>
                  <a:pt x="238884" y="444564"/>
                  <a:pt x="238884" y="262425"/>
                </a:cubicBezTo>
                <a:cubicBezTo>
                  <a:pt x="238884" y="259525"/>
                  <a:pt x="235985" y="257204"/>
                  <a:pt x="233086" y="257204"/>
                </a:cubicBezTo>
                <a:cubicBezTo>
                  <a:pt x="230187" y="257204"/>
                  <a:pt x="227868" y="259525"/>
                  <a:pt x="227868" y="262425"/>
                </a:cubicBezTo>
                <a:cubicBezTo>
                  <a:pt x="227868" y="262425"/>
                  <a:pt x="227868" y="262425"/>
                  <a:pt x="227868" y="698631"/>
                </a:cubicBezTo>
                <a:cubicBezTo>
                  <a:pt x="227868" y="720673"/>
                  <a:pt x="209893" y="738075"/>
                  <a:pt x="188440" y="737495"/>
                </a:cubicBezTo>
                <a:cubicBezTo>
                  <a:pt x="166987" y="736915"/>
                  <a:pt x="150752" y="718353"/>
                  <a:pt x="150752" y="696891"/>
                </a:cubicBezTo>
                <a:cubicBezTo>
                  <a:pt x="150752" y="696891"/>
                  <a:pt x="150752" y="696891"/>
                  <a:pt x="150752" y="478208"/>
                </a:cubicBezTo>
                <a:cubicBezTo>
                  <a:pt x="150752" y="475307"/>
                  <a:pt x="148433" y="472987"/>
                  <a:pt x="145534" y="472987"/>
                </a:cubicBezTo>
                <a:cubicBezTo>
                  <a:pt x="142635" y="472987"/>
                  <a:pt x="140315" y="475307"/>
                  <a:pt x="140315" y="478208"/>
                </a:cubicBezTo>
                <a:cubicBezTo>
                  <a:pt x="140315" y="478208"/>
                  <a:pt x="140315" y="478208"/>
                  <a:pt x="140315" y="698631"/>
                </a:cubicBezTo>
                <a:cubicBezTo>
                  <a:pt x="140315" y="720673"/>
                  <a:pt x="122341" y="738075"/>
                  <a:pt x="100308" y="737495"/>
                </a:cubicBezTo>
                <a:cubicBezTo>
                  <a:pt x="79435" y="736915"/>
                  <a:pt x="63200" y="718353"/>
                  <a:pt x="63200" y="696891"/>
                </a:cubicBezTo>
                <a:cubicBezTo>
                  <a:pt x="63200" y="696891"/>
                  <a:pt x="63200" y="696891"/>
                  <a:pt x="63200" y="262425"/>
                </a:cubicBezTo>
                <a:cubicBezTo>
                  <a:pt x="63200" y="259525"/>
                  <a:pt x="60881" y="257204"/>
                  <a:pt x="57402" y="257204"/>
                </a:cubicBezTo>
                <a:cubicBezTo>
                  <a:pt x="54503" y="257204"/>
                  <a:pt x="52183" y="259525"/>
                  <a:pt x="52183" y="262425"/>
                </a:cubicBezTo>
                <a:cubicBezTo>
                  <a:pt x="52183" y="262425"/>
                  <a:pt x="52183" y="262425"/>
                  <a:pt x="52183" y="445144"/>
                </a:cubicBezTo>
                <a:cubicBezTo>
                  <a:pt x="52183" y="450365"/>
                  <a:pt x="46385" y="453845"/>
                  <a:pt x="42327" y="450945"/>
                </a:cubicBezTo>
                <a:cubicBezTo>
                  <a:pt x="16815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8268" y="169615"/>
                  <a:pt x="85233" y="169615"/>
                </a:cubicBezTo>
                <a:close/>
                <a:moveTo>
                  <a:pt x="145309" y="0"/>
                </a:moveTo>
                <a:cubicBezTo>
                  <a:pt x="187150" y="0"/>
                  <a:pt x="221068" y="33839"/>
                  <a:pt x="221068" y="75582"/>
                </a:cubicBezTo>
                <a:cubicBezTo>
                  <a:pt x="221068" y="117325"/>
                  <a:pt x="187150" y="151164"/>
                  <a:pt x="145309" y="151164"/>
                </a:cubicBezTo>
                <a:cubicBezTo>
                  <a:pt x="103468" y="151164"/>
                  <a:pt x="69550" y="117325"/>
                  <a:pt x="69550" y="75582"/>
                </a:cubicBezTo>
                <a:cubicBezTo>
                  <a:pt x="69550" y="33839"/>
                  <a:pt x="103468" y="0"/>
                  <a:pt x="1453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6" name="Freeform 109">
            <a:extLst>
              <a:ext uri="{FF2B5EF4-FFF2-40B4-BE49-F238E27FC236}">
                <a16:creationId xmlns:a16="http://schemas.microsoft.com/office/drawing/2014/main" id="{FA04E43E-E1AF-4377-9DC8-04945E813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6726" y="4560940"/>
            <a:ext cx="203419" cy="515594"/>
          </a:xfrm>
          <a:custGeom>
            <a:avLst/>
            <a:gdLst>
              <a:gd name="connsiteX0" fmla="*/ 85956 w 290972"/>
              <a:gd name="connsiteY0" fmla="*/ 169615 h 737509"/>
              <a:gd name="connsiteX1" fmla="*/ 205597 w 290972"/>
              <a:gd name="connsiteY1" fmla="*/ 169615 h 737509"/>
              <a:gd name="connsiteX2" fmla="*/ 290972 w 290972"/>
              <a:gd name="connsiteY2" fmla="*/ 254884 h 737509"/>
              <a:gd name="connsiteX3" fmla="*/ 290972 w 290972"/>
              <a:gd name="connsiteY3" fmla="*/ 377277 h 737509"/>
              <a:gd name="connsiteX4" fmla="*/ 249736 w 290972"/>
              <a:gd name="connsiteY4" fmla="*/ 450365 h 737509"/>
              <a:gd name="connsiteX5" fmla="*/ 239282 w 290972"/>
              <a:gd name="connsiteY5" fmla="*/ 444564 h 737509"/>
              <a:gd name="connsiteX6" fmla="*/ 239282 w 290972"/>
              <a:gd name="connsiteY6" fmla="*/ 262425 h 737509"/>
              <a:gd name="connsiteX7" fmla="*/ 234055 w 290972"/>
              <a:gd name="connsiteY7" fmla="*/ 257204 h 737509"/>
              <a:gd name="connsiteX8" fmla="*/ 228828 w 290972"/>
              <a:gd name="connsiteY8" fmla="*/ 262425 h 737509"/>
              <a:gd name="connsiteX9" fmla="*/ 228828 w 290972"/>
              <a:gd name="connsiteY9" fmla="*/ 698631 h 737509"/>
              <a:gd name="connsiteX10" fmla="*/ 188754 w 290972"/>
              <a:gd name="connsiteY10" fmla="*/ 737495 h 737509"/>
              <a:gd name="connsiteX11" fmla="*/ 151584 w 290972"/>
              <a:gd name="connsiteY11" fmla="*/ 696891 h 737509"/>
              <a:gd name="connsiteX12" fmla="*/ 151584 w 290972"/>
              <a:gd name="connsiteY12" fmla="*/ 478208 h 737509"/>
              <a:gd name="connsiteX13" fmla="*/ 146357 w 290972"/>
              <a:gd name="connsiteY13" fmla="*/ 472987 h 737509"/>
              <a:gd name="connsiteX14" fmla="*/ 140549 w 290972"/>
              <a:gd name="connsiteY14" fmla="*/ 478208 h 737509"/>
              <a:gd name="connsiteX15" fmla="*/ 140549 w 290972"/>
              <a:gd name="connsiteY15" fmla="*/ 698631 h 737509"/>
              <a:gd name="connsiteX16" fmla="*/ 101056 w 290972"/>
              <a:gd name="connsiteY16" fmla="*/ 737495 h 737509"/>
              <a:gd name="connsiteX17" fmla="*/ 63305 w 290972"/>
              <a:gd name="connsiteY17" fmla="*/ 696891 h 737509"/>
              <a:gd name="connsiteX18" fmla="*/ 63305 w 290972"/>
              <a:gd name="connsiteY18" fmla="*/ 262425 h 737509"/>
              <a:gd name="connsiteX19" fmla="*/ 58078 w 290972"/>
              <a:gd name="connsiteY19" fmla="*/ 257204 h 737509"/>
              <a:gd name="connsiteX20" fmla="*/ 52851 w 290972"/>
              <a:gd name="connsiteY20" fmla="*/ 262425 h 737509"/>
              <a:gd name="connsiteX21" fmla="*/ 52851 w 290972"/>
              <a:gd name="connsiteY21" fmla="*/ 445144 h 737509"/>
              <a:gd name="connsiteX22" fmla="*/ 42397 w 290972"/>
              <a:gd name="connsiteY22" fmla="*/ 450945 h 737509"/>
              <a:gd name="connsiteX23" fmla="*/ 0 w 290972"/>
              <a:gd name="connsiteY23" fmla="*/ 377277 h 737509"/>
              <a:gd name="connsiteX24" fmla="*/ 0 w 290972"/>
              <a:gd name="connsiteY24" fmla="*/ 254884 h 737509"/>
              <a:gd name="connsiteX25" fmla="*/ 85956 w 290972"/>
              <a:gd name="connsiteY25" fmla="*/ 169615 h 737509"/>
              <a:gd name="connsiteX26" fmla="*/ 146018 w 290972"/>
              <a:gd name="connsiteY26" fmla="*/ 0 h 737509"/>
              <a:gd name="connsiteX27" fmla="*/ 221777 w 290972"/>
              <a:gd name="connsiteY27" fmla="*/ 75582 h 737509"/>
              <a:gd name="connsiteX28" fmla="*/ 146018 w 290972"/>
              <a:gd name="connsiteY28" fmla="*/ 151164 h 737509"/>
              <a:gd name="connsiteX29" fmla="*/ 70259 w 290972"/>
              <a:gd name="connsiteY29" fmla="*/ 75582 h 737509"/>
              <a:gd name="connsiteX30" fmla="*/ 146018 w 290972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90972" h="737509">
                <a:moveTo>
                  <a:pt x="85956" y="169615"/>
                </a:moveTo>
                <a:cubicBezTo>
                  <a:pt x="85956" y="169615"/>
                  <a:pt x="85956" y="169615"/>
                  <a:pt x="205597" y="169615"/>
                </a:cubicBezTo>
                <a:cubicBezTo>
                  <a:pt x="252640" y="169615"/>
                  <a:pt x="290972" y="207899"/>
                  <a:pt x="290972" y="254884"/>
                </a:cubicBezTo>
                <a:cubicBezTo>
                  <a:pt x="290972" y="254884"/>
                  <a:pt x="290972" y="254884"/>
                  <a:pt x="290972" y="377277"/>
                </a:cubicBezTo>
                <a:cubicBezTo>
                  <a:pt x="290972" y="408020"/>
                  <a:pt x="274710" y="435283"/>
                  <a:pt x="249736" y="450365"/>
                </a:cubicBezTo>
                <a:cubicBezTo>
                  <a:pt x="245090" y="453265"/>
                  <a:pt x="239282" y="449785"/>
                  <a:pt x="239282" y="444564"/>
                </a:cubicBezTo>
                <a:cubicBezTo>
                  <a:pt x="239282" y="444564"/>
                  <a:pt x="239282" y="444564"/>
                  <a:pt x="239282" y="262425"/>
                </a:cubicBezTo>
                <a:cubicBezTo>
                  <a:pt x="239282" y="259525"/>
                  <a:pt x="236959" y="257204"/>
                  <a:pt x="234055" y="257204"/>
                </a:cubicBezTo>
                <a:cubicBezTo>
                  <a:pt x="231151" y="257204"/>
                  <a:pt x="228828" y="259525"/>
                  <a:pt x="228828" y="262425"/>
                </a:cubicBezTo>
                <a:cubicBezTo>
                  <a:pt x="228828" y="262425"/>
                  <a:pt x="228828" y="262425"/>
                  <a:pt x="228828" y="698631"/>
                </a:cubicBezTo>
                <a:cubicBezTo>
                  <a:pt x="228828" y="720673"/>
                  <a:pt x="210824" y="738075"/>
                  <a:pt x="188754" y="737495"/>
                </a:cubicBezTo>
                <a:cubicBezTo>
                  <a:pt x="167846" y="736915"/>
                  <a:pt x="151584" y="718353"/>
                  <a:pt x="151584" y="696891"/>
                </a:cubicBezTo>
                <a:cubicBezTo>
                  <a:pt x="151584" y="696891"/>
                  <a:pt x="151584" y="696891"/>
                  <a:pt x="151584" y="478208"/>
                </a:cubicBezTo>
                <a:cubicBezTo>
                  <a:pt x="151584" y="475307"/>
                  <a:pt x="149261" y="472987"/>
                  <a:pt x="146357" y="472987"/>
                </a:cubicBezTo>
                <a:cubicBezTo>
                  <a:pt x="143453" y="472987"/>
                  <a:pt x="140549" y="475307"/>
                  <a:pt x="140549" y="478208"/>
                </a:cubicBezTo>
                <a:cubicBezTo>
                  <a:pt x="140549" y="478208"/>
                  <a:pt x="140549" y="478208"/>
                  <a:pt x="140549" y="698631"/>
                </a:cubicBezTo>
                <a:cubicBezTo>
                  <a:pt x="140549" y="720673"/>
                  <a:pt x="123126" y="738075"/>
                  <a:pt x="101056" y="737495"/>
                </a:cubicBezTo>
                <a:cubicBezTo>
                  <a:pt x="80148" y="736915"/>
                  <a:pt x="63305" y="718353"/>
                  <a:pt x="63305" y="696891"/>
                </a:cubicBezTo>
                <a:cubicBezTo>
                  <a:pt x="63305" y="696891"/>
                  <a:pt x="63305" y="696891"/>
                  <a:pt x="63305" y="262425"/>
                </a:cubicBezTo>
                <a:cubicBezTo>
                  <a:pt x="63305" y="259525"/>
                  <a:pt x="60982" y="257204"/>
                  <a:pt x="58078" y="257204"/>
                </a:cubicBezTo>
                <a:cubicBezTo>
                  <a:pt x="55174" y="257204"/>
                  <a:pt x="52851" y="259525"/>
                  <a:pt x="52851" y="262425"/>
                </a:cubicBezTo>
                <a:cubicBezTo>
                  <a:pt x="52851" y="262425"/>
                  <a:pt x="52851" y="262425"/>
                  <a:pt x="52851" y="445144"/>
                </a:cubicBezTo>
                <a:cubicBezTo>
                  <a:pt x="52851" y="450365"/>
                  <a:pt x="47043" y="453845"/>
                  <a:pt x="42397" y="450945"/>
                </a:cubicBezTo>
                <a:cubicBezTo>
                  <a:pt x="17423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8332" y="169615"/>
                  <a:pt x="85956" y="169615"/>
                </a:cubicBezTo>
                <a:close/>
                <a:moveTo>
                  <a:pt x="146018" y="0"/>
                </a:moveTo>
                <a:cubicBezTo>
                  <a:pt x="187859" y="0"/>
                  <a:pt x="221777" y="33839"/>
                  <a:pt x="221777" y="75582"/>
                </a:cubicBezTo>
                <a:cubicBezTo>
                  <a:pt x="221777" y="117325"/>
                  <a:pt x="187859" y="151164"/>
                  <a:pt x="146018" y="151164"/>
                </a:cubicBezTo>
                <a:cubicBezTo>
                  <a:pt x="104177" y="151164"/>
                  <a:pt x="70259" y="117325"/>
                  <a:pt x="70259" y="75582"/>
                </a:cubicBezTo>
                <a:cubicBezTo>
                  <a:pt x="70259" y="33839"/>
                  <a:pt x="104177" y="0"/>
                  <a:pt x="14601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7" name="Freeform 110">
            <a:extLst>
              <a:ext uri="{FF2B5EF4-FFF2-40B4-BE49-F238E27FC236}">
                <a16:creationId xmlns:a16="http://schemas.microsoft.com/office/drawing/2014/main" id="{89902AC5-FAA6-4106-9006-3B50CA122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1620" y="4560940"/>
            <a:ext cx="202675" cy="515594"/>
          </a:xfrm>
          <a:custGeom>
            <a:avLst/>
            <a:gdLst>
              <a:gd name="connsiteX0" fmla="*/ 85233 w 289908"/>
              <a:gd name="connsiteY0" fmla="*/ 169615 h 737509"/>
              <a:gd name="connsiteX1" fmla="*/ 204675 w 289908"/>
              <a:gd name="connsiteY1" fmla="*/ 169615 h 737509"/>
              <a:gd name="connsiteX2" fmla="*/ 289908 w 289908"/>
              <a:gd name="connsiteY2" fmla="*/ 254884 h 737509"/>
              <a:gd name="connsiteX3" fmla="*/ 289908 w 289908"/>
              <a:gd name="connsiteY3" fmla="*/ 377277 h 737509"/>
              <a:gd name="connsiteX4" fmla="*/ 248741 w 289908"/>
              <a:gd name="connsiteY4" fmla="*/ 450365 h 737509"/>
              <a:gd name="connsiteX5" fmla="*/ 238304 w 289908"/>
              <a:gd name="connsiteY5" fmla="*/ 444564 h 737509"/>
              <a:gd name="connsiteX6" fmla="*/ 238304 w 289908"/>
              <a:gd name="connsiteY6" fmla="*/ 262425 h 737509"/>
              <a:gd name="connsiteX7" fmla="*/ 233086 w 289908"/>
              <a:gd name="connsiteY7" fmla="*/ 257204 h 737509"/>
              <a:gd name="connsiteX8" fmla="*/ 227868 w 289908"/>
              <a:gd name="connsiteY8" fmla="*/ 262425 h 737509"/>
              <a:gd name="connsiteX9" fmla="*/ 227868 w 289908"/>
              <a:gd name="connsiteY9" fmla="*/ 698631 h 737509"/>
              <a:gd name="connsiteX10" fmla="*/ 187860 w 289908"/>
              <a:gd name="connsiteY10" fmla="*/ 737495 h 737509"/>
              <a:gd name="connsiteX11" fmla="*/ 150752 w 289908"/>
              <a:gd name="connsiteY11" fmla="*/ 696891 h 737509"/>
              <a:gd name="connsiteX12" fmla="*/ 150752 w 289908"/>
              <a:gd name="connsiteY12" fmla="*/ 478208 h 737509"/>
              <a:gd name="connsiteX13" fmla="*/ 145534 w 289908"/>
              <a:gd name="connsiteY13" fmla="*/ 472987 h 737509"/>
              <a:gd name="connsiteX14" fmla="*/ 140315 w 289908"/>
              <a:gd name="connsiteY14" fmla="*/ 478208 h 737509"/>
              <a:gd name="connsiteX15" fmla="*/ 140315 w 289908"/>
              <a:gd name="connsiteY15" fmla="*/ 698631 h 737509"/>
              <a:gd name="connsiteX16" fmla="*/ 100308 w 289908"/>
              <a:gd name="connsiteY16" fmla="*/ 737495 h 737509"/>
              <a:gd name="connsiteX17" fmla="*/ 63200 w 289908"/>
              <a:gd name="connsiteY17" fmla="*/ 696891 h 737509"/>
              <a:gd name="connsiteX18" fmla="*/ 63200 w 289908"/>
              <a:gd name="connsiteY18" fmla="*/ 262425 h 737509"/>
              <a:gd name="connsiteX19" fmla="*/ 57402 w 289908"/>
              <a:gd name="connsiteY19" fmla="*/ 257204 h 737509"/>
              <a:gd name="connsiteX20" fmla="*/ 52183 w 289908"/>
              <a:gd name="connsiteY20" fmla="*/ 262425 h 737509"/>
              <a:gd name="connsiteX21" fmla="*/ 52183 w 289908"/>
              <a:gd name="connsiteY21" fmla="*/ 445144 h 737509"/>
              <a:gd name="connsiteX22" fmla="*/ 41747 w 289908"/>
              <a:gd name="connsiteY22" fmla="*/ 450945 h 737509"/>
              <a:gd name="connsiteX23" fmla="*/ 0 w 289908"/>
              <a:gd name="connsiteY23" fmla="*/ 377277 h 737509"/>
              <a:gd name="connsiteX24" fmla="*/ 0 w 289908"/>
              <a:gd name="connsiteY24" fmla="*/ 254884 h 737509"/>
              <a:gd name="connsiteX25" fmla="*/ 85233 w 289908"/>
              <a:gd name="connsiteY25" fmla="*/ 169615 h 737509"/>
              <a:gd name="connsiteX26" fmla="*/ 145308 w 289908"/>
              <a:gd name="connsiteY26" fmla="*/ 0 h 737509"/>
              <a:gd name="connsiteX27" fmla="*/ 221067 w 289908"/>
              <a:gd name="connsiteY27" fmla="*/ 75582 h 737509"/>
              <a:gd name="connsiteX28" fmla="*/ 145308 w 289908"/>
              <a:gd name="connsiteY28" fmla="*/ 151164 h 737509"/>
              <a:gd name="connsiteX29" fmla="*/ 69549 w 289908"/>
              <a:gd name="connsiteY29" fmla="*/ 75582 h 737509"/>
              <a:gd name="connsiteX30" fmla="*/ 145308 w 289908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9908" h="737509">
                <a:moveTo>
                  <a:pt x="85233" y="169615"/>
                </a:moveTo>
                <a:cubicBezTo>
                  <a:pt x="85233" y="169615"/>
                  <a:pt x="85233" y="169615"/>
                  <a:pt x="204675" y="169615"/>
                </a:cubicBezTo>
                <a:cubicBezTo>
                  <a:pt x="251640" y="169615"/>
                  <a:pt x="289908" y="207899"/>
                  <a:pt x="289908" y="254884"/>
                </a:cubicBezTo>
                <a:cubicBezTo>
                  <a:pt x="289908" y="254884"/>
                  <a:pt x="289908" y="254884"/>
                  <a:pt x="289908" y="377277"/>
                </a:cubicBezTo>
                <a:cubicBezTo>
                  <a:pt x="289908" y="408020"/>
                  <a:pt x="273673" y="435283"/>
                  <a:pt x="248741" y="450365"/>
                </a:cubicBezTo>
                <a:cubicBezTo>
                  <a:pt x="244103" y="453265"/>
                  <a:pt x="238304" y="449785"/>
                  <a:pt x="238304" y="444564"/>
                </a:cubicBezTo>
                <a:cubicBezTo>
                  <a:pt x="238304" y="444564"/>
                  <a:pt x="238304" y="444564"/>
                  <a:pt x="238304" y="262425"/>
                </a:cubicBezTo>
                <a:cubicBezTo>
                  <a:pt x="238304" y="259525"/>
                  <a:pt x="235985" y="257204"/>
                  <a:pt x="233086" y="257204"/>
                </a:cubicBezTo>
                <a:cubicBezTo>
                  <a:pt x="230187" y="257204"/>
                  <a:pt x="227868" y="259525"/>
                  <a:pt x="227868" y="262425"/>
                </a:cubicBezTo>
                <a:cubicBezTo>
                  <a:pt x="227868" y="262425"/>
                  <a:pt x="227868" y="262425"/>
                  <a:pt x="227868" y="698631"/>
                </a:cubicBezTo>
                <a:cubicBezTo>
                  <a:pt x="227868" y="720673"/>
                  <a:pt x="209893" y="738075"/>
                  <a:pt x="187860" y="737495"/>
                </a:cubicBezTo>
                <a:cubicBezTo>
                  <a:pt x="166987" y="736915"/>
                  <a:pt x="150752" y="718353"/>
                  <a:pt x="150752" y="696891"/>
                </a:cubicBezTo>
                <a:cubicBezTo>
                  <a:pt x="150752" y="696891"/>
                  <a:pt x="150752" y="696891"/>
                  <a:pt x="150752" y="478208"/>
                </a:cubicBezTo>
                <a:cubicBezTo>
                  <a:pt x="150752" y="475307"/>
                  <a:pt x="148433" y="472987"/>
                  <a:pt x="145534" y="472987"/>
                </a:cubicBezTo>
                <a:cubicBezTo>
                  <a:pt x="142635" y="472987"/>
                  <a:pt x="140315" y="475307"/>
                  <a:pt x="140315" y="478208"/>
                </a:cubicBezTo>
                <a:cubicBezTo>
                  <a:pt x="140315" y="478208"/>
                  <a:pt x="140315" y="478208"/>
                  <a:pt x="140315" y="698631"/>
                </a:cubicBezTo>
                <a:cubicBezTo>
                  <a:pt x="140315" y="720673"/>
                  <a:pt x="122341" y="738075"/>
                  <a:pt x="100308" y="737495"/>
                </a:cubicBezTo>
                <a:cubicBezTo>
                  <a:pt x="79435" y="736915"/>
                  <a:pt x="63200" y="718353"/>
                  <a:pt x="63200" y="696891"/>
                </a:cubicBezTo>
                <a:cubicBezTo>
                  <a:pt x="63200" y="696891"/>
                  <a:pt x="63200" y="696891"/>
                  <a:pt x="63200" y="262425"/>
                </a:cubicBezTo>
                <a:cubicBezTo>
                  <a:pt x="63200" y="259525"/>
                  <a:pt x="60301" y="257204"/>
                  <a:pt x="57402" y="257204"/>
                </a:cubicBezTo>
                <a:cubicBezTo>
                  <a:pt x="54503" y="257204"/>
                  <a:pt x="52183" y="259525"/>
                  <a:pt x="52183" y="262425"/>
                </a:cubicBezTo>
                <a:cubicBezTo>
                  <a:pt x="52183" y="262425"/>
                  <a:pt x="52183" y="262425"/>
                  <a:pt x="52183" y="445144"/>
                </a:cubicBezTo>
                <a:cubicBezTo>
                  <a:pt x="52183" y="450365"/>
                  <a:pt x="46385" y="453845"/>
                  <a:pt x="41747" y="450945"/>
                </a:cubicBezTo>
                <a:cubicBezTo>
                  <a:pt x="16815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7688" y="169615"/>
                  <a:pt x="85233" y="169615"/>
                </a:cubicBezTo>
                <a:close/>
                <a:moveTo>
                  <a:pt x="145308" y="0"/>
                </a:moveTo>
                <a:cubicBezTo>
                  <a:pt x="187149" y="0"/>
                  <a:pt x="221067" y="33839"/>
                  <a:pt x="221067" y="75582"/>
                </a:cubicBezTo>
                <a:cubicBezTo>
                  <a:pt x="221067" y="117325"/>
                  <a:pt x="187149" y="151164"/>
                  <a:pt x="145308" y="151164"/>
                </a:cubicBezTo>
                <a:cubicBezTo>
                  <a:pt x="103467" y="151164"/>
                  <a:pt x="69549" y="117325"/>
                  <a:pt x="69549" y="75582"/>
                </a:cubicBezTo>
                <a:cubicBezTo>
                  <a:pt x="69549" y="33839"/>
                  <a:pt x="103467" y="0"/>
                  <a:pt x="1453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8" name="Freeform 108">
            <a:extLst>
              <a:ext uri="{FF2B5EF4-FFF2-40B4-BE49-F238E27FC236}">
                <a16:creationId xmlns:a16="http://schemas.microsoft.com/office/drawing/2014/main" id="{81716898-83AA-4FC9-B462-7F1348334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2576" y="4560940"/>
            <a:ext cx="202675" cy="515594"/>
          </a:xfrm>
          <a:custGeom>
            <a:avLst/>
            <a:gdLst>
              <a:gd name="connsiteX0" fmla="*/ 85233 w 289908"/>
              <a:gd name="connsiteY0" fmla="*/ 169615 h 737509"/>
              <a:gd name="connsiteX1" fmla="*/ 204675 w 289908"/>
              <a:gd name="connsiteY1" fmla="*/ 169615 h 737509"/>
              <a:gd name="connsiteX2" fmla="*/ 289908 w 289908"/>
              <a:gd name="connsiteY2" fmla="*/ 254884 h 737509"/>
              <a:gd name="connsiteX3" fmla="*/ 289908 w 289908"/>
              <a:gd name="connsiteY3" fmla="*/ 377277 h 737509"/>
              <a:gd name="connsiteX4" fmla="*/ 248741 w 289908"/>
              <a:gd name="connsiteY4" fmla="*/ 450365 h 737509"/>
              <a:gd name="connsiteX5" fmla="*/ 238884 w 289908"/>
              <a:gd name="connsiteY5" fmla="*/ 444564 h 737509"/>
              <a:gd name="connsiteX6" fmla="*/ 238884 w 289908"/>
              <a:gd name="connsiteY6" fmla="*/ 262425 h 737509"/>
              <a:gd name="connsiteX7" fmla="*/ 233086 w 289908"/>
              <a:gd name="connsiteY7" fmla="*/ 257204 h 737509"/>
              <a:gd name="connsiteX8" fmla="*/ 227868 w 289908"/>
              <a:gd name="connsiteY8" fmla="*/ 262425 h 737509"/>
              <a:gd name="connsiteX9" fmla="*/ 227868 w 289908"/>
              <a:gd name="connsiteY9" fmla="*/ 698631 h 737509"/>
              <a:gd name="connsiteX10" fmla="*/ 188440 w 289908"/>
              <a:gd name="connsiteY10" fmla="*/ 737495 h 737509"/>
              <a:gd name="connsiteX11" fmla="*/ 150752 w 289908"/>
              <a:gd name="connsiteY11" fmla="*/ 696891 h 737509"/>
              <a:gd name="connsiteX12" fmla="*/ 150752 w 289908"/>
              <a:gd name="connsiteY12" fmla="*/ 478208 h 737509"/>
              <a:gd name="connsiteX13" fmla="*/ 145534 w 289908"/>
              <a:gd name="connsiteY13" fmla="*/ 472987 h 737509"/>
              <a:gd name="connsiteX14" fmla="*/ 140315 w 289908"/>
              <a:gd name="connsiteY14" fmla="*/ 478208 h 737509"/>
              <a:gd name="connsiteX15" fmla="*/ 140315 w 289908"/>
              <a:gd name="connsiteY15" fmla="*/ 698631 h 737509"/>
              <a:gd name="connsiteX16" fmla="*/ 100308 w 289908"/>
              <a:gd name="connsiteY16" fmla="*/ 737495 h 737509"/>
              <a:gd name="connsiteX17" fmla="*/ 63200 w 289908"/>
              <a:gd name="connsiteY17" fmla="*/ 696891 h 737509"/>
              <a:gd name="connsiteX18" fmla="*/ 63200 w 289908"/>
              <a:gd name="connsiteY18" fmla="*/ 262425 h 737509"/>
              <a:gd name="connsiteX19" fmla="*/ 57402 w 289908"/>
              <a:gd name="connsiteY19" fmla="*/ 257204 h 737509"/>
              <a:gd name="connsiteX20" fmla="*/ 52183 w 289908"/>
              <a:gd name="connsiteY20" fmla="*/ 262425 h 737509"/>
              <a:gd name="connsiteX21" fmla="*/ 52183 w 289908"/>
              <a:gd name="connsiteY21" fmla="*/ 445144 h 737509"/>
              <a:gd name="connsiteX22" fmla="*/ 42327 w 289908"/>
              <a:gd name="connsiteY22" fmla="*/ 450945 h 737509"/>
              <a:gd name="connsiteX23" fmla="*/ 0 w 289908"/>
              <a:gd name="connsiteY23" fmla="*/ 377277 h 737509"/>
              <a:gd name="connsiteX24" fmla="*/ 0 w 289908"/>
              <a:gd name="connsiteY24" fmla="*/ 254884 h 737509"/>
              <a:gd name="connsiteX25" fmla="*/ 85233 w 289908"/>
              <a:gd name="connsiteY25" fmla="*/ 169615 h 737509"/>
              <a:gd name="connsiteX26" fmla="*/ 145308 w 289908"/>
              <a:gd name="connsiteY26" fmla="*/ 0 h 737509"/>
              <a:gd name="connsiteX27" fmla="*/ 221067 w 289908"/>
              <a:gd name="connsiteY27" fmla="*/ 75582 h 737509"/>
              <a:gd name="connsiteX28" fmla="*/ 145308 w 289908"/>
              <a:gd name="connsiteY28" fmla="*/ 151164 h 737509"/>
              <a:gd name="connsiteX29" fmla="*/ 69549 w 289908"/>
              <a:gd name="connsiteY29" fmla="*/ 75582 h 737509"/>
              <a:gd name="connsiteX30" fmla="*/ 145308 w 289908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9908" h="737509">
                <a:moveTo>
                  <a:pt x="85233" y="169615"/>
                </a:moveTo>
                <a:cubicBezTo>
                  <a:pt x="85233" y="169615"/>
                  <a:pt x="85233" y="169615"/>
                  <a:pt x="204675" y="169615"/>
                </a:cubicBezTo>
                <a:cubicBezTo>
                  <a:pt x="252220" y="169615"/>
                  <a:pt x="289908" y="207899"/>
                  <a:pt x="289908" y="254884"/>
                </a:cubicBezTo>
                <a:cubicBezTo>
                  <a:pt x="289908" y="254884"/>
                  <a:pt x="289908" y="254884"/>
                  <a:pt x="289908" y="377277"/>
                </a:cubicBezTo>
                <a:cubicBezTo>
                  <a:pt x="289908" y="408020"/>
                  <a:pt x="273673" y="435283"/>
                  <a:pt x="248741" y="450365"/>
                </a:cubicBezTo>
                <a:cubicBezTo>
                  <a:pt x="244682" y="453265"/>
                  <a:pt x="238884" y="449785"/>
                  <a:pt x="238884" y="444564"/>
                </a:cubicBezTo>
                <a:cubicBezTo>
                  <a:pt x="238884" y="444564"/>
                  <a:pt x="238884" y="444564"/>
                  <a:pt x="238884" y="262425"/>
                </a:cubicBezTo>
                <a:cubicBezTo>
                  <a:pt x="238884" y="259525"/>
                  <a:pt x="236565" y="257204"/>
                  <a:pt x="233086" y="257204"/>
                </a:cubicBezTo>
                <a:cubicBezTo>
                  <a:pt x="230187" y="257204"/>
                  <a:pt x="227868" y="259525"/>
                  <a:pt x="227868" y="262425"/>
                </a:cubicBezTo>
                <a:cubicBezTo>
                  <a:pt x="227868" y="262425"/>
                  <a:pt x="227868" y="262425"/>
                  <a:pt x="227868" y="698631"/>
                </a:cubicBezTo>
                <a:cubicBezTo>
                  <a:pt x="227868" y="720673"/>
                  <a:pt x="209893" y="738075"/>
                  <a:pt x="188440" y="737495"/>
                </a:cubicBezTo>
                <a:cubicBezTo>
                  <a:pt x="166987" y="736915"/>
                  <a:pt x="150752" y="718353"/>
                  <a:pt x="150752" y="696891"/>
                </a:cubicBezTo>
                <a:cubicBezTo>
                  <a:pt x="150752" y="696891"/>
                  <a:pt x="150752" y="696891"/>
                  <a:pt x="150752" y="478208"/>
                </a:cubicBezTo>
                <a:cubicBezTo>
                  <a:pt x="150752" y="475307"/>
                  <a:pt x="148433" y="472987"/>
                  <a:pt x="145534" y="472987"/>
                </a:cubicBezTo>
                <a:cubicBezTo>
                  <a:pt x="142635" y="472987"/>
                  <a:pt x="140315" y="475307"/>
                  <a:pt x="140315" y="478208"/>
                </a:cubicBezTo>
                <a:cubicBezTo>
                  <a:pt x="140315" y="478208"/>
                  <a:pt x="140315" y="478208"/>
                  <a:pt x="140315" y="698631"/>
                </a:cubicBezTo>
                <a:cubicBezTo>
                  <a:pt x="140315" y="720673"/>
                  <a:pt x="122341" y="738075"/>
                  <a:pt x="100308" y="737495"/>
                </a:cubicBezTo>
                <a:cubicBezTo>
                  <a:pt x="79435" y="736915"/>
                  <a:pt x="63200" y="718353"/>
                  <a:pt x="63200" y="696891"/>
                </a:cubicBezTo>
                <a:cubicBezTo>
                  <a:pt x="63200" y="696891"/>
                  <a:pt x="63200" y="696891"/>
                  <a:pt x="63200" y="262425"/>
                </a:cubicBezTo>
                <a:cubicBezTo>
                  <a:pt x="63200" y="259525"/>
                  <a:pt x="60881" y="257204"/>
                  <a:pt x="57402" y="257204"/>
                </a:cubicBezTo>
                <a:cubicBezTo>
                  <a:pt x="54503" y="257204"/>
                  <a:pt x="52183" y="259525"/>
                  <a:pt x="52183" y="262425"/>
                </a:cubicBezTo>
                <a:cubicBezTo>
                  <a:pt x="52183" y="262425"/>
                  <a:pt x="52183" y="262425"/>
                  <a:pt x="52183" y="445144"/>
                </a:cubicBezTo>
                <a:cubicBezTo>
                  <a:pt x="52183" y="450365"/>
                  <a:pt x="46385" y="453845"/>
                  <a:pt x="42327" y="450945"/>
                </a:cubicBezTo>
                <a:cubicBezTo>
                  <a:pt x="16815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8268" y="169615"/>
                  <a:pt x="85233" y="169615"/>
                </a:cubicBezTo>
                <a:close/>
                <a:moveTo>
                  <a:pt x="145308" y="0"/>
                </a:moveTo>
                <a:cubicBezTo>
                  <a:pt x="187149" y="0"/>
                  <a:pt x="221067" y="33839"/>
                  <a:pt x="221067" y="75582"/>
                </a:cubicBezTo>
                <a:cubicBezTo>
                  <a:pt x="221067" y="117325"/>
                  <a:pt x="187149" y="151164"/>
                  <a:pt x="145308" y="151164"/>
                </a:cubicBezTo>
                <a:cubicBezTo>
                  <a:pt x="103467" y="151164"/>
                  <a:pt x="69549" y="117325"/>
                  <a:pt x="69549" y="75582"/>
                </a:cubicBezTo>
                <a:cubicBezTo>
                  <a:pt x="69549" y="33839"/>
                  <a:pt x="103467" y="0"/>
                  <a:pt x="1453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9" name="Freeform 107">
            <a:extLst>
              <a:ext uri="{FF2B5EF4-FFF2-40B4-BE49-F238E27FC236}">
                <a16:creationId xmlns:a16="http://schemas.microsoft.com/office/drawing/2014/main" id="{B0120290-78FD-4B17-8176-489B0262FDC2}"/>
              </a:ext>
            </a:extLst>
          </p:cNvPr>
          <p:cNvSpPr>
            <a:spLocks/>
          </p:cNvSpPr>
          <p:nvPr/>
        </p:nvSpPr>
        <p:spPr bwMode="auto">
          <a:xfrm>
            <a:off x="9397681" y="4560940"/>
            <a:ext cx="202675" cy="515594"/>
          </a:xfrm>
          <a:custGeom>
            <a:avLst/>
            <a:gdLst>
              <a:gd name="connsiteX0" fmla="*/ 85233 w 289908"/>
              <a:gd name="connsiteY0" fmla="*/ 169615 h 737509"/>
              <a:gd name="connsiteX1" fmla="*/ 204675 w 289908"/>
              <a:gd name="connsiteY1" fmla="*/ 169615 h 737509"/>
              <a:gd name="connsiteX2" fmla="*/ 289908 w 289908"/>
              <a:gd name="connsiteY2" fmla="*/ 254884 h 737509"/>
              <a:gd name="connsiteX3" fmla="*/ 289908 w 289908"/>
              <a:gd name="connsiteY3" fmla="*/ 377277 h 737509"/>
              <a:gd name="connsiteX4" fmla="*/ 248741 w 289908"/>
              <a:gd name="connsiteY4" fmla="*/ 450365 h 737509"/>
              <a:gd name="connsiteX5" fmla="*/ 238884 w 289908"/>
              <a:gd name="connsiteY5" fmla="*/ 444564 h 737509"/>
              <a:gd name="connsiteX6" fmla="*/ 238884 w 289908"/>
              <a:gd name="connsiteY6" fmla="*/ 262425 h 737509"/>
              <a:gd name="connsiteX7" fmla="*/ 233086 w 289908"/>
              <a:gd name="connsiteY7" fmla="*/ 257204 h 737509"/>
              <a:gd name="connsiteX8" fmla="*/ 227868 w 289908"/>
              <a:gd name="connsiteY8" fmla="*/ 262425 h 737509"/>
              <a:gd name="connsiteX9" fmla="*/ 227868 w 289908"/>
              <a:gd name="connsiteY9" fmla="*/ 698631 h 737509"/>
              <a:gd name="connsiteX10" fmla="*/ 188440 w 289908"/>
              <a:gd name="connsiteY10" fmla="*/ 737495 h 737509"/>
              <a:gd name="connsiteX11" fmla="*/ 150752 w 289908"/>
              <a:gd name="connsiteY11" fmla="*/ 696891 h 737509"/>
              <a:gd name="connsiteX12" fmla="*/ 150752 w 289908"/>
              <a:gd name="connsiteY12" fmla="*/ 478208 h 737509"/>
              <a:gd name="connsiteX13" fmla="*/ 145534 w 289908"/>
              <a:gd name="connsiteY13" fmla="*/ 472987 h 737509"/>
              <a:gd name="connsiteX14" fmla="*/ 140315 w 289908"/>
              <a:gd name="connsiteY14" fmla="*/ 478208 h 737509"/>
              <a:gd name="connsiteX15" fmla="*/ 140315 w 289908"/>
              <a:gd name="connsiteY15" fmla="*/ 698631 h 737509"/>
              <a:gd name="connsiteX16" fmla="*/ 100308 w 289908"/>
              <a:gd name="connsiteY16" fmla="*/ 737495 h 737509"/>
              <a:gd name="connsiteX17" fmla="*/ 63200 w 289908"/>
              <a:gd name="connsiteY17" fmla="*/ 696891 h 737509"/>
              <a:gd name="connsiteX18" fmla="*/ 63200 w 289908"/>
              <a:gd name="connsiteY18" fmla="*/ 262425 h 737509"/>
              <a:gd name="connsiteX19" fmla="*/ 57402 w 289908"/>
              <a:gd name="connsiteY19" fmla="*/ 257204 h 737509"/>
              <a:gd name="connsiteX20" fmla="*/ 52183 w 289908"/>
              <a:gd name="connsiteY20" fmla="*/ 262425 h 737509"/>
              <a:gd name="connsiteX21" fmla="*/ 52183 w 289908"/>
              <a:gd name="connsiteY21" fmla="*/ 445144 h 737509"/>
              <a:gd name="connsiteX22" fmla="*/ 42327 w 289908"/>
              <a:gd name="connsiteY22" fmla="*/ 450945 h 737509"/>
              <a:gd name="connsiteX23" fmla="*/ 0 w 289908"/>
              <a:gd name="connsiteY23" fmla="*/ 377277 h 737509"/>
              <a:gd name="connsiteX24" fmla="*/ 0 w 289908"/>
              <a:gd name="connsiteY24" fmla="*/ 254884 h 737509"/>
              <a:gd name="connsiteX25" fmla="*/ 85233 w 289908"/>
              <a:gd name="connsiteY25" fmla="*/ 169615 h 737509"/>
              <a:gd name="connsiteX26" fmla="*/ 145309 w 289908"/>
              <a:gd name="connsiteY26" fmla="*/ 0 h 737509"/>
              <a:gd name="connsiteX27" fmla="*/ 221068 w 289908"/>
              <a:gd name="connsiteY27" fmla="*/ 75582 h 737509"/>
              <a:gd name="connsiteX28" fmla="*/ 145309 w 289908"/>
              <a:gd name="connsiteY28" fmla="*/ 151164 h 737509"/>
              <a:gd name="connsiteX29" fmla="*/ 69550 w 289908"/>
              <a:gd name="connsiteY29" fmla="*/ 75582 h 737509"/>
              <a:gd name="connsiteX30" fmla="*/ 145309 w 289908"/>
              <a:gd name="connsiteY30" fmla="*/ 0 h 7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9908" h="737509">
                <a:moveTo>
                  <a:pt x="85233" y="169615"/>
                </a:moveTo>
                <a:cubicBezTo>
                  <a:pt x="85233" y="169615"/>
                  <a:pt x="85233" y="169615"/>
                  <a:pt x="204675" y="169615"/>
                </a:cubicBezTo>
                <a:cubicBezTo>
                  <a:pt x="251640" y="169615"/>
                  <a:pt x="289908" y="207899"/>
                  <a:pt x="289908" y="254884"/>
                </a:cubicBezTo>
                <a:cubicBezTo>
                  <a:pt x="289908" y="254884"/>
                  <a:pt x="289908" y="254884"/>
                  <a:pt x="289908" y="377277"/>
                </a:cubicBezTo>
                <a:cubicBezTo>
                  <a:pt x="289908" y="408020"/>
                  <a:pt x="273673" y="435283"/>
                  <a:pt x="248741" y="450365"/>
                </a:cubicBezTo>
                <a:cubicBezTo>
                  <a:pt x="244682" y="453265"/>
                  <a:pt x="238884" y="449785"/>
                  <a:pt x="238884" y="444564"/>
                </a:cubicBezTo>
                <a:cubicBezTo>
                  <a:pt x="238884" y="444564"/>
                  <a:pt x="238884" y="444564"/>
                  <a:pt x="238884" y="262425"/>
                </a:cubicBezTo>
                <a:cubicBezTo>
                  <a:pt x="238884" y="259525"/>
                  <a:pt x="235985" y="257204"/>
                  <a:pt x="233086" y="257204"/>
                </a:cubicBezTo>
                <a:cubicBezTo>
                  <a:pt x="230187" y="257204"/>
                  <a:pt x="227868" y="259525"/>
                  <a:pt x="227868" y="262425"/>
                </a:cubicBezTo>
                <a:cubicBezTo>
                  <a:pt x="227868" y="262425"/>
                  <a:pt x="227868" y="262425"/>
                  <a:pt x="227868" y="698631"/>
                </a:cubicBezTo>
                <a:cubicBezTo>
                  <a:pt x="227868" y="720673"/>
                  <a:pt x="209893" y="738075"/>
                  <a:pt x="188440" y="737495"/>
                </a:cubicBezTo>
                <a:cubicBezTo>
                  <a:pt x="166987" y="736915"/>
                  <a:pt x="150752" y="718353"/>
                  <a:pt x="150752" y="696891"/>
                </a:cubicBezTo>
                <a:cubicBezTo>
                  <a:pt x="150752" y="696891"/>
                  <a:pt x="150752" y="696891"/>
                  <a:pt x="150752" y="478208"/>
                </a:cubicBezTo>
                <a:cubicBezTo>
                  <a:pt x="150752" y="475307"/>
                  <a:pt x="148433" y="472987"/>
                  <a:pt x="145534" y="472987"/>
                </a:cubicBezTo>
                <a:cubicBezTo>
                  <a:pt x="142635" y="472987"/>
                  <a:pt x="140315" y="475307"/>
                  <a:pt x="140315" y="478208"/>
                </a:cubicBezTo>
                <a:cubicBezTo>
                  <a:pt x="140315" y="478208"/>
                  <a:pt x="140315" y="478208"/>
                  <a:pt x="140315" y="698631"/>
                </a:cubicBezTo>
                <a:cubicBezTo>
                  <a:pt x="140315" y="720673"/>
                  <a:pt x="122341" y="738075"/>
                  <a:pt x="100308" y="737495"/>
                </a:cubicBezTo>
                <a:cubicBezTo>
                  <a:pt x="79435" y="736915"/>
                  <a:pt x="63200" y="718353"/>
                  <a:pt x="63200" y="696891"/>
                </a:cubicBezTo>
                <a:cubicBezTo>
                  <a:pt x="63200" y="696891"/>
                  <a:pt x="63200" y="696891"/>
                  <a:pt x="63200" y="262425"/>
                </a:cubicBezTo>
                <a:cubicBezTo>
                  <a:pt x="63200" y="259525"/>
                  <a:pt x="60881" y="257204"/>
                  <a:pt x="57402" y="257204"/>
                </a:cubicBezTo>
                <a:cubicBezTo>
                  <a:pt x="54503" y="257204"/>
                  <a:pt x="52183" y="259525"/>
                  <a:pt x="52183" y="262425"/>
                </a:cubicBezTo>
                <a:cubicBezTo>
                  <a:pt x="52183" y="262425"/>
                  <a:pt x="52183" y="262425"/>
                  <a:pt x="52183" y="445144"/>
                </a:cubicBezTo>
                <a:cubicBezTo>
                  <a:pt x="52183" y="450365"/>
                  <a:pt x="46385" y="453845"/>
                  <a:pt x="42327" y="450945"/>
                </a:cubicBezTo>
                <a:cubicBezTo>
                  <a:pt x="16815" y="436443"/>
                  <a:pt x="0" y="408600"/>
                  <a:pt x="0" y="377277"/>
                </a:cubicBezTo>
                <a:cubicBezTo>
                  <a:pt x="0" y="377277"/>
                  <a:pt x="0" y="377277"/>
                  <a:pt x="0" y="254884"/>
                </a:cubicBezTo>
                <a:cubicBezTo>
                  <a:pt x="0" y="207899"/>
                  <a:pt x="38268" y="169615"/>
                  <a:pt x="85233" y="169615"/>
                </a:cubicBezTo>
                <a:close/>
                <a:moveTo>
                  <a:pt x="145309" y="0"/>
                </a:moveTo>
                <a:cubicBezTo>
                  <a:pt x="187150" y="0"/>
                  <a:pt x="221068" y="33839"/>
                  <a:pt x="221068" y="75582"/>
                </a:cubicBezTo>
                <a:cubicBezTo>
                  <a:pt x="221068" y="117325"/>
                  <a:pt x="187150" y="151164"/>
                  <a:pt x="145309" y="151164"/>
                </a:cubicBezTo>
                <a:cubicBezTo>
                  <a:pt x="103468" y="151164"/>
                  <a:pt x="69550" y="117325"/>
                  <a:pt x="69550" y="75582"/>
                </a:cubicBezTo>
                <a:cubicBezTo>
                  <a:pt x="69550" y="33839"/>
                  <a:pt x="103468" y="0"/>
                  <a:pt x="1453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3" name="Freeform 165">
            <a:extLst>
              <a:ext uri="{FF2B5EF4-FFF2-40B4-BE49-F238E27FC236}">
                <a16:creationId xmlns:a16="http://schemas.microsoft.com/office/drawing/2014/main" id="{FD8B72AF-7784-4634-B712-6E3359C26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238" y="5180872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4" name="Freeform 156">
            <a:extLst>
              <a:ext uri="{FF2B5EF4-FFF2-40B4-BE49-F238E27FC236}">
                <a16:creationId xmlns:a16="http://schemas.microsoft.com/office/drawing/2014/main" id="{32B759D4-2758-4711-9EF7-EAD59917B7CF}"/>
              </a:ext>
            </a:extLst>
          </p:cNvPr>
          <p:cNvSpPr>
            <a:spLocks/>
          </p:cNvSpPr>
          <p:nvPr/>
        </p:nvSpPr>
        <p:spPr bwMode="auto">
          <a:xfrm>
            <a:off x="9395201" y="5180873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5" name="Freeform 157">
            <a:extLst>
              <a:ext uri="{FF2B5EF4-FFF2-40B4-BE49-F238E27FC236}">
                <a16:creationId xmlns:a16="http://schemas.microsoft.com/office/drawing/2014/main" id="{EE106E1B-45F9-455E-8137-7C62CB677711}"/>
              </a:ext>
            </a:extLst>
          </p:cNvPr>
          <p:cNvSpPr>
            <a:spLocks/>
          </p:cNvSpPr>
          <p:nvPr/>
        </p:nvSpPr>
        <p:spPr bwMode="auto">
          <a:xfrm>
            <a:off x="9100205" y="5180873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6" name="Freeform 159">
            <a:extLst>
              <a:ext uri="{FF2B5EF4-FFF2-40B4-BE49-F238E27FC236}">
                <a16:creationId xmlns:a16="http://schemas.microsoft.com/office/drawing/2014/main" id="{09AC8BDE-C783-4427-A9DB-77F573188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0213" y="5180872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7" name="Freeform 160">
            <a:extLst>
              <a:ext uri="{FF2B5EF4-FFF2-40B4-BE49-F238E27FC236}">
                <a16:creationId xmlns:a16="http://schemas.microsoft.com/office/drawing/2014/main" id="{3E727B70-5152-4E53-ACF6-CDF2B739D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5217" y="5180872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8" name="Freeform 161">
            <a:extLst>
              <a:ext uri="{FF2B5EF4-FFF2-40B4-BE49-F238E27FC236}">
                <a16:creationId xmlns:a16="http://schemas.microsoft.com/office/drawing/2014/main" id="{0E9EEFE5-7A7C-4455-8E80-379E96B0A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221" y="5180872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9" name="Freeform 163">
            <a:extLst>
              <a:ext uri="{FF2B5EF4-FFF2-40B4-BE49-F238E27FC236}">
                <a16:creationId xmlns:a16="http://schemas.microsoft.com/office/drawing/2014/main" id="{73F359A7-1851-40F9-AD2D-F66CB715E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0230" y="5180872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0" name="Freeform 162">
            <a:extLst>
              <a:ext uri="{FF2B5EF4-FFF2-40B4-BE49-F238E27FC236}">
                <a16:creationId xmlns:a16="http://schemas.microsoft.com/office/drawing/2014/main" id="{5567D343-640C-4A85-9B72-6A639FCE1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5226" y="5180872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1" name="Freeform 164">
            <a:extLst>
              <a:ext uri="{FF2B5EF4-FFF2-40B4-BE49-F238E27FC236}">
                <a16:creationId xmlns:a16="http://schemas.microsoft.com/office/drawing/2014/main" id="{0C145E21-A8EA-48CC-AB61-952CAD2E7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234" y="5180872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2" name="Freeform 158">
            <a:extLst>
              <a:ext uri="{FF2B5EF4-FFF2-40B4-BE49-F238E27FC236}">
                <a16:creationId xmlns:a16="http://schemas.microsoft.com/office/drawing/2014/main" id="{F3BC4EBA-70D3-4052-8F75-30D95D8D3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5209" y="5180872"/>
            <a:ext cx="221701" cy="517402"/>
          </a:xfrm>
          <a:custGeom>
            <a:avLst/>
            <a:gdLst>
              <a:gd name="connsiteX0" fmla="*/ 247541 w 317123"/>
              <a:gd name="connsiteY0" fmla="*/ 258040 h 740096"/>
              <a:gd name="connsiteX1" fmla="*/ 242380 w 317123"/>
              <a:gd name="connsiteY1" fmla="*/ 263864 h 740096"/>
              <a:gd name="connsiteX2" fmla="*/ 242380 w 317123"/>
              <a:gd name="connsiteY2" fmla="*/ 358797 h 740096"/>
              <a:gd name="connsiteX3" fmla="*/ 252702 w 317123"/>
              <a:gd name="connsiteY3" fmla="*/ 386170 h 740096"/>
              <a:gd name="connsiteX4" fmla="*/ 252702 w 317123"/>
              <a:gd name="connsiteY4" fmla="*/ 263864 h 740096"/>
              <a:gd name="connsiteX5" fmla="*/ 247541 w 317123"/>
              <a:gd name="connsiteY5" fmla="*/ 258040 h 740096"/>
              <a:gd name="connsiteX6" fmla="*/ 70472 w 317123"/>
              <a:gd name="connsiteY6" fmla="*/ 258040 h 740096"/>
              <a:gd name="connsiteX7" fmla="*/ 65133 w 317123"/>
              <a:gd name="connsiteY7" fmla="*/ 263867 h 740096"/>
              <a:gd name="connsiteX8" fmla="*/ 65133 w 317123"/>
              <a:gd name="connsiteY8" fmla="*/ 383323 h 740096"/>
              <a:gd name="connsiteX9" fmla="*/ 75811 w 317123"/>
              <a:gd name="connsiteY9" fmla="*/ 355936 h 740096"/>
              <a:gd name="connsiteX10" fmla="*/ 75811 w 317123"/>
              <a:gd name="connsiteY10" fmla="*/ 263867 h 740096"/>
              <a:gd name="connsiteX11" fmla="*/ 70472 w 317123"/>
              <a:gd name="connsiteY11" fmla="*/ 258040 h 740096"/>
              <a:gd name="connsiteX12" fmla="*/ 98116 w 317123"/>
              <a:gd name="connsiteY12" fmla="*/ 170484 h 740096"/>
              <a:gd name="connsiteX13" fmla="*/ 219008 w 317123"/>
              <a:gd name="connsiteY13" fmla="*/ 170484 h 740096"/>
              <a:gd name="connsiteX14" fmla="*/ 304859 w 317123"/>
              <a:gd name="connsiteY14" fmla="*/ 256099 h 740096"/>
              <a:gd name="connsiteX15" fmla="*/ 304859 w 317123"/>
              <a:gd name="connsiteY15" fmla="*/ 378987 h 740096"/>
              <a:gd name="connsiteX16" fmla="*/ 275074 w 317123"/>
              <a:gd name="connsiteY16" fmla="*/ 443052 h 740096"/>
              <a:gd name="connsiteX17" fmla="*/ 317123 w 317123"/>
              <a:gd name="connsiteY17" fmla="*/ 550216 h 740096"/>
              <a:gd name="connsiteX18" fmla="*/ 242369 w 317123"/>
              <a:gd name="connsiteY18" fmla="*/ 550216 h 740096"/>
              <a:gd name="connsiteX19" fmla="*/ 242369 w 317123"/>
              <a:gd name="connsiteY19" fmla="*/ 701643 h 740096"/>
              <a:gd name="connsiteX20" fmla="*/ 202071 w 317123"/>
              <a:gd name="connsiteY20" fmla="*/ 740082 h 740096"/>
              <a:gd name="connsiteX21" fmla="*/ 164694 w 317123"/>
              <a:gd name="connsiteY21" fmla="*/ 699895 h 740096"/>
              <a:gd name="connsiteX22" fmla="*/ 164694 w 317123"/>
              <a:gd name="connsiteY22" fmla="*/ 550216 h 740096"/>
              <a:gd name="connsiteX23" fmla="*/ 153598 w 317123"/>
              <a:gd name="connsiteY23" fmla="*/ 550216 h 740096"/>
              <a:gd name="connsiteX24" fmla="*/ 153598 w 317123"/>
              <a:gd name="connsiteY24" fmla="*/ 701643 h 740096"/>
              <a:gd name="connsiteX25" fmla="*/ 113884 w 317123"/>
              <a:gd name="connsiteY25" fmla="*/ 740082 h 740096"/>
              <a:gd name="connsiteX26" fmla="*/ 75923 w 317123"/>
              <a:gd name="connsiteY26" fmla="*/ 699895 h 740096"/>
              <a:gd name="connsiteX27" fmla="*/ 75923 w 317123"/>
              <a:gd name="connsiteY27" fmla="*/ 550216 h 740096"/>
              <a:gd name="connsiteX28" fmla="*/ 0 w 317123"/>
              <a:gd name="connsiteY28" fmla="*/ 550216 h 740096"/>
              <a:gd name="connsiteX29" fmla="*/ 42050 w 317123"/>
              <a:gd name="connsiteY29" fmla="*/ 443052 h 740096"/>
              <a:gd name="connsiteX30" fmla="*/ 12265 w 317123"/>
              <a:gd name="connsiteY30" fmla="*/ 378987 h 740096"/>
              <a:gd name="connsiteX31" fmla="*/ 12265 w 317123"/>
              <a:gd name="connsiteY31" fmla="*/ 256099 h 740096"/>
              <a:gd name="connsiteX32" fmla="*/ 98116 w 317123"/>
              <a:gd name="connsiteY32" fmla="*/ 170484 h 740096"/>
              <a:gd name="connsiteX33" fmla="*/ 159096 w 317123"/>
              <a:gd name="connsiteY33" fmla="*/ 0 h 740096"/>
              <a:gd name="connsiteX34" fmla="*/ 235263 w 317123"/>
              <a:gd name="connsiteY34" fmla="*/ 75989 h 740096"/>
              <a:gd name="connsiteX35" fmla="*/ 159096 w 317123"/>
              <a:gd name="connsiteY35" fmla="*/ 151978 h 740096"/>
              <a:gd name="connsiteX36" fmla="*/ 82929 w 317123"/>
              <a:gd name="connsiteY36" fmla="*/ 75989 h 740096"/>
              <a:gd name="connsiteX37" fmla="*/ 159096 w 317123"/>
              <a:gd name="connsiteY37" fmla="*/ 0 h 74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123" h="740096">
                <a:moveTo>
                  <a:pt x="247541" y="258040"/>
                </a:moveTo>
                <a:cubicBezTo>
                  <a:pt x="244674" y="258040"/>
                  <a:pt x="242380" y="260952"/>
                  <a:pt x="242380" y="263864"/>
                </a:cubicBezTo>
                <a:cubicBezTo>
                  <a:pt x="242380" y="263864"/>
                  <a:pt x="242380" y="263864"/>
                  <a:pt x="242380" y="358797"/>
                </a:cubicBezTo>
                <a:cubicBezTo>
                  <a:pt x="242380" y="358797"/>
                  <a:pt x="242380" y="358797"/>
                  <a:pt x="252702" y="386170"/>
                </a:cubicBezTo>
                <a:cubicBezTo>
                  <a:pt x="252702" y="386170"/>
                  <a:pt x="252702" y="386170"/>
                  <a:pt x="252702" y="263864"/>
                </a:cubicBezTo>
                <a:cubicBezTo>
                  <a:pt x="252702" y="260952"/>
                  <a:pt x="250408" y="258040"/>
                  <a:pt x="247541" y="258040"/>
                </a:cubicBezTo>
                <a:close/>
                <a:moveTo>
                  <a:pt x="70472" y="258040"/>
                </a:moveTo>
                <a:cubicBezTo>
                  <a:pt x="67506" y="258040"/>
                  <a:pt x="65133" y="260954"/>
                  <a:pt x="65133" y="263867"/>
                </a:cubicBezTo>
                <a:cubicBezTo>
                  <a:pt x="65133" y="263867"/>
                  <a:pt x="65133" y="263867"/>
                  <a:pt x="65133" y="383323"/>
                </a:cubicBezTo>
                <a:lnTo>
                  <a:pt x="75811" y="355936"/>
                </a:lnTo>
                <a:cubicBezTo>
                  <a:pt x="75811" y="355936"/>
                  <a:pt x="75811" y="355936"/>
                  <a:pt x="75811" y="263867"/>
                </a:cubicBezTo>
                <a:cubicBezTo>
                  <a:pt x="75811" y="260954"/>
                  <a:pt x="73438" y="258040"/>
                  <a:pt x="70472" y="258040"/>
                </a:cubicBezTo>
                <a:close/>
                <a:moveTo>
                  <a:pt x="98116" y="170484"/>
                </a:moveTo>
                <a:cubicBezTo>
                  <a:pt x="98116" y="170484"/>
                  <a:pt x="98116" y="170484"/>
                  <a:pt x="219008" y="170484"/>
                </a:cubicBezTo>
                <a:cubicBezTo>
                  <a:pt x="266313" y="170484"/>
                  <a:pt x="304859" y="208341"/>
                  <a:pt x="304859" y="256099"/>
                </a:cubicBezTo>
                <a:cubicBezTo>
                  <a:pt x="304859" y="256099"/>
                  <a:pt x="304859" y="256099"/>
                  <a:pt x="304859" y="378987"/>
                </a:cubicBezTo>
                <a:cubicBezTo>
                  <a:pt x="304859" y="404613"/>
                  <a:pt x="293178" y="427327"/>
                  <a:pt x="275074" y="443052"/>
                </a:cubicBezTo>
                <a:cubicBezTo>
                  <a:pt x="275074" y="443052"/>
                  <a:pt x="275074" y="443052"/>
                  <a:pt x="317123" y="550216"/>
                </a:cubicBezTo>
                <a:lnTo>
                  <a:pt x="242369" y="550216"/>
                </a:lnTo>
                <a:cubicBezTo>
                  <a:pt x="242369" y="550216"/>
                  <a:pt x="242369" y="550216"/>
                  <a:pt x="242369" y="701643"/>
                </a:cubicBezTo>
                <a:cubicBezTo>
                  <a:pt x="242369" y="723192"/>
                  <a:pt x="224264" y="740664"/>
                  <a:pt x="202071" y="740082"/>
                </a:cubicBezTo>
                <a:cubicBezTo>
                  <a:pt x="181047" y="739499"/>
                  <a:pt x="164694" y="720862"/>
                  <a:pt x="164694" y="699895"/>
                </a:cubicBezTo>
                <a:cubicBezTo>
                  <a:pt x="164694" y="699895"/>
                  <a:pt x="164694" y="699895"/>
                  <a:pt x="164694" y="550216"/>
                </a:cubicBezTo>
                <a:cubicBezTo>
                  <a:pt x="164694" y="550216"/>
                  <a:pt x="164694" y="550216"/>
                  <a:pt x="153598" y="550216"/>
                </a:cubicBezTo>
                <a:cubicBezTo>
                  <a:pt x="153598" y="550216"/>
                  <a:pt x="153598" y="550216"/>
                  <a:pt x="153598" y="701643"/>
                </a:cubicBezTo>
                <a:cubicBezTo>
                  <a:pt x="153598" y="723192"/>
                  <a:pt x="135493" y="740664"/>
                  <a:pt x="113884" y="740082"/>
                </a:cubicBezTo>
                <a:cubicBezTo>
                  <a:pt x="92275" y="739499"/>
                  <a:pt x="75923" y="720862"/>
                  <a:pt x="75923" y="699895"/>
                </a:cubicBezTo>
                <a:cubicBezTo>
                  <a:pt x="75923" y="699895"/>
                  <a:pt x="75923" y="699895"/>
                  <a:pt x="75923" y="550216"/>
                </a:cubicBezTo>
                <a:cubicBezTo>
                  <a:pt x="75923" y="550216"/>
                  <a:pt x="75923" y="550216"/>
                  <a:pt x="0" y="550216"/>
                </a:cubicBezTo>
                <a:cubicBezTo>
                  <a:pt x="0" y="550216"/>
                  <a:pt x="0" y="550216"/>
                  <a:pt x="42050" y="443052"/>
                </a:cubicBezTo>
                <a:cubicBezTo>
                  <a:pt x="23945" y="427327"/>
                  <a:pt x="12265" y="404613"/>
                  <a:pt x="12265" y="378987"/>
                </a:cubicBezTo>
                <a:cubicBezTo>
                  <a:pt x="12265" y="378987"/>
                  <a:pt x="12265" y="378987"/>
                  <a:pt x="12265" y="256099"/>
                </a:cubicBezTo>
                <a:cubicBezTo>
                  <a:pt x="12265" y="208341"/>
                  <a:pt x="50810" y="170484"/>
                  <a:pt x="98116" y="170484"/>
                </a:cubicBezTo>
                <a:close/>
                <a:moveTo>
                  <a:pt x="159096" y="0"/>
                </a:moveTo>
                <a:cubicBezTo>
                  <a:pt x="201162" y="0"/>
                  <a:pt x="235263" y="34021"/>
                  <a:pt x="235263" y="75989"/>
                </a:cubicBezTo>
                <a:cubicBezTo>
                  <a:pt x="235263" y="117957"/>
                  <a:pt x="201162" y="151978"/>
                  <a:pt x="159096" y="151978"/>
                </a:cubicBezTo>
                <a:cubicBezTo>
                  <a:pt x="117030" y="151978"/>
                  <a:pt x="82929" y="117957"/>
                  <a:pt x="82929" y="75989"/>
                </a:cubicBezTo>
                <a:cubicBezTo>
                  <a:pt x="82929" y="34021"/>
                  <a:pt x="117030" y="0"/>
                  <a:pt x="15909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8926A2F-6A49-46AC-BD3B-B07DC46885AC}"/>
              </a:ext>
            </a:extLst>
          </p:cNvPr>
          <p:cNvSpPr txBox="1"/>
          <p:nvPr/>
        </p:nvSpPr>
        <p:spPr>
          <a:xfrm>
            <a:off x="6615687" y="4024527"/>
            <a:ext cx="3840813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th-TH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rPr>
              <a:t>ประชากร</a:t>
            </a:r>
            <a:endParaRPr lang="en-US" dirty="0">
              <a:solidFill>
                <a:schemeClr val="tx2"/>
              </a:solidFill>
              <a:latin typeface="Kanit Bold" panose="00000800000000000000" pitchFamily="2" charset="-34"/>
              <a:cs typeface="Kanit Bold" panose="00000800000000000000" pitchFamily="2" charset="-34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B663980-492E-4FEF-B002-C7B996B12850}"/>
              </a:ext>
            </a:extLst>
          </p:cNvPr>
          <p:cNvSpPr txBox="1"/>
          <p:nvPr/>
        </p:nvSpPr>
        <p:spPr>
          <a:xfrm>
            <a:off x="10137481" y="4416859"/>
            <a:ext cx="1510098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Kanit Bold" panose="00000800000000000000" pitchFamily="2" charset="-34"/>
                <a:cs typeface="Kanit Bold" panose="00000800000000000000" pitchFamily="2" charset="-34"/>
              </a:rPr>
              <a:t>50</a:t>
            </a:r>
            <a:r>
              <a:rPr lang="en-US" sz="2000" dirty="0">
                <a:solidFill>
                  <a:schemeClr val="accent1"/>
                </a:solidFill>
                <a:latin typeface="Kanit Bold" panose="00000800000000000000" pitchFamily="2" charset="-34"/>
                <a:cs typeface="Kanit Bold" panose="00000800000000000000" pitchFamily="2" charset="-34"/>
              </a:rPr>
              <a:t>%</a:t>
            </a:r>
            <a:endParaRPr lang="en-US" sz="4000" dirty="0">
              <a:solidFill>
                <a:schemeClr val="accent1"/>
              </a:solidFill>
              <a:latin typeface="Kanit Bold" panose="00000800000000000000" pitchFamily="2" charset="-34"/>
              <a:cs typeface="Kanit Bold" panose="00000800000000000000" pitchFamily="2" charset="-34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1939153-20DC-456D-B539-907D7052354C}"/>
              </a:ext>
            </a:extLst>
          </p:cNvPr>
          <p:cNvSpPr txBox="1"/>
          <p:nvPr/>
        </p:nvSpPr>
        <p:spPr>
          <a:xfrm>
            <a:off x="10154027" y="5085630"/>
            <a:ext cx="1510098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Kanit Bold" panose="00000800000000000000" pitchFamily="2" charset="-34"/>
                <a:cs typeface="Kanit Bold" panose="00000800000000000000" pitchFamily="2" charset="-34"/>
              </a:rPr>
              <a:t>60</a:t>
            </a:r>
            <a:r>
              <a:rPr lang="en-US" sz="2000" dirty="0">
                <a:solidFill>
                  <a:schemeClr val="accent2"/>
                </a:solidFill>
                <a:latin typeface="Kanit Bold" panose="00000800000000000000" pitchFamily="2" charset="-34"/>
                <a:cs typeface="Kanit Bold" panose="00000800000000000000" pitchFamily="2" charset="-34"/>
              </a:rPr>
              <a:t>%</a:t>
            </a:r>
            <a:endParaRPr lang="en-US" sz="4000" dirty="0">
              <a:solidFill>
                <a:schemeClr val="accent2"/>
              </a:solidFill>
              <a:latin typeface="Kanit Bold" panose="00000800000000000000" pitchFamily="2" charset="-34"/>
              <a:cs typeface="Kanit Bold" panose="00000800000000000000" pitchFamily="2" charset="-34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C696F1D-D1FA-4732-AAE9-AC6932ECBCD1}"/>
              </a:ext>
            </a:extLst>
          </p:cNvPr>
          <p:cNvSpPr txBox="1"/>
          <p:nvPr/>
        </p:nvSpPr>
        <p:spPr>
          <a:xfrm>
            <a:off x="273009" y="5658545"/>
            <a:ext cx="54126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000">
                <a:solidFill>
                  <a:srgbClr val="000000"/>
                </a:solidFill>
                <a:latin typeface="+mj-lt"/>
                <a:cs typeface="Anakotmai Bold" panose="00000800000000000000" pitchFamily="2" charset="-34"/>
              </a:rPr>
              <a:t>ภาคตะวันออกเฉียงเหนือ</a:t>
            </a:r>
            <a:endParaRPr lang="th-TH" sz="2000" b="0" i="0">
              <a:solidFill>
                <a:srgbClr val="000000"/>
              </a:solidFill>
              <a:effectLst/>
              <a:latin typeface="+mj-lt"/>
              <a:cs typeface="Anakotmai Bold" panose="000008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804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แผนที่ประเทศไทย 77 จังหวัด">
            <a:extLst>
              <a:ext uri="{FF2B5EF4-FFF2-40B4-BE49-F238E27FC236}">
                <a16:creationId xmlns:a16="http://schemas.microsoft.com/office/drawing/2014/main" id="{AA59ABA2-589E-456D-81E6-69B0FCDA4237}"/>
              </a:ext>
            </a:extLst>
          </p:cNvPr>
          <p:cNvGrpSpPr/>
          <p:nvPr/>
        </p:nvGrpSpPr>
        <p:grpSpPr>
          <a:xfrm>
            <a:off x="7600836" y="832039"/>
            <a:ext cx="2995662" cy="5457300"/>
            <a:chOff x="2004963" y="989730"/>
            <a:chExt cx="2995662" cy="5457300"/>
          </a:xfrm>
          <a:solidFill>
            <a:srgbClr val="A6A6A6"/>
          </a:solidFill>
        </p:grpSpPr>
        <p:sp>
          <p:nvSpPr>
            <p:cNvPr id="3" name="ภูเก็ต">
              <a:extLst>
                <a:ext uri="{FF2B5EF4-FFF2-40B4-BE49-F238E27FC236}">
                  <a16:creationId xmlns:a16="http://schemas.microsoft.com/office/drawing/2014/main" id="{97D903FE-0A3E-420C-BBBB-823714179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932" y="5530774"/>
              <a:ext cx="60353" cy="146308"/>
            </a:xfrm>
            <a:custGeom>
              <a:avLst/>
              <a:gdLst>
                <a:gd name="T0" fmla="*/ 132 w 148"/>
                <a:gd name="T1" fmla="*/ 128 h 360"/>
                <a:gd name="T2" fmla="*/ 132 w 148"/>
                <a:gd name="T3" fmla="*/ 88 h 360"/>
                <a:gd name="T4" fmla="*/ 108 w 148"/>
                <a:gd name="T5" fmla="*/ 92 h 360"/>
                <a:gd name="T6" fmla="*/ 92 w 148"/>
                <a:gd name="T7" fmla="*/ 100 h 360"/>
                <a:gd name="T8" fmla="*/ 76 w 148"/>
                <a:gd name="T9" fmla="*/ 72 h 360"/>
                <a:gd name="T10" fmla="*/ 52 w 148"/>
                <a:gd name="T11" fmla="*/ 68 h 360"/>
                <a:gd name="T12" fmla="*/ 44 w 148"/>
                <a:gd name="T13" fmla="*/ 32 h 360"/>
                <a:gd name="T14" fmla="*/ 20 w 148"/>
                <a:gd name="T15" fmla="*/ 0 h 360"/>
                <a:gd name="T16" fmla="*/ 8 w 148"/>
                <a:gd name="T17" fmla="*/ 20 h 360"/>
                <a:gd name="T18" fmla="*/ 20 w 148"/>
                <a:gd name="T19" fmla="*/ 48 h 360"/>
                <a:gd name="T20" fmla="*/ 0 w 148"/>
                <a:gd name="T21" fmla="*/ 100 h 360"/>
                <a:gd name="T22" fmla="*/ 20 w 148"/>
                <a:gd name="T23" fmla="*/ 140 h 360"/>
                <a:gd name="T24" fmla="*/ 0 w 148"/>
                <a:gd name="T25" fmla="*/ 192 h 360"/>
                <a:gd name="T26" fmla="*/ 12 w 148"/>
                <a:gd name="T27" fmla="*/ 232 h 360"/>
                <a:gd name="T28" fmla="*/ 12 w 148"/>
                <a:gd name="T29" fmla="*/ 312 h 360"/>
                <a:gd name="T30" fmla="*/ 20 w 148"/>
                <a:gd name="T31" fmla="*/ 332 h 360"/>
                <a:gd name="T32" fmla="*/ 28 w 148"/>
                <a:gd name="T33" fmla="*/ 360 h 360"/>
                <a:gd name="T34" fmla="*/ 48 w 148"/>
                <a:gd name="T35" fmla="*/ 360 h 360"/>
                <a:gd name="T36" fmla="*/ 68 w 148"/>
                <a:gd name="T37" fmla="*/ 316 h 360"/>
                <a:gd name="T38" fmla="*/ 148 w 148"/>
                <a:gd name="T39" fmla="*/ 268 h 360"/>
                <a:gd name="T40" fmla="*/ 112 w 148"/>
                <a:gd name="T41" fmla="*/ 200 h 360"/>
                <a:gd name="T42" fmla="*/ 132 w 148"/>
                <a:gd name="T43" fmla="*/ 12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8" h="360">
                  <a:moveTo>
                    <a:pt x="132" y="128"/>
                  </a:moveTo>
                  <a:cubicBezTo>
                    <a:pt x="136" y="124"/>
                    <a:pt x="132" y="88"/>
                    <a:pt x="132" y="88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56" y="68"/>
                    <a:pt x="52" y="68"/>
                  </a:cubicBezTo>
                  <a:cubicBezTo>
                    <a:pt x="48" y="68"/>
                    <a:pt x="48" y="36"/>
                    <a:pt x="44" y="32"/>
                  </a:cubicBezTo>
                  <a:cubicBezTo>
                    <a:pt x="40" y="28"/>
                    <a:pt x="20" y="0"/>
                    <a:pt x="20" y="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20" y="140"/>
                    <a:pt x="20" y="140"/>
                    <a:pt x="20" y="14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12" y="312"/>
                    <a:pt x="12" y="312"/>
                    <a:pt x="12" y="312"/>
                  </a:cubicBezTo>
                  <a:cubicBezTo>
                    <a:pt x="20" y="332"/>
                    <a:pt x="20" y="332"/>
                    <a:pt x="20" y="332"/>
                  </a:cubicBezTo>
                  <a:cubicBezTo>
                    <a:pt x="20" y="332"/>
                    <a:pt x="24" y="360"/>
                    <a:pt x="28" y="360"/>
                  </a:cubicBezTo>
                  <a:cubicBezTo>
                    <a:pt x="48" y="360"/>
                    <a:pt x="48" y="360"/>
                    <a:pt x="48" y="360"/>
                  </a:cubicBezTo>
                  <a:cubicBezTo>
                    <a:pt x="52" y="360"/>
                    <a:pt x="68" y="316"/>
                    <a:pt x="68" y="316"/>
                  </a:cubicBezTo>
                  <a:cubicBezTo>
                    <a:pt x="148" y="268"/>
                    <a:pt x="148" y="268"/>
                    <a:pt x="148" y="268"/>
                  </a:cubicBezTo>
                  <a:cubicBezTo>
                    <a:pt x="148" y="268"/>
                    <a:pt x="112" y="208"/>
                    <a:pt x="112" y="200"/>
                  </a:cubicBezTo>
                  <a:cubicBezTo>
                    <a:pt x="112" y="192"/>
                    <a:pt x="128" y="132"/>
                    <a:pt x="132" y="128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" name="เกาะพยาม (ระนอง)">
              <a:extLst>
                <a:ext uri="{FF2B5EF4-FFF2-40B4-BE49-F238E27FC236}">
                  <a16:creationId xmlns:a16="http://schemas.microsoft.com/office/drawing/2014/main" id="{51E79F7D-3C57-43E1-A2C6-006BB60A3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445" y="5183292"/>
              <a:ext cx="25604" cy="45722"/>
            </a:xfrm>
            <a:custGeom>
              <a:avLst/>
              <a:gdLst>
                <a:gd name="T0" fmla="*/ 0 w 14"/>
                <a:gd name="T1" fmla="*/ 24 h 25"/>
                <a:gd name="T2" fmla="*/ 7 w 14"/>
                <a:gd name="T3" fmla="*/ 25 h 25"/>
                <a:gd name="T4" fmla="*/ 14 w 14"/>
                <a:gd name="T5" fmla="*/ 15 h 25"/>
                <a:gd name="T6" fmla="*/ 7 w 14"/>
                <a:gd name="T7" fmla="*/ 1 h 25"/>
                <a:gd name="T8" fmla="*/ 0 w 14"/>
                <a:gd name="T9" fmla="*/ 0 h 25"/>
                <a:gd name="T10" fmla="*/ 0 w 14"/>
                <a:gd name="T1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5">
                  <a:moveTo>
                    <a:pt x="0" y="24"/>
                  </a:moveTo>
                  <a:lnTo>
                    <a:pt x="7" y="25"/>
                  </a:lnTo>
                  <a:lnTo>
                    <a:pt x="14" y="15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" name="เกาะช้าง (ระนอง)">
              <a:extLst>
                <a:ext uri="{FF2B5EF4-FFF2-40B4-BE49-F238E27FC236}">
                  <a16:creationId xmlns:a16="http://schemas.microsoft.com/office/drawing/2014/main" id="{2E91384D-5C05-40E1-8EC0-884CBF2E0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103" y="5146715"/>
              <a:ext cx="14631" cy="29262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40 h 72"/>
                <a:gd name="T4" fmla="*/ 0 w 36"/>
                <a:gd name="T5" fmla="*/ 68 h 72"/>
                <a:gd name="T6" fmla="*/ 16 w 36"/>
                <a:gd name="T7" fmla="*/ 72 h 72"/>
                <a:gd name="T8" fmla="*/ 28 w 36"/>
                <a:gd name="T9" fmla="*/ 48 h 72"/>
                <a:gd name="T10" fmla="*/ 36 w 36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cubicBezTo>
                    <a:pt x="36" y="0"/>
                    <a:pt x="0" y="36"/>
                    <a:pt x="0" y="4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28" y="48"/>
                    <a:pt x="28" y="48"/>
                    <a:pt x="28" y="48"/>
                  </a:cubicBezTo>
                  <a:lnTo>
                    <a:pt x="36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" name="ระนอง">
              <a:extLst>
                <a:ext uri="{FF2B5EF4-FFF2-40B4-BE49-F238E27FC236}">
                  <a16:creationId xmlns:a16="http://schemas.microsoft.com/office/drawing/2014/main" id="{DDD45AA0-9B96-4F41-AD77-B0728291A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6338" y="4599887"/>
              <a:ext cx="201174" cy="534025"/>
            </a:xfrm>
            <a:custGeom>
              <a:avLst/>
              <a:gdLst>
                <a:gd name="T0" fmla="*/ 470 w 491"/>
                <a:gd name="T1" fmla="*/ 354 h 1308"/>
                <a:gd name="T2" fmla="*/ 438 w 491"/>
                <a:gd name="T3" fmla="*/ 422 h 1308"/>
                <a:gd name="T4" fmla="*/ 412 w 491"/>
                <a:gd name="T5" fmla="*/ 510 h 1308"/>
                <a:gd name="T6" fmla="*/ 402 w 491"/>
                <a:gd name="T7" fmla="*/ 599 h 1308"/>
                <a:gd name="T8" fmla="*/ 381 w 491"/>
                <a:gd name="T9" fmla="*/ 630 h 1308"/>
                <a:gd name="T10" fmla="*/ 433 w 491"/>
                <a:gd name="T11" fmla="*/ 646 h 1308"/>
                <a:gd name="T12" fmla="*/ 376 w 491"/>
                <a:gd name="T13" fmla="*/ 703 h 1308"/>
                <a:gd name="T14" fmla="*/ 339 w 491"/>
                <a:gd name="T15" fmla="*/ 735 h 1308"/>
                <a:gd name="T16" fmla="*/ 266 w 491"/>
                <a:gd name="T17" fmla="*/ 823 h 1308"/>
                <a:gd name="T18" fmla="*/ 219 w 491"/>
                <a:gd name="T19" fmla="*/ 943 h 1308"/>
                <a:gd name="T20" fmla="*/ 244 w 491"/>
                <a:gd name="T21" fmla="*/ 1007 h 1308"/>
                <a:gd name="T22" fmla="*/ 298 w 491"/>
                <a:gd name="T23" fmla="*/ 1037 h 1308"/>
                <a:gd name="T24" fmla="*/ 282 w 491"/>
                <a:gd name="T25" fmla="*/ 1120 h 1308"/>
                <a:gd name="T26" fmla="*/ 240 w 491"/>
                <a:gd name="T27" fmla="*/ 1173 h 1308"/>
                <a:gd name="T28" fmla="*/ 209 w 491"/>
                <a:gd name="T29" fmla="*/ 1225 h 1308"/>
                <a:gd name="T30" fmla="*/ 230 w 491"/>
                <a:gd name="T31" fmla="*/ 1272 h 1308"/>
                <a:gd name="T32" fmla="*/ 167 w 491"/>
                <a:gd name="T33" fmla="*/ 1251 h 1308"/>
                <a:gd name="T34" fmla="*/ 103 w 491"/>
                <a:gd name="T35" fmla="*/ 1296 h 1308"/>
                <a:gd name="T36" fmla="*/ 51 w 491"/>
                <a:gd name="T37" fmla="*/ 1303 h 1308"/>
                <a:gd name="T38" fmla="*/ 53 w 491"/>
                <a:gd name="T39" fmla="*/ 1277 h 1308"/>
                <a:gd name="T40" fmla="*/ 0 w 491"/>
                <a:gd name="T41" fmla="*/ 1270 h 1308"/>
                <a:gd name="T42" fmla="*/ 44 w 491"/>
                <a:gd name="T43" fmla="*/ 1174 h 1308"/>
                <a:gd name="T44" fmla="*/ 64 w 491"/>
                <a:gd name="T45" fmla="*/ 1082 h 1308"/>
                <a:gd name="T46" fmla="*/ 136 w 491"/>
                <a:gd name="T47" fmla="*/ 1094 h 1308"/>
                <a:gd name="T48" fmla="*/ 80 w 491"/>
                <a:gd name="T49" fmla="*/ 1022 h 1308"/>
                <a:gd name="T50" fmla="*/ 136 w 491"/>
                <a:gd name="T51" fmla="*/ 954 h 1308"/>
                <a:gd name="T52" fmla="*/ 112 w 491"/>
                <a:gd name="T53" fmla="*/ 890 h 1308"/>
                <a:gd name="T54" fmla="*/ 132 w 491"/>
                <a:gd name="T55" fmla="*/ 850 h 1308"/>
                <a:gd name="T56" fmla="*/ 176 w 491"/>
                <a:gd name="T57" fmla="*/ 750 h 1308"/>
                <a:gd name="T58" fmla="*/ 228 w 491"/>
                <a:gd name="T59" fmla="*/ 582 h 1308"/>
                <a:gd name="T60" fmla="*/ 264 w 491"/>
                <a:gd name="T61" fmla="*/ 506 h 1308"/>
                <a:gd name="T62" fmla="*/ 372 w 491"/>
                <a:gd name="T63" fmla="*/ 262 h 1308"/>
                <a:gd name="T64" fmla="*/ 356 w 491"/>
                <a:gd name="T65" fmla="*/ 194 h 1308"/>
                <a:gd name="T66" fmla="*/ 332 w 491"/>
                <a:gd name="T67" fmla="*/ 138 h 1308"/>
                <a:gd name="T68" fmla="*/ 404 w 491"/>
                <a:gd name="T69" fmla="*/ 2 h 1308"/>
                <a:gd name="T70" fmla="*/ 444 w 491"/>
                <a:gd name="T71" fmla="*/ 30 h 1308"/>
                <a:gd name="T72" fmla="*/ 459 w 491"/>
                <a:gd name="T73" fmla="*/ 83 h 1308"/>
                <a:gd name="T74" fmla="*/ 475 w 491"/>
                <a:gd name="T75" fmla="*/ 176 h 1308"/>
                <a:gd name="T76" fmla="*/ 423 w 491"/>
                <a:gd name="T77" fmla="*/ 281 h 1308"/>
                <a:gd name="T78" fmla="*/ 454 w 491"/>
                <a:gd name="T79" fmla="*/ 333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1" h="1308">
                  <a:moveTo>
                    <a:pt x="454" y="333"/>
                  </a:moveTo>
                  <a:cubicBezTo>
                    <a:pt x="470" y="354"/>
                    <a:pt x="470" y="354"/>
                    <a:pt x="470" y="354"/>
                  </a:cubicBezTo>
                  <a:cubicBezTo>
                    <a:pt x="470" y="385"/>
                    <a:pt x="470" y="385"/>
                    <a:pt x="470" y="385"/>
                  </a:cubicBezTo>
                  <a:cubicBezTo>
                    <a:pt x="438" y="422"/>
                    <a:pt x="438" y="422"/>
                    <a:pt x="438" y="422"/>
                  </a:cubicBezTo>
                  <a:cubicBezTo>
                    <a:pt x="438" y="458"/>
                    <a:pt x="438" y="458"/>
                    <a:pt x="438" y="458"/>
                  </a:cubicBezTo>
                  <a:cubicBezTo>
                    <a:pt x="412" y="510"/>
                    <a:pt x="412" y="510"/>
                    <a:pt x="412" y="510"/>
                  </a:cubicBezTo>
                  <a:cubicBezTo>
                    <a:pt x="418" y="547"/>
                    <a:pt x="418" y="547"/>
                    <a:pt x="418" y="547"/>
                  </a:cubicBezTo>
                  <a:cubicBezTo>
                    <a:pt x="402" y="599"/>
                    <a:pt x="402" y="599"/>
                    <a:pt x="402" y="599"/>
                  </a:cubicBezTo>
                  <a:cubicBezTo>
                    <a:pt x="381" y="620"/>
                    <a:pt x="381" y="620"/>
                    <a:pt x="381" y="620"/>
                  </a:cubicBezTo>
                  <a:cubicBezTo>
                    <a:pt x="381" y="630"/>
                    <a:pt x="381" y="630"/>
                    <a:pt x="381" y="630"/>
                  </a:cubicBezTo>
                  <a:cubicBezTo>
                    <a:pt x="412" y="630"/>
                    <a:pt x="412" y="630"/>
                    <a:pt x="412" y="630"/>
                  </a:cubicBezTo>
                  <a:cubicBezTo>
                    <a:pt x="433" y="646"/>
                    <a:pt x="433" y="646"/>
                    <a:pt x="433" y="646"/>
                  </a:cubicBezTo>
                  <a:cubicBezTo>
                    <a:pt x="433" y="672"/>
                    <a:pt x="433" y="672"/>
                    <a:pt x="433" y="672"/>
                  </a:cubicBezTo>
                  <a:cubicBezTo>
                    <a:pt x="376" y="703"/>
                    <a:pt x="376" y="703"/>
                    <a:pt x="376" y="703"/>
                  </a:cubicBezTo>
                  <a:cubicBezTo>
                    <a:pt x="365" y="735"/>
                    <a:pt x="365" y="735"/>
                    <a:pt x="365" y="735"/>
                  </a:cubicBezTo>
                  <a:cubicBezTo>
                    <a:pt x="339" y="735"/>
                    <a:pt x="339" y="735"/>
                    <a:pt x="339" y="735"/>
                  </a:cubicBezTo>
                  <a:cubicBezTo>
                    <a:pt x="303" y="745"/>
                    <a:pt x="303" y="745"/>
                    <a:pt x="303" y="745"/>
                  </a:cubicBezTo>
                  <a:cubicBezTo>
                    <a:pt x="266" y="823"/>
                    <a:pt x="266" y="823"/>
                    <a:pt x="266" y="823"/>
                  </a:cubicBezTo>
                  <a:cubicBezTo>
                    <a:pt x="199" y="896"/>
                    <a:pt x="199" y="896"/>
                    <a:pt x="199" y="896"/>
                  </a:cubicBezTo>
                  <a:cubicBezTo>
                    <a:pt x="219" y="943"/>
                    <a:pt x="219" y="943"/>
                    <a:pt x="219" y="943"/>
                  </a:cubicBezTo>
                  <a:cubicBezTo>
                    <a:pt x="214" y="990"/>
                    <a:pt x="214" y="990"/>
                    <a:pt x="214" y="990"/>
                  </a:cubicBezTo>
                  <a:cubicBezTo>
                    <a:pt x="244" y="1007"/>
                    <a:pt x="244" y="1007"/>
                    <a:pt x="244" y="1007"/>
                  </a:cubicBezTo>
                  <a:cubicBezTo>
                    <a:pt x="295" y="1036"/>
                    <a:pt x="295" y="1036"/>
                    <a:pt x="295" y="1036"/>
                  </a:cubicBezTo>
                  <a:cubicBezTo>
                    <a:pt x="298" y="1037"/>
                    <a:pt x="298" y="1037"/>
                    <a:pt x="298" y="1037"/>
                  </a:cubicBezTo>
                  <a:cubicBezTo>
                    <a:pt x="313" y="1089"/>
                    <a:pt x="313" y="1089"/>
                    <a:pt x="313" y="1089"/>
                  </a:cubicBezTo>
                  <a:cubicBezTo>
                    <a:pt x="282" y="1120"/>
                    <a:pt x="282" y="1120"/>
                    <a:pt x="282" y="1120"/>
                  </a:cubicBezTo>
                  <a:cubicBezTo>
                    <a:pt x="277" y="1147"/>
                    <a:pt x="277" y="1147"/>
                    <a:pt x="277" y="1147"/>
                  </a:cubicBezTo>
                  <a:cubicBezTo>
                    <a:pt x="240" y="1173"/>
                    <a:pt x="240" y="1173"/>
                    <a:pt x="240" y="1173"/>
                  </a:cubicBezTo>
                  <a:cubicBezTo>
                    <a:pt x="209" y="1199"/>
                    <a:pt x="209" y="1199"/>
                    <a:pt x="209" y="1199"/>
                  </a:cubicBezTo>
                  <a:cubicBezTo>
                    <a:pt x="209" y="1225"/>
                    <a:pt x="209" y="1225"/>
                    <a:pt x="209" y="1225"/>
                  </a:cubicBezTo>
                  <a:cubicBezTo>
                    <a:pt x="230" y="1240"/>
                    <a:pt x="230" y="1240"/>
                    <a:pt x="230" y="1240"/>
                  </a:cubicBezTo>
                  <a:cubicBezTo>
                    <a:pt x="230" y="1272"/>
                    <a:pt x="230" y="1272"/>
                    <a:pt x="230" y="1272"/>
                  </a:cubicBezTo>
                  <a:cubicBezTo>
                    <a:pt x="188" y="1272"/>
                    <a:pt x="188" y="1272"/>
                    <a:pt x="188" y="1272"/>
                  </a:cubicBezTo>
                  <a:cubicBezTo>
                    <a:pt x="167" y="1251"/>
                    <a:pt x="167" y="1251"/>
                    <a:pt x="167" y="1251"/>
                  </a:cubicBezTo>
                  <a:cubicBezTo>
                    <a:pt x="136" y="1251"/>
                    <a:pt x="136" y="1251"/>
                    <a:pt x="136" y="1251"/>
                  </a:cubicBezTo>
                  <a:cubicBezTo>
                    <a:pt x="103" y="1296"/>
                    <a:pt x="103" y="1296"/>
                    <a:pt x="103" y="1296"/>
                  </a:cubicBezTo>
                  <a:cubicBezTo>
                    <a:pt x="94" y="1308"/>
                    <a:pt x="94" y="1308"/>
                    <a:pt x="94" y="1308"/>
                  </a:cubicBezTo>
                  <a:cubicBezTo>
                    <a:pt x="51" y="1303"/>
                    <a:pt x="51" y="1303"/>
                    <a:pt x="51" y="1303"/>
                  </a:cubicBezTo>
                  <a:cubicBezTo>
                    <a:pt x="47" y="1303"/>
                    <a:pt x="47" y="1303"/>
                    <a:pt x="47" y="1303"/>
                  </a:cubicBezTo>
                  <a:cubicBezTo>
                    <a:pt x="53" y="1277"/>
                    <a:pt x="53" y="1277"/>
                    <a:pt x="53" y="1277"/>
                  </a:cubicBezTo>
                  <a:cubicBezTo>
                    <a:pt x="32" y="1267"/>
                    <a:pt x="32" y="1267"/>
                    <a:pt x="32" y="1267"/>
                  </a:cubicBezTo>
                  <a:cubicBezTo>
                    <a:pt x="0" y="1270"/>
                    <a:pt x="0" y="1270"/>
                    <a:pt x="0" y="1270"/>
                  </a:cubicBezTo>
                  <a:cubicBezTo>
                    <a:pt x="19" y="1230"/>
                    <a:pt x="19" y="1230"/>
                    <a:pt x="19" y="1230"/>
                  </a:cubicBezTo>
                  <a:cubicBezTo>
                    <a:pt x="44" y="1174"/>
                    <a:pt x="44" y="1174"/>
                    <a:pt x="44" y="1174"/>
                  </a:cubicBezTo>
                  <a:cubicBezTo>
                    <a:pt x="36" y="1118"/>
                    <a:pt x="36" y="1118"/>
                    <a:pt x="36" y="1118"/>
                  </a:cubicBezTo>
                  <a:cubicBezTo>
                    <a:pt x="64" y="1082"/>
                    <a:pt x="64" y="1082"/>
                    <a:pt x="64" y="1082"/>
                  </a:cubicBezTo>
                  <a:cubicBezTo>
                    <a:pt x="92" y="1118"/>
                    <a:pt x="92" y="1118"/>
                    <a:pt x="92" y="1118"/>
                  </a:cubicBezTo>
                  <a:cubicBezTo>
                    <a:pt x="136" y="1094"/>
                    <a:pt x="136" y="1094"/>
                    <a:pt x="136" y="1094"/>
                  </a:cubicBezTo>
                  <a:cubicBezTo>
                    <a:pt x="148" y="1050"/>
                    <a:pt x="148" y="1050"/>
                    <a:pt x="148" y="1050"/>
                  </a:cubicBezTo>
                  <a:cubicBezTo>
                    <a:pt x="80" y="1022"/>
                    <a:pt x="80" y="1022"/>
                    <a:pt x="80" y="1022"/>
                  </a:cubicBezTo>
                  <a:cubicBezTo>
                    <a:pt x="125" y="968"/>
                    <a:pt x="125" y="968"/>
                    <a:pt x="125" y="968"/>
                  </a:cubicBezTo>
                  <a:cubicBezTo>
                    <a:pt x="136" y="954"/>
                    <a:pt x="136" y="954"/>
                    <a:pt x="136" y="954"/>
                  </a:cubicBezTo>
                  <a:cubicBezTo>
                    <a:pt x="136" y="918"/>
                    <a:pt x="136" y="918"/>
                    <a:pt x="136" y="918"/>
                  </a:cubicBezTo>
                  <a:cubicBezTo>
                    <a:pt x="112" y="890"/>
                    <a:pt x="112" y="890"/>
                    <a:pt x="112" y="890"/>
                  </a:cubicBezTo>
                  <a:cubicBezTo>
                    <a:pt x="136" y="870"/>
                    <a:pt x="136" y="870"/>
                    <a:pt x="136" y="870"/>
                  </a:cubicBezTo>
                  <a:cubicBezTo>
                    <a:pt x="132" y="850"/>
                    <a:pt x="132" y="850"/>
                    <a:pt x="132" y="850"/>
                  </a:cubicBezTo>
                  <a:cubicBezTo>
                    <a:pt x="120" y="814"/>
                    <a:pt x="120" y="814"/>
                    <a:pt x="120" y="814"/>
                  </a:cubicBezTo>
                  <a:cubicBezTo>
                    <a:pt x="176" y="750"/>
                    <a:pt x="176" y="750"/>
                    <a:pt x="176" y="750"/>
                  </a:cubicBezTo>
                  <a:cubicBezTo>
                    <a:pt x="160" y="694"/>
                    <a:pt x="160" y="694"/>
                    <a:pt x="160" y="694"/>
                  </a:cubicBezTo>
                  <a:cubicBezTo>
                    <a:pt x="228" y="582"/>
                    <a:pt x="228" y="582"/>
                    <a:pt x="228" y="582"/>
                  </a:cubicBezTo>
                  <a:cubicBezTo>
                    <a:pt x="224" y="542"/>
                    <a:pt x="224" y="542"/>
                    <a:pt x="224" y="542"/>
                  </a:cubicBezTo>
                  <a:cubicBezTo>
                    <a:pt x="264" y="506"/>
                    <a:pt x="264" y="506"/>
                    <a:pt x="264" y="506"/>
                  </a:cubicBezTo>
                  <a:cubicBezTo>
                    <a:pt x="320" y="338"/>
                    <a:pt x="320" y="338"/>
                    <a:pt x="320" y="338"/>
                  </a:cubicBezTo>
                  <a:cubicBezTo>
                    <a:pt x="320" y="338"/>
                    <a:pt x="368" y="262"/>
                    <a:pt x="372" y="262"/>
                  </a:cubicBezTo>
                  <a:cubicBezTo>
                    <a:pt x="376" y="262"/>
                    <a:pt x="372" y="218"/>
                    <a:pt x="372" y="218"/>
                  </a:cubicBezTo>
                  <a:cubicBezTo>
                    <a:pt x="356" y="194"/>
                    <a:pt x="356" y="194"/>
                    <a:pt x="356" y="194"/>
                  </a:cubicBezTo>
                  <a:cubicBezTo>
                    <a:pt x="360" y="166"/>
                    <a:pt x="360" y="166"/>
                    <a:pt x="360" y="166"/>
                  </a:cubicBezTo>
                  <a:cubicBezTo>
                    <a:pt x="332" y="138"/>
                    <a:pt x="332" y="138"/>
                    <a:pt x="332" y="138"/>
                  </a:cubicBezTo>
                  <a:cubicBezTo>
                    <a:pt x="340" y="86"/>
                    <a:pt x="340" y="86"/>
                    <a:pt x="340" y="86"/>
                  </a:cubicBezTo>
                  <a:cubicBezTo>
                    <a:pt x="404" y="2"/>
                    <a:pt x="404" y="2"/>
                    <a:pt x="404" y="2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444" y="30"/>
                    <a:pt x="444" y="30"/>
                    <a:pt x="444" y="30"/>
                  </a:cubicBezTo>
                  <a:cubicBezTo>
                    <a:pt x="433" y="67"/>
                    <a:pt x="433" y="67"/>
                    <a:pt x="433" y="67"/>
                  </a:cubicBezTo>
                  <a:cubicBezTo>
                    <a:pt x="459" y="83"/>
                    <a:pt x="459" y="83"/>
                    <a:pt x="459" y="83"/>
                  </a:cubicBezTo>
                  <a:cubicBezTo>
                    <a:pt x="480" y="145"/>
                    <a:pt x="480" y="145"/>
                    <a:pt x="480" y="145"/>
                  </a:cubicBezTo>
                  <a:cubicBezTo>
                    <a:pt x="475" y="176"/>
                    <a:pt x="475" y="176"/>
                    <a:pt x="475" y="176"/>
                  </a:cubicBezTo>
                  <a:cubicBezTo>
                    <a:pt x="491" y="213"/>
                    <a:pt x="491" y="213"/>
                    <a:pt x="491" y="213"/>
                  </a:cubicBezTo>
                  <a:cubicBezTo>
                    <a:pt x="423" y="281"/>
                    <a:pt x="423" y="281"/>
                    <a:pt x="423" y="281"/>
                  </a:cubicBezTo>
                  <a:cubicBezTo>
                    <a:pt x="428" y="323"/>
                    <a:pt x="428" y="323"/>
                    <a:pt x="428" y="323"/>
                  </a:cubicBezTo>
                  <a:lnTo>
                    <a:pt x="454" y="33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" name="เกาะสมุย (สุราษฎร์ธานี)">
              <a:extLst>
                <a:ext uri="{FF2B5EF4-FFF2-40B4-BE49-F238E27FC236}">
                  <a16:creationId xmlns:a16="http://schemas.microsoft.com/office/drawing/2014/main" id="{48A7364D-4EAD-42F7-B490-64FF6604D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336" y="5029668"/>
              <a:ext cx="60353" cy="62181"/>
            </a:xfrm>
            <a:custGeom>
              <a:avLst/>
              <a:gdLst>
                <a:gd name="T0" fmla="*/ 29 w 33"/>
                <a:gd name="T1" fmla="*/ 0 h 34"/>
                <a:gd name="T2" fmla="*/ 18 w 33"/>
                <a:gd name="T3" fmla="*/ 5 h 34"/>
                <a:gd name="T4" fmla="*/ 12 w 33"/>
                <a:gd name="T5" fmla="*/ 0 h 34"/>
                <a:gd name="T6" fmla="*/ 2 w 33"/>
                <a:gd name="T7" fmla="*/ 3 h 34"/>
                <a:gd name="T8" fmla="*/ 0 w 33"/>
                <a:gd name="T9" fmla="*/ 17 h 34"/>
                <a:gd name="T10" fmla="*/ 4 w 33"/>
                <a:gd name="T11" fmla="*/ 20 h 34"/>
                <a:gd name="T12" fmla="*/ 3 w 33"/>
                <a:gd name="T13" fmla="*/ 33 h 34"/>
                <a:gd name="T14" fmla="*/ 15 w 33"/>
                <a:gd name="T15" fmla="*/ 34 h 34"/>
                <a:gd name="T16" fmla="*/ 28 w 33"/>
                <a:gd name="T17" fmla="*/ 22 h 34"/>
                <a:gd name="T18" fmla="*/ 26 w 33"/>
                <a:gd name="T19" fmla="*/ 16 h 34"/>
                <a:gd name="T20" fmla="*/ 33 w 33"/>
                <a:gd name="T21" fmla="*/ 6 h 34"/>
                <a:gd name="T22" fmla="*/ 29 w 33"/>
                <a:gd name="T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34">
                  <a:moveTo>
                    <a:pt x="29" y="0"/>
                  </a:moveTo>
                  <a:lnTo>
                    <a:pt x="18" y="5"/>
                  </a:lnTo>
                  <a:lnTo>
                    <a:pt x="12" y="0"/>
                  </a:lnTo>
                  <a:lnTo>
                    <a:pt x="2" y="3"/>
                  </a:lnTo>
                  <a:lnTo>
                    <a:pt x="0" y="17"/>
                  </a:lnTo>
                  <a:lnTo>
                    <a:pt x="4" y="20"/>
                  </a:lnTo>
                  <a:lnTo>
                    <a:pt x="3" y="33"/>
                  </a:lnTo>
                  <a:lnTo>
                    <a:pt x="15" y="34"/>
                  </a:lnTo>
                  <a:lnTo>
                    <a:pt x="28" y="22"/>
                  </a:lnTo>
                  <a:lnTo>
                    <a:pt x="26" y="16"/>
                  </a:lnTo>
                  <a:lnTo>
                    <a:pt x="33" y="6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" name="เกาะพะงัน (สุราษฎร์ธานี)">
              <a:extLst>
                <a:ext uri="{FF2B5EF4-FFF2-40B4-BE49-F238E27FC236}">
                  <a16:creationId xmlns:a16="http://schemas.microsoft.com/office/drawing/2014/main" id="{6584A6F7-C5FC-4DCA-93AB-E8D17F256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309" y="4958342"/>
              <a:ext cx="43892" cy="38406"/>
            </a:xfrm>
            <a:custGeom>
              <a:avLst/>
              <a:gdLst>
                <a:gd name="T0" fmla="*/ 108 w 108"/>
                <a:gd name="T1" fmla="*/ 56 h 92"/>
                <a:gd name="T2" fmla="*/ 96 w 108"/>
                <a:gd name="T3" fmla="*/ 0 h 92"/>
                <a:gd name="T4" fmla="*/ 20 w 108"/>
                <a:gd name="T5" fmla="*/ 0 h 92"/>
                <a:gd name="T6" fmla="*/ 0 w 108"/>
                <a:gd name="T7" fmla="*/ 28 h 92"/>
                <a:gd name="T8" fmla="*/ 24 w 108"/>
                <a:gd name="T9" fmla="*/ 76 h 92"/>
                <a:gd name="T10" fmla="*/ 84 w 108"/>
                <a:gd name="T11" fmla="*/ 92 h 92"/>
                <a:gd name="T12" fmla="*/ 108 w 108"/>
                <a:gd name="T13" fmla="*/ 5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92">
                  <a:moveTo>
                    <a:pt x="108" y="56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6"/>
                    <a:pt x="80" y="92"/>
                    <a:pt x="84" y="92"/>
                  </a:cubicBezTo>
                  <a:cubicBezTo>
                    <a:pt x="88" y="92"/>
                    <a:pt x="108" y="56"/>
                    <a:pt x="108" y="5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" name="สุราษฎร์ธานี">
              <a:extLst>
                <a:ext uri="{FF2B5EF4-FFF2-40B4-BE49-F238E27FC236}">
                  <a16:creationId xmlns:a16="http://schemas.microsoft.com/office/drawing/2014/main" id="{1CD4735F-AC06-4AAC-828A-84161F587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798" y="4980288"/>
              <a:ext cx="477331" cy="515737"/>
            </a:xfrm>
            <a:custGeom>
              <a:avLst/>
              <a:gdLst>
                <a:gd name="T0" fmla="*/ 1116 w 1168"/>
                <a:gd name="T1" fmla="*/ 506 h 1262"/>
                <a:gd name="T2" fmla="*/ 1168 w 1168"/>
                <a:gd name="T3" fmla="*/ 553 h 1262"/>
                <a:gd name="T4" fmla="*/ 1132 w 1168"/>
                <a:gd name="T5" fmla="*/ 610 h 1262"/>
                <a:gd name="T6" fmla="*/ 1085 w 1168"/>
                <a:gd name="T7" fmla="*/ 709 h 1262"/>
                <a:gd name="T8" fmla="*/ 980 w 1168"/>
                <a:gd name="T9" fmla="*/ 756 h 1262"/>
                <a:gd name="T10" fmla="*/ 949 w 1168"/>
                <a:gd name="T11" fmla="*/ 897 h 1262"/>
                <a:gd name="T12" fmla="*/ 892 w 1168"/>
                <a:gd name="T13" fmla="*/ 1017 h 1262"/>
                <a:gd name="T14" fmla="*/ 829 w 1168"/>
                <a:gd name="T15" fmla="*/ 1085 h 1262"/>
                <a:gd name="T16" fmla="*/ 699 w 1168"/>
                <a:gd name="T17" fmla="*/ 1189 h 1262"/>
                <a:gd name="T18" fmla="*/ 699 w 1168"/>
                <a:gd name="T19" fmla="*/ 1262 h 1262"/>
                <a:gd name="T20" fmla="*/ 537 w 1168"/>
                <a:gd name="T21" fmla="*/ 1215 h 1262"/>
                <a:gd name="T22" fmla="*/ 438 w 1168"/>
                <a:gd name="T23" fmla="*/ 1017 h 1262"/>
                <a:gd name="T24" fmla="*/ 401 w 1168"/>
                <a:gd name="T25" fmla="*/ 939 h 1262"/>
                <a:gd name="T26" fmla="*/ 308 w 1168"/>
                <a:gd name="T27" fmla="*/ 954 h 1262"/>
                <a:gd name="T28" fmla="*/ 250 w 1168"/>
                <a:gd name="T29" fmla="*/ 954 h 1262"/>
                <a:gd name="T30" fmla="*/ 209 w 1168"/>
                <a:gd name="T31" fmla="*/ 949 h 1262"/>
                <a:gd name="T32" fmla="*/ 141 w 1168"/>
                <a:gd name="T33" fmla="*/ 970 h 1262"/>
                <a:gd name="T34" fmla="*/ 83 w 1168"/>
                <a:gd name="T35" fmla="*/ 944 h 1262"/>
                <a:gd name="T36" fmla="*/ 141 w 1168"/>
                <a:gd name="T37" fmla="*/ 824 h 1262"/>
                <a:gd name="T38" fmla="*/ 83 w 1168"/>
                <a:gd name="T39" fmla="*/ 772 h 1262"/>
                <a:gd name="T40" fmla="*/ 0 w 1168"/>
                <a:gd name="T41" fmla="*/ 683 h 1262"/>
                <a:gd name="T42" fmla="*/ 26 w 1168"/>
                <a:gd name="T43" fmla="*/ 600 h 1262"/>
                <a:gd name="T44" fmla="*/ 31 w 1168"/>
                <a:gd name="T45" fmla="*/ 537 h 1262"/>
                <a:gd name="T46" fmla="*/ 73 w 1168"/>
                <a:gd name="T47" fmla="*/ 433 h 1262"/>
                <a:gd name="T48" fmla="*/ 66 w 1168"/>
                <a:gd name="T49" fmla="*/ 363 h 1262"/>
                <a:gd name="T50" fmla="*/ 130 w 1168"/>
                <a:gd name="T51" fmla="*/ 318 h 1262"/>
                <a:gd name="T52" fmla="*/ 193 w 1168"/>
                <a:gd name="T53" fmla="*/ 339 h 1262"/>
                <a:gd name="T54" fmla="*/ 172 w 1168"/>
                <a:gd name="T55" fmla="*/ 292 h 1262"/>
                <a:gd name="T56" fmla="*/ 203 w 1168"/>
                <a:gd name="T57" fmla="*/ 240 h 1262"/>
                <a:gd name="T58" fmla="*/ 245 w 1168"/>
                <a:gd name="T59" fmla="*/ 187 h 1262"/>
                <a:gd name="T60" fmla="*/ 261 w 1168"/>
                <a:gd name="T61" fmla="*/ 104 h 1262"/>
                <a:gd name="T62" fmla="*/ 282 w 1168"/>
                <a:gd name="T63" fmla="*/ 88 h 1262"/>
                <a:gd name="T64" fmla="*/ 308 w 1168"/>
                <a:gd name="T65" fmla="*/ 26 h 1262"/>
                <a:gd name="T66" fmla="*/ 365 w 1168"/>
                <a:gd name="T67" fmla="*/ 0 h 1262"/>
                <a:gd name="T68" fmla="*/ 433 w 1168"/>
                <a:gd name="T69" fmla="*/ 36 h 1262"/>
                <a:gd name="T70" fmla="*/ 506 w 1168"/>
                <a:gd name="T71" fmla="*/ 26 h 1262"/>
                <a:gd name="T72" fmla="*/ 632 w 1168"/>
                <a:gd name="T73" fmla="*/ 21 h 1262"/>
                <a:gd name="T74" fmla="*/ 691 w 1168"/>
                <a:gd name="T75" fmla="*/ 137 h 1262"/>
                <a:gd name="T76" fmla="*/ 759 w 1168"/>
                <a:gd name="T77" fmla="*/ 281 h 1262"/>
                <a:gd name="T78" fmla="*/ 675 w 1168"/>
                <a:gd name="T79" fmla="*/ 369 h 1262"/>
                <a:gd name="T80" fmla="*/ 723 w 1168"/>
                <a:gd name="T81" fmla="*/ 437 h 1262"/>
                <a:gd name="T82" fmla="*/ 803 w 1168"/>
                <a:gd name="T83" fmla="*/ 481 h 1262"/>
                <a:gd name="T84" fmla="*/ 887 w 1168"/>
                <a:gd name="T85" fmla="*/ 465 h 1262"/>
                <a:gd name="T86" fmla="*/ 951 w 1168"/>
                <a:gd name="T87" fmla="*/ 393 h 1262"/>
                <a:gd name="T88" fmla="*/ 999 w 1168"/>
                <a:gd name="T89" fmla="*/ 405 h 1262"/>
                <a:gd name="T90" fmla="*/ 1027 w 1168"/>
                <a:gd name="T91" fmla="*/ 397 h 1262"/>
                <a:gd name="T92" fmla="*/ 1155 w 1168"/>
                <a:gd name="T93" fmla="*/ 361 h 1262"/>
                <a:gd name="T94" fmla="*/ 1168 w 1168"/>
                <a:gd name="T95" fmla="*/ 407 h 1262"/>
                <a:gd name="T96" fmla="*/ 1147 w 1168"/>
                <a:gd name="T97" fmla="*/ 480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68" h="1262">
                  <a:moveTo>
                    <a:pt x="1147" y="480"/>
                  </a:moveTo>
                  <a:cubicBezTo>
                    <a:pt x="1116" y="506"/>
                    <a:pt x="1116" y="506"/>
                    <a:pt x="1116" y="506"/>
                  </a:cubicBezTo>
                  <a:cubicBezTo>
                    <a:pt x="1126" y="542"/>
                    <a:pt x="1126" y="542"/>
                    <a:pt x="1126" y="542"/>
                  </a:cubicBezTo>
                  <a:cubicBezTo>
                    <a:pt x="1168" y="553"/>
                    <a:pt x="1168" y="553"/>
                    <a:pt x="1168" y="553"/>
                  </a:cubicBezTo>
                  <a:cubicBezTo>
                    <a:pt x="1168" y="594"/>
                    <a:pt x="1168" y="594"/>
                    <a:pt x="1168" y="594"/>
                  </a:cubicBezTo>
                  <a:cubicBezTo>
                    <a:pt x="1132" y="610"/>
                    <a:pt x="1132" y="610"/>
                    <a:pt x="1132" y="610"/>
                  </a:cubicBezTo>
                  <a:cubicBezTo>
                    <a:pt x="1126" y="667"/>
                    <a:pt x="1126" y="667"/>
                    <a:pt x="1126" y="667"/>
                  </a:cubicBezTo>
                  <a:cubicBezTo>
                    <a:pt x="1085" y="709"/>
                    <a:pt x="1085" y="709"/>
                    <a:pt x="1085" y="709"/>
                  </a:cubicBezTo>
                  <a:cubicBezTo>
                    <a:pt x="1006" y="719"/>
                    <a:pt x="1006" y="719"/>
                    <a:pt x="1006" y="719"/>
                  </a:cubicBezTo>
                  <a:cubicBezTo>
                    <a:pt x="980" y="756"/>
                    <a:pt x="980" y="756"/>
                    <a:pt x="980" y="756"/>
                  </a:cubicBezTo>
                  <a:cubicBezTo>
                    <a:pt x="965" y="819"/>
                    <a:pt x="965" y="819"/>
                    <a:pt x="965" y="819"/>
                  </a:cubicBezTo>
                  <a:cubicBezTo>
                    <a:pt x="949" y="897"/>
                    <a:pt x="949" y="897"/>
                    <a:pt x="949" y="897"/>
                  </a:cubicBezTo>
                  <a:cubicBezTo>
                    <a:pt x="897" y="965"/>
                    <a:pt x="897" y="965"/>
                    <a:pt x="897" y="965"/>
                  </a:cubicBezTo>
                  <a:cubicBezTo>
                    <a:pt x="892" y="1017"/>
                    <a:pt x="892" y="1017"/>
                    <a:pt x="892" y="1017"/>
                  </a:cubicBezTo>
                  <a:cubicBezTo>
                    <a:pt x="845" y="1038"/>
                    <a:pt x="845" y="1038"/>
                    <a:pt x="845" y="1038"/>
                  </a:cubicBezTo>
                  <a:cubicBezTo>
                    <a:pt x="829" y="1085"/>
                    <a:pt x="829" y="1085"/>
                    <a:pt x="829" y="1085"/>
                  </a:cubicBezTo>
                  <a:cubicBezTo>
                    <a:pt x="735" y="1116"/>
                    <a:pt x="735" y="1116"/>
                    <a:pt x="735" y="1116"/>
                  </a:cubicBezTo>
                  <a:cubicBezTo>
                    <a:pt x="699" y="1189"/>
                    <a:pt x="699" y="1189"/>
                    <a:pt x="699" y="1189"/>
                  </a:cubicBezTo>
                  <a:cubicBezTo>
                    <a:pt x="733" y="1253"/>
                    <a:pt x="733" y="1253"/>
                    <a:pt x="733" y="1253"/>
                  </a:cubicBezTo>
                  <a:cubicBezTo>
                    <a:pt x="699" y="1262"/>
                    <a:pt x="699" y="1262"/>
                    <a:pt x="699" y="1262"/>
                  </a:cubicBezTo>
                  <a:cubicBezTo>
                    <a:pt x="626" y="1215"/>
                    <a:pt x="626" y="1215"/>
                    <a:pt x="626" y="1215"/>
                  </a:cubicBezTo>
                  <a:cubicBezTo>
                    <a:pt x="537" y="1215"/>
                    <a:pt x="537" y="1215"/>
                    <a:pt x="537" y="1215"/>
                  </a:cubicBezTo>
                  <a:cubicBezTo>
                    <a:pt x="438" y="1147"/>
                    <a:pt x="438" y="1147"/>
                    <a:pt x="438" y="1147"/>
                  </a:cubicBezTo>
                  <a:cubicBezTo>
                    <a:pt x="438" y="1017"/>
                    <a:pt x="438" y="1017"/>
                    <a:pt x="438" y="1017"/>
                  </a:cubicBezTo>
                  <a:cubicBezTo>
                    <a:pt x="412" y="1001"/>
                    <a:pt x="412" y="1001"/>
                    <a:pt x="412" y="1001"/>
                  </a:cubicBezTo>
                  <a:cubicBezTo>
                    <a:pt x="401" y="939"/>
                    <a:pt x="401" y="939"/>
                    <a:pt x="401" y="939"/>
                  </a:cubicBezTo>
                  <a:cubicBezTo>
                    <a:pt x="344" y="928"/>
                    <a:pt x="344" y="928"/>
                    <a:pt x="344" y="928"/>
                  </a:cubicBezTo>
                  <a:cubicBezTo>
                    <a:pt x="308" y="954"/>
                    <a:pt x="308" y="954"/>
                    <a:pt x="308" y="954"/>
                  </a:cubicBezTo>
                  <a:cubicBezTo>
                    <a:pt x="271" y="939"/>
                    <a:pt x="271" y="939"/>
                    <a:pt x="271" y="939"/>
                  </a:cubicBezTo>
                  <a:cubicBezTo>
                    <a:pt x="250" y="954"/>
                    <a:pt x="250" y="954"/>
                    <a:pt x="250" y="954"/>
                  </a:cubicBezTo>
                  <a:cubicBezTo>
                    <a:pt x="229" y="970"/>
                    <a:pt x="229" y="970"/>
                    <a:pt x="229" y="970"/>
                  </a:cubicBezTo>
                  <a:cubicBezTo>
                    <a:pt x="209" y="949"/>
                    <a:pt x="209" y="949"/>
                    <a:pt x="209" y="949"/>
                  </a:cubicBezTo>
                  <a:cubicBezTo>
                    <a:pt x="177" y="949"/>
                    <a:pt x="177" y="949"/>
                    <a:pt x="177" y="949"/>
                  </a:cubicBezTo>
                  <a:cubicBezTo>
                    <a:pt x="141" y="970"/>
                    <a:pt x="141" y="970"/>
                    <a:pt x="141" y="970"/>
                  </a:cubicBezTo>
                  <a:cubicBezTo>
                    <a:pt x="109" y="970"/>
                    <a:pt x="109" y="970"/>
                    <a:pt x="109" y="970"/>
                  </a:cubicBezTo>
                  <a:cubicBezTo>
                    <a:pt x="83" y="944"/>
                    <a:pt x="83" y="944"/>
                    <a:pt x="83" y="944"/>
                  </a:cubicBezTo>
                  <a:cubicBezTo>
                    <a:pt x="125" y="902"/>
                    <a:pt x="125" y="902"/>
                    <a:pt x="125" y="902"/>
                  </a:cubicBezTo>
                  <a:cubicBezTo>
                    <a:pt x="141" y="824"/>
                    <a:pt x="141" y="824"/>
                    <a:pt x="141" y="824"/>
                  </a:cubicBezTo>
                  <a:cubicBezTo>
                    <a:pt x="99" y="813"/>
                    <a:pt x="99" y="813"/>
                    <a:pt x="99" y="813"/>
                  </a:cubicBezTo>
                  <a:cubicBezTo>
                    <a:pt x="83" y="772"/>
                    <a:pt x="83" y="772"/>
                    <a:pt x="83" y="772"/>
                  </a:cubicBezTo>
                  <a:cubicBezTo>
                    <a:pt x="10" y="746"/>
                    <a:pt x="10" y="746"/>
                    <a:pt x="10" y="746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47" y="657"/>
                    <a:pt x="47" y="657"/>
                    <a:pt x="47" y="657"/>
                  </a:cubicBezTo>
                  <a:cubicBezTo>
                    <a:pt x="26" y="600"/>
                    <a:pt x="26" y="600"/>
                    <a:pt x="26" y="600"/>
                  </a:cubicBezTo>
                  <a:cubicBezTo>
                    <a:pt x="47" y="579"/>
                    <a:pt x="47" y="579"/>
                    <a:pt x="47" y="579"/>
                  </a:cubicBezTo>
                  <a:cubicBezTo>
                    <a:pt x="31" y="537"/>
                    <a:pt x="31" y="537"/>
                    <a:pt x="31" y="537"/>
                  </a:cubicBezTo>
                  <a:cubicBezTo>
                    <a:pt x="42" y="480"/>
                    <a:pt x="42" y="480"/>
                    <a:pt x="42" y="480"/>
                  </a:cubicBezTo>
                  <a:cubicBezTo>
                    <a:pt x="73" y="433"/>
                    <a:pt x="73" y="433"/>
                    <a:pt x="73" y="433"/>
                  </a:cubicBezTo>
                  <a:cubicBezTo>
                    <a:pt x="78" y="386"/>
                    <a:pt x="78" y="386"/>
                    <a:pt x="78" y="386"/>
                  </a:cubicBezTo>
                  <a:cubicBezTo>
                    <a:pt x="66" y="363"/>
                    <a:pt x="66" y="363"/>
                    <a:pt x="66" y="363"/>
                  </a:cubicBezTo>
                  <a:cubicBezTo>
                    <a:pt x="99" y="318"/>
                    <a:pt x="99" y="318"/>
                    <a:pt x="99" y="318"/>
                  </a:cubicBezTo>
                  <a:cubicBezTo>
                    <a:pt x="130" y="318"/>
                    <a:pt x="130" y="318"/>
                    <a:pt x="130" y="318"/>
                  </a:cubicBezTo>
                  <a:cubicBezTo>
                    <a:pt x="151" y="339"/>
                    <a:pt x="151" y="339"/>
                    <a:pt x="151" y="339"/>
                  </a:cubicBezTo>
                  <a:cubicBezTo>
                    <a:pt x="193" y="339"/>
                    <a:pt x="193" y="339"/>
                    <a:pt x="193" y="33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72" y="292"/>
                    <a:pt x="172" y="292"/>
                    <a:pt x="172" y="292"/>
                  </a:cubicBezTo>
                  <a:cubicBezTo>
                    <a:pt x="172" y="266"/>
                    <a:pt x="172" y="266"/>
                    <a:pt x="172" y="266"/>
                  </a:cubicBezTo>
                  <a:cubicBezTo>
                    <a:pt x="203" y="240"/>
                    <a:pt x="203" y="240"/>
                    <a:pt x="203" y="240"/>
                  </a:cubicBezTo>
                  <a:cubicBezTo>
                    <a:pt x="240" y="214"/>
                    <a:pt x="240" y="214"/>
                    <a:pt x="240" y="214"/>
                  </a:cubicBezTo>
                  <a:cubicBezTo>
                    <a:pt x="245" y="187"/>
                    <a:pt x="245" y="187"/>
                    <a:pt x="245" y="187"/>
                  </a:cubicBezTo>
                  <a:cubicBezTo>
                    <a:pt x="276" y="156"/>
                    <a:pt x="276" y="156"/>
                    <a:pt x="276" y="156"/>
                  </a:cubicBezTo>
                  <a:cubicBezTo>
                    <a:pt x="261" y="104"/>
                    <a:pt x="261" y="104"/>
                    <a:pt x="261" y="104"/>
                  </a:cubicBezTo>
                  <a:cubicBezTo>
                    <a:pt x="258" y="103"/>
                    <a:pt x="258" y="103"/>
                    <a:pt x="258" y="103"/>
                  </a:cubicBezTo>
                  <a:cubicBezTo>
                    <a:pt x="282" y="88"/>
                    <a:pt x="282" y="88"/>
                    <a:pt x="282" y="88"/>
                  </a:cubicBezTo>
                  <a:cubicBezTo>
                    <a:pt x="282" y="47"/>
                    <a:pt x="282" y="47"/>
                    <a:pt x="282" y="47"/>
                  </a:cubicBezTo>
                  <a:cubicBezTo>
                    <a:pt x="308" y="26"/>
                    <a:pt x="308" y="26"/>
                    <a:pt x="308" y="26"/>
                  </a:cubicBezTo>
                  <a:cubicBezTo>
                    <a:pt x="344" y="26"/>
                    <a:pt x="344" y="26"/>
                    <a:pt x="344" y="26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33" y="36"/>
                    <a:pt x="433" y="36"/>
                    <a:pt x="433" y="36"/>
                  </a:cubicBezTo>
                  <a:cubicBezTo>
                    <a:pt x="469" y="47"/>
                    <a:pt x="469" y="47"/>
                    <a:pt x="469" y="47"/>
                  </a:cubicBezTo>
                  <a:cubicBezTo>
                    <a:pt x="506" y="26"/>
                    <a:pt x="506" y="26"/>
                    <a:pt x="506" y="26"/>
                  </a:cubicBezTo>
                  <a:cubicBezTo>
                    <a:pt x="537" y="21"/>
                    <a:pt x="537" y="21"/>
                    <a:pt x="537" y="21"/>
                  </a:cubicBezTo>
                  <a:cubicBezTo>
                    <a:pt x="632" y="21"/>
                    <a:pt x="632" y="21"/>
                    <a:pt x="632" y="21"/>
                  </a:cubicBezTo>
                  <a:cubicBezTo>
                    <a:pt x="643" y="57"/>
                    <a:pt x="643" y="57"/>
                    <a:pt x="643" y="57"/>
                  </a:cubicBezTo>
                  <a:cubicBezTo>
                    <a:pt x="691" y="137"/>
                    <a:pt x="691" y="137"/>
                    <a:pt x="691" y="137"/>
                  </a:cubicBezTo>
                  <a:cubicBezTo>
                    <a:pt x="695" y="209"/>
                    <a:pt x="695" y="209"/>
                    <a:pt x="695" y="209"/>
                  </a:cubicBezTo>
                  <a:cubicBezTo>
                    <a:pt x="759" y="281"/>
                    <a:pt x="759" y="281"/>
                    <a:pt x="759" y="281"/>
                  </a:cubicBezTo>
                  <a:cubicBezTo>
                    <a:pt x="759" y="281"/>
                    <a:pt x="703" y="309"/>
                    <a:pt x="699" y="321"/>
                  </a:cubicBezTo>
                  <a:cubicBezTo>
                    <a:pt x="695" y="333"/>
                    <a:pt x="675" y="369"/>
                    <a:pt x="675" y="369"/>
                  </a:cubicBezTo>
                  <a:cubicBezTo>
                    <a:pt x="703" y="421"/>
                    <a:pt x="703" y="421"/>
                    <a:pt x="703" y="421"/>
                  </a:cubicBezTo>
                  <a:cubicBezTo>
                    <a:pt x="723" y="437"/>
                    <a:pt x="723" y="437"/>
                    <a:pt x="723" y="437"/>
                  </a:cubicBezTo>
                  <a:cubicBezTo>
                    <a:pt x="799" y="449"/>
                    <a:pt x="799" y="449"/>
                    <a:pt x="799" y="449"/>
                  </a:cubicBezTo>
                  <a:cubicBezTo>
                    <a:pt x="803" y="481"/>
                    <a:pt x="803" y="481"/>
                    <a:pt x="803" y="481"/>
                  </a:cubicBezTo>
                  <a:cubicBezTo>
                    <a:pt x="847" y="449"/>
                    <a:pt x="847" y="449"/>
                    <a:pt x="847" y="449"/>
                  </a:cubicBezTo>
                  <a:cubicBezTo>
                    <a:pt x="847" y="449"/>
                    <a:pt x="879" y="461"/>
                    <a:pt x="887" y="465"/>
                  </a:cubicBezTo>
                  <a:cubicBezTo>
                    <a:pt x="895" y="469"/>
                    <a:pt x="939" y="437"/>
                    <a:pt x="939" y="437"/>
                  </a:cubicBezTo>
                  <a:cubicBezTo>
                    <a:pt x="951" y="393"/>
                    <a:pt x="951" y="393"/>
                    <a:pt x="951" y="393"/>
                  </a:cubicBezTo>
                  <a:cubicBezTo>
                    <a:pt x="979" y="389"/>
                    <a:pt x="979" y="389"/>
                    <a:pt x="979" y="389"/>
                  </a:cubicBezTo>
                  <a:cubicBezTo>
                    <a:pt x="999" y="405"/>
                    <a:pt x="999" y="405"/>
                    <a:pt x="999" y="405"/>
                  </a:cubicBezTo>
                  <a:cubicBezTo>
                    <a:pt x="1015" y="401"/>
                    <a:pt x="1015" y="401"/>
                    <a:pt x="1015" y="401"/>
                  </a:cubicBezTo>
                  <a:cubicBezTo>
                    <a:pt x="1027" y="397"/>
                    <a:pt x="1027" y="397"/>
                    <a:pt x="1027" y="397"/>
                  </a:cubicBezTo>
                  <a:cubicBezTo>
                    <a:pt x="1075" y="361"/>
                    <a:pt x="1075" y="361"/>
                    <a:pt x="1075" y="361"/>
                  </a:cubicBezTo>
                  <a:cubicBezTo>
                    <a:pt x="1155" y="361"/>
                    <a:pt x="1155" y="361"/>
                    <a:pt x="1155" y="361"/>
                  </a:cubicBezTo>
                  <a:cubicBezTo>
                    <a:pt x="1168" y="369"/>
                    <a:pt x="1168" y="369"/>
                    <a:pt x="1168" y="369"/>
                  </a:cubicBezTo>
                  <a:cubicBezTo>
                    <a:pt x="1168" y="407"/>
                    <a:pt x="1168" y="407"/>
                    <a:pt x="1168" y="407"/>
                  </a:cubicBezTo>
                  <a:cubicBezTo>
                    <a:pt x="1147" y="422"/>
                    <a:pt x="1147" y="422"/>
                    <a:pt x="1147" y="422"/>
                  </a:cubicBezTo>
                  <a:lnTo>
                    <a:pt x="1147" y="48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" name="สตูล">
              <a:extLst>
                <a:ext uri="{FF2B5EF4-FFF2-40B4-BE49-F238E27FC236}">
                  <a16:creationId xmlns:a16="http://schemas.microsoft.com/office/drawing/2014/main" id="{56E2181C-B71D-4209-A511-3725933ED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723" y="5894715"/>
              <a:ext cx="201174" cy="272500"/>
            </a:xfrm>
            <a:custGeom>
              <a:avLst/>
              <a:gdLst>
                <a:gd name="T0" fmla="*/ 458 w 490"/>
                <a:gd name="T1" fmla="*/ 344 h 669"/>
                <a:gd name="T2" fmla="*/ 479 w 490"/>
                <a:gd name="T3" fmla="*/ 376 h 669"/>
                <a:gd name="T4" fmla="*/ 479 w 490"/>
                <a:gd name="T5" fmla="*/ 403 h 669"/>
                <a:gd name="T6" fmla="*/ 457 w 490"/>
                <a:gd name="T7" fmla="*/ 381 h 669"/>
                <a:gd name="T8" fmla="*/ 435 w 490"/>
                <a:gd name="T9" fmla="*/ 399 h 669"/>
                <a:gd name="T10" fmla="*/ 424 w 490"/>
                <a:gd name="T11" fmla="*/ 409 h 669"/>
                <a:gd name="T12" fmla="*/ 436 w 490"/>
                <a:gd name="T13" fmla="*/ 421 h 669"/>
                <a:gd name="T14" fmla="*/ 436 w 490"/>
                <a:gd name="T15" fmla="*/ 453 h 669"/>
                <a:gd name="T16" fmla="*/ 424 w 490"/>
                <a:gd name="T17" fmla="*/ 469 h 669"/>
                <a:gd name="T18" fmla="*/ 440 w 490"/>
                <a:gd name="T19" fmla="*/ 513 h 669"/>
                <a:gd name="T20" fmla="*/ 420 w 490"/>
                <a:gd name="T21" fmla="*/ 517 h 669"/>
                <a:gd name="T22" fmla="*/ 417 w 490"/>
                <a:gd name="T23" fmla="*/ 605 h 669"/>
                <a:gd name="T24" fmla="*/ 400 w 490"/>
                <a:gd name="T25" fmla="*/ 669 h 669"/>
                <a:gd name="T26" fmla="*/ 372 w 490"/>
                <a:gd name="T27" fmla="*/ 565 h 669"/>
                <a:gd name="T28" fmla="*/ 384 w 490"/>
                <a:gd name="T29" fmla="*/ 541 h 669"/>
                <a:gd name="T30" fmla="*/ 376 w 490"/>
                <a:gd name="T31" fmla="*/ 537 h 669"/>
                <a:gd name="T32" fmla="*/ 352 w 490"/>
                <a:gd name="T33" fmla="*/ 537 h 669"/>
                <a:gd name="T34" fmla="*/ 332 w 490"/>
                <a:gd name="T35" fmla="*/ 549 h 669"/>
                <a:gd name="T36" fmla="*/ 300 w 490"/>
                <a:gd name="T37" fmla="*/ 533 h 669"/>
                <a:gd name="T38" fmla="*/ 288 w 490"/>
                <a:gd name="T39" fmla="*/ 505 h 669"/>
                <a:gd name="T40" fmla="*/ 288 w 490"/>
                <a:gd name="T41" fmla="*/ 473 h 669"/>
                <a:gd name="T42" fmla="*/ 252 w 490"/>
                <a:gd name="T43" fmla="*/ 445 h 669"/>
                <a:gd name="T44" fmla="*/ 228 w 490"/>
                <a:gd name="T45" fmla="*/ 441 h 669"/>
                <a:gd name="T46" fmla="*/ 212 w 490"/>
                <a:gd name="T47" fmla="*/ 389 h 669"/>
                <a:gd name="T48" fmla="*/ 172 w 490"/>
                <a:gd name="T49" fmla="*/ 385 h 669"/>
                <a:gd name="T50" fmla="*/ 96 w 490"/>
                <a:gd name="T51" fmla="*/ 309 h 669"/>
                <a:gd name="T52" fmla="*/ 80 w 490"/>
                <a:gd name="T53" fmla="*/ 273 h 669"/>
                <a:gd name="T54" fmla="*/ 44 w 490"/>
                <a:gd name="T55" fmla="*/ 265 h 669"/>
                <a:gd name="T56" fmla="*/ 20 w 490"/>
                <a:gd name="T57" fmla="*/ 221 h 669"/>
                <a:gd name="T58" fmla="*/ 0 w 490"/>
                <a:gd name="T59" fmla="*/ 105 h 669"/>
                <a:gd name="T60" fmla="*/ 38 w 490"/>
                <a:gd name="T61" fmla="*/ 67 h 669"/>
                <a:gd name="T62" fmla="*/ 104 w 490"/>
                <a:gd name="T63" fmla="*/ 73 h 669"/>
                <a:gd name="T64" fmla="*/ 174 w 490"/>
                <a:gd name="T65" fmla="*/ 35 h 669"/>
                <a:gd name="T66" fmla="*/ 213 w 490"/>
                <a:gd name="T67" fmla="*/ 0 h 669"/>
                <a:gd name="T68" fmla="*/ 250 w 490"/>
                <a:gd name="T69" fmla="*/ 16 h 669"/>
                <a:gd name="T70" fmla="*/ 274 w 490"/>
                <a:gd name="T71" fmla="*/ 64 h 669"/>
                <a:gd name="T72" fmla="*/ 281 w 490"/>
                <a:gd name="T73" fmla="*/ 78 h 669"/>
                <a:gd name="T74" fmla="*/ 307 w 490"/>
                <a:gd name="T75" fmla="*/ 94 h 669"/>
                <a:gd name="T76" fmla="*/ 339 w 490"/>
                <a:gd name="T77" fmla="*/ 76 h 669"/>
                <a:gd name="T78" fmla="*/ 344 w 490"/>
                <a:gd name="T79" fmla="*/ 73 h 669"/>
                <a:gd name="T80" fmla="*/ 344 w 490"/>
                <a:gd name="T81" fmla="*/ 141 h 669"/>
                <a:gd name="T82" fmla="*/ 364 w 490"/>
                <a:gd name="T83" fmla="*/ 178 h 669"/>
                <a:gd name="T84" fmla="*/ 364 w 490"/>
                <a:gd name="T85" fmla="*/ 204 h 669"/>
                <a:gd name="T86" fmla="*/ 406 w 490"/>
                <a:gd name="T87" fmla="*/ 251 h 669"/>
                <a:gd name="T88" fmla="*/ 463 w 490"/>
                <a:gd name="T89" fmla="*/ 251 h 669"/>
                <a:gd name="T90" fmla="*/ 490 w 490"/>
                <a:gd name="T91" fmla="*/ 287 h 669"/>
                <a:gd name="T92" fmla="*/ 458 w 490"/>
                <a:gd name="T93" fmla="*/ 344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0" h="669">
                  <a:moveTo>
                    <a:pt x="458" y="344"/>
                  </a:moveTo>
                  <a:cubicBezTo>
                    <a:pt x="479" y="376"/>
                    <a:pt x="479" y="376"/>
                    <a:pt x="479" y="376"/>
                  </a:cubicBezTo>
                  <a:cubicBezTo>
                    <a:pt x="479" y="403"/>
                    <a:pt x="479" y="403"/>
                    <a:pt x="479" y="403"/>
                  </a:cubicBezTo>
                  <a:cubicBezTo>
                    <a:pt x="469" y="393"/>
                    <a:pt x="457" y="381"/>
                    <a:pt x="457" y="381"/>
                  </a:cubicBezTo>
                  <a:cubicBezTo>
                    <a:pt x="435" y="399"/>
                    <a:pt x="435" y="399"/>
                    <a:pt x="435" y="399"/>
                  </a:cubicBezTo>
                  <a:cubicBezTo>
                    <a:pt x="424" y="409"/>
                    <a:pt x="424" y="409"/>
                    <a:pt x="424" y="409"/>
                  </a:cubicBezTo>
                  <a:cubicBezTo>
                    <a:pt x="436" y="421"/>
                    <a:pt x="436" y="421"/>
                    <a:pt x="436" y="421"/>
                  </a:cubicBezTo>
                  <a:cubicBezTo>
                    <a:pt x="436" y="453"/>
                    <a:pt x="436" y="453"/>
                    <a:pt x="436" y="453"/>
                  </a:cubicBezTo>
                  <a:cubicBezTo>
                    <a:pt x="424" y="469"/>
                    <a:pt x="424" y="469"/>
                    <a:pt x="424" y="469"/>
                  </a:cubicBezTo>
                  <a:cubicBezTo>
                    <a:pt x="440" y="513"/>
                    <a:pt x="440" y="513"/>
                    <a:pt x="440" y="513"/>
                  </a:cubicBezTo>
                  <a:cubicBezTo>
                    <a:pt x="420" y="517"/>
                    <a:pt x="420" y="517"/>
                    <a:pt x="420" y="517"/>
                  </a:cubicBezTo>
                  <a:cubicBezTo>
                    <a:pt x="417" y="605"/>
                    <a:pt x="417" y="605"/>
                    <a:pt x="417" y="605"/>
                  </a:cubicBezTo>
                  <a:cubicBezTo>
                    <a:pt x="400" y="669"/>
                    <a:pt x="400" y="669"/>
                    <a:pt x="400" y="669"/>
                  </a:cubicBezTo>
                  <a:cubicBezTo>
                    <a:pt x="372" y="565"/>
                    <a:pt x="372" y="565"/>
                    <a:pt x="372" y="565"/>
                  </a:cubicBezTo>
                  <a:cubicBezTo>
                    <a:pt x="384" y="541"/>
                    <a:pt x="384" y="541"/>
                    <a:pt x="384" y="541"/>
                  </a:cubicBezTo>
                  <a:cubicBezTo>
                    <a:pt x="376" y="537"/>
                    <a:pt x="376" y="537"/>
                    <a:pt x="376" y="537"/>
                  </a:cubicBezTo>
                  <a:cubicBezTo>
                    <a:pt x="352" y="537"/>
                    <a:pt x="352" y="537"/>
                    <a:pt x="352" y="537"/>
                  </a:cubicBezTo>
                  <a:cubicBezTo>
                    <a:pt x="332" y="549"/>
                    <a:pt x="332" y="549"/>
                    <a:pt x="332" y="549"/>
                  </a:cubicBezTo>
                  <a:cubicBezTo>
                    <a:pt x="300" y="533"/>
                    <a:pt x="300" y="533"/>
                    <a:pt x="300" y="533"/>
                  </a:cubicBezTo>
                  <a:cubicBezTo>
                    <a:pt x="288" y="505"/>
                    <a:pt x="288" y="505"/>
                    <a:pt x="288" y="505"/>
                  </a:cubicBezTo>
                  <a:cubicBezTo>
                    <a:pt x="288" y="473"/>
                    <a:pt x="288" y="473"/>
                    <a:pt x="288" y="473"/>
                  </a:cubicBezTo>
                  <a:cubicBezTo>
                    <a:pt x="252" y="445"/>
                    <a:pt x="252" y="445"/>
                    <a:pt x="252" y="445"/>
                  </a:cubicBezTo>
                  <a:cubicBezTo>
                    <a:pt x="228" y="441"/>
                    <a:pt x="228" y="441"/>
                    <a:pt x="228" y="441"/>
                  </a:cubicBezTo>
                  <a:cubicBezTo>
                    <a:pt x="212" y="389"/>
                    <a:pt x="212" y="389"/>
                    <a:pt x="212" y="389"/>
                  </a:cubicBezTo>
                  <a:cubicBezTo>
                    <a:pt x="172" y="385"/>
                    <a:pt x="172" y="385"/>
                    <a:pt x="172" y="385"/>
                  </a:cubicBezTo>
                  <a:cubicBezTo>
                    <a:pt x="96" y="309"/>
                    <a:pt x="96" y="309"/>
                    <a:pt x="96" y="309"/>
                  </a:cubicBezTo>
                  <a:cubicBezTo>
                    <a:pt x="80" y="273"/>
                    <a:pt x="80" y="273"/>
                    <a:pt x="80" y="273"/>
                  </a:cubicBezTo>
                  <a:cubicBezTo>
                    <a:pt x="44" y="265"/>
                    <a:pt x="44" y="265"/>
                    <a:pt x="44" y="26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53" y="73"/>
                    <a:pt x="77" y="79"/>
                    <a:pt x="104" y="73"/>
                  </a:cubicBezTo>
                  <a:cubicBezTo>
                    <a:pt x="126" y="68"/>
                    <a:pt x="152" y="51"/>
                    <a:pt x="174" y="35"/>
                  </a:cubicBezTo>
                  <a:cubicBezTo>
                    <a:pt x="196" y="17"/>
                    <a:pt x="213" y="0"/>
                    <a:pt x="213" y="0"/>
                  </a:cubicBezTo>
                  <a:cubicBezTo>
                    <a:pt x="250" y="16"/>
                    <a:pt x="250" y="16"/>
                    <a:pt x="250" y="16"/>
                  </a:cubicBezTo>
                  <a:cubicBezTo>
                    <a:pt x="274" y="64"/>
                    <a:pt x="274" y="64"/>
                    <a:pt x="274" y="64"/>
                  </a:cubicBezTo>
                  <a:cubicBezTo>
                    <a:pt x="281" y="78"/>
                    <a:pt x="281" y="78"/>
                    <a:pt x="281" y="78"/>
                  </a:cubicBezTo>
                  <a:cubicBezTo>
                    <a:pt x="307" y="94"/>
                    <a:pt x="307" y="94"/>
                    <a:pt x="307" y="94"/>
                  </a:cubicBezTo>
                  <a:cubicBezTo>
                    <a:pt x="339" y="76"/>
                    <a:pt x="339" y="76"/>
                    <a:pt x="339" y="76"/>
                  </a:cubicBezTo>
                  <a:cubicBezTo>
                    <a:pt x="344" y="73"/>
                    <a:pt x="344" y="73"/>
                    <a:pt x="344" y="73"/>
                  </a:cubicBezTo>
                  <a:cubicBezTo>
                    <a:pt x="344" y="141"/>
                    <a:pt x="344" y="141"/>
                    <a:pt x="344" y="141"/>
                  </a:cubicBezTo>
                  <a:cubicBezTo>
                    <a:pt x="364" y="178"/>
                    <a:pt x="364" y="178"/>
                    <a:pt x="364" y="178"/>
                  </a:cubicBezTo>
                  <a:cubicBezTo>
                    <a:pt x="364" y="204"/>
                    <a:pt x="364" y="204"/>
                    <a:pt x="364" y="204"/>
                  </a:cubicBezTo>
                  <a:cubicBezTo>
                    <a:pt x="406" y="251"/>
                    <a:pt x="406" y="251"/>
                    <a:pt x="406" y="251"/>
                  </a:cubicBezTo>
                  <a:cubicBezTo>
                    <a:pt x="463" y="251"/>
                    <a:pt x="463" y="251"/>
                    <a:pt x="463" y="251"/>
                  </a:cubicBezTo>
                  <a:cubicBezTo>
                    <a:pt x="469" y="251"/>
                    <a:pt x="490" y="287"/>
                    <a:pt x="490" y="287"/>
                  </a:cubicBezTo>
                  <a:lnTo>
                    <a:pt x="458" y="34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" name="พัทลุง">
              <a:extLst>
                <a:ext uri="{FF2B5EF4-FFF2-40B4-BE49-F238E27FC236}">
                  <a16:creationId xmlns:a16="http://schemas.microsoft.com/office/drawing/2014/main" id="{0CC145E3-A0B8-4B74-878F-B8DC4AF43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327" y="5645991"/>
              <a:ext cx="245066" cy="287131"/>
            </a:xfrm>
            <a:custGeom>
              <a:avLst/>
              <a:gdLst>
                <a:gd name="T0" fmla="*/ 599 w 599"/>
                <a:gd name="T1" fmla="*/ 522 h 704"/>
                <a:gd name="T2" fmla="*/ 583 w 599"/>
                <a:gd name="T3" fmla="*/ 563 h 704"/>
                <a:gd name="T4" fmla="*/ 557 w 599"/>
                <a:gd name="T5" fmla="*/ 522 h 704"/>
                <a:gd name="T6" fmla="*/ 541 w 599"/>
                <a:gd name="T7" fmla="*/ 532 h 704"/>
                <a:gd name="T8" fmla="*/ 505 w 599"/>
                <a:gd name="T9" fmla="*/ 600 h 704"/>
                <a:gd name="T10" fmla="*/ 411 w 599"/>
                <a:gd name="T11" fmla="*/ 626 h 704"/>
                <a:gd name="T12" fmla="*/ 359 w 599"/>
                <a:gd name="T13" fmla="*/ 657 h 704"/>
                <a:gd name="T14" fmla="*/ 322 w 599"/>
                <a:gd name="T15" fmla="*/ 652 h 704"/>
                <a:gd name="T16" fmla="*/ 286 w 599"/>
                <a:gd name="T17" fmla="*/ 668 h 704"/>
                <a:gd name="T18" fmla="*/ 276 w 599"/>
                <a:gd name="T19" fmla="*/ 686 h 704"/>
                <a:gd name="T20" fmla="*/ 244 w 599"/>
                <a:gd name="T21" fmla="*/ 704 h 704"/>
                <a:gd name="T22" fmla="*/ 218 w 599"/>
                <a:gd name="T23" fmla="*/ 688 h 704"/>
                <a:gd name="T24" fmla="*/ 211 w 599"/>
                <a:gd name="T25" fmla="*/ 674 h 704"/>
                <a:gd name="T26" fmla="*/ 187 w 599"/>
                <a:gd name="T27" fmla="*/ 626 h 704"/>
                <a:gd name="T28" fmla="*/ 166 w 599"/>
                <a:gd name="T29" fmla="*/ 574 h 704"/>
                <a:gd name="T30" fmla="*/ 187 w 599"/>
                <a:gd name="T31" fmla="*/ 537 h 704"/>
                <a:gd name="T32" fmla="*/ 166 w 599"/>
                <a:gd name="T33" fmla="*/ 501 h 704"/>
                <a:gd name="T34" fmla="*/ 134 w 599"/>
                <a:gd name="T35" fmla="*/ 480 h 704"/>
                <a:gd name="T36" fmla="*/ 88 w 599"/>
                <a:gd name="T37" fmla="*/ 344 h 704"/>
                <a:gd name="T38" fmla="*/ 88 w 599"/>
                <a:gd name="T39" fmla="*/ 308 h 704"/>
                <a:gd name="T40" fmla="*/ 51 w 599"/>
                <a:gd name="T41" fmla="*/ 276 h 704"/>
                <a:gd name="T42" fmla="*/ 46 w 599"/>
                <a:gd name="T43" fmla="*/ 224 h 704"/>
                <a:gd name="T44" fmla="*/ 72 w 599"/>
                <a:gd name="T45" fmla="*/ 203 h 704"/>
                <a:gd name="T46" fmla="*/ 61 w 599"/>
                <a:gd name="T47" fmla="*/ 172 h 704"/>
                <a:gd name="T48" fmla="*/ 30 w 599"/>
                <a:gd name="T49" fmla="*/ 162 h 704"/>
                <a:gd name="T50" fmla="*/ 30 w 599"/>
                <a:gd name="T51" fmla="*/ 115 h 704"/>
                <a:gd name="T52" fmla="*/ 0 w 599"/>
                <a:gd name="T53" fmla="*/ 41 h 704"/>
                <a:gd name="T54" fmla="*/ 30 w 599"/>
                <a:gd name="T55" fmla="*/ 36 h 704"/>
                <a:gd name="T56" fmla="*/ 67 w 599"/>
                <a:gd name="T57" fmla="*/ 0 h 704"/>
                <a:gd name="T58" fmla="*/ 140 w 599"/>
                <a:gd name="T59" fmla="*/ 16 h 704"/>
                <a:gd name="T60" fmla="*/ 176 w 599"/>
                <a:gd name="T61" fmla="*/ 16 h 704"/>
                <a:gd name="T62" fmla="*/ 281 w 599"/>
                <a:gd name="T63" fmla="*/ 47 h 704"/>
                <a:gd name="T64" fmla="*/ 312 w 599"/>
                <a:gd name="T65" fmla="*/ 26 h 704"/>
                <a:gd name="T66" fmla="*/ 380 w 599"/>
                <a:gd name="T67" fmla="*/ 26 h 704"/>
                <a:gd name="T68" fmla="*/ 400 w 599"/>
                <a:gd name="T69" fmla="*/ 63 h 704"/>
                <a:gd name="T70" fmla="*/ 400 w 599"/>
                <a:gd name="T71" fmla="*/ 94 h 704"/>
                <a:gd name="T72" fmla="*/ 427 w 599"/>
                <a:gd name="T73" fmla="*/ 136 h 704"/>
                <a:gd name="T74" fmla="*/ 437 w 599"/>
                <a:gd name="T75" fmla="*/ 235 h 704"/>
                <a:gd name="T76" fmla="*/ 427 w 599"/>
                <a:gd name="T77" fmla="*/ 302 h 704"/>
                <a:gd name="T78" fmla="*/ 458 w 599"/>
                <a:gd name="T79" fmla="*/ 355 h 704"/>
                <a:gd name="T80" fmla="*/ 500 w 599"/>
                <a:gd name="T81" fmla="*/ 355 h 704"/>
                <a:gd name="T82" fmla="*/ 541 w 599"/>
                <a:gd name="T83" fmla="*/ 329 h 704"/>
                <a:gd name="T84" fmla="*/ 567 w 599"/>
                <a:gd name="T85" fmla="*/ 355 h 704"/>
                <a:gd name="T86" fmla="*/ 557 w 599"/>
                <a:gd name="T87" fmla="*/ 412 h 704"/>
                <a:gd name="T88" fmla="*/ 578 w 599"/>
                <a:gd name="T89" fmla="*/ 428 h 704"/>
                <a:gd name="T90" fmla="*/ 599 w 599"/>
                <a:gd name="T91" fmla="*/ 52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99" h="704">
                  <a:moveTo>
                    <a:pt x="599" y="522"/>
                  </a:moveTo>
                  <a:cubicBezTo>
                    <a:pt x="583" y="563"/>
                    <a:pt x="583" y="563"/>
                    <a:pt x="583" y="563"/>
                  </a:cubicBezTo>
                  <a:cubicBezTo>
                    <a:pt x="557" y="522"/>
                    <a:pt x="557" y="522"/>
                    <a:pt x="557" y="522"/>
                  </a:cubicBezTo>
                  <a:cubicBezTo>
                    <a:pt x="541" y="532"/>
                    <a:pt x="541" y="532"/>
                    <a:pt x="541" y="532"/>
                  </a:cubicBezTo>
                  <a:cubicBezTo>
                    <a:pt x="505" y="600"/>
                    <a:pt x="505" y="600"/>
                    <a:pt x="505" y="600"/>
                  </a:cubicBezTo>
                  <a:cubicBezTo>
                    <a:pt x="411" y="626"/>
                    <a:pt x="411" y="626"/>
                    <a:pt x="411" y="626"/>
                  </a:cubicBezTo>
                  <a:cubicBezTo>
                    <a:pt x="359" y="657"/>
                    <a:pt x="359" y="657"/>
                    <a:pt x="359" y="657"/>
                  </a:cubicBezTo>
                  <a:cubicBezTo>
                    <a:pt x="322" y="652"/>
                    <a:pt x="322" y="652"/>
                    <a:pt x="322" y="652"/>
                  </a:cubicBezTo>
                  <a:cubicBezTo>
                    <a:pt x="286" y="668"/>
                    <a:pt x="286" y="668"/>
                    <a:pt x="286" y="668"/>
                  </a:cubicBezTo>
                  <a:cubicBezTo>
                    <a:pt x="276" y="686"/>
                    <a:pt x="276" y="686"/>
                    <a:pt x="276" y="686"/>
                  </a:cubicBezTo>
                  <a:cubicBezTo>
                    <a:pt x="244" y="704"/>
                    <a:pt x="244" y="704"/>
                    <a:pt x="244" y="704"/>
                  </a:cubicBezTo>
                  <a:cubicBezTo>
                    <a:pt x="218" y="688"/>
                    <a:pt x="218" y="688"/>
                    <a:pt x="218" y="688"/>
                  </a:cubicBezTo>
                  <a:cubicBezTo>
                    <a:pt x="211" y="674"/>
                    <a:pt x="211" y="674"/>
                    <a:pt x="211" y="674"/>
                  </a:cubicBezTo>
                  <a:cubicBezTo>
                    <a:pt x="187" y="626"/>
                    <a:pt x="187" y="626"/>
                    <a:pt x="187" y="626"/>
                  </a:cubicBezTo>
                  <a:cubicBezTo>
                    <a:pt x="166" y="574"/>
                    <a:pt x="166" y="574"/>
                    <a:pt x="166" y="574"/>
                  </a:cubicBezTo>
                  <a:cubicBezTo>
                    <a:pt x="187" y="537"/>
                    <a:pt x="187" y="537"/>
                    <a:pt x="187" y="537"/>
                  </a:cubicBezTo>
                  <a:cubicBezTo>
                    <a:pt x="166" y="501"/>
                    <a:pt x="166" y="501"/>
                    <a:pt x="166" y="501"/>
                  </a:cubicBezTo>
                  <a:cubicBezTo>
                    <a:pt x="134" y="480"/>
                    <a:pt x="134" y="480"/>
                    <a:pt x="134" y="480"/>
                  </a:cubicBezTo>
                  <a:cubicBezTo>
                    <a:pt x="88" y="344"/>
                    <a:pt x="88" y="344"/>
                    <a:pt x="88" y="344"/>
                  </a:cubicBezTo>
                  <a:cubicBezTo>
                    <a:pt x="88" y="308"/>
                    <a:pt x="88" y="308"/>
                    <a:pt x="88" y="308"/>
                  </a:cubicBezTo>
                  <a:cubicBezTo>
                    <a:pt x="51" y="276"/>
                    <a:pt x="51" y="276"/>
                    <a:pt x="51" y="276"/>
                  </a:cubicBezTo>
                  <a:cubicBezTo>
                    <a:pt x="46" y="224"/>
                    <a:pt x="46" y="224"/>
                    <a:pt x="46" y="224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61" y="172"/>
                    <a:pt x="61" y="172"/>
                    <a:pt x="61" y="172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76" y="16"/>
                    <a:pt x="176" y="16"/>
                    <a:pt x="176" y="16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312" y="26"/>
                    <a:pt x="312" y="26"/>
                    <a:pt x="312" y="26"/>
                  </a:cubicBezTo>
                  <a:cubicBezTo>
                    <a:pt x="380" y="26"/>
                    <a:pt x="380" y="26"/>
                    <a:pt x="380" y="26"/>
                  </a:cubicBezTo>
                  <a:cubicBezTo>
                    <a:pt x="400" y="63"/>
                    <a:pt x="400" y="63"/>
                    <a:pt x="400" y="63"/>
                  </a:cubicBezTo>
                  <a:cubicBezTo>
                    <a:pt x="400" y="94"/>
                    <a:pt x="400" y="94"/>
                    <a:pt x="400" y="94"/>
                  </a:cubicBezTo>
                  <a:cubicBezTo>
                    <a:pt x="427" y="136"/>
                    <a:pt x="427" y="136"/>
                    <a:pt x="427" y="136"/>
                  </a:cubicBezTo>
                  <a:cubicBezTo>
                    <a:pt x="437" y="235"/>
                    <a:pt x="437" y="235"/>
                    <a:pt x="437" y="235"/>
                  </a:cubicBezTo>
                  <a:cubicBezTo>
                    <a:pt x="437" y="235"/>
                    <a:pt x="421" y="297"/>
                    <a:pt x="427" y="302"/>
                  </a:cubicBezTo>
                  <a:cubicBezTo>
                    <a:pt x="432" y="308"/>
                    <a:pt x="453" y="355"/>
                    <a:pt x="458" y="355"/>
                  </a:cubicBezTo>
                  <a:cubicBezTo>
                    <a:pt x="500" y="355"/>
                    <a:pt x="500" y="355"/>
                    <a:pt x="500" y="355"/>
                  </a:cubicBezTo>
                  <a:cubicBezTo>
                    <a:pt x="541" y="329"/>
                    <a:pt x="541" y="329"/>
                    <a:pt x="541" y="329"/>
                  </a:cubicBezTo>
                  <a:cubicBezTo>
                    <a:pt x="567" y="355"/>
                    <a:pt x="567" y="355"/>
                    <a:pt x="567" y="355"/>
                  </a:cubicBezTo>
                  <a:cubicBezTo>
                    <a:pt x="557" y="412"/>
                    <a:pt x="557" y="412"/>
                    <a:pt x="557" y="412"/>
                  </a:cubicBezTo>
                  <a:cubicBezTo>
                    <a:pt x="578" y="428"/>
                    <a:pt x="578" y="428"/>
                    <a:pt x="578" y="428"/>
                  </a:cubicBezTo>
                  <a:lnTo>
                    <a:pt x="599" y="52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" name="สงขลา">
              <a:extLst>
                <a:ext uri="{FF2B5EF4-FFF2-40B4-BE49-F238E27FC236}">
                  <a16:creationId xmlns:a16="http://schemas.microsoft.com/office/drawing/2014/main" id="{D8DA2803-A700-4798-86BD-8AAF5ED88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716" y="5631360"/>
              <a:ext cx="378573" cy="590720"/>
            </a:xfrm>
            <a:custGeom>
              <a:avLst/>
              <a:gdLst>
                <a:gd name="T0" fmla="*/ 921 w 922"/>
                <a:gd name="T1" fmla="*/ 1170 h 1449"/>
                <a:gd name="T2" fmla="*/ 865 w 922"/>
                <a:gd name="T3" fmla="*/ 1249 h 1449"/>
                <a:gd name="T4" fmla="*/ 808 w 922"/>
                <a:gd name="T5" fmla="*/ 1281 h 1449"/>
                <a:gd name="T6" fmla="*/ 761 w 922"/>
                <a:gd name="T7" fmla="*/ 1348 h 1449"/>
                <a:gd name="T8" fmla="*/ 776 w 922"/>
                <a:gd name="T9" fmla="*/ 1415 h 1449"/>
                <a:gd name="T10" fmla="*/ 718 w 922"/>
                <a:gd name="T11" fmla="*/ 1449 h 1449"/>
                <a:gd name="T12" fmla="*/ 678 w 922"/>
                <a:gd name="T13" fmla="*/ 1449 h 1449"/>
                <a:gd name="T14" fmla="*/ 614 w 922"/>
                <a:gd name="T15" fmla="*/ 1257 h 1449"/>
                <a:gd name="T16" fmla="*/ 583 w 922"/>
                <a:gd name="T17" fmla="*/ 1226 h 1449"/>
                <a:gd name="T18" fmla="*/ 554 w 922"/>
                <a:gd name="T19" fmla="*/ 1253 h 1449"/>
                <a:gd name="T20" fmla="*/ 494 w 922"/>
                <a:gd name="T21" fmla="*/ 1269 h 1449"/>
                <a:gd name="T22" fmla="*/ 386 w 922"/>
                <a:gd name="T23" fmla="*/ 1229 h 1449"/>
                <a:gd name="T24" fmla="*/ 290 w 922"/>
                <a:gd name="T25" fmla="*/ 1205 h 1449"/>
                <a:gd name="T26" fmla="*/ 205 w 922"/>
                <a:gd name="T27" fmla="*/ 1133 h 1449"/>
                <a:gd name="T28" fmla="*/ 222 w 922"/>
                <a:gd name="T29" fmla="*/ 1077 h 1449"/>
                <a:gd name="T30" fmla="*/ 193 w 922"/>
                <a:gd name="T31" fmla="*/ 1037 h 1449"/>
                <a:gd name="T32" fmla="*/ 153 w 922"/>
                <a:gd name="T33" fmla="*/ 1061 h 1449"/>
                <a:gd name="T34" fmla="*/ 140 w 922"/>
                <a:gd name="T35" fmla="*/ 1020 h 1449"/>
                <a:gd name="T36" fmla="*/ 151 w 922"/>
                <a:gd name="T37" fmla="*/ 931 h 1449"/>
                <a:gd name="T38" fmla="*/ 67 w 922"/>
                <a:gd name="T39" fmla="*/ 895 h 1449"/>
                <a:gd name="T40" fmla="*/ 25 w 922"/>
                <a:gd name="T41" fmla="*/ 822 h 1449"/>
                <a:gd name="T42" fmla="*/ 5 w 922"/>
                <a:gd name="T43" fmla="*/ 717 h 1449"/>
                <a:gd name="T44" fmla="*/ 10 w 922"/>
                <a:gd name="T45" fmla="*/ 702 h 1449"/>
                <a:gd name="T46" fmla="*/ 83 w 922"/>
                <a:gd name="T47" fmla="*/ 691 h 1449"/>
                <a:gd name="T48" fmla="*/ 229 w 922"/>
                <a:gd name="T49" fmla="*/ 634 h 1449"/>
                <a:gd name="T50" fmla="*/ 281 w 922"/>
                <a:gd name="T51" fmla="*/ 556 h 1449"/>
                <a:gd name="T52" fmla="*/ 323 w 922"/>
                <a:gd name="T53" fmla="*/ 556 h 1449"/>
                <a:gd name="T54" fmla="*/ 281 w 922"/>
                <a:gd name="T55" fmla="*/ 446 h 1449"/>
                <a:gd name="T56" fmla="*/ 265 w 922"/>
                <a:gd name="T57" fmla="*/ 363 h 1449"/>
                <a:gd name="T58" fmla="*/ 182 w 922"/>
                <a:gd name="T59" fmla="*/ 389 h 1449"/>
                <a:gd name="T60" fmla="*/ 161 w 922"/>
                <a:gd name="T61" fmla="*/ 269 h 1449"/>
                <a:gd name="T62" fmla="*/ 124 w 922"/>
                <a:gd name="T63" fmla="*/ 128 h 1449"/>
                <a:gd name="T64" fmla="*/ 104 w 922"/>
                <a:gd name="T65" fmla="*/ 60 h 1449"/>
                <a:gd name="T66" fmla="*/ 177 w 922"/>
                <a:gd name="T67" fmla="*/ 18 h 1449"/>
                <a:gd name="T68" fmla="*/ 245 w 922"/>
                <a:gd name="T69" fmla="*/ 49 h 1449"/>
                <a:gd name="T70" fmla="*/ 366 w 922"/>
                <a:gd name="T71" fmla="*/ 465 h 1449"/>
                <a:gd name="T72" fmla="*/ 426 w 922"/>
                <a:gd name="T73" fmla="*/ 581 h 1449"/>
                <a:gd name="T74" fmla="*/ 474 w 922"/>
                <a:gd name="T75" fmla="*/ 613 h 1449"/>
                <a:gd name="T76" fmla="*/ 578 w 922"/>
                <a:gd name="T77" fmla="*/ 777 h 1449"/>
                <a:gd name="T78" fmla="*/ 686 w 922"/>
                <a:gd name="T79" fmla="*/ 833 h 1449"/>
                <a:gd name="T80" fmla="*/ 800 w 922"/>
                <a:gd name="T81" fmla="*/ 908 h 1449"/>
                <a:gd name="T82" fmla="*/ 807 w 922"/>
                <a:gd name="T83" fmla="*/ 912 h 1449"/>
                <a:gd name="T84" fmla="*/ 822 w 922"/>
                <a:gd name="T85" fmla="*/ 921 h 1449"/>
                <a:gd name="T86" fmla="*/ 870 w 922"/>
                <a:gd name="T87" fmla="*/ 968 h 1449"/>
                <a:gd name="T88" fmla="*/ 844 w 922"/>
                <a:gd name="T89" fmla="*/ 1051 h 1449"/>
                <a:gd name="T90" fmla="*/ 886 w 922"/>
                <a:gd name="T91" fmla="*/ 1124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2" h="1449">
                  <a:moveTo>
                    <a:pt x="922" y="1166"/>
                  </a:moveTo>
                  <a:cubicBezTo>
                    <a:pt x="921" y="1170"/>
                    <a:pt x="921" y="1170"/>
                    <a:pt x="921" y="1170"/>
                  </a:cubicBezTo>
                  <a:cubicBezTo>
                    <a:pt x="902" y="1218"/>
                    <a:pt x="902" y="1218"/>
                    <a:pt x="902" y="1218"/>
                  </a:cubicBezTo>
                  <a:cubicBezTo>
                    <a:pt x="865" y="1249"/>
                    <a:pt x="865" y="1249"/>
                    <a:pt x="865" y="1249"/>
                  </a:cubicBezTo>
                  <a:cubicBezTo>
                    <a:pt x="870" y="1286"/>
                    <a:pt x="870" y="1286"/>
                    <a:pt x="870" y="1286"/>
                  </a:cubicBezTo>
                  <a:cubicBezTo>
                    <a:pt x="808" y="1281"/>
                    <a:pt x="808" y="1281"/>
                    <a:pt x="808" y="1281"/>
                  </a:cubicBezTo>
                  <a:cubicBezTo>
                    <a:pt x="766" y="1312"/>
                    <a:pt x="766" y="1312"/>
                    <a:pt x="766" y="1312"/>
                  </a:cubicBezTo>
                  <a:cubicBezTo>
                    <a:pt x="761" y="1348"/>
                    <a:pt x="761" y="1348"/>
                    <a:pt x="761" y="1348"/>
                  </a:cubicBezTo>
                  <a:cubicBezTo>
                    <a:pt x="776" y="1380"/>
                    <a:pt x="776" y="1380"/>
                    <a:pt x="776" y="1380"/>
                  </a:cubicBezTo>
                  <a:cubicBezTo>
                    <a:pt x="776" y="1415"/>
                    <a:pt x="776" y="1415"/>
                    <a:pt x="776" y="1415"/>
                  </a:cubicBezTo>
                  <a:cubicBezTo>
                    <a:pt x="754" y="1449"/>
                    <a:pt x="754" y="1449"/>
                    <a:pt x="754" y="1449"/>
                  </a:cubicBezTo>
                  <a:cubicBezTo>
                    <a:pt x="718" y="1449"/>
                    <a:pt x="718" y="1449"/>
                    <a:pt x="718" y="1449"/>
                  </a:cubicBezTo>
                  <a:cubicBezTo>
                    <a:pt x="698" y="1429"/>
                    <a:pt x="698" y="1429"/>
                    <a:pt x="698" y="1429"/>
                  </a:cubicBezTo>
                  <a:cubicBezTo>
                    <a:pt x="678" y="1449"/>
                    <a:pt x="678" y="1449"/>
                    <a:pt x="678" y="1449"/>
                  </a:cubicBezTo>
                  <a:cubicBezTo>
                    <a:pt x="646" y="1277"/>
                    <a:pt x="646" y="1277"/>
                    <a:pt x="646" y="1277"/>
                  </a:cubicBezTo>
                  <a:cubicBezTo>
                    <a:pt x="614" y="1257"/>
                    <a:pt x="614" y="1257"/>
                    <a:pt x="614" y="1257"/>
                  </a:cubicBezTo>
                  <a:cubicBezTo>
                    <a:pt x="594" y="1257"/>
                    <a:pt x="594" y="1257"/>
                    <a:pt x="594" y="1257"/>
                  </a:cubicBezTo>
                  <a:cubicBezTo>
                    <a:pt x="583" y="1226"/>
                    <a:pt x="583" y="1226"/>
                    <a:pt x="583" y="1226"/>
                  </a:cubicBezTo>
                  <a:cubicBezTo>
                    <a:pt x="582" y="1221"/>
                    <a:pt x="582" y="1221"/>
                    <a:pt x="582" y="1221"/>
                  </a:cubicBezTo>
                  <a:cubicBezTo>
                    <a:pt x="554" y="1253"/>
                    <a:pt x="554" y="1253"/>
                    <a:pt x="554" y="1253"/>
                  </a:cubicBezTo>
                  <a:cubicBezTo>
                    <a:pt x="514" y="1273"/>
                    <a:pt x="514" y="1273"/>
                    <a:pt x="514" y="1273"/>
                  </a:cubicBezTo>
                  <a:cubicBezTo>
                    <a:pt x="494" y="1269"/>
                    <a:pt x="494" y="1269"/>
                    <a:pt x="494" y="1269"/>
                  </a:cubicBezTo>
                  <a:cubicBezTo>
                    <a:pt x="438" y="1233"/>
                    <a:pt x="438" y="1233"/>
                    <a:pt x="438" y="1233"/>
                  </a:cubicBezTo>
                  <a:cubicBezTo>
                    <a:pt x="386" y="1229"/>
                    <a:pt x="386" y="1229"/>
                    <a:pt x="386" y="1229"/>
                  </a:cubicBezTo>
                  <a:cubicBezTo>
                    <a:pt x="370" y="1205"/>
                    <a:pt x="370" y="1205"/>
                    <a:pt x="370" y="1205"/>
                  </a:cubicBezTo>
                  <a:cubicBezTo>
                    <a:pt x="290" y="1205"/>
                    <a:pt x="290" y="1205"/>
                    <a:pt x="290" y="1205"/>
                  </a:cubicBezTo>
                  <a:cubicBezTo>
                    <a:pt x="266" y="1197"/>
                    <a:pt x="266" y="1197"/>
                    <a:pt x="266" y="1197"/>
                  </a:cubicBezTo>
                  <a:cubicBezTo>
                    <a:pt x="205" y="1133"/>
                    <a:pt x="205" y="1133"/>
                    <a:pt x="205" y="1133"/>
                  </a:cubicBezTo>
                  <a:cubicBezTo>
                    <a:pt x="226" y="1121"/>
                    <a:pt x="226" y="1121"/>
                    <a:pt x="226" y="1121"/>
                  </a:cubicBezTo>
                  <a:cubicBezTo>
                    <a:pt x="222" y="1077"/>
                    <a:pt x="222" y="1077"/>
                    <a:pt x="222" y="1077"/>
                  </a:cubicBezTo>
                  <a:cubicBezTo>
                    <a:pt x="201" y="1073"/>
                    <a:pt x="201" y="1073"/>
                    <a:pt x="201" y="1073"/>
                  </a:cubicBezTo>
                  <a:cubicBezTo>
                    <a:pt x="193" y="1037"/>
                    <a:pt x="193" y="1037"/>
                    <a:pt x="193" y="1037"/>
                  </a:cubicBezTo>
                  <a:cubicBezTo>
                    <a:pt x="161" y="1037"/>
                    <a:pt x="161" y="1037"/>
                    <a:pt x="161" y="1037"/>
                  </a:cubicBezTo>
                  <a:cubicBezTo>
                    <a:pt x="161" y="1037"/>
                    <a:pt x="158" y="1065"/>
                    <a:pt x="153" y="1061"/>
                  </a:cubicBezTo>
                  <a:cubicBezTo>
                    <a:pt x="152" y="1059"/>
                    <a:pt x="146" y="1054"/>
                    <a:pt x="140" y="1047"/>
                  </a:cubicBezTo>
                  <a:cubicBezTo>
                    <a:pt x="140" y="1020"/>
                    <a:pt x="140" y="1020"/>
                    <a:pt x="140" y="1020"/>
                  </a:cubicBezTo>
                  <a:cubicBezTo>
                    <a:pt x="119" y="988"/>
                    <a:pt x="119" y="988"/>
                    <a:pt x="119" y="988"/>
                  </a:cubicBezTo>
                  <a:cubicBezTo>
                    <a:pt x="151" y="931"/>
                    <a:pt x="151" y="931"/>
                    <a:pt x="151" y="931"/>
                  </a:cubicBezTo>
                  <a:cubicBezTo>
                    <a:pt x="151" y="931"/>
                    <a:pt x="130" y="895"/>
                    <a:pt x="124" y="895"/>
                  </a:cubicBezTo>
                  <a:cubicBezTo>
                    <a:pt x="67" y="895"/>
                    <a:pt x="67" y="895"/>
                    <a:pt x="67" y="895"/>
                  </a:cubicBezTo>
                  <a:cubicBezTo>
                    <a:pt x="25" y="848"/>
                    <a:pt x="25" y="848"/>
                    <a:pt x="25" y="848"/>
                  </a:cubicBezTo>
                  <a:cubicBezTo>
                    <a:pt x="25" y="822"/>
                    <a:pt x="25" y="822"/>
                    <a:pt x="25" y="822"/>
                  </a:cubicBezTo>
                  <a:cubicBezTo>
                    <a:pt x="5" y="785"/>
                    <a:pt x="5" y="785"/>
                    <a:pt x="5" y="785"/>
                  </a:cubicBezTo>
                  <a:cubicBezTo>
                    <a:pt x="5" y="717"/>
                    <a:pt x="5" y="717"/>
                    <a:pt x="5" y="717"/>
                  </a:cubicBezTo>
                  <a:cubicBezTo>
                    <a:pt x="0" y="720"/>
                    <a:pt x="0" y="720"/>
                    <a:pt x="0" y="720"/>
                  </a:cubicBezTo>
                  <a:cubicBezTo>
                    <a:pt x="10" y="702"/>
                    <a:pt x="10" y="702"/>
                    <a:pt x="10" y="702"/>
                  </a:cubicBezTo>
                  <a:cubicBezTo>
                    <a:pt x="46" y="686"/>
                    <a:pt x="46" y="686"/>
                    <a:pt x="46" y="686"/>
                  </a:cubicBezTo>
                  <a:cubicBezTo>
                    <a:pt x="83" y="691"/>
                    <a:pt x="83" y="691"/>
                    <a:pt x="83" y="691"/>
                  </a:cubicBezTo>
                  <a:cubicBezTo>
                    <a:pt x="135" y="660"/>
                    <a:pt x="135" y="660"/>
                    <a:pt x="135" y="660"/>
                  </a:cubicBezTo>
                  <a:cubicBezTo>
                    <a:pt x="229" y="634"/>
                    <a:pt x="229" y="634"/>
                    <a:pt x="229" y="634"/>
                  </a:cubicBezTo>
                  <a:cubicBezTo>
                    <a:pt x="265" y="566"/>
                    <a:pt x="265" y="566"/>
                    <a:pt x="265" y="566"/>
                  </a:cubicBezTo>
                  <a:cubicBezTo>
                    <a:pt x="281" y="556"/>
                    <a:pt x="281" y="556"/>
                    <a:pt x="281" y="556"/>
                  </a:cubicBezTo>
                  <a:cubicBezTo>
                    <a:pt x="307" y="597"/>
                    <a:pt x="307" y="597"/>
                    <a:pt x="307" y="597"/>
                  </a:cubicBezTo>
                  <a:cubicBezTo>
                    <a:pt x="323" y="556"/>
                    <a:pt x="323" y="556"/>
                    <a:pt x="323" y="556"/>
                  </a:cubicBezTo>
                  <a:cubicBezTo>
                    <a:pt x="302" y="462"/>
                    <a:pt x="302" y="462"/>
                    <a:pt x="302" y="462"/>
                  </a:cubicBezTo>
                  <a:cubicBezTo>
                    <a:pt x="281" y="446"/>
                    <a:pt x="281" y="446"/>
                    <a:pt x="281" y="446"/>
                  </a:cubicBezTo>
                  <a:cubicBezTo>
                    <a:pt x="291" y="389"/>
                    <a:pt x="291" y="389"/>
                    <a:pt x="291" y="389"/>
                  </a:cubicBezTo>
                  <a:cubicBezTo>
                    <a:pt x="265" y="363"/>
                    <a:pt x="265" y="363"/>
                    <a:pt x="265" y="363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182" y="389"/>
                    <a:pt x="182" y="389"/>
                    <a:pt x="182" y="389"/>
                  </a:cubicBezTo>
                  <a:cubicBezTo>
                    <a:pt x="177" y="389"/>
                    <a:pt x="156" y="342"/>
                    <a:pt x="151" y="336"/>
                  </a:cubicBezTo>
                  <a:cubicBezTo>
                    <a:pt x="145" y="331"/>
                    <a:pt x="161" y="269"/>
                    <a:pt x="161" y="269"/>
                  </a:cubicBezTo>
                  <a:cubicBezTo>
                    <a:pt x="151" y="170"/>
                    <a:pt x="151" y="170"/>
                    <a:pt x="151" y="170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77" y="18"/>
                    <a:pt x="177" y="18"/>
                    <a:pt x="177" y="18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45" y="49"/>
                    <a:pt x="245" y="49"/>
                    <a:pt x="245" y="49"/>
                  </a:cubicBezTo>
                  <a:cubicBezTo>
                    <a:pt x="318" y="325"/>
                    <a:pt x="318" y="325"/>
                    <a:pt x="318" y="325"/>
                  </a:cubicBezTo>
                  <a:cubicBezTo>
                    <a:pt x="366" y="465"/>
                    <a:pt x="366" y="465"/>
                    <a:pt x="366" y="465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26" y="581"/>
                    <a:pt x="426" y="581"/>
                    <a:pt x="426" y="581"/>
                  </a:cubicBezTo>
                  <a:cubicBezTo>
                    <a:pt x="442" y="581"/>
                    <a:pt x="442" y="581"/>
                    <a:pt x="442" y="581"/>
                  </a:cubicBezTo>
                  <a:cubicBezTo>
                    <a:pt x="474" y="613"/>
                    <a:pt x="474" y="613"/>
                    <a:pt x="474" y="613"/>
                  </a:cubicBezTo>
                  <a:cubicBezTo>
                    <a:pt x="518" y="689"/>
                    <a:pt x="518" y="689"/>
                    <a:pt x="518" y="689"/>
                  </a:cubicBezTo>
                  <a:cubicBezTo>
                    <a:pt x="578" y="777"/>
                    <a:pt x="578" y="777"/>
                    <a:pt x="578" y="777"/>
                  </a:cubicBezTo>
                  <a:cubicBezTo>
                    <a:pt x="646" y="833"/>
                    <a:pt x="646" y="833"/>
                    <a:pt x="646" y="833"/>
                  </a:cubicBezTo>
                  <a:cubicBezTo>
                    <a:pt x="686" y="833"/>
                    <a:pt x="686" y="833"/>
                    <a:pt x="686" y="833"/>
                  </a:cubicBezTo>
                  <a:cubicBezTo>
                    <a:pt x="742" y="877"/>
                    <a:pt x="742" y="877"/>
                    <a:pt x="742" y="877"/>
                  </a:cubicBezTo>
                  <a:cubicBezTo>
                    <a:pt x="742" y="877"/>
                    <a:pt x="776" y="895"/>
                    <a:pt x="800" y="908"/>
                  </a:cubicBezTo>
                  <a:cubicBezTo>
                    <a:pt x="800" y="908"/>
                    <a:pt x="801" y="909"/>
                    <a:pt x="802" y="909"/>
                  </a:cubicBezTo>
                  <a:cubicBezTo>
                    <a:pt x="804" y="910"/>
                    <a:pt x="805" y="911"/>
                    <a:pt x="807" y="912"/>
                  </a:cubicBezTo>
                  <a:cubicBezTo>
                    <a:pt x="809" y="913"/>
                    <a:pt x="812" y="915"/>
                    <a:pt x="814" y="916"/>
                  </a:cubicBezTo>
                  <a:cubicBezTo>
                    <a:pt x="818" y="918"/>
                    <a:pt x="821" y="920"/>
                    <a:pt x="822" y="921"/>
                  </a:cubicBezTo>
                  <a:cubicBezTo>
                    <a:pt x="824" y="923"/>
                    <a:pt x="873" y="923"/>
                    <a:pt x="912" y="922"/>
                  </a:cubicBezTo>
                  <a:cubicBezTo>
                    <a:pt x="870" y="968"/>
                    <a:pt x="870" y="968"/>
                    <a:pt x="870" y="968"/>
                  </a:cubicBezTo>
                  <a:cubicBezTo>
                    <a:pt x="870" y="1009"/>
                    <a:pt x="870" y="1009"/>
                    <a:pt x="870" y="1009"/>
                  </a:cubicBezTo>
                  <a:cubicBezTo>
                    <a:pt x="844" y="1051"/>
                    <a:pt x="844" y="1051"/>
                    <a:pt x="844" y="1051"/>
                  </a:cubicBezTo>
                  <a:cubicBezTo>
                    <a:pt x="886" y="1088"/>
                    <a:pt x="886" y="1088"/>
                    <a:pt x="886" y="1088"/>
                  </a:cubicBezTo>
                  <a:cubicBezTo>
                    <a:pt x="886" y="1124"/>
                    <a:pt x="886" y="1124"/>
                    <a:pt x="886" y="1124"/>
                  </a:cubicBezTo>
                  <a:lnTo>
                    <a:pt x="922" y="116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" name="ยะลา">
              <a:extLst>
                <a:ext uri="{FF2B5EF4-FFF2-40B4-BE49-F238E27FC236}">
                  <a16:creationId xmlns:a16="http://schemas.microsoft.com/office/drawing/2014/main" id="{6AC99F3A-B734-4EB5-B13F-69D3E2FE0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449" y="6086745"/>
              <a:ext cx="237751" cy="360285"/>
            </a:xfrm>
            <a:custGeom>
              <a:avLst/>
              <a:gdLst>
                <a:gd name="T0" fmla="*/ 417 w 584"/>
                <a:gd name="T1" fmla="*/ 250 h 883"/>
                <a:gd name="T2" fmla="*/ 391 w 584"/>
                <a:gd name="T3" fmla="*/ 365 h 883"/>
                <a:gd name="T4" fmla="*/ 448 w 584"/>
                <a:gd name="T5" fmla="*/ 474 h 883"/>
                <a:gd name="T6" fmla="*/ 490 w 584"/>
                <a:gd name="T7" fmla="*/ 631 h 883"/>
                <a:gd name="T8" fmla="*/ 381 w 584"/>
                <a:gd name="T9" fmla="*/ 659 h 883"/>
                <a:gd name="T10" fmla="*/ 269 w 584"/>
                <a:gd name="T11" fmla="*/ 711 h 883"/>
                <a:gd name="T12" fmla="*/ 261 w 584"/>
                <a:gd name="T13" fmla="*/ 743 h 883"/>
                <a:gd name="T14" fmla="*/ 241 w 584"/>
                <a:gd name="T15" fmla="*/ 815 h 883"/>
                <a:gd name="T16" fmla="*/ 229 w 584"/>
                <a:gd name="T17" fmla="*/ 843 h 883"/>
                <a:gd name="T18" fmla="*/ 197 w 584"/>
                <a:gd name="T19" fmla="*/ 855 h 883"/>
                <a:gd name="T20" fmla="*/ 165 w 584"/>
                <a:gd name="T21" fmla="*/ 883 h 883"/>
                <a:gd name="T22" fmla="*/ 101 w 584"/>
                <a:gd name="T23" fmla="*/ 763 h 883"/>
                <a:gd name="T24" fmla="*/ 33 w 584"/>
                <a:gd name="T25" fmla="*/ 727 h 883"/>
                <a:gd name="T26" fmla="*/ 61 w 584"/>
                <a:gd name="T27" fmla="*/ 687 h 883"/>
                <a:gd name="T28" fmla="*/ 121 w 584"/>
                <a:gd name="T29" fmla="*/ 623 h 883"/>
                <a:gd name="T30" fmla="*/ 133 w 584"/>
                <a:gd name="T31" fmla="*/ 547 h 883"/>
                <a:gd name="T32" fmla="*/ 145 w 584"/>
                <a:gd name="T33" fmla="*/ 483 h 883"/>
                <a:gd name="T34" fmla="*/ 101 w 584"/>
                <a:gd name="T35" fmla="*/ 423 h 883"/>
                <a:gd name="T36" fmla="*/ 129 w 584"/>
                <a:gd name="T37" fmla="*/ 387 h 883"/>
                <a:gd name="T38" fmla="*/ 141 w 584"/>
                <a:gd name="T39" fmla="*/ 323 h 883"/>
                <a:gd name="T40" fmla="*/ 89 w 584"/>
                <a:gd name="T41" fmla="*/ 315 h 883"/>
                <a:gd name="T42" fmla="*/ 17 w 584"/>
                <a:gd name="T43" fmla="*/ 299 h 883"/>
                <a:gd name="T44" fmla="*/ 15 w 584"/>
                <a:gd name="T45" fmla="*/ 266 h 883"/>
                <a:gd name="T46" fmla="*/ 5 w 584"/>
                <a:gd name="T47" fmla="*/ 198 h 883"/>
                <a:gd name="T48" fmla="*/ 109 w 584"/>
                <a:gd name="T49" fmla="*/ 172 h 883"/>
                <a:gd name="T50" fmla="*/ 141 w 584"/>
                <a:gd name="T51" fmla="*/ 104 h 883"/>
                <a:gd name="T52" fmla="*/ 255 w 584"/>
                <a:gd name="T53" fmla="*/ 73 h 883"/>
                <a:gd name="T54" fmla="*/ 323 w 584"/>
                <a:gd name="T55" fmla="*/ 73 h 883"/>
                <a:gd name="T56" fmla="*/ 422 w 584"/>
                <a:gd name="T57" fmla="*/ 78 h 883"/>
                <a:gd name="T58" fmla="*/ 511 w 584"/>
                <a:gd name="T59" fmla="*/ 62 h 883"/>
                <a:gd name="T60" fmla="*/ 558 w 584"/>
                <a:gd name="T61" fmla="*/ 109 h 883"/>
                <a:gd name="T62" fmla="*/ 584 w 584"/>
                <a:gd name="T63" fmla="*/ 125 h 883"/>
                <a:gd name="T64" fmla="*/ 433 w 584"/>
                <a:gd name="T65" fmla="*/ 182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4" h="883">
                  <a:moveTo>
                    <a:pt x="433" y="182"/>
                  </a:moveTo>
                  <a:cubicBezTo>
                    <a:pt x="417" y="250"/>
                    <a:pt x="417" y="250"/>
                    <a:pt x="417" y="250"/>
                  </a:cubicBezTo>
                  <a:cubicBezTo>
                    <a:pt x="422" y="323"/>
                    <a:pt x="422" y="323"/>
                    <a:pt x="422" y="323"/>
                  </a:cubicBezTo>
                  <a:cubicBezTo>
                    <a:pt x="391" y="365"/>
                    <a:pt x="391" y="365"/>
                    <a:pt x="391" y="365"/>
                  </a:cubicBezTo>
                  <a:cubicBezTo>
                    <a:pt x="391" y="443"/>
                    <a:pt x="391" y="443"/>
                    <a:pt x="391" y="443"/>
                  </a:cubicBezTo>
                  <a:cubicBezTo>
                    <a:pt x="448" y="474"/>
                    <a:pt x="448" y="474"/>
                    <a:pt x="448" y="474"/>
                  </a:cubicBezTo>
                  <a:cubicBezTo>
                    <a:pt x="490" y="558"/>
                    <a:pt x="490" y="558"/>
                    <a:pt x="490" y="558"/>
                  </a:cubicBezTo>
                  <a:cubicBezTo>
                    <a:pt x="490" y="631"/>
                    <a:pt x="490" y="631"/>
                    <a:pt x="490" y="631"/>
                  </a:cubicBezTo>
                  <a:cubicBezTo>
                    <a:pt x="469" y="655"/>
                    <a:pt x="469" y="655"/>
                    <a:pt x="469" y="655"/>
                  </a:cubicBezTo>
                  <a:cubicBezTo>
                    <a:pt x="381" y="659"/>
                    <a:pt x="381" y="659"/>
                    <a:pt x="381" y="659"/>
                  </a:cubicBezTo>
                  <a:cubicBezTo>
                    <a:pt x="341" y="715"/>
                    <a:pt x="341" y="715"/>
                    <a:pt x="341" y="715"/>
                  </a:cubicBezTo>
                  <a:cubicBezTo>
                    <a:pt x="269" y="711"/>
                    <a:pt x="269" y="711"/>
                    <a:pt x="269" y="711"/>
                  </a:cubicBezTo>
                  <a:cubicBezTo>
                    <a:pt x="269" y="735"/>
                    <a:pt x="269" y="735"/>
                    <a:pt x="269" y="735"/>
                  </a:cubicBezTo>
                  <a:cubicBezTo>
                    <a:pt x="269" y="739"/>
                    <a:pt x="261" y="743"/>
                    <a:pt x="261" y="743"/>
                  </a:cubicBezTo>
                  <a:cubicBezTo>
                    <a:pt x="261" y="815"/>
                    <a:pt x="261" y="815"/>
                    <a:pt x="261" y="815"/>
                  </a:cubicBezTo>
                  <a:cubicBezTo>
                    <a:pt x="241" y="815"/>
                    <a:pt x="241" y="815"/>
                    <a:pt x="241" y="815"/>
                  </a:cubicBezTo>
                  <a:cubicBezTo>
                    <a:pt x="233" y="823"/>
                    <a:pt x="233" y="823"/>
                    <a:pt x="233" y="823"/>
                  </a:cubicBezTo>
                  <a:cubicBezTo>
                    <a:pt x="229" y="843"/>
                    <a:pt x="229" y="843"/>
                    <a:pt x="229" y="843"/>
                  </a:cubicBezTo>
                  <a:cubicBezTo>
                    <a:pt x="205" y="843"/>
                    <a:pt x="205" y="843"/>
                    <a:pt x="205" y="843"/>
                  </a:cubicBezTo>
                  <a:cubicBezTo>
                    <a:pt x="197" y="855"/>
                    <a:pt x="197" y="855"/>
                    <a:pt x="197" y="855"/>
                  </a:cubicBezTo>
                  <a:cubicBezTo>
                    <a:pt x="189" y="855"/>
                    <a:pt x="189" y="855"/>
                    <a:pt x="189" y="855"/>
                  </a:cubicBezTo>
                  <a:cubicBezTo>
                    <a:pt x="165" y="883"/>
                    <a:pt x="165" y="883"/>
                    <a:pt x="165" y="883"/>
                  </a:cubicBezTo>
                  <a:cubicBezTo>
                    <a:pt x="157" y="843"/>
                    <a:pt x="157" y="843"/>
                    <a:pt x="157" y="843"/>
                  </a:cubicBezTo>
                  <a:cubicBezTo>
                    <a:pt x="101" y="763"/>
                    <a:pt x="101" y="763"/>
                    <a:pt x="101" y="763"/>
                  </a:cubicBezTo>
                  <a:cubicBezTo>
                    <a:pt x="69" y="767"/>
                    <a:pt x="69" y="767"/>
                    <a:pt x="69" y="767"/>
                  </a:cubicBezTo>
                  <a:cubicBezTo>
                    <a:pt x="33" y="727"/>
                    <a:pt x="33" y="727"/>
                    <a:pt x="33" y="727"/>
                  </a:cubicBezTo>
                  <a:cubicBezTo>
                    <a:pt x="33" y="703"/>
                    <a:pt x="33" y="703"/>
                    <a:pt x="33" y="703"/>
                  </a:cubicBezTo>
                  <a:cubicBezTo>
                    <a:pt x="61" y="687"/>
                    <a:pt x="61" y="687"/>
                    <a:pt x="61" y="687"/>
                  </a:cubicBezTo>
                  <a:cubicBezTo>
                    <a:pt x="65" y="627"/>
                    <a:pt x="65" y="627"/>
                    <a:pt x="65" y="627"/>
                  </a:cubicBezTo>
                  <a:cubicBezTo>
                    <a:pt x="121" y="623"/>
                    <a:pt x="121" y="623"/>
                    <a:pt x="121" y="623"/>
                  </a:cubicBezTo>
                  <a:cubicBezTo>
                    <a:pt x="153" y="563"/>
                    <a:pt x="153" y="563"/>
                    <a:pt x="153" y="563"/>
                  </a:cubicBezTo>
                  <a:cubicBezTo>
                    <a:pt x="133" y="547"/>
                    <a:pt x="133" y="547"/>
                    <a:pt x="133" y="547"/>
                  </a:cubicBezTo>
                  <a:cubicBezTo>
                    <a:pt x="133" y="483"/>
                    <a:pt x="133" y="483"/>
                    <a:pt x="133" y="483"/>
                  </a:cubicBezTo>
                  <a:cubicBezTo>
                    <a:pt x="145" y="483"/>
                    <a:pt x="145" y="483"/>
                    <a:pt x="145" y="483"/>
                  </a:cubicBezTo>
                  <a:cubicBezTo>
                    <a:pt x="149" y="447"/>
                    <a:pt x="149" y="447"/>
                    <a:pt x="149" y="447"/>
                  </a:cubicBezTo>
                  <a:cubicBezTo>
                    <a:pt x="101" y="423"/>
                    <a:pt x="101" y="423"/>
                    <a:pt x="101" y="423"/>
                  </a:cubicBezTo>
                  <a:cubicBezTo>
                    <a:pt x="97" y="407"/>
                    <a:pt x="97" y="407"/>
                    <a:pt x="97" y="407"/>
                  </a:cubicBezTo>
                  <a:cubicBezTo>
                    <a:pt x="129" y="387"/>
                    <a:pt x="129" y="387"/>
                    <a:pt x="129" y="387"/>
                  </a:cubicBezTo>
                  <a:cubicBezTo>
                    <a:pt x="153" y="375"/>
                    <a:pt x="153" y="375"/>
                    <a:pt x="153" y="375"/>
                  </a:cubicBezTo>
                  <a:cubicBezTo>
                    <a:pt x="141" y="323"/>
                    <a:pt x="141" y="323"/>
                    <a:pt x="141" y="323"/>
                  </a:cubicBezTo>
                  <a:cubicBezTo>
                    <a:pt x="109" y="315"/>
                    <a:pt x="109" y="315"/>
                    <a:pt x="109" y="315"/>
                  </a:cubicBezTo>
                  <a:cubicBezTo>
                    <a:pt x="89" y="315"/>
                    <a:pt x="89" y="315"/>
                    <a:pt x="89" y="315"/>
                  </a:cubicBezTo>
                  <a:cubicBezTo>
                    <a:pt x="61" y="335"/>
                    <a:pt x="61" y="335"/>
                    <a:pt x="61" y="335"/>
                  </a:cubicBezTo>
                  <a:cubicBezTo>
                    <a:pt x="17" y="299"/>
                    <a:pt x="17" y="299"/>
                    <a:pt x="17" y="299"/>
                  </a:cubicBezTo>
                  <a:cubicBezTo>
                    <a:pt x="15" y="301"/>
                    <a:pt x="15" y="301"/>
                    <a:pt x="15" y="301"/>
                  </a:cubicBezTo>
                  <a:cubicBezTo>
                    <a:pt x="15" y="266"/>
                    <a:pt x="15" y="266"/>
                    <a:pt x="15" y="266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5" y="198"/>
                    <a:pt x="5" y="198"/>
                    <a:pt x="5" y="198"/>
                  </a:cubicBezTo>
                  <a:cubicBezTo>
                    <a:pt x="47" y="167"/>
                    <a:pt x="47" y="167"/>
                    <a:pt x="47" y="167"/>
                  </a:cubicBezTo>
                  <a:cubicBezTo>
                    <a:pt x="109" y="172"/>
                    <a:pt x="109" y="172"/>
                    <a:pt x="109" y="172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255" y="73"/>
                    <a:pt x="255" y="73"/>
                    <a:pt x="255" y="73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323" y="73"/>
                    <a:pt x="323" y="73"/>
                    <a:pt x="323" y="73"/>
                  </a:cubicBezTo>
                  <a:cubicBezTo>
                    <a:pt x="360" y="109"/>
                    <a:pt x="360" y="109"/>
                    <a:pt x="360" y="109"/>
                  </a:cubicBezTo>
                  <a:cubicBezTo>
                    <a:pt x="422" y="78"/>
                    <a:pt x="422" y="78"/>
                    <a:pt x="422" y="78"/>
                  </a:cubicBezTo>
                  <a:cubicBezTo>
                    <a:pt x="464" y="83"/>
                    <a:pt x="464" y="83"/>
                    <a:pt x="464" y="83"/>
                  </a:cubicBezTo>
                  <a:cubicBezTo>
                    <a:pt x="511" y="62"/>
                    <a:pt x="511" y="62"/>
                    <a:pt x="511" y="62"/>
                  </a:cubicBezTo>
                  <a:cubicBezTo>
                    <a:pt x="527" y="99"/>
                    <a:pt x="527" y="99"/>
                    <a:pt x="527" y="99"/>
                  </a:cubicBezTo>
                  <a:cubicBezTo>
                    <a:pt x="558" y="109"/>
                    <a:pt x="558" y="109"/>
                    <a:pt x="558" y="109"/>
                  </a:cubicBezTo>
                  <a:cubicBezTo>
                    <a:pt x="575" y="104"/>
                    <a:pt x="575" y="104"/>
                    <a:pt x="575" y="104"/>
                  </a:cubicBezTo>
                  <a:cubicBezTo>
                    <a:pt x="584" y="125"/>
                    <a:pt x="584" y="125"/>
                    <a:pt x="584" y="125"/>
                  </a:cubicBezTo>
                  <a:cubicBezTo>
                    <a:pt x="537" y="161"/>
                    <a:pt x="537" y="161"/>
                    <a:pt x="537" y="161"/>
                  </a:cubicBezTo>
                  <a:lnTo>
                    <a:pt x="433" y="18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" name="เกาะยาวใหญ่ (พังงา)">
              <a:extLst>
                <a:ext uri="{FF2B5EF4-FFF2-40B4-BE49-F238E27FC236}">
                  <a16:creationId xmlns:a16="http://schemas.microsoft.com/office/drawing/2014/main" id="{F6023D37-FDF2-4616-910A-67DCC217F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203" y="5563693"/>
              <a:ext cx="23776" cy="64010"/>
            </a:xfrm>
            <a:custGeom>
              <a:avLst/>
              <a:gdLst>
                <a:gd name="T0" fmla="*/ 0 w 60"/>
                <a:gd name="T1" fmla="*/ 0 h 160"/>
                <a:gd name="T2" fmla="*/ 0 w 60"/>
                <a:gd name="T3" fmla="*/ 44 h 160"/>
                <a:gd name="T4" fmla="*/ 40 w 60"/>
                <a:gd name="T5" fmla="*/ 80 h 160"/>
                <a:gd name="T6" fmla="*/ 40 w 60"/>
                <a:gd name="T7" fmla="*/ 100 h 160"/>
                <a:gd name="T8" fmla="*/ 28 w 60"/>
                <a:gd name="T9" fmla="*/ 116 h 160"/>
                <a:gd name="T10" fmla="*/ 36 w 60"/>
                <a:gd name="T11" fmla="*/ 152 h 160"/>
                <a:gd name="T12" fmla="*/ 48 w 60"/>
                <a:gd name="T13" fmla="*/ 160 h 160"/>
                <a:gd name="T14" fmla="*/ 60 w 60"/>
                <a:gd name="T15" fmla="*/ 148 h 160"/>
                <a:gd name="T16" fmla="*/ 60 w 60"/>
                <a:gd name="T17" fmla="*/ 56 h 160"/>
                <a:gd name="T18" fmla="*/ 48 w 60"/>
                <a:gd name="T19" fmla="*/ 36 h 160"/>
                <a:gd name="T20" fmla="*/ 0 w 60"/>
                <a:gd name="T2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160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48" y="160"/>
                    <a:pt x="48" y="160"/>
                    <a:pt x="48" y="160"/>
                  </a:cubicBezTo>
                  <a:cubicBezTo>
                    <a:pt x="52" y="160"/>
                    <a:pt x="60" y="148"/>
                    <a:pt x="60" y="148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48" y="36"/>
                    <a:pt x="48" y="36"/>
                    <a:pt x="48" y="3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" name="เกาะยาวน้อย (พังงา)">
              <a:extLst>
                <a:ext uri="{FF2B5EF4-FFF2-40B4-BE49-F238E27FC236}">
                  <a16:creationId xmlns:a16="http://schemas.microsoft.com/office/drawing/2014/main" id="{66EC73CF-A750-4616-9EF9-39999DD22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492" y="5541747"/>
              <a:ext cx="12803" cy="18289"/>
            </a:xfrm>
            <a:custGeom>
              <a:avLst/>
              <a:gdLst>
                <a:gd name="T0" fmla="*/ 3 w 7"/>
                <a:gd name="T1" fmla="*/ 2 h 10"/>
                <a:gd name="T2" fmla="*/ 0 w 7"/>
                <a:gd name="T3" fmla="*/ 7 h 10"/>
                <a:gd name="T4" fmla="*/ 0 w 7"/>
                <a:gd name="T5" fmla="*/ 10 h 10"/>
                <a:gd name="T6" fmla="*/ 5 w 7"/>
                <a:gd name="T7" fmla="*/ 10 h 10"/>
                <a:gd name="T8" fmla="*/ 7 w 7"/>
                <a:gd name="T9" fmla="*/ 2 h 10"/>
                <a:gd name="T10" fmla="*/ 5 w 7"/>
                <a:gd name="T11" fmla="*/ 0 h 10"/>
                <a:gd name="T12" fmla="*/ 3 w 7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2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" name="พังงา">
              <a:extLst>
                <a:ext uri="{FF2B5EF4-FFF2-40B4-BE49-F238E27FC236}">
                  <a16:creationId xmlns:a16="http://schemas.microsoft.com/office/drawing/2014/main" id="{1371560B-0455-4965-87A8-420CFED9C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4157" y="5117453"/>
              <a:ext cx="173742" cy="426123"/>
            </a:xfrm>
            <a:custGeom>
              <a:avLst/>
              <a:gdLst>
                <a:gd name="T0" fmla="*/ 424 w 424"/>
                <a:gd name="T1" fmla="*/ 641 h 1044"/>
                <a:gd name="T2" fmla="*/ 403 w 424"/>
                <a:gd name="T3" fmla="*/ 735 h 1044"/>
                <a:gd name="T4" fmla="*/ 395 w 424"/>
                <a:gd name="T5" fmla="*/ 741 h 1044"/>
                <a:gd name="T6" fmla="*/ 371 w 424"/>
                <a:gd name="T7" fmla="*/ 761 h 1044"/>
                <a:gd name="T8" fmla="*/ 387 w 424"/>
                <a:gd name="T9" fmla="*/ 792 h 1044"/>
                <a:gd name="T10" fmla="*/ 372 w 424"/>
                <a:gd name="T11" fmla="*/ 820 h 1044"/>
                <a:gd name="T12" fmla="*/ 340 w 424"/>
                <a:gd name="T13" fmla="*/ 820 h 1044"/>
                <a:gd name="T14" fmla="*/ 312 w 424"/>
                <a:gd name="T15" fmla="*/ 864 h 1044"/>
                <a:gd name="T16" fmla="*/ 304 w 424"/>
                <a:gd name="T17" fmla="*/ 866 h 1044"/>
                <a:gd name="T18" fmla="*/ 192 w 424"/>
                <a:gd name="T19" fmla="*/ 900 h 1044"/>
                <a:gd name="T20" fmla="*/ 212 w 424"/>
                <a:gd name="T21" fmla="*/ 924 h 1044"/>
                <a:gd name="T22" fmla="*/ 208 w 424"/>
                <a:gd name="T23" fmla="*/ 956 h 1044"/>
                <a:gd name="T24" fmla="*/ 224 w 424"/>
                <a:gd name="T25" fmla="*/ 988 h 1044"/>
                <a:gd name="T26" fmla="*/ 192 w 424"/>
                <a:gd name="T27" fmla="*/ 1036 h 1044"/>
                <a:gd name="T28" fmla="*/ 164 w 424"/>
                <a:gd name="T29" fmla="*/ 1028 h 1044"/>
                <a:gd name="T30" fmla="*/ 136 w 424"/>
                <a:gd name="T31" fmla="*/ 1044 h 1044"/>
                <a:gd name="T32" fmla="*/ 116 w 424"/>
                <a:gd name="T33" fmla="*/ 1000 h 1044"/>
                <a:gd name="T34" fmla="*/ 60 w 424"/>
                <a:gd name="T35" fmla="*/ 980 h 1044"/>
                <a:gd name="T36" fmla="*/ 60 w 424"/>
                <a:gd name="T37" fmla="*/ 908 h 1044"/>
                <a:gd name="T38" fmla="*/ 0 w 424"/>
                <a:gd name="T39" fmla="*/ 700 h 1044"/>
                <a:gd name="T40" fmla="*/ 36 w 424"/>
                <a:gd name="T41" fmla="*/ 728 h 1044"/>
                <a:gd name="T42" fmla="*/ 44 w 424"/>
                <a:gd name="T43" fmla="*/ 716 h 1044"/>
                <a:gd name="T44" fmla="*/ 16 w 424"/>
                <a:gd name="T45" fmla="*/ 672 h 1044"/>
                <a:gd name="T46" fmla="*/ 16 w 424"/>
                <a:gd name="T47" fmla="*/ 596 h 1044"/>
                <a:gd name="T48" fmla="*/ 56 w 424"/>
                <a:gd name="T49" fmla="*/ 423 h 1044"/>
                <a:gd name="T50" fmla="*/ 36 w 424"/>
                <a:gd name="T51" fmla="*/ 379 h 1044"/>
                <a:gd name="T52" fmla="*/ 60 w 424"/>
                <a:gd name="T53" fmla="*/ 291 h 1044"/>
                <a:gd name="T54" fmla="*/ 120 w 424"/>
                <a:gd name="T55" fmla="*/ 335 h 1044"/>
                <a:gd name="T56" fmla="*/ 148 w 424"/>
                <a:gd name="T57" fmla="*/ 335 h 1044"/>
                <a:gd name="T58" fmla="*/ 148 w 424"/>
                <a:gd name="T59" fmla="*/ 303 h 1044"/>
                <a:gd name="T60" fmla="*/ 104 w 424"/>
                <a:gd name="T61" fmla="*/ 271 h 1044"/>
                <a:gd name="T62" fmla="*/ 132 w 424"/>
                <a:gd name="T63" fmla="*/ 211 h 1044"/>
                <a:gd name="T64" fmla="*/ 100 w 424"/>
                <a:gd name="T65" fmla="*/ 159 h 1044"/>
                <a:gd name="T66" fmla="*/ 108 w 424"/>
                <a:gd name="T67" fmla="*/ 123 h 1044"/>
                <a:gd name="T68" fmla="*/ 148 w 424"/>
                <a:gd name="T69" fmla="*/ 107 h 1044"/>
                <a:gd name="T70" fmla="*/ 128 w 424"/>
                <a:gd name="T71" fmla="*/ 55 h 1044"/>
                <a:gd name="T72" fmla="*/ 152 w 424"/>
                <a:gd name="T73" fmla="*/ 3 h 1044"/>
                <a:gd name="T74" fmla="*/ 184 w 424"/>
                <a:gd name="T75" fmla="*/ 0 h 1044"/>
                <a:gd name="T76" fmla="*/ 205 w 424"/>
                <a:gd name="T77" fmla="*/ 10 h 1044"/>
                <a:gd name="T78" fmla="*/ 199 w 424"/>
                <a:gd name="T79" fmla="*/ 36 h 1044"/>
                <a:gd name="T80" fmla="*/ 203 w 424"/>
                <a:gd name="T81" fmla="*/ 36 h 1044"/>
                <a:gd name="T82" fmla="*/ 246 w 424"/>
                <a:gd name="T83" fmla="*/ 41 h 1044"/>
                <a:gd name="T84" fmla="*/ 255 w 424"/>
                <a:gd name="T85" fmla="*/ 29 h 1044"/>
                <a:gd name="T86" fmla="*/ 267 w 424"/>
                <a:gd name="T87" fmla="*/ 52 h 1044"/>
                <a:gd name="T88" fmla="*/ 262 w 424"/>
                <a:gd name="T89" fmla="*/ 99 h 1044"/>
                <a:gd name="T90" fmla="*/ 231 w 424"/>
                <a:gd name="T91" fmla="*/ 146 h 1044"/>
                <a:gd name="T92" fmla="*/ 220 w 424"/>
                <a:gd name="T93" fmla="*/ 203 h 1044"/>
                <a:gd name="T94" fmla="*/ 236 w 424"/>
                <a:gd name="T95" fmla="*/ 245 h 1044"/>
                <a:gd name="T96" fmla="*/ 215 w 424"/>
                <a:gd name="T97" fmla="*/ 266 h 1044"/>
                <a:gd name="T98" fmla="*/ 236 w 424"/>
                <a:gd name="T99" fmla="*/ 323 h 1044"/>
                <a:gd name="T100" fmla="*/ 189 w 424"/>
                <a:gd name="T101" fmla="*/ 349 h 1044"/>
                <a:gd name="T102" fmla="*/ 199 w 424"/>
                <a:gd name="T103" fmla="*/ 412 h 1044"/>
                <a:gd name="T104" fmla="*/ 272 w 424"/>
                <a:gd name="T105" fmla="*/ 438 h 1044"/>
                <a:gd name="T106" fmla="*/ 288 w 424"/>
                <a:gd name="T107" fmla="*/ 479 h 1044"/>
                <a:gd name="T108" fmla="*/ 330 w 424"/>
                <a:gd name="T109" fmla="*/ 490 h 1044"/>
                <a:gd name="T110" fmla="*/ 314 w 424"/>
                <a:gd name="T111" fmla="*/ 568 h 1044"/>
                <a:gd name="T112" fmla="*/ 272 w 424"/>
                <a:gd name="T113" fmla="*/ 610 h 1044"/>
                <a:gd name="T114" fmla="*/ 298 w 424"/>
                <a:gd name="T115" fmla="*/ 636 h 1044"/>
                <a:gd name="T116" fmla="*/ 330 w 424"/>
                <a:gd name="T117" fmla="*/ 636 h 1044"/>
                <a:gd name="T118" fmla="*/ 366 w 424"/>
                <a:gd name="T119" fmla="*/ 615 h 1044"/>
                <a:gd name="T120" fmla="*/ 398 w 424"/>
                <a:gd name="T121" fmla="*/ 615 h 1044"/>
                <a:gd name="T122" fmla="*/ 424 w 424"/>
                <a:gd name="T123" fmla="*/ 641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4" h="1044">
                  <a:moveTo>
                    <a:pt x="424" y="641"/>
                  </a:moveTo>
                  <a:cubicBezTo>
                    <a:pt x="403" y="735"/>
                    <a:pt x="403" y="735"/>
                    <a:pt x="403" y="735"/>
                  </a:cubicBezTo>
                  <a:cubicBezTo>
                    <a:pt x="395" y="741"/>
                    <a:pt x="395" y="741"/>
                    <a:pt x="395" y="741"/>
                  </a:cubicBezTo>
                  <a:cubicBezTo>
                    <a:pt x="371" y="761"/>
                    <a:pt x="371" y="761"/>
                    <a:pt x="371" y="761"/>
                  </a:cubicBezTo>
                  <a:cubicBezTo>
                    <a:pt x="387" y="792"/>
                    <a:pt x="387" y="792"/>
                    <a:pt x="387" y="792"/>
                  </a:cubicBezTo>
                  <a:cubicBezTo>
                    <a:pt x="372" y="820"/>
                    <a:pt x="372" y="820"/>
                    <a:pt x="372" y="820"/>
                  </a:cubicBezTo>
                  <a:cubicBezTo>
                    <a:pt x="340" y="820"/>
                    <a:pt x="340" y="820"/>
                    <a:pt x="340" y="820"/>
                  </a:cubicBezTo>
                  <a:cubicBezTo>
                    <a:pt x="312" y="864"/>
                    <a:pt x="312" y="864"/>
                    <a:pt x="312" y="864"/>
                  </a:cubicBezTo>
                  <a:cubicBezTo>
                    <a:pt x="304" y="866"/>
                    <a:pt x="304" y="866"/>
                    <a:pt x="304" y="866"/>
                  </a:cubicBezTo>
                  <a:cubicBezTo>
                    <a:pt x="192" y="900"/>
                    <a:pt x="192" y="900"/>
                    <a:pt x="192" y="900"/>
                  </a:cubicBezTo>
                  <a:cubicBezTo>
                    <a:pt x="212" y="924"/>
                    <a:pt x="212" y="924"/>
                    <a:pt x="212" y="924"/>
                  </a:cubicBezTo>
                  <a:cubicBezTo>
                    <a:pt x="208" y="956"/>
                    <a:pt x="208" y="956"/>
                    <a:pt x="208" y="956"/>
                  </a:cubicBezTo>
                  <a:cubicBezTo>
                    <a:pt x="224" y="988"/>
                    <a:pt x="224" y="988"/>
                    <a:pt x="224" y="988"/>
                  </a:cubicBezTo>
                  <a:cubicBezTo>
                    <a:pt x="192" y="1036"/>
                    <a:pt x="192" y="1036"/>
                    <a:pt x="192" y="1036"/>
                  </a:cubicBezTo>
                  <a:cubicBezTo>
                    <a:pt x="164" y="1028"/>
                    <a:pt x="164" y="1028"/>
                    <a:pt x="164" y="1028"/>
                  </a:cubicBezTo>
                  <a:cubicBezTo>
                    <a:pt x="136" y="1044"/>
                    <a:pt x="136" y="1044"/>
                    <a:pt x="136" y="1044"/>
                  </a:cubicBezTo>
                  <a:cubicBezTo>
                    <a:pt x="116" y="1000"/>
                    <a:pt x="116" y="1000"/>
                    <a:pt x="116" y="1000"/>
                  </a:cubicBezTo>
                  <a:cubicBezTo>
                    <a:pt x="60" y="980"/>
                    <a:pt x="60" y="980"/>
                    <a:pt x="60" y="980"/>
                  </a:cubicBezTo>
                  <a:cubicBezTo>
                    <a:pt x="60" y="908"/>
                    <a:pt x="60" y="908"/>
                    <a:pt x="60" y="908"/>
                  </a:cubicBezTo>
                  <a:cubicBezTo>
                    <a:pt x="0" y="700"/>
                    <a:pt x="0" y="700"/>
                    <a:pt x="0" y="700"/>
                  </a:cubicBezTo>
                  <a:cubicBezTo>
                    <a:pt x="36" y="728"/>
                    <a:pt x="36" y="728"/>
                    <a:pt x="36" y="728"/>
                  </a:cubicBezTo>
                  <a:cubicBezTo>
                    <a:pt x="44" y="716"/>
                    <a:pt x="44" y="716"/>
                    <a:pt x="44" y="716"/>
                  </a:cubicBezTo>
                  <a:cubicBezTo>
                    <a:pt x="16" y="672"/>
                    <a:pt x="16" y="672"/>
                    <a:pt x="16" y="672"/>
                  </a:cubicBezTo>
                  <a:cubicBezTo>
                    <a:pt x="16" y="596"/>
                    <a:pt x="16" y="596"/>
                    <a:pt x="16" y="596"/>
                  </a:cubicBezTo>
                  <a:cubicBezTo>
                    <a:pt x="56" y="423"/>
                    <a:pt x="56" y="423"/>
                    <a:pt x="56" y="423"/>
                  </a:cubicBezTo>
                  <a:cubicBezTo>
                    <a:pt x="36" y="379"/>
                    <a:pt x="36" y="379"/>
                    <a:pt x="36" y="379"/>
                  </a:cubicBezTo>
                  <a:cubicBezTo>
                    <a:pt x="60" y="291"/>
                    <a:pt x="60" y="291"/>
                    <a:pt x="60" y="291"/>
                  </a:cubicBezTo>
                  <a:cubicBezTo>
                    <a:pt x="120" y="335"/>
                    <a:pt x="120" y="335"/>
                    <a:pt x="120" y="335"/>
                  </a:cubicBezTo>
                  <a:cubicBezTo>
                    <a:pt x="148" y="335"/>
                    <a:pt x="148" y="335"/>
                    <a:pt x="148" y="335"/>
                  </a:cubicBezTo>
                  <a:cubicBezTo>
                    <a:pt x="148" y="303"/>
                    <a:pt x="148" y="303"/>
                    <a:pt x="148" y="303"/>
                  </a:cubicBezTo>
                  <a:cubicBezTo>
                    <a:pt x="104" y="271"/>
                    <a:pt x="104" y="271"/>
                    <a:pt x="104" y="271"/>
                  </a:cubicBezTo>
                  <a:cubicBezTo>
                    <a:pt x="104" y="271"/>
                    <a:pt x="136" y="219"/>
                    <a:pt x="132" y="211"/>
                  </a:cubicBezTo>
                  <a:cubicBezTo>
                    <a:pt x="128" y="203"/>
                    <a:pt x="100" y="159"/>
                    <a:pt x="100" y="159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48" y="107"/>
                    <a:pt x="148" y="107"/>
                    <a:pt x="148" y="107"/>
                  </a:cubicBezTo>
                  <a:cubicBezTo>
                    <a:pt x="128" y="55"/>
                    <a:pt x="128" y="55"/>
                    <a:pt x="128" y="55"/>
                  </a:cubicBezTo>
                  <a:cubicBezTo>
                    <a:pt x="152" y="3"/>
                    <a:pt x="152" y="3"/>
                    <a:pt x="152" y="3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05" y="10"/>
                    <a:pt x="205" y="10"/>
                    <a:pt x="205" y="10"/>
                  </a:cubicBezTo>
                  <a:cubicBezTo>
                    <a:pt x="199" y="36"/>
                    <a:pt x="199" y="36"/>
                    <a:pt x="199" y="36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246" y="41"/>
                    <a:pt x="246" y="41"/>
                    <a:pt x="246" y="41"/>
                  </a:cubicBezTo>
                  <a:cubicBezTo>
                    <a:pt x="255" y="29"/>
                    <a:pt x="255" y="29"/>
                    <a:pt x="255" y="29"/>
                  </a:cubicBezTo>
                  <a:cubicBezTo>
                    <a:pt x="267" y="52"/>
                    <a:pt x="267" y="52"/>
                    <a:pt x="267" y="52"/>
                  </a:cubicBezTo>
                  <a:cubicBezTo>
                    <a:pt x="262" y="99"/>
                    <a:pt x="262" y="99"/>
                    <a:pt x="262" y="99"/>
                  </a:cubicBezTo>
                  <a:cubicBezTo>
                    <a:pt x="231" y="146"/>
                    <a:pt x="231" y="146"/>
                    <a:pt x="231" y="146"/>
                  </a:cubicBezTo>
                  <a:cubicBezTo>
                    <a:pt x="220" y="203"/>
                    <a:pt x="220" y="203"/>
                    <a:pt x="220" y="203"/>
                  </a:cubicBezTo>
                  <a:cubicBezTo>
                    <a:pt x="236" y="245"/>
                    <a:pt x="236" y="245"/>
                    <a:pt x="236" y="245"/>
                  </a:cubicBezTo>
                  <a:cubicBezTo>
                    <a:pt x="215" y="266"/>
                    <a:pt x="215" y="266"/>
                    <a:pt x="215" y="266"/>
                  </a:cubicBezTo>
                  <a:cubicBezTo>
                    <a:pt x="236" y="323"/>
                    <a:pt x="236" y="323"/>
                    <a:pt x="236" y="323"/>
                  </a:cubicBezTo>
                  <a:cubicBezTo>
                    <a:pt x="189" y="349"/>
                    <a:pt x="189" y="349"/>
                    <a:pt x="189" y="349"/>
                  </a:cubicBezTo>
                  <a:cubicBezTo>
                    <a:pt x="199" y="412"/>
                    <a:pt x="199" y="412"/>
                    <a:pt x="199" y="412"/>
                  </a:cubicBezTo>
                  <a:cubicBezTo>
                    <a:pt x="272" y="438"/>
                    <a:pt x="272" y="438"/>
                    <a:pt x="272" y="438"/>
                  </a:cubicBezTo>
                  <a:cubicBezTo>
                    <a:pt x="288" y="479"/>
                    <a:pt x="288" y="479"/>
                    <a:pt x="288" y="479"/>
                  </a:cubicBezTo>
                  <a:cubicBezTo>
                    <a:pt x="330" y="490"/>
                    <a:pt x="330" y="490"/>
                    <a:pt x="330" y="490"/>
                  </a:cubicBezTo>
                  <a:cubicBezTo>
                    <a:pt x="314" y="568"/>
                    <a:pt x="314" y="568"/>
                    <a:pt x="314" y="568"/>
                  </a:cubicBezTo>
                  <a:cubicBezTo>
                    <a:pt x="272" y="610"/>
                    <a:pt x="272" y="610"/>
                    <a:pt x="272" y="610"/>
                  </a:cubicBezTo>
                  <a:cubicBezTo>
                    <a:pt x="298" y="636"/>
                    <a:pt x="298" y="636"/>
                    <a:pt x="298" y="636"/>
                  </a:cubicBezTo>
                  <a:cubicBezTo>
                    <a:pt x="330" y="636"/>
                    <a:pt x="330" y="636"/>
                    <a:pt x="330" y="636"/>
                  </a:cubicBezTo>
                  <a:cubicBezTo>
                    <a:pt x="366" y="615"/>
                    <a:pt x="366" y="615"/>
                    <a:pt x="366" y="615"/>
                  </a:cubicBezTo>
                  <a:cubicBezTo>
                    <a:pt x="398" y="615"/>
                    <a:pt x="398" y="615"/>
                    <a:pt x="398" y="615"/>
                  </a:cubicBezTo>
                  <a:lnTo>
                    <a:pt x="424" y="64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" name="ปัตตานี">
              <a:extLst>
                <a:ext uri="{FF2B5EF4-FFF2-40B4-BE49-F238E27FC236}">
                  <a16:creationId xmlns:a16="http://schemas.microsoft.com/office/drawing/2014/main" id="{51A0D233-877B-4A9B-87B2-946BEF2BE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368" y="5991645"/>
              <a:ext cx="252382" cy="138993"/>
            </a:xfrm>
            <a:custGeom>
              <a:avLst/>
              <a:gdLst>
                <a:gd name="T0" fmla="*/ 616 w 616"/>
                <a:gd name="T1" fmla="*/ 319 h 342"/>
                <a:gd name="T2" fmla="*/ 579 w 616"/>
                <a:gd name="T3" fmla="*/ 321 h 342"/>
                <a:gd name="T4" fmla="*/ 537 w 616"/>
                <a:gd name="T5" fmla="*/ 269 h 342"/>
                <a:gd name="T6" fmla="*/ 496 w 616"/>
                <a:gd name="T7" fmla="*/ 274 h 342"/>
                <a:gd name="T8" fmla="*/ 506 w 616"/>
                <a:gd name="T9" fmla="*/ 332 h 342"/>
                <a:gd name="T10" fmla="*/ 492 w 616"/>
                <a:gd name="T11" fmla="*/ 337 h 342"/>
                <a:gd name="T12" fmla="*/ 475 w 616"/>
                <a:gd name="T13" fmla="*/ 342 h 342"/>
                <a:gd name="T14" fmla="*/ 444 w 616"/>
                <a:gd name="T15" fmla="*/ 332 h 342"/>
                <a:gd name="T16" fmla="*/ 428 w 616"/>
                <a:gd name="T17" fmla="*/ 295 h 342"/>
                <a:gd name="T18" fmla="*/ 381 w 616"/>
                <a:gd name="T19" fmla="*/ 316 h 342"/>
                <a:gd name="T20" fmla="*/ 339 w 616"/>
                <a:gd name="T21" fmla="*/ 311 h 342"/>
                <a:gd name="T22" fmla="*/ 277 w 616"/>
                <a:gd name="T23" fmla="*/ 342 h 342"/>
                <a:gd name="T24" fmla="*/ 240 w 616"/>
                <a:gd name="T25" fmla="*/ 306 h 342"/>
                <a:gd name="T26" fmla="*/ 240 w 616"/>
                <a:gd name="T27" fmla="*/ 233 h 342"/>
                <a:gd name="T28" fmla="*/ 172 w 616"/>
                <a:gd name="T29" fmla="*/ 306 h 342"/>
                <a:gd name="T30" fmla="*/ 77 w 616"/>
                <a:gd name="T31" fmla="*/ 289 h 342"/>
                <a:gd name="T32" fmla="*/ 78 w 616"/>
                <a:gd name="T33" fmla="*/ 285 h 342"/>
                <a:gd name="T34" fmla="*/ 42 w 616"/>
                <a:gd name="T35" fmla="*/ 243 h 342"/>
                <a:gd name="T36" fmla="*/ 42 w 616"/>
                <a:gd name="T37" fmla="*/ 207 h 342"/>
                <a:gd name="T38" fmla="*/ 0 w 616"/>
                <a:gd name="T39" fmla="*/ 170 h 342"/>
                <a:gd name="T40" fmla="*/ 26 w 616"/>
                <a:gd name="T41" fmla="*/ 128 h 342"/>
                <a:gd name="T42" fmla="*/ 26 w 616"/>
                <a:gd name="T43" fmla="*/ 87 h 342"/>
                <a:gd name="T44" fmla="*/ 68 w 616"/>
                <a:gd name="T45" fmla="*/ 41 h 342"/>
                <a:gd name="T46" fmla="*/ 114 w 616"/>
                <a:gd name="T47" fmla="*/ 40 h 342"/>
                <a:gd name="T48" fmla="*/ 170 w 616"/>
                <a:gd name="T49" fmla="*/ 0 h 342"/>
                <a:gd name="T50" fmla="*/ 206 w 616"/>
                <a:gd name="T51" fmla="*/ 0 h 342"/>
                <a:gd name="T52" fmla="*/ 254 w 616"/>
                <a:gd name="T53" fmla="*/ 24 h 342"/>
                <a:gd name="T54" fmla="*/ 270 w 616"/>
                <a:gd name="T55" fmla="*/ 0 h 342"/>
                <a:gd name="T56" fmla="*/ 310 w 616"/>
                <a:gd name="T57" fmla="*/ 0 h 342"/>
                <a:gd name="T58" fmla="*/ 326 w 616"/>
                <a:gd name="T59" fmla="*/ 12 h 342"/>
                <a:gd name="T60" fmla="*/ 398 w 616"/>
                <a:gd name="T61" fmla="*/ 20 h 342"/>
                <a:gd name="T62" fmla="*/ 450 w 616"/>
                <a:gd name="T63" fmla="*/ 40 h 342"/>
                <a:gd name="T64" fmla="*/ 514 w 616"/>
                <a:gd name="T65" fmla="*/ 156 h 342"/>
                <a:gd name="T66" fmla="*/ 533 w 616"/>
                <a:gd name="T67" fmla="*/ 187 h 342"/>
                <a:gd name="T68" fmla="*/ 590 w 616"/>
                <a:gd name="T69" fmla="*/ 276 h 342"/>
                <a:gd name="T70" fmla="*/ 616 w 616"/>
                <a:gd name="T71" fmla="*/ 31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6" h="342">
                  <a:moveTo>
                    <a:pt x="616" y="319"/>
                  </a:moveTo>
                  <a:cubicBezTo>
                    <a:pt x="598" y="320"/>
                    <a:pt x="582" y="321"/>
                    <a:pt x="579" y="321"/>
                  </a:cubicBezTo>
                  <a:cubicBezTo>
                    <a:pt x="574" y="321"/>
                    <a:pt x="537" y="269"/>
                    <a:pt x="537" y="269"/>
                  </a:cubicBezTo>
                  <a:cubicBezTo>
                    <a:pt x="496" y="274"/>
                    <a:pt x="496" y="274"/>
                    <a:pt x="496" y="274"/>
                  </a:cubicBezTo>
                  <a:cubicBezTo>
                    <a:pt x="506" y="332"/>
                    <a:pt x="506" y="332"/>
                    <a:pt x="506" y="332"/>
                  </a:cubicBezTo>
                  <a:cubicBezTo>
                    <a:pt x="492" y="337"/>
                    <a:pt x="492" y="337"/>
                    <a:pt x="492" y="337"/>
                  </a:cubicBezTo>
                  <a:cubicBezTo>
                    <a:pt x="475" y="342"/>
                    <a:pt x="475" y="342"/>
                    <a:pt x="475" y="342"/>
                  </a:cubicBezTo>
                  <a:cubicBezTo>
                    <a:pt x="444" y="332"/>
                    <a:pt x="444" y="332"/>
                    <a:pt x="444" y="332"/>
                  </a:cubicBezTo>
                  <a:cubicBezTo>
                    <a:pt x="428" y="295"/>
                    <a:pt x="428" y="295"/>
                    <a:pt x="428" y="295"/>
                  </a:cubicBezTo>
                  <a:cubicBezTo>
                    <a:pt x="381" y="316"/>
                    <a:pt x="381" y="316"/>
                    <a:pt x="381" y="316"/>
                  </a:cubicBezTo>
                  <a:cubicBezTo>
                    <a:pt x="339" y="311"/>
                    <a:pt x="339" y="311"/>
                    <a:pt x="339" y="311"/>
                  </a:cubicBezTo>
                  <a:cubicBezTo>
                    <a:pt x="277" y="342"/>
                    <a:pt x="277" y="342"/>
                    <a:pt x="277" y="342"/>
                  </a:cubicBezTo>
                  <a:cubicBezTo>
                    <a:pt x="240" y="306"/>
                    <a:pt x="240" y="306"/>
                    <a:pt x="240" y="306"/>
                  </a:cubicBezTo>
                  <a:cubicBezTo>
                    <a:pt x="240" y="233"/>
                    <a:pt x="240" y="233"/>
                    <a:pt x="240" y="233"/>
                  </a:cubicBezTo>
                  <a:cubicBezTo>
                    <a:pt x="172" y="306"/>
                    <a:pt x="172" y="306"/>
                    <a:pt x="172" y="306"/>
                  </a:cubicBezTo>
                  <a:cubicBezTo>
                    <a:pt x="77" y="289"/>
                    <a:pt x="77" y="289"/>
                    <a:pt x="77" y="289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2" y="207"/>
                    <a:pt x="42" y="207"/>
                    <a:pt x="42" y="207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26" y="128"/>
                    <a:pt x="26" y="128"/>
                    <a:pt x="26" y="128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93" y="40"/>
                    <a:pt x="114" y="40"/>
                    <a:pt x="114" y="4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54" y="24"/>
                    <a:pt x="254" y="24"/>
                    <a:pt x="254" y="24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98" y="20"/>
                    <a:pt x="398" y="20"/>
                    <a:pt x="398" y="20"/>
                  </a:cubicBezTo>
                  <a:cubicBezTo>
                    <a:pt x="450" y="40"/>
                    <a:pt x="450" y="40"/>
                    <a:pt x="450" y="40"/>
                  </a:cubicBezTo>
                  <a:cubicBezTo>
                    <a:pt x="514" y="156"/>
                    <a:pt x="514" y="156"/>
                    <a:pt x="514" y="156"/>
                  </a:cubicBezTo>
                  <a:cubicBezTo>
                    <a:pt x="533" y="187"/>
                    <a:pt x="533" y="187"/>
                    <a:pt x="533" y="187"/>
                  </a:cubicBezTo>
                  <a:cubicBezTo>
                    <a:pt x="590" y="276"/>
                    <a:pt x="590" y="276"/>
                    <a:pt x="590" y="276"/>
                  </a:cubicBezTo>
                  <a:lnTo>
                    <a:pt x="616" y="31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" name="นราธิวาส">
              <a:extLst>
                <a:ext uri="{FF2B5EF4-FFF2-40B4-BE49-F238E27FC236}">
                  <a16:creationId xmlns:a16="http://schemas.microsoft.com/office/drawing/2014/main" id="{871D0785-0E6F-4B60-8441-581F9626C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560" y="6101376"/>
              <a:ext cx="245066" cy="301761"/>
            </a:xfrm>
            <a:custGeom>
              <a:avLst/>
              <a:gdLst>
                <a:gd name="T0" fmla="*/ 586 w 598"/>
                <a:gd name="T1" fmla="*/ 327 h 739"/>
                <a:gd name="T2" fmla="*/ 590 w 598"/>
                <a:gd name="T3" fmla="*/ 367 h 739"/>
                <a:gd name="T4" fmla="*/ 582 w 598"/>
                <a:gd name="T5" fmla="*/ 419 h 739"/>
                <a:gd name="T6" fmla="*/ 550 w 598"/>
                <a:gd name="T7" fmla="*/ 455 h 739"/>
                <a:gd name="T8" fmla="*/ 482 w 598"/>
                <a:gd name="T9" fmla="*/ 503 h 739"/>
                <a:gd name="T10" fmla="*/ 454 w 598"/>
                <a:gd name="T11" fmla="*/ 579 h 739"/>
                <a:gd name="T12" fmla="*/ 474 w 598"/>
                <a:gd name="T13" fmla="*/ 611 h 739"/>
                <a:gd name="T14" fmla="*/ 450 w 598"/>
                <a:gd name="T15" fmla="*/ 647 h 739"/>
                <a:gd name="T16" fmla="*/ 418 w 598"/>
                <a:gd name="T17" fmla="*/ 647 h 739"/>
                <a:gd name="T18" fmla="*/ 410 w 598"/>
                <a:gd name="T19" fmla="*/ 691 h 739"/>
                <a:gd name="T20" fmla="*/ 374 w 598"/>
                <a:gd name="T21" fmla="*/ 691 h 739"/>
                <a:gd name="T22" fmla="*/ 370 w 598"/>
                <a:gd name="T23" fmla="*/ 739 h 739"/>
                <a:gd name="T24" fmla="*/ 310 w 598"/>
                <a:gd name="T25" fmla="*/ 683 h 739"/>
                <a:gd name="T26" fmla="*/ 282 w 598"/>
                <a:gd name="T27" fmla="*/ 687 h 739"/>
                <a:gd name="T28" fmla="*/ 270 w 598"/>
                <a:gd name="T29" fmla="*/ 699 h 739"/>
                <a:gd name="T30" fmla="*/ 266 w 598"/>
                <a:gd name="T31" fmla="*/ 719 h 739"/>
                <a:gd name="T32" fmla="*/ 250 w 598"/>
                <a:gd name="T33" fmla="*/ 719 h 739"/>
                <a:gd name="T34" fmla="*/ 250 w 598"/>
                <a:gd name="T35" fmla="*/ 695 h 739"/>
                <a:gd name="T36" fmla="*/ 226 w 598"/>
                <a:gd name="T37" fmla="*/ 663 h 739"/>
                <a:gd name="T38" fmla="*/ 222 w 598"/>
                <a:gd name="T39" fmla="*/ 615 h 739"/>
                <a:gd name="T40" fmla="*/ 190 w 598"/>
                <a:gd name="T41" fmla="*/ 611 h 739"/>
                <a:gd name="T42" fmla="*/ 190 w 598"/>
                <a:gd name="T43" fmla="*/ 583 h 739"/>
                <a:gd name="T44" fmla="*/ 176 w 598"/>
                <a:gd name="T45" fmla="*/ 574 h 739"/>
                <a:gd name="T46" fmla="*/ 158 w 598"/>
                <a:gd name="T47" fmla="*/ 563 h 739"/>
                <a:gd name="T48" fmla="*/ 106 w 598"/>
                <a:gd name="T49" fmla="*/ 587 h 739"/>
                <a:gd name="T50" fmla="*/ 99 w 598"/>
                <a:gd name="T51" fmla="*/ 595 h 739"/>
                <a:gd name="T52" fmla="*/ 99 w 598"/>
                <a:gd name="T53" fmla="*/ 522 h 739"/>
                <a:gd name="T54" fmla="*/ 57 w 598"/>
                <a:gd name="T55" fmla="*/ 438 h 739"/>
                <a:gd name="T56" fmla="*/ 0 w 598"/>
                <a:gd name="T57" fmla="*/ 407 h 739"/>
                <a:gd name="T58" fmla="*/ 0 w 598"/>
                <a:gd name="T59" fmla="*/ 329 h 739"/>
                <a:gd name="T60" fmla="*/ 31 w 598"/>
                <a:gd name="T61" fmla="*/ 287 h 739"/>
                <a:gd name="T62" fmla="*/ 26 w 598"/>
                <a:gd name="T63" fmla="*/ 214 h 739"/>
                <a:gd name="T64" fmla="*/ 42 w 598"/>
                <a:gd name="T65" fmla="*/ 146 h 739"/>
                <a:gd name="T66" fmla="*/ 146 w 598"/>
                <a:gd name="T67" fmla="*/ 125 h 739"/>
                <a:gd name="T68" fmla="*/ 193 w 598"/>
                <a:gd name="T69" fmla="*/ 89 h 739"/>
                <a:gd name="T70" fmla="*/ 184 w 598"/>
                <a:gd name="T71" fmla="*/ 68 h 739"/>
                <a:gd name="T72" fmla="*/ 198 w 598"/>
                <a:gd name="T73" fmla="*/ 63 h 739"/>
                <a:gd name="T74" fmla="*/ 188 w 598"/>
                <a:gd name="T75" fmla="*/ 5 h 739"/>
                <a:gd name="T76" fmla="*/ 229 w 598"/>
                <a:gd name="T77" fmla="*/ 0 h 739"/>
                <a:gd name="T78" fmla="*/ 271 w 598"/>
                <a:gd name="T79" fmla="*/ 52 h 739"/>
                <a:gd name="T80" fmla="*/ 308 w 598"/>
                <a:gd name="T81" fmla="*/ 50 h 739"/>
                <a:gd name="T82" fmla="*/ 330 w 598"/>
                <a:gd name="T83" fmla="*/ 87 h 739"/>
                <a:gd name="T84" fmla="*/ 374 w 598"/>
                <a:gd name="T85" fmla="*/ 123 h 739"/>
                <a:gd name="T86" fmla="*/ 400 w 598"/>
                <a:gd name="T87" fmla="*/ 136 h 739"/>
                <a:gd name="T88" fmla="*/ 422 w 598"/>
                <a:gd name="T89" fmla="*/ 147 h 739"/>
                <a:gd name="T90" fmla="*/ 454 w 598"/>
                <a:gd name="T91" fmla="*/ 191 h 739"/>
                <a:gd name="T92" fmla="*/ 510 w 598"/>
                <a:gd name="T93" fmla="*/ 243 h 739"/>
                <a:gd name="T94" fmla="*/ 530 w 598"/>
                <a:gd name="T95" fmla="*/ 243 h 739"/>
                <a:gd name="T96" fmla="*/ 554 w 598"/>
                <a:gd name="T97" fmla="*/ 267 h 739"/>
                <a:gd name="T98" fmla="*/ 598 w 598"/>
                <a:gd name="T99" fmla="*/ 299 h 739"/>
                <a:gd name="T100" fmla="*/ 586 w 598"/>
                <a:gd name="T101" fmla="*/ 327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98" h="739">
                  <a:moveTo>
                    <a:pt x="586" y="327"/>
                  </a:moveTo>
                  <a:cubicBezTo>
                    <a:pt x="590" y="367"/>
                    <a:pt x="590" y="367"/>
                    <a:pt x="590" y="367"/>
                  </a:cubicBezTo>
                  <a:cubicBezTo>
                    <a:pt x="582" y="419"/>
                    <a:pt x="582" y="419"/>
                    <a:pt x="582" y="419"/>
                  </a:cubicBezTo>
                  <a:cubicBezTo>
                    <a:pt x="582" y="419"/>
                    <a:pt x="558" y="455"/>
                    <a:pt x="550" y="455"/>
                  </a:cubicBezTo>
                  <a:cubicBezTo>
                    <a:pt x="542" y="455"/>
                    <a:pt x="486" y="495"/>
                    <a:pt x="482" y="503"/>
                  </a:cubicBezTo>
                  <a:cubicBezTo>
                    <a:pt x="478" y="511"/>
                    <a:pt x="454" y="579"/>
                    <a:pt x="454" y="579"/>
                  </a:cubicBezTo>
                  <a:cubicBezTo>
                    <a:pt x="474" y="611"/>
                    <a:pt x="474" y="611"/>
                    <a:pt x="474" y="611"/>
                  </a:cubicBezTo>
                  <a:cubicBezTo>
                    <a:pt x="474" y="611"/>
                    <a:pt x="462" y="647"/>
                    <a:pt x="450" y="647"/>
                  </a:cubicBezTo>
                  <a:cubicBezTo>
                    <a:pt x="438" y="647"/>
                    <a:pt x="418" y="643"/>
                    <a:pt x="418" y="647"/>
                  </a:cubicBezTo>
                  <a:cubicBezTo>
                    <a:pt x="418" y="651"/>
                    <a:pt x="414" y="691"/>
                    <a:pt x="410" y="691"/>
                  </a:cubicBezTo>
                  <a:cubicBezTo>
                    <a:pt x="406" y="691"/>
                    <a:pt x="370" y="687"/>
                    <a:pt x="374" y="691"/>
                  </a:cubicBezTo>
                  <a:cubicBezTo>
                    <a:pt x="378" y="695"/>
                    <a:pt x="370" y="739"/>
                    <a:pt x="370" y="739"/>
                  </a:cubicBezTo>
                  <a:cubicBezTo>
                    <a:pt x="310" y="683"/>
                    <a:pt x="310" y="683"/>
                    <a:pt x="310" y="683"/>
                  </a:cubicBezTo>
                  <a:cubicBezTo>
                    <a:pt x="282" y="687"/>
                    <a:pt x="282" y="687"/>
                    <a:pt x="282" y="687"/>
                  </a:cubicBezTo>
                  <a:cubicBezTo>
                    <a:pt x="270" y="699"/>
                    <a:pt x="270" y="699"/>
                    <a:pt x="270" y="699"/>
                  </a:cubicBezTo>
                  <a:cubicBezTo>
                    <a:pt x="266" y="719"/>
                    <a:pt x="266" y="719"/>
                    <a:pt x="266" y="719"/>
                  </a:cubicBezTo>
                  <a:cubicBezTo>
                    <a:pt x="266" y="719"/>
                    <a:pt x="250" y="723"/>
                    <a:pt x="250" y="719"/>
                  </a:cubicBezTo>
                  <a:cubicBezTo>
                    <a:pt x="250" y="715"/>
                    <a:pt x="254" y="695"/>
                    <a:pt x="250" y="695"/>
                  </a:cubicBezTo>
                  <a:cubicBezTo>
                    <a:pt x="246" y="695"/>
                    <a:pt x="226" y="663"/>
                    <a:pt x="226" y="663"/>
                  </a:cubicBezTo>
                  <a:cubicBezTo>
                    <a:pt x="222" y="615"/>
                    <a:pt x="222" y="615"/>
                    <a:pt x="222" y="615"/>
                  </a:cubicBezTo>
                  <a:cubicBezTo>
                    <a:pt x="190" y="611"/>
                    <a:pt x="190" y="611"/>
                    <a:pt x="190" y="611"/>
                  </a:cubicBezTo>
                  <a:cubicBezTo>
                    <a:pt x="190" y="583"/>
                    <a:pt x="190" y="583"/>
                    <a:pt x="190" y="583"/>
                  </a:cubicBezTo>
                  <a:cubicBezTo>
                    <a:pt x="176" y="574"/>
                    <a:pt x="176" y="574"/>
                    <a:pt x="176" y="574"/>
                  </a:cubicBezTo>
                  <a:cubicBezTo>
                    <a:pt x="158" y="563"/>
                    <a:pt x="158" y="563"/>
                    <a:pt x="158" y="563"/>
                  </a:cubicBezTo>
                  <a:cubicBezTo>
                    <a:pt x="106" y="587"/>
                    <a:pt x="106" y="587"/>
                    <a:pt x="106" y="587"/>
                  </a:cubicBezTo>
                  <a:cubicBezTo>
                    <a:pt x="99" y="595"/>
                    <a:pt x="99" y="595"/>
                    <a:pt x="99" y="595"/>
                  </a:cubicBezTo>
                  <a:cubicBezTo>
                    <a:pt x="99" y="522"/>
                    <a:pt x="99" y="522"/>
                    <a:pt x="99" y="522"/>
                  </a:cubicBezTo>
                  <a:cubicBezTo>
                    <a:pt x="57" y="438"/>
                    <a:pt x="57" y="438"/>
                    <a:pt x="57" y="438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31" y="287"/>
                    <a:pt x="31" y="287"/>
                    <a:pt x="31" y="287"/>
                  </a:cubicBezTo>
                  <a:cubicBezTo>
                    <a:pt x="26" y="214"/>
                    <a:pt x="26" y="214"/>
                    <a:pt x="26" y="214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93" y="89"/>
                    <a:pt x="193" y="89"/>
                    <a:pt x="193" y="8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0"/>
                    <a:pt x="266" y="52"/>
                    <a:pt x="271" y="52"/>
                  </a:cubicBezTo>
                  <a:cubicBezTo>
                    <a:pt x="274" y="52"/>
                    <a:pt x="290" y="51"/>
                    <a:pt x="308" y="50"/>
                  </a:cubicBezTo>
                  <a:cubicBezTo>
                    <a:pt x="330" y="87"/>
                    <a:pt x="330" y="87"/>
                    <a:pt x="330" y="87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400" y="136"/>
                    <a:pt x="400" y="136"/>
                    <a:pt x="400" y="136"/>
                  </a:cubicBezTo>
                  <a:cubicBezTo>
                    <a:pt x="422" y="147"/>
                    <a:pt x="422" y="147"/>
                    <a:pt x="422" y="147"/>
                  </a:cubicBezTo>
                  <a:cubicBezTo>
                    <a:pt x="454" y="191"/>
                    <a:pt x="454" y="191"/>
                    <a:pt x="454" y="191"/>
                  </a:cubicBezTo>
                  <a:cubicBezTo>
                    <a:pt x="510" y="243"/>
                    <a:pt x="510" y="243"/>
                    <a:pt x="510" y="243"/>
                  </a:cubicBezTo>
                  <a:cubicBezTo>
                    <a:pt x="530" y="243"/>
                    <a:pt x="530" y="243"/>
                    <a:pt x="530" y="243"/>
                  </a:cubicBezTo>
                  <a:cubicBezTo>
                    <a:pt x="554" y="267"/>
                    <a:pt x="554" y="267"/>
                    <a:pt x="554" y="267"/>
                  </a:cubicBezTo>
                  <a:cubicBezTo>
                    <a:pt x="598" y="299"/>
                    <a:pt x="598" y="299"/>
                    <a:pt x="598" y="299"/>
                  </a:cubicBezTo>
                  <a:lnTo>
                    <a:pt x="586" y="32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" name="นครศรีธรรมราช">
              <a:extLst>
                <a:ext uri="{FF2B5EF4-FFF2-40B4-BE49-F238E27FC236}">
                  <a16:creationId xmlns:a16="http://schemas.microsoft.com/office/drawing/2014/main" id="{AEB0B0BA-6118-4911-ADC3-B73F598B1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099" y="5132084"/>
              <a:ext cx="389546" cy="532197"/>
            </a:xfrm>
            <a:custGeom>
              <a:avLst/>
              <a:gdLst>
                <a:gd name="T0" fmla="*/ 892 w 952"/>
                <a:gd name="T1" fmla="*/ 1242 h 1305"/>
                <a:gd name="T2" fmla="*/ 751 w 952"/>
                <a:gd name="T3" fmla="*/ 1284 h 1305"/>
                <a:gd name="T4" fmla="*/ 615 w 952"/>
                <a:gd name="T5" fmla="*/ 1274 h 1305"/>
                <a:gd name="T6" fmla="*/ 506 w 952"/>
                <a:gd name="T7" fmla="*/ 1258 h 1305"/>
                <a:gd name="T8" fmla="*/ 439 w 952"/>
                <a:gd name="T9" fmla="*/ 1299 h 1305"/>
                <a:gd name="T10" fmla="*/ 433 w 952"/>
                <a:gd name="T11" fmla="*/ 1211 h 1305"/>
                <a:gd name="T12" fmla="*/ 422 w 952"/>
                <a:gd name="T13" fmla="*/ 1159 h 1305"/>
                <a:gd name="T14" fmla="*/ 344 w 952"/>
                <a:gd name="T15" fmla="*/ 1159 h 1305"/>
                <a:gd name="T16" fmla="*/ 255 w 952"/>
                <a:gd name="T17" fmla="*/ 1274 h 1305"/>
                <a:gd name="T18" fmla="*/ 146 w 952"/>
                <a:gd name="T19" fmla="*/ 1232 h 1305"/>
                <a:gd name="T20" fmla="*/ 130 w 952"/>
                <a:gd name="T21" fmla="*/ 1216 h 1305"/>
                <a:gd name="T22" fmla="*/ 130 w 952"/>
                <a:gd name="T23" fmla="*/ 1049 h 1305"/>
                <a:gd name="T24" fmla="*/ 42 w 952"/>
                <a:gd name="T25" fmla="*/ 1008 h 1305"/>
                <a:gd name="T26" fmla="*/ 57 w 952"/>
                <a:gd name="T27" fmla="*/ 961 h 1305"/>
                <a:gd name="T28" fmla="*/ 42 w 952"/>
                <a:gd name="T29" fmla="*/ 882 h 1305"/>
                <a:gd name="T30" fmla="*/ 0 w 952"/>
                <a:gd name="T31" fmla="*/ 820 h 1305"/>
                <a:gd name="T32" fmla="*/ 130 w 952"/>
                <a:gd name="T33" fmla="*/ 716 h 1305"/>
                <a:gd name="T34" fmla="*/ 193 w 952"/>
                <a:gd name="T35" fmla="*/ 648 h 1305"/>
                <a:gd name="T36" fmla="*/ 250 w 952"/>
                <a:gd name="T37" fmla="*/ 528 h 1305"/>
                <a:gd name="T38" fmla="*/ 281 w 952"/>
                <a:gd name="T39" fmla="*/ 387 h 1305"/>
                <a:gd name="T40" fmla="*/ 386 w 952"/>
                <a:gd name="T41" fmla="*/ 340 h 1305"/>
                <a:gd name="T42" fmla="*/ 433 w 952"/>
                <a:gd name="T43" fmla="*/ 241 h 1305"/>
                <a:gd name="T44" fmla="*/ 469 w 952"/>
                <a:gd name="T45" fmla="*/ 184 h 1305"/>
                <a:gd name="T46" fmla="*/ 417 w 952"/>
                <a:gd name="T47" fmla="*/ 137 h 1305"/>
                <a:gd name="T48" fmla="*/ 448 w 952"/>
                <a:gd name="T49" fmla="*/ 53 h 1305"/>
                <a:gd name="T50" fmla="*/ 469 w 952"/>
                <a:gd name="T51" fmla="*/ 0 h 1305"/>
                <a:gd name="T52" fmla="*/ 512 w 952"/>
                <a:gd name="T53" fmla="*/ 4 h 1305"/>
                <a:gd name="T54" fmla="*/ 552 w 952"/>
                <a:gd name="T55" fmla="*/ 140 h 1305"/>
                <a:gd name="T56" fmla="*/ 584 w 952"/>
                <a:gd name="T57" fmla="*/ 368 h 1305"/>
                <a:gd name="T58" fmla="*/ 612 w 952"/>
                <a:gd name="T59" fmla="*/ 513 h 1305"/>
                <a:gd name="T60" fmla="*/ 680 w 952"/>
                <a:gd name="T61" fmla="*/ 661 h 1305"/>
                <a:gd name="T62" fmla="*/ 780 w 952"/>
                <a:gd name="T63" fmla="*/ 801 h 1305"/>
                <a:gd name="T64" fmla="*/ 824 w 952"/>
                <a:gd name="T65" fmla="*/ 729 h 1305"/>
                <a:gd name="T66" fmla="*/ 901 w 952"/>
                <a:gd name="T67" fmla="*/ 921 h 1305"/>
                <a:gd name="T68" fmla="*/ 947 w 952"/>
                <a:gd name="T69" fmla="*/ 1190 h 1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2" h="1305">
                  <a:moveTo>
                    <a:pt x="952" y="1224"/>
                  </a:moveTo>
                  <a:cubicBezTo>
                    <a:pt x="892" y="1242"/>
                    <a:pt x="892" y="1242"/>
                    <a:pt x="892" y="1242"/>
                  </a:cubicBezTo>
                  <a:cubicBezTo>
                    <a:pt x="829" y="1284"/>
                    <a:pt x="829" y="1284"/>
                    <a:pt x="829" y="1284"/>
                  </a:cubicBezTo>
                  <a:cubicBezTo>
                    <a:pt x="751" y="1284"/>
                    <a:pt x="751" y="1284"/>
                    <a:pt x="751" y="1284"/>
                  </a:cubicBezTo>
                  <a:cubicBezTo>
                    <a:pt x="720" y="1305"/>
                    <a:pt x="720" y="1305"/>
                    <a:pt x="720" y="1305"/>
                  </a:cubicBezTo>
                  <a:cubicBezTo>
                    <a:pt x="615" y="1274"/>
                    <a:pt x="615" y="1274"/>
                    <a:pt x="615" y="1274"/>
                  </a:cubicBezTo>
                  <a:cubicBezTo>
                    <a:pt x="579" y="1274"/>
                    <a:pt x="579" y="1274"/>
                    <a:pt x="579" y="1274"/>
                  </a:cubicBezTo>
                  <a:cubicBezTo>
                    <a:pt x="506" y="1258"/>
                    <a:pt x="506" y="1258"/>
                    <a:pt x="506" y="1258"/>
                  </a:cubicBezTo>
                  <a:cubicBezTo>
                    <a:pt x="469" y="1294"/>
                    <a:pt x="469" y="1294"/>
                    <a:pt x="469" y="1294"/>
                  </a:cubicBezTo>
                  <a:cubicBezTo>
                    <a:pt x="439" y="1299"/>
                    <a:pt x="439" y="1299"/>
                    <a:pt x="439" y="1299"/>
                  </a:cubicBezTo>
                  <a:cubicBezTo>
                    <a:pt x="433" y="1284"/>
                    <a:pt x="433" y="1284"/>
                    <a:pt x="433" y="1284"/>
                  </a:cubicBezTo>
                  <a:cubicBezTo>
                    <a:pt x="433" y="1211"/>
                    <a:pt x="433" y="1211"/>
                    <a:pt x="433" y="1211"/>
                  </a:cubicBezTo>
                  <a:cubicBezTo>
                    <a:pt x="448" y="1185"/>
                    <a:pt x="448" y="1185"/>
                    <a:pt x="448" y="1185"/>
                  </a:cubicBezTo>
                  <a:cubicBezTo>
                    <a:pt x="422" y="1159"/>
                    <a:pt x="422" y="1159"/>
                    <a:pt x="422" y="1159"/>
                  </a:cubicBezTo>
                  <a:cubicBezTo>
                    <a:pt x="386" y="1164"/>
                    <a:pt x="386" y="1164"/>
                    <a:pt x="386" y="1164"/>
                  </a:cubicBezTo>
                  <a:cubicBezTo>
                    <a:pt x="344" y="1159"/>
                    <a:pt x="344" y="1159"/>
                    <a:pt x="344" y="1159"/>
                  </a:cubicBezTo>
                  <a:cubicBezTo>
                    <a:pt x="344" y="1159"/>
                    <a:pt x="276" y="1221"/>
                    <a:pt x="271" y="1232"/>
                  </a:cubicBezTo>
                  <a:cubicBezTo>
                    <a:pt x="266" y="1242"/>
                    <a:pt x="255" y="1274"/>
                    <a:pt x="255" y="1274"/>
                  </a:cubicBezTo>
                  <a:cubicBezTo>
                    <a:pt x="156" y="1274"/>
                    <a:pt x="156" y="1274"/>
                    <a:pt x="156" y="1274"/>
                  </a:cubicBezTo>
                  <a:cubicBezTo>
                    <a:pt x="146" y="1232"/>
                    <a:pt x="146" y="1232"/>
                    <a:pt x="146" y="1232"/>
                  </a:cubicBezTo>
                  <a:cubicBezTo>
                    <a:pt x="124" y="1219"/>
                    <a:pt x="124" y="1219"/>
                    <a:pt x="124" y="1219"/>
                  </a:cubicBezTo>
                  <a:cubicBezTo>
                    <a:pt x="130" y="1216"/>
                    <a:pt x="130" y="1216"/>
                    <a:pt x="130" y="1216"/>
                  </a:cubicBezTo>
                  <a:cubicBezTo>
                    <a:pt x="156" y="1159"/>
                    <a:pt x="156" y="1159"/>
                    <a:pt x="156" y="1159"/>
                  </a:cubicBezTo>
                  <a:cubicBezTo>
                    <a:pt x="156" y="1159"/>
                    <a:pt x="135" y="1055"/>
                    <a:pt x="130" y="1049"/>
                  </a:cubicBezTo>
                  <a:cubicBezTo>
                    <a:pt x="125" y="1044"/>
                    <a:pt x="47" y="1049"/>
                    <a:pt x="47" y="1049"/>
                  </a:cubicBezTo>
                  <a:cubicBezTo>
                    <a:pt x="42" y="1008"/>
                    <a:pt x="42" y="1008"/>
                    <a:pt x="42" y="1008"/>
                  </a:cubicBezTo>
                  <a:cubicBezTo>
                    <a:pt x="68" y="987"/>
                    <a:pt x="68" y="987"/>
                    <a:pt x="68" y="987"/>
                  </a:cubicBezTo>
                  <a:cubicBezTo>
                    <a:pt x="57" y="961"/>
                    <a:pt x="57" y="961"/>
                    <a:pt x="57" y="961"/>
                  </a:cubicBezTo>
                  <a:cubicBezTo>
                    <a:pt x="88" y="924"/>
                    <a:pt x="88" y="924"/>
                    <a:pt x="88" y="924"/>
                  </a:cubicBezTo>
                  <a:cubicBezTo>
                    <a:pt x="42" y="882"/>
                    <a:pt x="42" y="882"/>
                    <a:pt x="42" y="882"/>
                  </a:cubicBezTo>
                  <a:cubicBezTo>
                    <a:pt x="34" y="884"/>
                    <a:pt x="34" y="884"/>
                    <a:pt x="34" y="884"/>
                  </a:cubicBezTo>
                  <a:cubicBezTo>
                    <a:pt x="0" y="820"/>
                    <a:pt x="0" y="820"/>
                    <a:pt x="0" y="820"/>
                  </a:cubicBezTo>
                  <a:cubicBezTo>
                    <a:pt x="36" y="747"/>
                    <a:pt x="36" y="747"/>
                    <a:pt x="36" y="747"/>
                  </a:cubicBezTo>
                  <a:cubicBezTo>
                    <a:pt x="130" y="716"/>
                    <a:pt x="130" y="716"/>
                    <a:pt x="130" y="716"/>
                  </a:cubicBezTo>
                  <a:cubicBezTo>
                    <a:pt x="146" y="669"/>
                    <a:pt x="146" y="669"/>
                    <a:pt x="146" y="669"/>
                  </a:cubicBezTo>
                  <a:cubicBezTo>
                    <a:pt x="193" y="648"/>
                    <a:pt x="193" y="648"/>
                    <a:pt x="193" y="648"/>
                  </a:cubicBezTo>
                  <a:cubicBezTo>
                    <a:pt x="198" y="596"/>
                    <a:pt x="198" y="596"/>
                    <a:pt x="198" y="596"/>
                  </a:cubicBezTo>
                  <a:cubicBezTo>
                    <a:pt x="250" y="528"/>
                    <a:pt x="250" y="528"/>
                    <a:pt x="250" y="528"/>
                  </a:cubicBezTo>
                  <a:cubicBezTo>
                    <a:pt x="266" y="450"/>
                    <a:pt x="266" y="450"/>
                    <a:pt x="266" y="450"/>
                  </a:cubicBezTo>
                  <a:cubicBezTo>
                    <a:pt x="281" y="387"/>
                    <a:pt x="281" y="387"/>
                    <a:pt x="281" y="387"/>
                  </a:cubicBezTo>
                  <a:cubicBezTo>
                    <a:pt x="308" y="350"/>
                    <a:pt x="308" y="350"/>
                    <a:pt x="308" y="350"/>
                  </a:cubicBezTo>
                  <a:cubicBezTo>
                    <a:pt x="386" y="340"/>
                    <a:pt x="386" y="340"/>
                    <a:pt x="386" y="340"/>
                  </a:cubicBezTo>
                  <a:cubicBezTo>
                    <a:pt x="427" y="298"/>
                    <a:pt x="427" y="298"/>
                    <a:pt x="427" y="298"/>
                  </a:cubicBezTo>
                  <a:cubicBezTo>
                    <a:pt x="433" y="241"/>
                    <a:pt x="433" y="241"/>
                    <a:pt x="433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69" y="184"/>
                    <a:pt x="469" y="184"/>
                    <a:pt x="469" y="184"/>
                  </a:cubicBezTo>
                  <a:cubicBezTo>
                    <a:pt x="427" y="173"/>
                    <a:pt x="427" y="173"/>
                    <a:pt x="427" y="173"/>
                  </a:cubicBezTo>
                  <a:cubicBezTo>
                    <a:pt x="417" y="137"/>
                    <a:pt x="417" y="137"/>
                    <a:pt x="417" y="137"/>
                  </a:cubicBezTo>
                  <a:cubicBezTo>
                    <a:pt x="448" y="111"/>
                    <a:pt x="448" y="111"/>
                    <a:pt x="448" y="111"/>
                  </a:cubicBezTo>
                  <a:cubicBezTo>
                    <a:pt x="448" y="53"/>
                    <a:pt x="448" y="53"/>
                    <a:pt x="448" y="53"/>
                  </a:cubicBezTo>
                  <a:cubicBezTo>
                    <a:pt x="469" y="38"/>
                    <a:pt x="469" y="38"/>
                    <a:pt x="469" y="38"/>
                  </a:cubicBezTo>
                  <a:cubicBezTo>
                    <a:pt x="469" y="0"/>
                    <a:pt x="469" y="0"/>
                    <a:pt x="469" y="0"/>
                  </a:cubicBezTo>
                  <a:cubicBezTo>
                    <a:pt x="476" y="4"/>
                    <a:pt x="476" y="4"/>
                    <a:pt x="476" y="4"/>
                  </a:cubicBezTo>
                  <a:cubicBezTo>
                    <a:pt x="512" y="4"/>
                    <a:pt x="512" y="4"/>
                    <a:pt x="512" y="4"/>
                  </a:cubicBezTo>
                  <a:cubicBezTo>
                    <a:pt x="548" y="72"/>
                    <a:pt x="548" y="72"/>
                    <a:pt x="548" y="72"/>
                  </a:cubicBezTo>
                  <a:cubicBezTo>
                    <a:pt x="552" y="140"/>
                    <a:pt x="552" y="140"/>
                    <a:pt x="552" y="140"/>
                  </a:cubicBezTo>
                  <a:cubicBezTo>
                    <a:pt x="588" y="208"/>
                    <a:pt x="588" y="208"/>
                    <a:pt x="588" y="208"/>
                  </a:cubicBezTo>
                  <a:cubicBezTo>
                    <a:pt x="584" y="368"/>
                    <a:pt x="584" y="368"/>
                    <a:pt x="584" y="368"/>
                  </a:cubicBezTo>
                  <a:cubicBezTo>
                    <a:pt x="596" y="384"/>
                    <a:pt x="596" y="384"/>
                    <a:pt x="596" y="384"/>
                  </a:cubicBezTo>
                  <a:cubicBezTo>
                    <a:pt x="612" y="513"/>
                    <a:pt x="612" y="513"/>
                    <a:pt x="612" y="513"/>
                  </a:cubicBezTo>
                  <a:cubicBezTo>
                    <a:pt x="616" y="601"/>
                    <a:pt x="616" y="601"/>
                    <a:pt x="616" y="601"/>
                  </a:cubicBezTo>
                  <a:cubicBezTo>
                    <a:pt x="680" y="661"/>
                    <a:pt x="680" y="661"/>
                    <a:pt x="680" y="661"/>
                  </a:cubicBezTo>
                  <a:cubicBezTo>
                    <a:pt x="728" y="769"/>
                    <a:pt x="728" y="769"/>
                    <a:pt x="728" y="769"/>
                  </a:cubicBezTo>
                  <a:cubicBezTo>
                    <a:pt x="780" y="801"/>
                    <a:pt x="780" y="801"/>
                    <a:pt x="780" y="801"/>
                  </a:cubicBezTo>
                  <a:cubicBezTo>
                    <a:pt x="812" y="801"/>
                    <a:pt x="812" y="801"/>
                    <a:pt x="812" y="801"/>
                  </a:cubicBezTo>
                  <a:cubicBezTo>
                    <a:pt x="824" y="729"/>
                    <a:pt x="824" y="729"/>
                    <a:pt x="824" y="729"/>
                  </a:cubicBezTo>
                  <a:cubicBezTo>
                    <a:pt x="856" y="769"/>
                    <a:pt x="856" y="769"/>
                    <a:pt x="856" y="769"/>
                  </a:cubicBezTo>
                  <a:cubicBezTo>
                    <a:pt x="901" y="921"/>
                    <a:pt x="901" y="921"/>
                    <a:pt x="901" y="921"/>
                  </a:cubicBezTo>
                  <a:cubicBezTo>
                    <a:pt x="929" y="1081"/>
                    <a:pt x="929" y="1081"/>
                    <a:pt x="929" y="1081"/>
                  </a:cubicBezTo>
                  <a:cubicBezTo>
                    <a:pt x="947" y="1190"/>
                    <a:pt x="947" y="1190"/>
                    <a:pt x="947" y="1190"/>
                  </a:cubicBezTo>
                  <a:lnTo>
                    <a:pt x="952" y="122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" name="ตรัง">
              <a:extLst>
                <a:ext uri="{FF2B5EF4-FFF2-40B4-BE49-F238E27FC236}">
                  <a16:creationId xmlns:a16="http://schemas.microsoft.com/office/drawing/2014/main" id="{A37725E8-0740-48B9-9A32-9155634A7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730" y="5603928"/>
              <a:ext cx="241409" cy="321878"/>
            </a:xfrm>
            <a:custGeom>
              <a:avLst/>
              <a:gdLst>
                <a:gd name="T0" fmla="*/ 569 w 590"/>
                <a:gd name="T1" fmla="*/ 673 h 788"/>
                <a:gd name="T2" fmla="*/ 590 w 590"/>
                <a:gd name="T3" fmla="*/ 725 h 788"/>
                <a:gd name="T4" fmla="*/ 553 w 590"/>
                <a:gd name="T5" fmla="*/ 709 h 788"/>
                <a:gd name="T6" fmla="*/ 514 w 590"/>
                <a:gd name="T7" fmla="*/ 744 h 788"/>
                <a:gd name="T8" fmla="*/ 444 w 590"/>
                <a:gd name="T9" fmla="*/ 782 h 788"/>
                <a:gd name="T10" fmla="*/ 378 w 590"/>
                <a:gd name="T11" fmla="*/ 776 h 788"/>
                <a:gd name="T12" fmla="*/ 404 w 590"/>
                <a:gd name="T13" fmla="*/ 750 h 788"/>
                <a:gd name="T14" fmla="*/ 344 w 590"/>
                <a:gd name="T15" fmla="*/ 742 h 788"/>
                <a:gd name="T16" fmla="*/ 338 w 590"/>
                <a:gd name="T17" fmla="*/ 731 h 788"/>
                <a:gd name="T18" fmla="*/ 304 w 590"/>
                <a:gd name="T19" fmla="*/ 674 h 788"/>
                <a:gd name="T20" fmla="*/ 300 w 590"/>
                <a:gd name="T21" fmla="*/ 710 h 788"/>
                <a:gd name="T22" fmla="*/ 272 w 590"/>
                <a:gd name="T23" fmla="*/ 726 h 788"/>
                <a:gd name="T24" fmla="*/ 212 w 590"/>
                <a:gd name="T25" fmla="*/ 634 h 788"/>
                <a:gd name="T26" fmla="*/ 192 w 590"/>
                <a:gd name="T27" fmla="*/ 602 h 788"/>
                <a:gd name="T28" fmla="*/ 128 w 590"/>
                <a:gd name="T29" fmla="*/ 594 h 788"/>
                <a:gd name="T30" fmla="*/ 68 w 590"/>
                <a:gd name="T31" fmla="*/ 530 h 788"/>
                <a:gd name="T32" fmla="*/ 56 w 590"/>
                <a:gd name="T33" fmla="*/ 442 h 788"/>
                <a:gd name="T34" fmla="*/ 16 w 590"/>
                <a:gd name="T35" fmla="*/ 390 h 788"/>
                <a:gd name="T36" fmla="*/ 16 w 590"/>
                <a:gd name="T37" fmla="*/ 346 h 788"/>
                <a:gd name="T38" fmla="*/ 4 w 590"/>
                <a:gd name="T39" fmla="*/ 290 h 788"/>
                <a:gd name="T40" fmla="*/ 0 w 590"/>
                <a:gd name="T41" fmla="*/ 284 h 788"/>
                <a:gd name="T42" fmla="*/ 26 w 590"/>
                <a:gd name="T43" fmla="*/ 261 h 788"/>
                <a:gd name="T44" fmla="*/ 26 w 590"/>
                <a:gd name="T45" fmla="*/ 188 h 788"/>
                <a:gd name="T46" fmla="*/ 6 w 590"/>
                <a:gd name="T47" fmla="*/ 146 h 788"/>
                <a:gd name="T48" fmla="*/ 37 w 590"/>
                <a:gd name="T49" fmla="*/ 115 h 788"/>
                <a:gd name="T50" fmla="*/ 21 w 590"/>
                <a:gd name="T51" fmla="*/ 83 h 788"/>
                <a:gd name="T52" fmla="*/ 28 w 590"/>
                <a:gd name="T53" fmla="*/ 81 h 788"/>
                <a:gd name="T54" fmla="*/ 88 w 590"/>
                <a:gd name="T55" fmla="*/ 60 h 788"/>
                <a:gd name="T56" fmla="*/ 110 w 590"/>
                <a:gd name="T57" fmla="*/ 73 h 788"/>
                <a:gd name="T58" fmla="*/ 120 w 590"/>
                <a:gd name="T59" fmla="*/ 115 h 788"/>
                <a:gd name="T60" fmla="*/ 219 w 590"/>
                <a:gd name="T61" fmla="*/ 115 h 788"/>
                <a:gd name="T62" fmla="*/ 235 w 590"/>
                <a:gd name="T63" fmla="*/ 73 h 788"/>
                <a:gd name="T64" fmla="*/ 308 w 590"/>
                <a:gd name="T65" fmla="*/ 0 h 788"/>
                <a:gd name="T66" fmla="*/ 350 w 590"/>
                <a:gd name="T67" fmla="*/ 5 h 788"/>
                <a:gd name="T68" fmla="*/ 386 w 590"/>
                <a:gd name="T69" fmla="*/ 0 h 788"/>
                <a:gd name="T70" fmla="*/ 412 w 590"/>
                <a:gd name="T71" fmla="*/ 26 h 788"/>
                <a:gd name="T72" fmla="*/ 397 w 590"/>
                <a:gd name="T73" fmla="*/ 52 h 788"/>
                <a:gd name="T74" fmla="*/ 397 w 590"/>
                <a:gd name="T75" fmla="*/ 125 h 788"/>
                <a:gd name="T76" fmla="*/ 403 w 590"/>
                <a:gd name="T77" fmla="*/ 140 h 788"/>
                <a:gd name="T78" fmla="*/ 433 w 590"/>
                <a:gd name="T79" fmla="*/ 214 h 788"/>
                <a:gd name="T80" fmla="*/ 433 w 590"/>
                <a:gd name="T81" fmla="*/ 261 h 788"/>
                <a:gd name="T82" fmla="*/ 464 w 590"/>
                <a:gd name="T83" fmla="*/ 271 h 788"/>
                <a:gd name="T84" fmla="*/ 475 w 590"/>
                <a:gd name="T85" fmla="*/ 302 h 788"/>
                <a:gd name="T86" fmla="*/ 449 w 590"/>
                <a:gd name="T87" fmla="*/ 323 h 788"/>
                <a:gd name="T88" fmla="*/ 454 w 590"/>
                <a:gd name="T89" fmla="*/ 375 h 788"/>
                <a:gd name="T90" fmla="*/ 491 w 590"/>
                <a:gd name="T91" fmla="*/ 407 h 788"/>
                <a:gd name="T92" fmla="*/ 491 w 590"/>
                <a:gd name="T93" fmla="*/ 443 h 788"/>
                <a:gd name="T94" fmla="*/ 537 w 590"/>
                <a:gd name="T95" fmla="*/ 579 h 788"/>
                <a:gd name="T96" fmla="*/ 569 w 590"/>
                <a:gd name="T97" fmla="*/ 600 h 788"/>
                <a:gd name="T98" fmla="*/ 590 w 590"/>
                <a:gd name="T99" fmla="*/ 636 h 788"/>
                <a:gd name="T100" fmla="*/ 569 w 590"/>
                <a:gd name="T101" fmla="*/ 673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90" h="788">
                  <a:moveTo>
                    <a:pt x="569" y="673"/>
                  </a:moveTo>
                  <a:cubicBezTo>
                    <a:pt x="590" y="725"/>
                    <a:pt x="590" y="725"/>
                    <a:pt x="590" y="725"/>
                  </a:cubicBezTo>
                  <a:cubicBezTo>
                    <a:pt x="553" y="709"/>
                    <a:pt x="553" y="709"/>
                    <a:pt x="553" y="709"/>
                  </a:cubicBezTo>
                  <a:cubicBezTo>
                    <a:pt x="553" y="709"/>
                    <a:pt x="536" y="726"/>
                    <a:pt x="514" y="744"/>
                  </a:cubicBezTo>
                  <a:cubicBezTo>
                    <a:pt x="492" y="760"/>
                    <a:pt x="466" y="777"/>
                    <a:pt x="444" y="782"/>
                  </a:cubicBezTo>
                  <a:cubicBezTo>
                    <a:pt x="417" y="788"/>
                    <a:pt x="393" y="782"/>
                    <a:pt x="378" y="776"/>
                  </a:cubicBezTo>
                  <a:cubicBezTo>
                    <a:pt x="404" y="750"/>
                    <a:pt x="404" y="750"/>
                    <a:pt x="404" y="750"/>
                  </a:cubicBezTo>
                  <a:cubicBezTo>
                    <a:pt x="344" y="742"/>
                    <a:pt x="344" y="742"/>
                    <a:pt x="344" y="742"/>
                  </a:cubicBezTo>
                  <a:cubicBezTo>
                    <a:pt x="338" y="731"/>
                    <a:pt x="338" y="731"/>
                    <a:pt x="338" y="731"/>
                  </a:cubicBezTo>
                  <a:cubicBezTo>
                    <a:pt x="304" y="674"/>
                    <a:pt x="304" y="674"/>
                    <a:pt x="304" y="674"/>
                  </a:cubicBezTo>
                  <a:cubicBezTo>
                    <a:pt x="300" y="710"/>
                    <a:pt x="300" y="710"/>
                    <a:pt x="300" y="710"/>
                  </a:cubicBezTo>
                  <a:cubicBezTo>
                    <a:pt x="272" y="726"/>
                    <a:pt x="272" y="726"/>
                    <a:pt x="272" y="726"/>
                  </a:cubicBezTo>
                  <a:cubicBezTo>
                    <a:pt x="212" y="634"/>
                    <a:pt x="212" y="634"/>
                    <a:pt x="212" y="634"/>
                  </a:cubicBezTo>
                  <a:cubicBezTo>
                    <a:pt x="212" y="634"/>
                    <a:pt x="196" y="602"/>
                    <a:pt x="192" y="602"/>
                  </a:cubicBezTo>
                  <a:cubicBezTo>
                    <a:pt x="188" y="602"/>
                    <a:pt x="128" y="594"/>
                    <a:pt x="128" y="594"/>
                  </a:cubicBezTo>
                  <a:cubicBezTo>
                    <a:pt x="128" y="594"/>
                    <a:pt x="72" y="534"/>
                    <a:pt x="68" y="530"/>
                  </a:cubicBezTo>
                  <a:cubicBezTo>
                    <a:pt x="64" y="526"/>
                    <a:pt x="56" y="442"/>
                    <a:pt x="56" y="442"/>
                  </a:cubicBezTo>
                  <a:cubicBezTo>
                    <a:pt x="16" y="390"/>
                    <a:pt x="16" y="390"/>
                    <a:pt x="16" y="390"/>
                  </a:cubicBezTo>
                  <a:cubicBezTo>
                    <a:pt x="16" y="346"/>
                    <a:pt x="16" y="346"/>
                    <a:pt x="16" y="346"/>
                  </a:cubicBezTo>
                  <a:cubicBezTo>
                    <a:pt x="4" y="290"/>
                    <a:pt x="4" y="290"/>
                    <a:pt x="4" y="290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26" y="261"/>
                    <a:pt x="26" y="261"/>
                    <a:pt x="26" y="261"/>
                  </a:cubicBezTo>
                  <a:cubicBezTo>
                    <a:pt x="26" y="188"/>
                    <a:pt x="26" y="188"/>
                    <a:pt x="26" y="188"/>
                  </a:cubicBezTo>
                  <a:cubicBezTo>
                    <a:pt x="6" y="146"/>
                    <a:pt x="6" y="146"/>
                    <a:pt x="6" y="146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110" y="73"/>
                    <a:pt x="110" y="73"/>
                    <a:pt x="110" y="73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219" y="115"/>
                    <a:pt x="219" y="115"/>
                    <a:pt x="219" y="115"/>
                  </a:cubicBezTo>
                  <a:cubicBezTo>
                    <a:pt x="219" y="115"/>
                    <a:pt x="230" y="83"/>
                    <a:pt x="235" y="73"/>
                  </a:cubicBezTo>
                  <a:cubicBezTo>
                    <a:pt x="240" y="62"/>
                    <a:pt x="308" y="0"/>
                    <a:pt x="308" y="0"/>
                  </a:cubicBezTo>
                  <a:cubicBezTo>
                    <a:pt x="350" y="5"/>
                    <a:pt x="350" y="5"/>
                    <a:pt x="350" y="5"/>
                  </a:cubicBezTo>
                  <a:cubicBezTo>
                    <a:pt x="386" y="0"/>
                    <a:pt x="386" y="0"/>
                    <a:pt x="386" y="0"/>
                  </a:cubicBezTo>
                  <a:cubicBezTo>
                    <a:pt x="412" y="26"/>
                    <a:pt x="412" y="26"/>
                    <a:pt x="412" y="26"/>
                  </a:cubicBezTo>
                  <a:cubicBezTo>
                    <a:pt x="397" y="52"/>
                    <a:pt x="397" y="52"/>
                    <a:pt x="397" y="52"/>
                  </a:cubicBezTo>
                  <a:cubicBezTo>
                    <a:pt x="397" y="125"/>
                    <a:pt x="397" y="125"/>
                    <a:pt x="397" y="125"/>
                  </a:cubicBezTo>
                  <a:cubicBezTo>
                    <a:pt x="403" y="140"/>
                    <a:pt x="403" y="140"/>
                    <a:pt x="403" y="140"/>
                  </a:cubicBezTo>
                  <a:cubicBezTo>
                    <a:pt x="433" y="214"/>
                    <a:pt x="433" y="214"/>
                    <a:pt x="433" y="214"/>
                  </a:cubicBezTo>
                  <a:cubicBezTo>
                    <a:pt x="433" y="261"/>
                    <a:pt x="433" y="261"/>
                    <a:pt x="433" y="261"/>
                  </a:cubicBezTo>
                  <a:cubicBezTo>
                    <a:pt x="464" y="271"/>
                    <a:pt x="464" y="271"/>
                    <a:pt x="464" y="271"/>
                  </a:cubicBezTo>
                  <a:cubicBezTo>
                    <a:pt x="475" y="302"/>
                    <a:pt x="475" y="302"/>
                    <a:pt x="475" y="302"/>
                  </a:cubicBezTo>
                  <a:cubicBezTo>
                    <a:pt x="449" y="323"/>
                    <a:pt x="449" y="323"/>
                    <a:pt x="449" y="323"/>
                  </a:cubicBezTo>
                  <a:cubicBezTo>
                    <a:pt x="454" y="375"/>
                    <a:pt x="454" y="375"/>
                    <a:pt x="454" y="375"/>
                  </a:cubicBezTo>
                  <a:cubicBezTo>
                    <a:pt x="491" y="407"/>
                    <a:pt x="491" y="407"/>
                    <a:pt x="491" y="407"/>
                  </a:cubicBezTo>
                  <a:cubicBezTo>
                    <a:pt x="491" y="443"/>
                    <a:pt x="491" y="443"/>
                    <a:pt x="491" y="443"/>
                  </a:cubicBezTo>
                  <a:cubicBezTo>
                    <a:pt x="537" y="579"/>
                    <a:pt x="537" y="579"/>
                    <a:pt x="537" y="579"/>
                  </a:cubicBezTo>
                  <a:cubicBezTo>
                    <a:pt x="569" y="600"/>
                    <a:pt x="569" y="600"/>
                    <a:pt x="569" y="600"/>
                  </a:cubicBezTo>
                  <a:cubicBezTo>
                    <a:pt x="590" y="636"/>
                    <a:pt x="590" y="636"/>
                    <a:pt x="590" y="636"/>
                  </a:cubicBezTo>
                  <a:lnTo>
                    <a:pt x="569" y="67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" name="ชุมพร">
              <a:extLst>
                <a:ext uri="{FF2B5EF4-FFF2-40B4-BE49-F238E27FC236}">
                  <a16:creationId xmlns:a16="http://schemas.microsoft.com/office/drawing/2014/main" id="{E5309DBF-8552-4CE7-91BA-0BE141712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637" y="4508444"/>
              <a:ext cx="314563" cy="513908"/>
            </a:xfrm>
            <a:custGeom>
              <a:avLst/>
              <a:gdLst>
                <a:gd name="T0" fmla="*/ 757 w 769"/>
                <a:gd name="T1" fmla="*/ 150 h 1260"/>
                <a:gd name="T2" fmla="*/ 705 w 769"/>
                <a:gd name="T3" fmla="*/ 166 h 1260"/>
                <a:gd name="T4" fmla="*/ 649 w 769"/>
                <a:gd name="T5" fmla="*/ 322 h 1260"/>
                <a:gd name="T6" fmla="*/ 589 w 769"/>
                <a:gd name="T7" fmla="*/ 354 h 1260"/>
                <a:gd name="T8" fmla="*/ 509 w 769"/>
                <a:gd name="T9" fmla="*/ 474 h 1260"/>
                <a:gd name="T10" fmla="*/ 545 w 769"/>
                <a:gd name="T11" fmla="*/ 530 h 1260"/>
                <a:gd name="T12" fmla="*/ 569 w 769"/>
                <a:gd name="T13" fmla="*/ 598 h 1260"/>
                <a:gd name="T14" fmla="*/ 509 w 769"/>
                <a:gd name="T15" fmla="*/ 582 h 1260"/>
                <a:gd name="T16" fmla="*/ 457 w 769"/>
                <a:gd name="T17" fmla="*/ 630 h 1260"/>
                <a:gd name="T18" fmla="*/ 465 w 769"/>
                <a:gd name="T19" fmla="*/ 678 h 1260"/>
                <a:gd name="T20" fmla="*/ 521 w 769"/>
                <a:gd name="T21" fmla="*/ 714 h 1260"/>
                <a:gd name="T22" fmla="*/ 457 w 769"/>
                <a:gd name="T23" fmla="*/ 854 h 1260"/>
                <a:gd name="T24" fmla="*/ 465 w 769"/>
                <a:gd name="T25" fmla="*/ 938 h 1260"/>
                <a:gd name="T26" fmla="*/ 457 w 769"/>
                <a:gd name="T27" fmla="*/ 1078 h 1260"/>
                <a:gd name="T28" fmla="*/ 470 w 769"/>
                <a:gd name="T29" fmla="*/ 1178 h 1260"/>
                <a:gd name="T30" fmla="*/ 344 w 769"/>
                <a:gd name="T31" fmla="*/ 1183 h 1260"/>
                <a:gd name="T32" fmla="*/ 271 w 769"/>
                <a:gd name="T33" fmla="*/ 1193 h 1260"/>
                <a:gd name="T34" fmla="*/ 203 w 769"/>
                <a:gd name="T35" fmla="*/ 1157 h 1260"/>
                <a:gd name="T36" fmla="*/ 146 w 769"/>
                <a:gd name="T37" fmla="*/ 1183 h 1260"/>
                <a:gd name="T38" fmla="*/ 120 w 769"/>
                <a:gd name="T39" fmla="*/ 1245 h 1260"/>
                <a:gd name="T40" fmla="*/ 45 w 769"/>
                <a:gd name="T41" fmla="*/ 1231 h 1260"/>
                <a:gd name="T42" fmla="*/ 20 w 769"/>
                <a:gd name="T43" fmla="*/ 1167 h 1260"/>
                <a:gd name="T44" fmla="*/ 67 w 769"/>
                <a:gd name="T45" fmla="*/ 1047 h 1260"/>
                <a:gd name="T46" fmla="*/ 140 w 769"/>
                <a:gd name="T47" fmla="*/ 959 h 1260"/>
                <a:gd name="T48" fmla="*/ 177 w 769"/>
                <a:gd name="T49" fmla="*/ 927 h 1260"/>
                <a:gd name="T50" fmla="*/ 234 w 769"/>
                <a:gd name="T51" fmla="*/ 870 h 1260"/>
                <a:gd name="T52" fmla="*/ 182 w 769"/>
                <a:gd name="T53" fmla="*/ 854 h 1260"/>
                <a:gd name="T54" fmla="*/ 203 w 769"/>
                <a:gd name="T55" fmla="*/ 823 h 1260"/>
                <a:gd name="T56" fmla="*/ 213 w 769"/>
                <a:gd name="T57" fmla="*/ 734 h 1260"/>
                <a:gd name="T58" fmla="*/ 239 w 769"/>
                <a:gd name="T59" fmla="*/ 646 h 1260"/>
                <a:gd name="T60" fmla="*/ 271 w 769"/>
                <a:gd name="T61" fmla="*/ 578 h 1260"/>
                <a:gd name="T62" fmla="*/ 229 w 769"/>
                <a:gd name="T63" fmla="*/ 547 h 1260"/>
                <a:gd name="T64" fmla="*/ 292 w 769"/>
                <a:gd name="T65" fmla="*/ 437 h 1260"/>
                <a:gd name="T66" fmla="*/ 281 w 769"/>
                <a:gd name="T67" fmla="*/ 369 h 1260"/>
                <a:gd name="T68" fmla="*/ 234 w 769"/>
                <a:gd name="T69" fmla="*/ 291 h 1260"/>
                <a:gd name="T70" fmla="*/ 226 w 769"/>
                <a:gd name="T71" fmla="*/ 224 h 1260"/>
                <a:gd name="T72" fmla="*/ 261 w 769"/>
                <a:gd name="T73" fmla="*/ 186 h 1260"/>
                <a:gd name="T74" fmla="*/ 341 w 769"/>
                <a:gd name="T75" fmla="*/ 158 h 1260"/>
                <a:gd name="T76" fmla="*/ 349 w 769"/>
                <a:gd name="T77" fmla="*/ 54 h 1260"/>
                <a:gd name="T78" fmla="*/ 409 w 769"/>
                <a:gd name="T79" fmla="*/ 62 h 1260"/>
                <a:gd name="T80" fmla="*/ 459 w 769"/>
                <a:gd name="T81" fmla="*/ 0 h 1260"/>
                <a:gd name="T82" fmla="*/ 563 w 769"/>
                <a:gd name="T83" fmla="*/ 88 h 1260"/>
                <a:gd name="T84" fmla="*/ 672 w 769"/>
                <a:gd name="T85" fmla="*/ 88 h 1260"/>
                <a:gd name="T86" fmla="*/ 763 w 769"/>
                <a:gd name="T87" fmla="*/ 19 h 1260"/>
                <a:gd name="T88" fmla="*/ 749 w 769"/>
                <a:gd name="T89" fmla="*/ 9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9" h="1260">
                  <a:moveTo>
                    <a:pt x="769" y="126"/>
                  </a:moveTo>
                  <a:cubicBezTo>
                    <a:pt x="757" y="150"/>
                    <a:pt x="757" y="150"/>
                    <a:pt x="757" y="150"/>
                  </a:cubicBezTo>
                  <a:cubicBezTo>
                    <a:pt x="725" y="146"/>
                    <a:pt x="725" y="146"/>
                    <a:pt x="725" y="146"/>
                  </a:cubicBezTo>
                  <a:cubicBezTo>
                    <a:pt x="705" y="166"/>
                    <a:pt x="705" y="166"/>
                    <a:pt x="705" y="166"/>
                  </a:cubicBezTo>
                  <a:cubicBezTo>
                    <a:pt x="685" y="258"/>
                    <a:pt x="685" y="258"/>
                    <a:pt x="685" y="258"/>
                  </a:cubicBezTo>
                  <a:cubicBezTo>
                    <a:pt x="649" y="322"/>
                    <a:pt x="649" y="322"/>
                    <a:pt x="649" y="322"/>
                  </a:cubicBezTo>
                  <a:cubicBezTo>
                    <a:pt x="613" y="322"/>
                    <a:pt x="613" y="322"/>
                    <a:pt x="613" y="322"/>
                  </a:cubicBezTo>
                  <a:cubicBezTo>
                    <a:pt x="589" y="354"/>
                    <a:pt x="589" y="354"/>
                    <a:pt x="589" y="354"/>
                  </a:cubicBezTo>
                  <a:cubicBezTo>
                    <a:pt x="573" y="438"/>
                    <a:pt x="573" y="438"/>
                    <a:pt x="573" y="438"/>
                  </a:cubicBezTo>
                  <a:cubicBezTo>
                    <a:pt x="509" y="474"/>
                    <a:pt x="509" y="474"/>
                    <a:pt x="509" y="474"/>
                  </a:cubicBezTo>
                  <a:cubicBezTo>
                    <a:pt x="545" y="510"/>
                    <a:pt x="545" y="510"/>
                    <a:pt x="545" y="510"/>
                  </a:cubicBezTo>
                  <a:cubicBezTo>
                    <a:pt x="545" y="530"/>
                    <a:pt x="545" y="530"/>
                    <a:pt x="545" y="530"/>
                  </a:cubicBezTo>
                  <a:cubicBezTo>
                    <a:pt x="573" y="558"/>
                    <a:pt x="573" y="558"/>
                    <a:pt x="573" y="558"/>
                  </a:cubicBezTo>
                  <a:cubicBezTo>
                    <a:pt x="573" y="558"/>
                    <a:pt x="573" y="598"/>
                    <a:pt x="569" y="598"/>
                  </a:cubicBezTo>
                  <a:cubicBezTo>
                    <a:pt x="525" y="598"/>
                    <a:pt x="525" y="598"/>
                    <a:pt x="525" y="598"/>
                  </a:cubicBezTo>
                  <a:cubicBezTo>
                    <a:pt x="509" y="582"/>
                    <a:pt x="509" y="582"/>
                    <a:pt x="509" y="582"/>
                  </a:cubicBezTo>
                  <a:cubicBezTo>
                    <a:pt x="457" y="586"/>
                    <a:pt x="457" y="586"/>
                    <a:pt x="457" y="586"/>
                  </a:cubicBezTo>
                  <a:cubicBezTo>
                    <a:pt x="457" y="630"/>
                    <a:pt x="457" y="630"/>
                    <a:pt x="457" y="630"/>
                  </a:cubicBezTo>
                  <a:cubicBezTo>
                    <a:pt x="445" y="646"/>
                    <a:pt x="445" y="646"/>
                    <a:pt x="445" y="646"/>
                  </a:cubicBezTo>
                  <a:cubicBezTo>
                    <a:pt x="465" y="678"/>
                    <a:pt x="465" y="678"/>
                    <a:pt x="465" y="678"/>
                  </a:cubicBezTo>
                  <a:cubicBezTo>
                    <a:pt x="489" y="678"/>
                    <a:pt x="489" y="678"/>
                    <a:pt x="489" y="678"/>
                  </a:cubicBezTo>
                  <a:cubicBezTo>
                    <a:pt x="521" y="714"/>
                    <a:pt x="521" y="714"/>
                    <a:pt x="521" y="714"/>
                  </a:cubicBezTo>
                  <a:cubicBezTo>
                    <a:pt x="457" y="814"/>
                    <a:pt x="457" y="814"/>
                    <a:pt x="457" y="814"/>
                  </a:cubicBezTo>
                  <a:cubicBezTo>
                    <a:pt x="457" y="854"/>
                    <a:pt x="457" y="854"/>
                    <a:pt x="457" y="854"/>
                  </a:cubicBezTo>
                  <a:cubicBezTo>
                    <a:pt x="489" y="878"/>
                    <a:pt x="489" y="878"/>
                    <a:pt x="489" y="878"/>
                  </a:cubicBezTo>
                  <a:cubicBezTo>
                    <a:pt x="465" y="938"/>
                    <a:pt x="465" y="938"/>
                    <a:pt x="465" y="938"/>
                  </a:cubicBezTo>
                  <a:cubicBezTo>
                    <a:pt x="473" y="1066"/>
                    <a:pt x="473" y="1066"/>
                    <a:pt x="473" y="1066"/>
                  </a:cubicBezTo>
                  <a:cubicBezTo>
                    <a:pt x="457" y="1078"/>
                    <a:pt x="457" y="1078"/>
                    <a:pt x="457" y="1078"/>
                  </a:cubicBezTo>
                  <a:cubicBezTo>
                    <a:pt x="457" y="1138"/>
                    <a:pt x="457" y="1138"/>
                    <a:pt x="457" y="1138"/>
                  </a:cubicBezTo>
                  <a:cubicBezTo>
                    <a:pt x="470" y="1178"/>
                    <a:pt x="470" y="1178"/>
                    <a:pt x="470" y="1178"/>
                  </a:cubicBezTo>
                  <a:cubicBezTo>
                    <a:pt x="375" y="1178"/>
                    <a:pt x="375" y="1178"/>
                    <a:pt x="375" y="1178"/>
                  </a:cubicBezTo>
                  <a:cubicBezTo>
                    <a:pt x="344" y="1183"/>
                    <a:pt x="344" y="1183"/>
                    <a:pt x="344" y="1183"/>
                  </a:cubicBezTo>
                  <a:cubicBezTo>
                    <a:pt x="307" y="1204"/>
                    <a:pt x="307" y="1204"/>
                    <a:pt x="307" y="1204"/>
                  </a:cubicBezTo>
                  <a:cubicBezTo>
                    <a:pt x="271" y="1193"/>
                    <a:pt x="271" y="1193"/>
                    <a:pt x="271" y="1193"/>
                  </a:cubicBezTo>
                  <a:cubicBezTo>
                    <a:pt x="239" y="1157"/>
                    <a:pt x="239" y="1157"/>
                    <a:pt x="239" y="1157"/>
                  </a:cubicBezTo>
                  <a:cubicBezTo>
                    <a:pt x="203" y="1157"/>
                    <a:pt x="203" y="1157"/>
                    <a:pt x="203" y="1157"/>
                  </a:cubicBezTo>
                  <a:cubicBezTo>
                    <a:pt x="182" y="1183"/>
                    <a:pt x="182" y="1183"/>
                    <a:pt x="182" y="1183"/>
                  </a:cubicBezTo>
                  <a:cubicBezTo>
                    <a:pt x="146" y="1183"/>
                    <a:pt x="146" y="1183"/>
                    <a:pt x="146" y="1183"/>
                  </a:cubicBezTo>
                  <a:cubicBezTo>
                    <a:pt x="120" y="1204"/>
                    <a:pt x="120" y="1204"/>
                    <a:pt x="120" y="1204"/>
                  </a:cubicBezTo>
                  <a:cubicBezTo>
                    <a:pt x="120" y="1245"/>
                    <a:pt x="120" y="1245"/>
                    <a:pt x="120" y="1245"/>
                  </a:cubicBezTo>
                  <a:cubicBezTo>
                    <a:pt x="96" y="1260"/>
                    <a:pt x="96" y="1260"/>
                    <a:pt x="96" y="1260"/>
                  </a:cubicBezTo>
                  <a:cubicBezTo>
                    <a:pt x="45" y="1231"/>
                    <a:pt x="45" y="1231"/>
                    <a:pt x="45" y="1231"/>
                  </a:cubicBezTo>
                  <a:cubicBezTo>
                    <a:pt x="15" y="1214"/>
                    <a:pt x="15" y="1214"/>
                    <a:pt x="15" y="1214"/>
                  </a:cubicBezTo>
                  <a:cubicBezTo>
                    <a:pt x="20" y="1167"/>
                    <a:pt x="20" y="1167"/>
                    <a:pt x="20" y="1167"/>
                  </a:cubicBezTo>
                  <a:cubicBezTo>
                    <a:pt x="0" y="1120"/>
                    <a:pt x="0" y="1120"/>
                    <a:pt x="0" y="1120"/>
                  </a:cubicBezTo>
                  <a:cubicBezTo>
                    <a:pt x="67" y="1047"/>
                    <a:pt x="67" y="1047"/>
                    <a:pt x="67" y="1047"/>
                  </a:cubicBezTo>
                  <a:cubicBezTo>
                    <a:pt x="104" y="969"/>
                    <a:pt x="104" y="969"/>
                    <a:pt x="104" y="969"/>
                  </a:cubicBezTo>
                  <a:cubicBezTo>
                    <a:pt x="140" y="959"/>
                    <a:pt x="140" y="959"/>
                    <a:pt x="140" y="959"/>
                  </a:cubicBezTo>
                  <a:cubicBezTo>
                    <a:pt x="166" y="959"/>
                    <a:pt x="166" y="959"/>
                    <a:pt x="166" y="959"/>
                  </a:cubicBezTo>
                  <a:cubicBezTo>
                    <a:pt x="177" y="927"/>
                    <a:pt x="177" y="927"/>
                    <a:pt x="177" y="927"/>
                  </a:cubicBezTo>
                  <a:cubicBezTo>
                    <a:pt x="234" y="896"/>
                    <a:pt x="234" y="896"/>
                    <a:pt x="234" y="896"/>
                  </a:cubicBezTo>
                  <a:cubicBezTo>
                    <a:pt x="234" y="870"/>
                    <a:pt x="234" y="870"/>
                    <a:pt x="234" y="870"/>
                  </a:cubicBezTo>
                  <a:cubicBezTo>
                    <a:pt x="213" y="854"/>
                    <a:pt x="213" y="854"/>
                    <a:pt x="213" y="854"/>
                  </a:cubicBezTo>
                  <a:cubicBezTo>
                    <a:pt x="182" y="854"/>
                    <a:pt x="182" y="854"/>
                    <a:pt x="182" y="854"/>
                  </a:cubicBezTo>
                  <a:cubicBezTo>
                    <a:pt x="182" y="844"/>
                    <a:pt x="182" y="844"/>
                    <a:pt x="182" y="844"/>
                  </a:cubicBezTo>
                  <a:cubicBezTo>
                    <a:pt x="203" y="823"/>
                    <a:pt x="203" y="823"/>
                    <a:pt x="203" y="823"/>
                  </a:cubicBezTo>
                  <a:cubicBezTo>
                    <a:pt x="219" y="771"/>
                    <a:pt x="219" y="771"/>
                    <a:pt x="219" y="771"/>
                  </a:cubicBezTo>
                  <a:cubicBezTo>
                    <a:pt x="213" y="734"/>
                    <a:pt x="213" y="734"/>
                    <a:pt x="213" y="734"/>
                  </a:cubicBezTo>
                  <a:cubicBezTo>
                    <a:pt x="239" y="682"/>
                    <a:pt x="239" y="682"/>
                    <a:pt x="239" y="682"/>
                  </a:cubicBezTo>
                  <a:cubicBezTo>
                    <a:pt x="239" y="646"/>
                    <a:pt x="239" y="646"/>
                    <a:pt x="239" y="646"/>
                  </a:cubicBezTo>
                  <a:cubicBezTo>
                    <a:pt x="271" y="609"/>
                    <a:pt x="271" y="609"/>
                    <a:pt x="271" y="609"/>
                  </a:cubicBezTo>
                  <a:cubicBezTo>
                    <a:pt x="271" y="578"/>
                    <a:pt x="271" y="578"/>
                    <a:pt x="271" y="578"/>
                  </a:cubicBezTo>
                  <a:cubicBezTo>
                    <a:pt x="255" y="557"/>
                    <a:pt x="255" y="557"/>
                    <a:pt x="255" y="557"/>
                  </a:cubicBezTo>
                  <a:cubicBezTo>
                    <a:pt x="229" y="547"/>
                    <a:pt x="229" y="547"/>
                    <a:pt x="229" y="547"/>
                  </a:cubicBezTo>
                  <a:cubicBezTo>
                    <a:pt x="224" y="505"/>
                    <a:pt x="224" y="505"/>
                    <a:pt x="224" y="505"/>
                  </a:cubicBezTo>
                  <a:cubicBezTo>
                    <a:pt x="292" y="437"/>
                    <a:pt x="292" y="437"/>
                    <a:pt x="292" y="437"/>
                  </a:cubicBezTo>
                  <a:cubicBezTo>
                    <a:pt x="276" y="400"/>
                    <a:pt x="276" y="400"/>
                    <a:pt x="276" y="400"/>
                  </a:cubicBezTo>
                  <a:cubicBezTo>
                    <a:pt x="281" y="369"/>
                    <a:pt x="281" y="369"/>
                    <a:pt x="281" y="369"/>
                  </a:cubicBezTo>
                  <a:cubicBezTo>
                    <a:pt x="260" y="307"/>
                    <a:pt x="260" y="307"/>
                    <a:pt x="260" y="307"/>
                  </a:cubicBezTo>
                  <a:cubicBezTo>
                    <a:pt x="234" y="291"/>
                    <a:pt x="234" y="291"/>
                    <a:pt x="234" y="291"/>
                  </a:cubicBezTo>
                  <a:cubicBezTo>
                    <a:pt x="245" y="254"/>
                    <a:pt x="245" y="254"/>
                    <a:pt x="245" y="254"/>
                  </a:cubicBezTo>
                  <a:cubicBezTo>
                    <a:pt x="226" y="224"/>
                    <a:pt x="226" y="224"/>
                    <a:pt x="226" y="224"/>
                  </a:cubicBezTo>
                  <a:cubicBezTo>
                    <a:pt x="253" y="222"/>
                    <a:pt x="253" y="222"/>
                    <a:pt x="253" y="222"/>
                  </a:cubicBezTo>
                  <a:cubicBezTo>
                    <a:pt x="261" y="186"/>
                    <a:pt x="261" y="186"/>
                    <a:pt x="261" y="186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341" y="158"/>
                    <a:pt x="341" y="158"/>
                    <a:pt x="341" y="158"/>
                  </a:cubicBezTo>
                  <a:cubicBezTo>
                    <a:pt x="321" y="118"/>
                    <a:pt x="321" y="118"/>
                    <a:pt x="321" y="118"/>
                  </a:cubicBezTo>
                  <a:cubicBezTo>
                    <a:pt x="349" y="54"/>
                    <a:pt x="349" y="54"/>
                    <a:pt x="349" y="54"/>
                  </a:cubicBezTo>
                  <a:cubicBezTo>
                    <a:pt x="377" y="82"/>
                    <a:pt x="377" y="82"/>
                    <a:pt x="377" y="82"/>
                  </a:cubicBezTo>
                  <a:cubicBezTo>
                    <a:pt x="409" y="62"/>
                    <a:pt x="409" y="62"/>
                    <a:pt x="409" y="62"/>
                  </a:cubicBezTo>
                  <a:cubicBezTo>
                    <a:pt x="417" y="22"/>
                    <a:pt x="417" y="22"/>
                    <a:pt x="417" y="22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59" y="30"/>
                    <a:pt x="459" y="30"/>
                    <a:pt x="459" y="30"/>
                  </a:cubicBezTo>
                  <a:cubicBezTo>
                    <a:pt x="459" y="35"/>
                    <a:pt x="563" y="88"/>
                    <a:pt x="563" y="88"/>
                  </a:cubicBezTo>
                  <a:cubicBezTo>
                    <a:pt x="641" y="72"/>
                    <a:pt x="641" y="72"/>
                    <a:pt x="641" y="72"/>
                  </a:cubicBezTo>
                  <a:cubicBezTo>
                    <a:pt x="672" y="88"/>
                    <a:pt x="672" y="88"/>
                    <a:pt x="672" y="88"/>
                  </a:cubicBezTo>
                  <a:cubicBezTo>
                    <a:pt x="714" y="72"/>
                    <a:pt x="714" y="72"/>
                    <a:pt x="714" y="72"/>
                  </a:cubicBezTo>
                  <a:cubicBezTo>
                    <a:pt x="763" y="19"/>
                    <a:pt x="763" y="19"/>
                    <a:pt x="763" y="19"/>
                  </a:cubicBezTo>
                  <a:cubicBezTo>
                    <a:pt x="761" y="54"/>
                    <a:pt x="761" y="54"/>
                    <a:pt x="761" y="54"/>
                  </a:cubicBezTo>
                  <a:cubicBezTo>
                    <a:pt x="749" y="90"/>
                    <a:pt x="749" y="90"/>
                    <a:pt x="749" y="90"/>
                  </a:cubicBezTo>
                  <a:lnTo>
                    <a:pt x="769" y="12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" name="เกาะลันตา (กระบี่)">
              <a:extLst>
                <a:ext uri="{FF2B5EF4-FFF2-40B4-BE49-F238E27FC236}">
                  <a16:creationId xmlns:a16="http://schemas.microsoft.com/office/drawing/2014/main" id="{B63F11F6-EE3B-4924-A668-0E14379D5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773" y="5711830"/>
              <a:ext cx="31091" cy="71326"/>
            </a:xfrm>
            <a:custGeom>
              <a:avLst/>
              <a:gdLst>
                <a:gd name="T0" fmla="*/ 0 w 76"/>
                <a:gd name="T1" fmla="*/ 40 h 176"/>
                <a:gd name="T2" fmla="*/ 4 w 76"/>
                <a:gd name="T3" fmla="*/ 96 h 176"/>
                <a:gd name="T4" fmla="*/ 32 w 76"/>
                <a:gd name="T5" fmla="*/ 168 h 176"/>
                <a:gd name="T6" fmla="*/ 48 w 76"/>
                <a:gd name="T7" fmla="*/ 176 h 176"/>
                <a:gd name="T8" fmla="*/ 60 w 76"/>
                <a:gd name="T9" fmla="*/ 148 h 176"/>
                <a:gd name="T10" fmla="*/ 36 w 76"/>
                <a:gd name="T11" fmla="*/ 104 h 176"/>
                <a:gd name="T12" fmla="*/ 36 w 76"/>
                <a:gd name="T13" fmla="*/ 88 h 176"/>
                <a:gd name="T14" fmla="*/ 72 w 76"/>
                <a:gd name="T15" fmla="*/ 68 h 176"/>
                <a:gd name="T16" fmla="*/ 76 w 76"/>
                <a:gd name="T17" fmla="*/ 12 h 176"/>
                <a:gd name="T18" fmla="*/ 20 w 76"/>
                <a:gd name="T19" fmla="*/ 0 h 176"/>
                <a:gd name="T20" fmla="*/ 0 w 76"/>
                <a:gd name="T21" fmla="*/ 4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76">
                  <a:moveTo>
                    <a:pt x="0" y="40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32" y="168"/>
                    <a:pt x="32" y="168"/>
                    <a:pt x="32" y="168"/>
                  </a:cubicBezTo>
                  <a:cubicBezTo>
                    <a:pt x="48" y="176"/>
                    <a:pt x="48" y="176"/>
                    <a:pt x="48" y="176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24" y="0"/>
                    <a:pt x="20" y="0"/>
                  </a:cubicBezTo>
                  <a:lnTo>
                    <a:pt x="0" y="4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" name="กระบี่">
              <a:extLst>
                <a:ext uri="{FF2B5EF4-FFF2-40B4-BE49-F238E27FC236}">
                  <a16:creationId xmlns:a16="http://schemas.microsoft.com/office/drawing/2014/main" id="{37323916-89B1-432D-995B-5477F4A37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123" y="5360690"/>
              <a:ext cx="277986" cy="360285"/>
            </a:xfrm>
            <a:custGeom>
              <a:avLst/>
              <a:gdLst>
                <a:gd name="T0" fmla="*/ 654 w 680"/>
                <a:gd name="T1" fmla="*/ 657 h 884"/>
                <a:gd name="T2" fmla="*/ 588 w 680"/>
                <a:gd name="T3" fmla="*/ 681 h 884"/>
                <a:gd name="T4" fmla="*/ 597 w 680"/>
                <a:gd name="T5" fmla="*/ 715 h 884"/>
                <a:gd name="T6" fmla="*/ 586 w 680"/>
                <a:gd name="T7" fmla="*/ 788 h 884"/>
                <a:gd name="T8" fmla="*/ 560 w 680"/>
                <a:gd name="T9" fmla="*/ 884 h 884"/>
                <a:gd name="T10" fmla="*/ 513 w 680"/>
                <a:gd name="T11" fmla="*/ 856 h 884"/>
                <a:gd name="T12" fmla="*/ 452 w 680"/>
                <a:gd name="T13" fmla="*/ 806 h 884"/>
                <a:gd name="T14" fmla="*/ 432 w 680"/>
                <a:gd name="T15" fmla="*/ 770 h 884"/>
                <a:gd name="T16" fmla="*/ 356 w 680"/>
                <a:gd name="T17" fmla="*/ 830 h 884"/>
                <a:gd name="T18" fmla="*/ 342 w 680"/>
                <a:gd name="T19" fmla="*/ 760 h 884"/>
                <a:gd name="T20" fmla="*/ 324 w 680"/>
                <a:gd name="T21" fmla="*/ 690 h 884"/>
                <a:gd name="T22" fmla="*/ 344 w 680"/>
                <a:gd name="T23" fmla="*/ 722 h 884"/>
                <a:gd name="T24" fmla="*/ 380 w 680"/>
                <a:gd name="T25" fmla="*/ 682 h 884"/>
                <a:gd name="T26" fmla="*/ 380 w 680"/>
                <a:gd name="T27" fmla="*/ 622 h 884"/>
                <a:gd name="T28" fmla="*/ 316 w 680"/>
                <a:gd name="T29" fmla="*/ 638 h 884"/>
                <a:gd name="T30" fmla="*/ 288 w 680"/>
                <a:gd name="T31" fmla="*/ 562 h 884"/>
                <a:gd name="T32" fmla="*/ 188 w 680"/>
                <a:gd name="T33" fmla="*/ 578 h 884"/>
                <a:gd name="T34" fmla="*/ 128 w 680"/>
                <a:gd name="T35" fmla="*/ 546 h 884"/>
                <a:gd name="T36" fmla="*/ 108 w 680"/>
                <a:gd name="T37" fmla="*/ 406 h 884"/>
                <a:gd name="T38" fmla="*/ 52 w 680"/>
                <a:gd name="T39" fmla="*/ 298 h 884"/>
                <a:gd name="T40" fmla="*/ 0 w 680"/>
                <a:gd name="T41" fmla="*/ 330 h 884"/>
                <a:gd name="T42" fmla="*/ 36 w 680"/>
                <a:gd name="T43" fmla="*/ 250 h 884"/>
                <a:gd name="T44" fmla="*/ 8 w 680"/>
                <a:gd name="T45" fmla="*/ 226 h 884"/>
                <a:gd name="T46" fmla="*/ 7 w 680"/>
                <a:gd name="T47" fmla="*/ 167 h 884"/>
                <a:gd name="T48" fmla="*/ 39 w 680"/>
                <a:gd name="T49" fmla="*/ 141 h 884"/>
                <a:gd name="T50" fmla="*/ 54 w 680"/>
                <a:gd name="T51" fmla="*/ 42 h 884"/>
                <a:gd name="T52" fmla="*/ 96 w 680"/>
                <a:gd name="T53" fmla="*/ 11 h 884"/>
                <a:gd name="T54" fmla="*/ 169 w 680"/>
                <a:gd name="T55" fmla="*/ 0 h 884"/>
                <a:gd name="T56" fmla="*/ 237 w 680"/>
                <a:gd name="T57" fmla="*/ 73 h 884"/>
                <a:gd name="T58" fmla="*/ 263 w 680"/>
                <a:gd name="T59" fmla="*/ 219 h 884"/>
                <a:gd name="T60" fmla="*/ 451 w 680"/>
                <a:gd name="T61" fmla="*/ 287 h 884"/>
                <a:gd name="T62" fmla="*/ 558 w 680"/>
                <a:gd name="T63" fmla="*/ 325 h 884"/>
                <a:gd name="T64" fmla="*/ 612 w 680"/>
                <a:gd name="T65" fmla="*/ 365 h 884"/>
                <a:gd name="T66" fmla="*/ 592 w 680"/>
                <a:gd name="T67" fmla="*/ 428 h 884"/>
                <a:gd name="T68" fmla="*/ 571 w 680"/>
                <a:gd name="T69" fmla="*/ 490 h 884"/>
                <a:gd name="T70" fmla="*/ 680 w 680"/>
                <a:gd name="T71" fmla="*/ 60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0" h="884">
                  <a:moveTo>
                    <a:pt x="680" y="600"/>
                  </a:moveTo>
                  <a:cubicBezTo>
                    <a:pt x="654" y="657"/>
                    <a:pt x="654" y="657"/>
                    <a:pt x="654" y="657"/>
                  </a:cubicBezTo>
                  <a:cubicBezTo>
                    <a:pt x="648" y="660"/>
                    <a:pt x="648" y="660"/>
                    <a:pt x="648" y="660"/>
                  </a:cubicBezTo>
                  <a:cubicBezTo>
                    <a:pt x="588" y="681"/>
                    <a:pt x="588" y="681"/>
                    <a:pt x="588" y="681"/>
                  </a:cubicBezTo>
                  <a:cubicBezTo>
                    <a:pt x="581" y="683"/>
                    <a:pt x="581" y="683"/>
                    <a:pt x="581" y="683"/>
                  </a:cubicBezTo>
                  <a:cubicBezTo>
                    <a:pt x="597" y="715"/>
                    <a:pt x="597" y="715"/>
                    <a:pt x="597" y="715"/>
                  </a:cubicBezTo>
                  <a:cubicBezTo>
                    <a:pt x="566" y="746"/>
                    <a:pt x="566" y="746"/>
                    <a:pt x="566" y="746"/>
                  </a:cubicBezTo>
                  <a:cubicBezTo>
                    <a:pt x="586" y="788"/>
                    <a:pt x="586" y="788"/>
                    <a:pt x="586" y="788"/>
                  </a:cubicBezTo>
                  <a:cubicBezTo>
                    <a:pt x="586" y="861"/>
                    <a:pt x="586" y="861"/>
                    <a:pt x="586" y="861"/>
                  </a:cubicBezTo>
                  <a:cubicBezTo>
                    <a:pt x="560" y="884"/>
                    <a:pt x="560" y="884"/>
                    <a:pt x="560" y="884"/>
                  </a:cubicBezTo>
                  <a:cubicBezTo>
                    <a:pt x="544" y="862"/>
                    <a:pt x="544" y="862"/>
                    <a:pt x="544" y="862"/>
                  </a:cubicBezTo>
                  <a:cubicBezTo>
                    <a:pt x="513" y="856"/>
                    <a:pt x="513" y="856"/>
                    <a:pt x="513" y="856"/>
                  </a:cubicBezTo>
                  <a:cubicBezTo>
                    <a:pt x="504" y="854"/>
                    <a:pt x="504" y="854"/>
                    <a:pt x="504" y="854"/>
                  </a:cubicBezTo>
                  <a:cubicBezTo>
                    <a:pt x="452" y="806"/>
                    <a:pt x="452" y="806"/>
                    <a:pt x="452" y="806"/>
                  </a:cubicBezTo>
                  <a:cubicBezTo>
                    <a:pt x="448" y="762"/>
                    <a:pt x="448" y="762"/>
                    <a:pt x="448" y="762"/>
                  </a:cubicBezTo>
                  <a:cubicBezTo>
                    <a:pt x="432" y="770"/>
                    <a:pt x="432" y="770"/>
                    <a:pt x="432" y="770"/>
                  </a:cubicBezTo>
                  <a:cubicBezTo>
                    <a:pt x="432" y="770"/>
                    <a:pt x="412" y="830"/>
                    <a:pt x="408" y="834"/>
                  </a:cubicBezTo>
                  <a:cubicBezTo>
                    <a:pt x="404" y="838"/>
                    <a:pt x="360" y="834"/>
                    <a:pt x="356" y="830"/>
                  </a:cubicBezTo>
                  <a:cubicBezTo>
                    <a:pt x="352" y="826"/>
                    <a:pt x="336" y="766"/>
                    <a:pt x="340" y="762"/>
                  </a:cubicBezTo>
                  <a:cubicBezTo>
                    <a:pt x="341" y="761"/>
                    <a:pt x="341" y="761"/>
                    <a:pt x="342" y="760"/>
                  </a:cubicBezTo>
                  <a:cubicBezTo>
                    <a:pt x="324" y="718"/>
                    <a:pt x="324" y="718"/>
                    <a:pt x="324" y="718"/>
                  </a:cubicBezTo>
                  <a:cubicBezTo>
                    <a:pt x="324" y="690"/>
                    <a:pt x="324" y="690"/>
                    <a:pt x="324" y="690"/>
                  </a:cubicBezTo>
                  <a:cubicBezTo>
                    <a:pt x="324" y="686"/>
                    <a:pt x="344" y="690"/>
                    <a:pt x="344" y="690"/>
                  </a:cubicBezTo>
                  <a:cubicBezTo>
                    <a:pt x="344" y="722"/>
                    <a:pt x="344" y="722"/>
                    <a:pt x="344" y="722"/>
                  </a:cubicBezTo>
                  <a:cubicBezTo>
                    <a:pt x="357" y="731"/>
                    <a:pt x="357" y="731"/>
                    <a:pt x="357" y="731"/>
                  </a:cubicBezTo>
                  <a:cubicBezTo>
                    <a:pt x="368" y="708"/>
                    <a:pt x="380" y="682"/>
                    <a:pt x="380" y="682"/>
                  </a:cubicBezTo>
                  <a:cubicBezTo>
                    <a:pt x="396" y="630"/>
                    <a:pt x="396" y="630"/>
                    <a:pt x="396" y="630"/>
                  </a:cubicBezTo>
                  <a:cubicBezTo>
                    <a:pt x="380" y="622"/>
                    <a:pt x="380" y="622"/>
                    <a:pt x="380" y="622"/>
                  </a:cubicBezTo>
                  <a:cubicBezTo>
                    <a:pt x="356" y="670"/>
                    <a:pt x="356" y="670"/>
                    <a:pt x="356" y="670"/>
                  </a:cubicBezTo>
                  <a:cubicBezTo>
                    <a:pt x="316" y="638"/>
                    <a:pt x="316" y="638"/>
                    <a:pt x="316" y="638"/>
                  </a:cubicBezTo>
                  <a:cubicBezTo>
                    <a:pt x="280" y="634"/>
                    <a:pt x="280" y="634"/>
                    <a:pt x="280" y="634"/>
                  </a:cubicBezTo>
                  <a:cubicBezTo>
                    <a:pt x="288" y="562"/>
                    <a:pt x="288" y="562"/>
                    <a:pt x="288" y="562"/>
                  </a:cubicBezTo>
                  <a:cubicBezTo>
                    <a:pt x="236" y="546"/>
                    <a:pt x="236" y="546"/>
                    <a:pt x="236" y="546"/>
                  </a:cubicBezTo>
                  <a:cubicBezTo>
                    <a:pt x="188" y="578"/>
                    <a:pt x="188" y="578"/>
                    <a:pt x="188" y="578"/>
                  </a:cubicBezTo>
                  <a:cubicBezTo>
                    <a:pt x="160" y="550"/>
                    <a:pt x="160" y="550"/>
                    <a:pt x="160" y="550"/>
                  </a:cubicBezTo>
                  <a:cubicBezTo>
                    <a:pt x="128" y="546"/>
                    <a:pt x="128" y="546"/>
                    <a:pt x="128" y="546"/>
                  </a:cubicBezTo>
                  <a:cubicBezTo>
                    <a:pt x="108" y="518"/>
                    <a:pt x="108" y="518"/>
                    <a:pt x="108" y="518"/>
                  </a:cubicBezTo>
                  <a:cubicBezTo>
                    <a:pt x="108" y="406"/>
                    <a:pt x="108" y="406"/>
                    <a:pt x="108" y="406"/>
                  </a:cubicBezTo>
                  <a:cubicBezTo>
                    <a:pt x="80" y="378"/>
                    <a:pt x="80" y="378"/>
                    <a:pt x="80" y="378"/>
                  </a:cubicBezTo>
                  <a:cubicBezTo>
                    <a:pt x="52" y="298"/>
                    <a:pt x="52" y="298"/>
                    <a:pt x="52" y="298"/>
                  </a:cubicBezTo>
                  <a:cubicBezTo>
                    <a:pt x="28" y="334"/>
                    <a:pt x="28" y="334"/>
                    <a:pt x="28" y="334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6" y="250"/>
                    <a:pt x="36" y="250"/>
                    <a:pt x="36" y="250"/>
                  </a:cubicBezTo>
                  <a:cubicBezTo>
                    <a:pt x="8" y="226"/>
                    <a:pt x="8" y="226"/>
                    <a:pt x="8" y="226"/>
                  </a:cubicBezTo>
                  <a:cubicBezTo>
                    <a:pt x="8" y="226"/>
                    <a:pt x="8" y="226"/>
                    <a:pt x="8" y="226"/>
                  </a:cubicBezTo>
                  <a:cubicBezTo>
                    <a:pt x="23" y="198"/>
                    <a:pt x="23" y="198"/>
                    <a:pt x="23" y="198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31" y="147"/>
                    <a:pt x="31" y="147"/>
                    <a:pt x="31" y="147"/>
                  </a:cubicBezTo>
                  <a:cubicBezTo>
                    <a:pt x="39" y="141"/>
                    <a:pt x="39" y="141"/>
                    <a:pt x="39" y="141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6" y="11"/>
                    <a:pt x="226" y="11"/>
                    <a:pt x="226" y="11"/>
                  </a:cubicBezTo>
                  <a:cubicBezTo>
                    <a:pt x="237" y="73"/>
                    <a:pt x="237" y="73"/>
                    <a:pt x="237" y="73"/>
                  </a:cubicBezTo>
                  <a:cubicBezTo>
                    <a:pt x="263" y="89"/>
                    <a:pt x="263" y="89"/>
                    <a:pt x="263" y="89"/>
                  </a:cubicBezTo>
                  <a:cubicBezTo>
                    <a:pt x="263" y="219"/>
                    <a:pt x="263" y="219"/>
                    <a:pt x="263" y="219"/>
                  </a:cubicBezTo>
                  <a:cubicBezTo>
                    <a:pt x="362" y="287"/>
                    <a:pt x="362" y="287"/>
                    <a:pt x="362" y="287"/>
                  </a:cubicBezTo>
                  <a:cubicBezTo>
                    <a:pt x="451" y="287"/>
                    <a:pt x="451" y="287"/>
                    <a:pt x="451" y="287"/>
                  </a:cubicBezTo>
                  <a:cubicBezTo>
                    <a:pt x="524" y="334"/>
                    <a:pt x="524" y="334"/>
                    <a:pt x="524" y="334"/>
                  </a:cubicBezTo>
                  <a:cubicBezTo>
                    <a:pt x="558" y="325"/>
                    <a:pt x="558" y="325"/>
                    <a:pt x="558" y="325"/>
                  </a:cubicBezTo>
                  <a:cubicBezTo>
                    <a:pt x="566" y="323"/>
                    <a:pt x="566" y="323"/>
                    <a:pt x="566" y="323"/>
                  </a:cubicBezTo>
                  <a:cubicBezTo>
                    <a:pt x="612" y="365"/>
                    <a:pt x="612" y="365"/>
                    <a:pt x="612" y="365"/>
                  </a:cubicBezTo>
                  <a:cubicBezTo>
                    <a:pt x="581" y="402"/>
                    <a:pt x="581" y="402"/>
                    <a:pt x="581" y="402"/>
                  </a:cubicBezTo>
                  <a:cubicBezTo>
                    <a:pt x="592" y="428"/>
                    <a:pt x="592" y="428"/>
                    <a:pt x="592" y="428"/>
                  </a:cubicBezTo>
                  <a:cubicBezTo>
                    <a:pt x="566" y="449"/>
                    <a:pt x="566" y="449"/>
                    <a:pt x="566" y="449"/>
                  </a:cubicBezTo>
                  <a:cubicBezTo>
                    <a:pt x="571" y="490"/>
                    <a:pt x="571" y="490"/>
                    <a:pt x="571" y="490"/>
                  </a:cubicBezTo>
                  <a:cubicBezTo>
                    <a:pt x="571" y="490"/>
                    <a:pt x="649" y="485"/>
                    <a:pt x="654" y="490"/>
                  </a:cubicBezTo>
                  <a:cubicBezTo>
                    <a:pt x="659" y="496"/>
                    <a:pt x="680" y="600"/>
                    <a:pt x="680" y="60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" name="ราชบุรี">
              <a:extLst>
                <a:ext uri="{FF2B5EF4-FFF2-40B4-BE49-F238E27FC236}">
                  <a16:creationId xmlns:a16="http://schemas.microsoft.com/office/drawing/2014/main" id="{AD819E25-FCFD-4E5B-9C8D-62C598116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350" y="3451367"/>
              <a:ext cx="329194" cy="296274"/>
            </a:xfrm>
            <a:custGeom>
              <a:avLst/>
              <a:gdLst>
                <a:gd name="T0" fmla="*/ 798 w 803"/>
                <a:gd name="T1" fmla="*/ 271 h 725"/>
                <a:gd name="T2" fmla="*/ 767 w 803"/>
                <a:gd name="T3" fmla="*/ 398 h 725"/>
                <a:gd name="T4" fmla="*/ 710 w 803"/>
                <a:gd name="T5" fmla="*/ 428 h 725"/>
                <a:gd name="T6" fmla="*/ 642 w 803"/>
                <a:gd name="T7" fmla="*/ 402 h 725"/>
                <a:gd name="T8" fmla="*/ 636 w 803"/>
                <a:gd name="T9" fmla="*/ 503 h 725"/>
                <a:gd name="T10" fmla="*/ 517 w 803"/>
                <a:gd name="T11" fmla="*/ 553 h 725"/>
                <a:gd name="T12" fmla="*/ 438 w 803"/>
                <a:gd name="T13" fmla="*/ 678 h 725"/>
                <a:gd name="T14" fmla="*/ 329 w 803"/>
                <a:gd name="T15" fmla="*/ 673 h 725"/>
                <a:gd name="T16" fmla="*/ 245 w 803"/>
                <a:gd name="T17" fmla="*/ 699 h 725"/>
                <a:gd name="T18" fmla="*/ 157 w 803"/>
                <a:gd name="T19" fmla="*/ 647 h 725"/>
                <a:gd name="T20" fmla="*/ 131 w 803"/>
                <a:gd name="T21" fmla="*/ 725 h 725"/>
                <a:gd name="T22" fmla="*/ 52 w 803"/>
                <a:gd name="T23" fmla="*/ 678 h 725"/>
                <a:gd name="T24" fmla="*/ 40 w 803"/>
                <a:gd name="T25" fmla="*/ 674 h 725"/>
                <a:gd name="T26" fmla="*/ 28 w 803"/>
                <a:gd name="T27" fmla="*/ 626 h 725"/>
                <a:gd name="T28" fmla="*/ 40 w 803"/>
                <a:gd name="T29" fmla="*/ 606 h 725"/>
                <a:gd name="T30" fmla="*/ 20 w 803"/>
                <a:gd name="T31" fmla="*/ 578 h 725"/>
                <a:gd name="T32" fmla="*/ 33 w 803"/>
                <a:gd name="T33" fmla="*/ 545 h 725"/>
                <a:gd name="T34" fmla="*/ 16 w 803"/>
                <a:gd name="T35" fmla="*/ 410 h 725"/>
                <a:gd name="T36" fmla="*/ 0 w 803"/>
                <a:gd name="T37" fmla="*/ 334 h 725"/>
                <a:gd name="T38" fmla="*/ 12 w 803"/>
                <a:gd name="T39" fmla="*/ 314 h 725"/>
                <a:gd name="T40" fmla="*/ 0 w 803"/>
                <a:gd name="T41" fmla="*/ 215 h 725"/>
                <a:gd name="T42" fmla="*/ 94 w 803"/>
                <a:gd name="T43" fmla="*/ 188 h 725"/>
                <a:gd name="T44" fmla="*/ 204 w 803"/>
                <a:gd name="T45" fmla="*/ 172 h 725"/>
                <a:gd name="T46" fmla="*/ 303 w 803"/>
                <a:gd name="T47" fmla="*/ 162 h 725"/>
                <a:gd name="T48" fmla="*/ 449 w 803"/>
                <a:gd name="T49" fmla="*/ 89 h 725"/>
                <a:gd name="T50" fmla="*/ 564 w 803"/>
                <a:gd name="T51" fmla="*/ 109 h 725"/>
                <a:gd name="T52" fmla="*/ 663 w 803"/>
                <a:gd name="T53" fmla="*/ 0 h 725"/>
                <a:gd name="T54" fmla="*/ 652 w 803"/>
                <a:gd name="T55" fmla="*/ 31 h 725"/>
                <a:gd name="T56" fmla="*/ 704 w 803"/>
                <a:gd name="T57" fmla="*/ 99 h 725"/>
                <a:gd name="T58" fmla="*/ 678 w 803"/>
                <a:gd name="T59" fmla="*/ 182 h 725"/>
                <a:gd name="T60" fmla="*/ 731 w 803"/>
                <a:gd name="T61" fmla="*/ 182 h 725"/>
                <a:gd name="T62" fmla="*/ 757 w 803"/>
                <a:gd name="T63" fmla="*/ 229 h 725"/>
                <a:gd name="T64" fmla="*/ 803 w 803"/>
                <a:gd name="T65" fmla="*/ 271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3" h="725">
                  <a:moveTo>
                    <a:pt x="803" y="271"/>
                  </a:moveTo>
                  <a:cubicBezTo>
                    <a:pt x="798" y="271"/>
                    <a:pt x="798" y="271"/>
                    <a:pt x="798" y="271"/>
                  </a:cubicBezTo>
                  <a:cubicBezTo>
                    <a:pt x="772" y="313"/>
                    <a:pt x="772" y="313"/>
                    <a:pt x="772" y="313"/>
                  </a:cubicBezTo>
                  <a:cubicBezTo>
                    <a:pt x="767" y="398"/>
                    <a:pt x="767" y="398"/>
                    <a:pt x="767" y="398"/>
                  </a:cubicBezTo>
                  <a:cubicBezTo>
                    <a:pt x="731" y="407"/>
                    <a:pt x="731" y="407"/>
                    <a:pt x="731" y="407"/>
                  </a:cubicBezTo>
                  <a:cubicBezTo>
                    <a:pt x="710" y="428"/>
                    <a:pt x="710" y="428"/>
                    <a:pt x="710" y="428"/>
                  </a:cubicBezTo>
                  <a:cubicBezTo>
                    <a:pt x="668" y="391"/>
                    <a:pt x="668" y="391"/>
                    <a:pt x="668" y="391"/>
                  </a:cubicBezTo>
                  <a:cubicBezTo>
                    <a:pt x="642" y="402"/>
                    <a:pt x="642" y="402"/>
                    <a:pt x="642" y="402"/>
                  </a:cubicBezTo>
                  <a:cubicBezTo>
                    <a:pt x="647" y="469"/>
                    <a:pt x="647" y="469"/>
                    <a:pt x="647" y="469"/>
                  </a:cubicBezTo>
                  <a:cubicBezTo>
                    <a:pt x="636" y="503"/>
                    <a:pt x="636" y="503"/>
                    <a:pt x="636" y="503"/>
                  </a:cubicBezTo>
                  <a:cubicBezTo>
                    <a:pt x="616" y="561"/>
                    <a:pt x="616" y="561"/>
                    <a:pt x="616" y="561"/>
                  </a:cubicBezTo>
                  <a:cubicBezTo>
                    <a:pt x="517" y="553"/>
                    <a:pt x="517" y="553"/>
                    <a:pt x="517" y="553"/>
                  </a:cubicBezTo>
                  <a:cubicBezTo>
                    <a:pt x="444" y="610"/>
                    <a:pt x="444" y="610"/>
                    <a:pt x="444" y="610"/>
                  </a:cubicBezTo>
                  <a:cubicBezTo>
                    <a:pt x="438" y="678"/>
                    <a:pt x="438" y="678"/>
                    <a:pt x="438" y="678"/>
                  </a:cubicBezTo>
                  <a:cubicBezTo>
                    <a:pt x="376" y="683"/>
                    <a:pt x="376" y="683"/>
                    <a:pt x="376" y="683"/>
                  </a:cubicBezTo>
                  <a:cubicBezTo>
                    <a:pt x="329" y="673"/>
                    <a:pt x="329" y="673"/>
                    <a:pt x="329" y="673"/>
                  </a:cubicBezTo>
                  <a:cubicBezTo>
                    <a:pt x="329" y="673"/>
                    <a:pt x="298" y="699"/>
                    <a:pt x="292" y="699"/>
                  </a:cubicBezTo>
                  <a:cubicBezTo>
                    <a:pt x="245" y="699"/>
                    <a:pt x="245" y="699"/>
                    <a:pt x="245" y="699"/>
                  </a:cubicBezTo>
                  <a:cubicBezTo>
                    <a:pt x="183" y="652"/>
                    <a:pt x="183" y="652"/>
                    <a:pt x="183" y="652"/>
                  </a:cubicBezTo>
                  <a:cubicBezTo>
                    <a:pt x="157" y="647"/>
                    <a:pt x="157" y="647"/>
                    <a:pt x="157" y="647"/>
                  </a:cubicBezTo>
                  <a:cubicBezTo>
                    <a:pt x="146" y="673"/>
                    <a:pt x="146" y="673"/>
                    <a:pt x="146" y="673"/>
                  </a:cubicBezTo>
                  <a:cubicBezTo>
                    <a:pt x="131" y="725"/>
                    <a:pt x="131" y="725"/>
                    <a:pt x="131" y="725"/>
                  </a:cubicBezTo>
                  <a:cubicBezTo>
                    <a:pt x="94" y="725"/>
                    <a:pt x="94" y="725"/>
                    <a:pt x="94" y="725"/>
                  </a:cubicBezTo>
                  <a:cubicBezTo>
                    <a:pt x="52" y="678"/>
                    <a:pt x="52" y="678"/>
                    <a:pt x="52" y="678"/>
                  </a:cubicBezTo>
                  <a:cubicBezTo>
                    <a:pt x="40" y="674"/>
                    <a:pt x="40" y="674"/>
                    <a:pt x="40" y="674"/>
                  </a:cubicBezTo>
                  <a:cubicBezTo>
                    <a:pt x="40" y="674"/>
                    <a:pt x="40" y="674"/>
                    <a:pt x="40" y="674"/>
                  </a:cubicBezTo>
                  <a:cubicBezTo>
                    <a:pt x="24" y="642"/>
                    <a:pt x="24" y="642"/>
                    <a:pt x="24" y="642"/>
                  </a:cubicBezTo>
                  <a:cubicBezTo>
                    <a:pt x="28" y="626"/>
                    <a:pt x="28" y="626"/>
                    <a:pt x="28" y="626"/>
                  </a:cubicBezTo>
                  <a:cubicBezTo>
                    <a:pt x="40" y="622"/>
                    <a:pt x="40" y="622"/>
                    <a:pt x="40" y="622"/>
                  </a:cubicBezTo>
                  <a:cubicBezTo>
                    <a:pt x="40" y="606"/>
                    <a:pt x="40" y="606"/>
                    <a:pt x="40" y="606"/>
                  </a:cubicBezTo>
                  <a:cubicBezTo>
                    <a:pt x="20" y="598"/>
                    <a:pt x="20" y="598"/>
                    <a:pt x="20" y="598"/>
                  </a:cubicBezTo>
                  <a:cubicBezTo>
                    <a:pt x="20" y="578"/>
                    <a:pt x="20" y="578"/>
                    <a:pt x="20" y="578"/>
                  </a:cubicBezTo>
                  <a:cubicBezTo>
                    <a:pt x="32" y="554"/>
                    <a:pt x="32" y="554"/>
                    <a:pt x="32" y="554"/>
                  </a:cubicBezTo>
                  <a:cubicBezTo>
                    <a:pt x="33" y="545"/>
                    <a:pt x="33" y="545"/>
                    <a:pt x="33" y="545"/>
                  </a:cubicBezTo>
                  <a:cubicBezTo>
                    <a:pt x="36" y="426"/>
                    <a:pt x="36" y="426"/>
                    <a:pt x="36" y="426"/>
                  </a:cubicBezTo>
                  <a:cubicBezTo>
                    <a:pt x="16" y="410"/>
                    <a:pt x="16" y="410"/>
                    <a:pt x="16" y="410"/>
                  </a:cubicBezTo>
                  <a:cubicBezTo>
                    <a:pt x="24" y="358"/>
                    <a:pt x="24" y="358"/>
                    <a:pt x="24" y="358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12" y="330"/>
                    <a:pt x="12" y="330"/>
                    <a:pt x="12" y="330"/>
                  </a:cubicBezTo>
                  <a:cubicBezTo>
                    <a:pt x="12" y="314"/>
                    <a:pt x="12" y="314"/>
                    <a:pt x="12" y="31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52" y="182"/>
                    <a:pt x="52" y="182"/>
                    <a:pt x="52" y="182"/>
                  </a:cubicBezTo>
                  <a:cubicBezTo>
                    <a:pt x="94" y="188"/>
                    <a:pt x="94" y="188"/>
                    <a:pt x="94" y="188"/>
                  </a:cubicBezTo>
                  <a:cubicBezTo>
                    <a:pt x="141" y="172"/>
                    <a:pt x="141" y="172"/>
                    <a:pt x="141" y="172"/>
                  </a:cubicBezTo>
                  <a:cubicBezTo>
                    <a:pt x="204" y="172"/>
                    <a:pt x="204" y="172"/>
                    <a:pt x="204" y="172"/>
                  </a:cubicBezTo>
                  <a:cubicBezTo>
                    <a:pt x="266" y="136"/>
                    <a:pt x="266" y="136"/>
                    <a:pt x="266" y="136"/>
                  </a:cubicBezTo>
                  <a:cubicBezTo>
                    <a:pt x="303" y="162"/>
                    <a:pt x="303" y="162"/>
                    <a:pt x="303" y="162"/>
                  </a:cubicBezTo>
                  <a:cubicBezTo>
                    <a:pt x="303" y="162"/>
                    <a:pt x="386" y="162"/>
                    <a:pt x="391" y="156"/>
                  </a:cubicBezTo>
                  <a:cubicBezTo>
                    <a:pt x="397" y="151"/>
                    <a:pt x="449" y="89"/>
                    <a:pt x="449" y="89"/>
                  </a:cubicBezTo>
                  <a:cubicBezTo>
                    <a:pt x="506" y="115"/>
                    <a:pt x="506" y="115"/>
                    <a:pt x="506" y="115"/>
                  </a:cubicBezTo>
                  <a:cubicBezTo>
                    <a:pt x="564" y="109"/>
                    <a:pt x="564" y="109"/>
                    <a:pt x="564" y="109"/>
                  </a:cubicBezTo>
                  <a:cubicBezTo>
                    <a:pt x="635" y="2"/>
                    <a:pt x="635" y="2"/>
                    <a:pt x="635" y="2"/>
                  </a:cubicBezTo>
                  <a:cubicBezTo>
                    <a:pt x="663" y="0"/>
                    <a:pt x="663" y="0"/>
                    <a:pt x="663" y="0"/>
                  </a:cubicBezTo>
                  <a:cubicBezTo>
                    <a:pt x="678" y="10"/>
                    <a:pt x="678" y="10"/>
                    <a:pt x="678" y="10"/>
                  </a:cubicBezTo>
                  <a:cubicBezTo>
                    <a:pt x="652" y="31"/>
                    <a:pt x="652" y="31"/>
                    <a:pt x="652" y="31"/>
                  </a:cubicBezTo>
                  <a:cubicBezTo>
                    <a:pt x="657" y="89"/>
                    <a:pt x="657" y="89"/>
                    <a:pt x="657" y="89"/>
                  </a:cubicBezTo>
                  <a:cubicBezTo>
                    <a:pt x="704" y="99"/>
                    <a:pt x="704" y="99"/>
                    <a:pt x="704" y="99"/>
                  </a:cubicBezTo>
                  <a:cubicBezTo>
                    <a:pt x="704" y="136"/>
                    <a:pt x="704" y="136"/>
                    <a:pt x="704" y="136"/>
                  </a:cubicBezTo>
                  <a:cubicBezTo>
                    <a:pt x="678" y="182"/>
                    <a:pt x="678" y="182"/>
                    <a:pt x="678" y="182"/>
                  </a:cubicBezTo>
                  <a:cubicBezTo>
                    <a:pt x="678" y="182"/>
                    <a:pt x="704" y="198"/>
                    <a:pt x="715" y="198"/>
                  </a:cubicBezTo>
                  <a:cubicBezTo>
                    <a:pt x="725" y="198"/>
                    <a:pt x="731" y="182"/>
                    <a:pt x="731" y="182"/>
                  </a:cubicBezTo>
                  <a:cubicBezTo>
                    <a:pt x="762" y="182"/>
                    <a:pt x="762" y="182"/>
                    <a:pt x="762" y="182"/>
                  </a:cubicBezTo>
                  <a:cubicBezTo>
                    <a:pt x="757" y="229"/>
                    <a:pt x="757" y="229"/>
                    <a:pt x="757" y="229"/>
                  </a:cubicBezTo>
                  <a:cubicBezTo>
                    <a:pt x="793" y="235"/>
                    <a:pt x="793" y="235"/>
                    <a:pt x="793" y="235"/>
                  </a:cubicBezTo>
                  <a:lnTo>
                    <a:pt x="803" y="27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" name="เพชรบุรี">
              <a:extLst>
                <a:ext uri="{FF2B5EF4-FFF2-40B4-BE49-F238E27FC236}">
                  <a16:creationId xmlns:a16="http://schemas.microsoft.com/office/drawing/2014/main" id="{837405CE-C3F8-454C-9E54-39DDA035B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576" y="3678145"/>
              <a:ext cx="362113" cy="285301"/>
            </a:xfrm>
            <a:custGeom>
              <a:avLst/>
              <a:gdLst>
                <a:gd name="T0" fmla="*/ 836 w 884"/>
                <a:gd name="T1" fmla="*/ 341 h 699"/>
                <a:gd name="T2" fmla="*/ 810 w 884"/>
                <a:gd name="T3" fmla="*/ 443 h 699"/>
                <a:gd name="T4" fmla="*/ 766 w 884"/>
                <a:gd name="T5" fmla="*/ 615 h 699"/>
                <a:gd name="T6" fmla="*/ 712 w 884"/>
                <a:gd name="T7" fmla="*/ 641 h 699"/>
                <a:gd name="T8" fmla="*/ 650 w 884"/>
                <a:gd name="T9" fmla="*/ 647 h 699"/>
                <a:gd name="T10" fmla="*/ 540 w 884"/>
                <a:gd name="T11" fmla="*/ 667 h 699"/>
                <a:gd name="T12" fmla="*/ 472 w 884"/>
                <a:gd name="T13" fmla="*/ 631 h 699"/>
                <a:gd name="T14" fmla="*/ 420 w 884"/>
                <a:gd name="T15" fmla="*/ 693 h 699"/>
                <a:gd name="T16" fmla="*/ 347 w 884"/>
                <a:gd name="T17" fmla="*/ 678 h 699"/>
                <a:gd name="T18" fmla="*/ 300 w 884"/>
                <a:gd name="T19" fmla="*/ 685 h 699"/>
                <a:gd name="T20" fmla="*/ 252 w 884"/>
                <a:gd name="T21" fmla="*/ 657 h 699"/>
                <a:gd name="T22" fmla="*/ 200 w 884"/>
                <a:gd name="T23" fmla="*/ 601 h 699"/>
                <a:gd name="T24" fmla="*/ 164 w 884"/>
                <a:gd name="T25" fmla="*/ 561 h 699"/>
                <a:gd name="T26" fmla="*/ 112 w 884"/>
                <a:gd name="T27" fmla="*/ 465 h 699"/>
                <a:gd name="T28" fmla="*/ 80 w 884"/>
                <a:gd name="T29" fmla="*/ 389 h 699"/>
                <a:gd name="T30" fmla="*/ 84 w 884"/>
                <a:gd name="T31" fmla="*/ 349 h 699"/>
                <a:gd name="T32" fmla="*/ 0 w 884"/>
                <a:gd name="T33" fmla="*/ 237 h 699"/>
                <a:gd name="T34" fmla="*/ 28 w 884"/>
                <a:gd name="T35" fmla="*/ 153 h 699"/>
                <a:gd name="T36" fmla="*/ 36 w 884"/>
                <a:gd name="T37" fmla="*/ 121 h 699"/>
                <a:gd name="T38" fmla="*/ 80 w 884"/>
                <a:gd name="T39" fmla="*/ 133 h 699"/>
                <a:gd name="T40" fmla="*/ 112 w 884"/>
                <a:gd name="T41" fmla="*/ 125 h 699"/>
                <a:gd name="T42" fmla="*/ 191 w 884"/>
                <a:gd name="T43" fmla="*/ 172 h 699"/>
                <a:gd name="T44" fmla="*/ 217 w 884"/>
                <a:gd name="T45" fmla="*/ 94 h 699"/>
                <a:gd name="T46" fmla="*/ 305 w 884"/>
                <a:gd name="T47" fmla="*/ 146 h 699"/>
                <a:gd name="T48" fmla="*/ 389 w 884"/>
                <a:gd name="T49" fmla="*/ 120 h 699"/>
                <a:gd name="T50" fmla="*/ 498 w 884"/>
                <a:gd name="T51" fmla="*/ 125 h 699"/>
                <a:gd name="T52" fmla="*/ 577 w 884"/>
                <a:gd name="T53" fmla="*/ 0 h 699"/>
                <a:gd name="T54" fmla="*/ 676 w 884"/>
                <a:gd name="T55" fmla="*/ 10 h 699"/>
                <a:gd name="T56" fmla="*/ 702 w 884"/>
                <a:gd name="T57" fmla="*/ 94 h 699"/>
                <a:gd name="T58" fmla="*/ 761 w 884"/>
                <a:gd name="T59" fmla="*/ 40 h 699"/>
                <a:gd name="T60" fmla="*/ 820 w 884"/>
                <a:gd name="T61" fmla="*/ 149 h 699"/>
                <a:gd name="T62" fmla="*/ 848 w 884"/>
                <a:gd name="T63" fmla="*/ 233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4" h="699">
                  <a:moveTo>
                    <a:pt x="884" y="277"/>
                  </a:moveTo>
                  <a:cubicBezTo>
                    <a:pt x="836" y="341"/>
                    <a:pt x="836" y="341"/>
                    <a:pt x="836" y="341"/>
                  </a:cubicBezTo>
                  <a:cubicBezTo>
                    <a:pt x="832" y="393"/>
                    <a:pt x="832" y="393"/>
                    <a:pt x="832" y="393"/>
                  </a:cubicBezTo>
                  <a:cubicBezTo>
                    <a:pt x="810" y="443"/>
                    <a:pt x="810" y="443"/>
                    <a:pt x="810" y="443"/>
                  </a:cubicBezTo>
                  <a:cubicBezTo>
                    <a:pt x="760" y="557"/>
                    <a:pt x="760" y="557"/>
                    <a:pt x="760" y="557"/>
                  </a:cubicBezTo>
                  <a:cubicBezTo>
                    <a:pt x="766" y="615"/>
                    <a:pt x="766" y="615"/>
                    <a:pt x="766" y="615"/>
                  </a:cubicBezTo>
                  <a:cubicBezTo>
                    <a:pt x="769" y="637"/>
                    <a:pt x="769" y="637"/>
                    <a:pt x="769" y="637"/>
                  </a:cubicBezTo>
                  <a:cubicBezTo>
                    <a:pt x="712" y="641"/>
                    <a:pt x="712" y="641"/>
                    <a:pt x="712" y="641"/>
                  </a:cubicBezTo>
                  <a:cubicBezTo>
                    <a:pt x="691" y="657"/>
                    <a:pt x="691" y="657"/>
                    <a:pt x="691" y="657"/>
                  </a:cubicBezTo>
                  <a:cubicBezTo>
                    <a:pt x="650" y="647"/>
                    <a:pt x="650" y="647"/>
                    <a:pt x="650" y="647"/>
                  </a:cubicBezTo>
                  <a:cubicBezTo>
                    <a:pt x="577" y="657"/>
                    <a:pt x="577" y="657"/>
                    <a:pt x="577" y="657"/>
                  </a:cubicBezTo>
                  <a:cubicBezTo>
                    <a:pt x="540" y="667"/>
                    <a:pt x="540" y="667"/>
                    <a:pt x="540" y="667"/>
                  </a:cubicBezTo>
                  <a:cubicBezTo>
                    <a:pt x="498" y="631"/>
                    <a:pt x="498" y="631"/>
                    <a:pt x="498" y="631"/>
                  </a:cubicBezTo>
                  <a:cubicBezTo>
                    <a:pt x="472" y="631"/>
                    <a:pt x="472" y="631"/>
                    <a:pt x="472" y="631"/>
                  </a:cubicBezTo>
                  <a:cubicBezTo>
                    <a:pt x="462" y="683"/>
                    <a:pt x="462" y="683"/>
                    <a:pt x="462" y="683"/>
                  </a:cubicBezTo>
                  <a:cubicBezTo>
                    <a:pt x="420" y="693"/>
                    <a:pt x="420" y="693"/>
                    <a:pt x="420" y="693"/>
                  </a:cubicBezTo>
                  <a:cubicBezTo>
                    <a:pt x="368" y="699"/>
                    <a:pt x="368" y="699"/>
                    <a:pt x="368" y="699"/>
                  </a:cubicBezTo>
                  <a:cubicBezTo>
                    <a:pt x="347" y="678"/>
                    <a:pt x="347" y="678"/>
                    <a:pt x="347" y="678"/>
                  </a:cubicBezTo>
                  <a:cubicBezTo>
                    <a:pt x="300" y="686"/>
                    <a:pt x="300" y="686"/>
                    <a:pt x="300" y="686"/>
                  </a:cubicBezTo>
                  <a:cubicBezTo>
                    <a:pt x="300" y="685"/>
                    <a:pt x="300" y="685"/>
                    <a:pt x="300" y="685"/>
                  </a:cubicBezTo>
                  <a:cubicBezTo>
                    <a:pt x="284" y="657"/>
                    <a:pt x="284" y="657"/>
                    <a:pt x="284" y="657"/>
                  </a:cubicBezTo>
                  <a:cubicBezTo>
                    <a:pt x="252" y="657"/>
                    <a:pt x="252" y="657"/>
                    <a:pt x="252" y="657"/>
                  </a:cubicBezTo>
                  <a:cubicBezTo>
                    <a:pt x="239" y="642"/>
                    <a:pt x="239" y="642"/>
                    <a:pt x="239" y="642"/>
                  </a:cubicBezTo>
                  <a:cubicBezTo>
                    <a:pt x="200" y="601"/>
                    <a:pt x="200" y="601"/>
                    <a:pt x="200" y="601"/>
                  </a:cubicBezTo>
                  <a:cubicBezTo>
                    <a:pt x="168" y="601"/>
                    <a:pt x="168" y="601"/>
                    <a:pt x="168" y="601"/>
                  </a:cubicBezTo>
                  <a:cubicBezTo>
                    <a:pt x="164" y="561"/>
                    <a:pt x="164" y="561"/>
                    <a:pt x="164" y="561"/>
                  </a:cubicBezTo>
                  <a:cubicBezTo>
                    <a:pt x="120" y="557"/>
                    <a:pt x="120" y="557"/>
                    <a:pt x="120" y="557"/>
                  </a:cubicBezTo>
                  <a:cubicBezTo>
                    <a:pt x="112" y="465"/>
                    <a:pt x="112" y="465"/>
                    <a:pt x="112" y="465"/>
                  </a:cubicBezTo>
                  <a:cubicBezTo>
                    <a:pt x="72" y="445"/>
                    <a:pt x="72" y="445"/>
                    <a:pt x="72" y="445"/>
                  </a:cubicBezTo>
                  <a:cubicBezTo>
                    <a:pt x="80" y="389"/>
                    <a:pt x="80" y="389"/>
                    <a:pt x="80" y="389"/>
                  </a:cubicBezTo>
                  <a:cubicBezTo>
                    <a:pt x="52" y="373"/>
                    <a:pt x="52" y="373"/>
                    <a:pt x="52" y="373"/>
                  </a:cubicBezTo>
                  <a:cubicBezTo>
                    <a:pt x="84" y="349"/>
                    <a:pt x="84" y="349"/>
                    <a:pt x="84" y="349"/>
                  </a:cubicBezTo>
                  <a:cubicBezTo>
                    <a:pt x="84" y="313"/>
                    <a:pt x="84" y="313"/>
                    <a:pt x="84" y="313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153"/>
                    <a:pt x="28" y="153"/>
                    <a:pt x="28" y="153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100" y="121"/>
                    <a:pt x="100" y="121"/>
                    <a:pt x="100" y="121"/>
                  </a:cubicBezTo>
                  <a:cubicBezTo>
                    <a:pt x="112" y="125"/>
                    <a:pt x="112" y="125"/>
                    <a:pt x="112" y="125"/>
                  </a:cubicBezTo>
                  <a:cubicBezTo>
                    <a:pt x="154" y="172"/>
                    <a:pt x="154" y="172"/>
                    <a:pt x="154" y="172"/>
                  </a:cubicBezTo>
                  <a:cubicBezTo>
                    <a:pt x="191" y="172"/>
                    <a:pt x="191" y="172"/>
                    <a:pt x="191" y="172"/>
                  </a:cubicBezTo>
                  <a:cubicBezTo>
                    <a:pt x="206" y="120"/>
                    <a:pt x="206" y="120"/>
                    <a:pt x="206" y="120"/>
                  </a:cubicBezTo>
                  <a:cubicBezTo>
                    <a:pt x="217" y="94"/>
                    <a:pt x="217" y="94"/>
                    <a:pt x="217" y="94"/>
                  </a:cubicBezTo>
                  <a:cubicBezTo>
                    <a:pt x="243" y="99"/>
                    <a:pt x="243" y="99"/>
                    <a:pt x="243" y="99"/>
                  </a:cubicBezTo>
                  <a:cubicBezTo>
                    <a:pt x="305" y="146"/>
                    <a:pt x="305" y="146"/>
                    <a:pt x="305" y="146"/>
                  </a:cubicBezTo>
                  <a:cubicBezTo>
                    <a:pt x="352" y="146"/>
                    <a:pt x="352" y="146"/>
                    <a:pt x="352" y="146"/>
                  </a:cubicBezTo>
                  <a:cubicBezTo>
                    <a:pt x="358" y="146"/>
                    <a:pt x="389" y="120"/>
                    <a:pt x="389" y="120"/>
                  </a:cubicBezTo>
                  <a:cubicBezTo>
                    <a:pt x="436" y="130"/>
                    <a:pt x="436" y="130"/>
                    <a:pt x="436" y="130"/>
                  </a:cubicBezTo>
                  <a:cubicBezTo>
                    <a:pt x="498" y="125"/>
                    <a:pt x="498" y="125"/>
                    <a:pt x="498" y="125"/>
                  </a:cubicBezTo>
                  <a:cubicBezTo>
                    <a:pt x="504" y="57"/>
                    <a:pt x="504" y="57"/>
                    <a:pt x="504" y="57"/>
                  </a:cubicBezTo>
                  <a:cubicBezTo>
                    <a:pt x="577" y="0"/>
                    <a:pt x="577" y="0"/>
                    <a:pt x="577" y="0"/>
                  </a:cubicBezTo>
                  <a:cubicBezTo>
                    <a:pt x="676" y="8"/>
                    <a:pt x="676" y="8"/>
                    <a:pt x="676" y="8"/>
                  </a:cubicBezTo>
                  <a:cubicBezTo>
                    <a:pt x="676" y="10"/>
                    <a:pt x="676" y="10"/>
                    <a:pt x="676" y="10"/>
                  </a:cubicBezTo>
                  <a:cubicBezTo>
                    <a:pt x="676" y="94"/>
                    <a:pt x="676" y="94"/>
                    <a:pt x="676" y="94"/>
                  </a:cubicBezTo>
                  <a:cubicBezTo>
                    <a:pt x="676" y="99"/>
                    <a:pt x="702" y="94"/>
                    <a:pt x="702" y="94"/>
                  </a:cubicBezTo>
                  <a:cubicBezTo>
                    <a:pt x="723" y="47"/>
                    <a:pt x="723" y="47"/>
                    <a:pt x="723" y="47"/>
                  </a:cubicBezTo>
                  <a:cubicBezTo>
                    <a:pt x="761" y="40"/>
                    <a:pt x="761" y="40"/>
                    <a:pt x="761" y="40"/>
                  </a:cubicBezTo>
                  <a:cubicBezTo>
                    <a:pt x="764" y="73"/>
                    <a:pt x="764" y="73"/>
                    <a:pt x="764" y="73"/>
                  </a:cubicBezTo>
                  <a:cubicBezTo>
                    <a:pt x="820" y="149"/>
                    <a:pt x="820" y="149"/>
                    <a:pt x="820" y="149"/>
                  </a:cubicBezTo>
                  <a:cubicBezTo>
                    <a:pt x="852" y="161"/>
                    <a:pt x="852" y="161"/>
                    <a:pt x="852" y="161"/>
                  </a:cubicBezTo>
                  <a:cubicBezTo>
                    <a:pt x="852" y="161"/>
                    <a:pt x="844" y="229"/>
                    <a:pt x="848" y="233"/>
                  </a:cubicBezTo>
                  <a:cubicBezTo>
                    <a:pt x="852" y="237"/>
                    <a:pt x="884" y="277"/>
                    <a:pt x="884" y="27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" name="ประจวบคีรีขันธ์">
              <a:extLst>
                <a:ext uri="{FF2B5EF4-FFF2-40B4-BE49-F238E27FC236}">
                  <a16:creationId xmlns:a16="http://schemas.microsoft.com/office/drawing/2014/main" id="{DF5AD4D8-D7F1-4528-9C01-F1EE56070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8" y="3936014"/>
              <a:ext cx="309077" cy="609009"/>
            </a:xfrm>
            <a:custGeom>
              <a:avLst/>
              <a:gdLst>
                <a:gd name="T0" fmla="*/ 706 w 758"/>
                <a:gd name="T1" fmla="*/ 438 h 1492"/>
                <a:gd name="T2" fmla="*/ 598 w 758"/>
                <a:gd name="T3" fmla="*/ 578 h 1492"/>
                <a:gd name="T4" fmla="*/ 594 w 758"/>
                <a:gd name="T5" fmla="*/ 706 h 1492"/>
                <a:gd name="T6" fmla="*/ 562 w 758"/>
                <a:gd name="T7" fmla="*/ 778 h 1492"/>
                <a:gd name="T8" fmla="*/ 354 w 758"/>
                <a:gd name="T9" fmla="*/ 1158 h 1492"/>
                <a:gd name="T10" fmla="*/ 354 w 758"/>
                <a:gd name="T11" fmla="*/ 1258 h 1492"/>
                <a:gd name="T12" fmla="*/ 290 w 758"/>
                <a:gd name="T13" fmla="*/ 1342 h 1492"/>
                <a:gd name="T14" fmla="*/ 304 w 758"/>
                <a:gd name="T15" fmla="*/ 1423 h 1492"/>
                <a:gd name="T16" fmla="*/ 213 w 758"/>
                <a:gd name="T17" fmla="*/ 1492 h 1492"/>
                <a:gd name="T18" fmla="*/ 104 w 758"/>
                <a:gd name="T19" fmla="*/ 1492 h 1492"/>
                <a:gd name="T20" fmla="*/ 0 w 758"/>
                <a:gd name="T21" fmla="*/ 1404 h 1492"/>
                <a:gd name="T22" fmla="*/ 22 w 758"/>
                <a:gd name="T23" fmla="*/ 1362 h 1492"/>
                <a:gd name="T24" fmla="*/ 66 w 758"/>
                <a:gd name="T25" fmla="*/ 1306 h 1492"/>
                <a:gd name="T26" fmla="*/ 94 w 758"/>
                <a:gd name="T27" fmla="*/ 1242 h 1492"/>
                <a:gd name="T28" fmla="*/ 146 w 758"/>
                <a:gd name="T29" fmla="*/ 1142 h 1492"/>
                <a:gd name="T30" fmla="*/ 210 w 758"/>
                <a:gd name="T31" fmla="*/ 1030 h 1492"/>
                <a:gd name="T32" fmla="*/ 274 w 758"/>
                <a:gd name="T33" fmla="*/ 962 h 1492"/>
                <a:gd name="T34" fmla="*/ 310 w 758"/>
                <a:gd name="T35" fmla="*/ 874 h 1492"/>
                <a:gd name="T36" fmla="*/ 326 w 758"/>
                <a:gd name="T37" fmla="*/ 890 h 1492"/>
                <a:gd name="T38" fmla="*/ 390 w 758"/>
                <a:gd name="T39" fmla="*/ 810 h 1492"/>
                <a:gd name="T40" fmla="*/ 426 w 758"/>
                <a:gd name="T41" fmla="*/ 754 h 1492"/>
                <a:gd name="T42" fmla="*/ 398 w 758"/>
                <a:gd name="T43" fmla="*/ 690 h 1492"/>
                <a:gd name="T44" fmla="*/ 378 w 758"/>
                <a:gd name="T45" fmla="*/ 658 h 1492"/>
                <a:gd name="T46" fmla="*/ 334 w 758"/>
                <a:gd name="T47" fmla="*/ 538 h 1492"/>
                <a:gd name="T48" fmla="*/ 362 w 758"/>
                <a:gd name="T49" fmla="*/ 434 h 1492"/>
                <a:gd name="T50" fmla="*/ 278 w 758"/>
                <a:gd name="T51" fmla="*/ 438 h 1492"/>
                <a:gd name="T52" fmla="*/ 298 w 758"/>
                <a:gd name="T53" fmla="*/ 382 h 1492"/>
                <a:gd name="T54" fmla="*/ 278 w 758"/>
                <a:gd name="T55" fmla="*/ 322 h 1492"/>
                <a:gd name="T56" fmla="*/ 242 w 758"/>
                <a:gd name="T57" fmla="*/ 250 h 1492"/>
                <a:gd name="T58" fmla="*/ 214 w 758"/>
                <a:gd name="T59" fmla="*/ 146 h 1492"/>
                <a:gd name="T60" fmla="*/ 234 w 758"/>
                <a:gd name="T61" fmla="*/ 78 h 1492"/>
                <a:gd name="T62" fmla="*/ 281 w 758"/>
                <a:gd name="T63" fmla="*/ 47 h 1492"/>
                <a:gd name="T64" fmla="*/ 354 w 758"/>
                <a:gd name="T65" fmla="*/ 62 h 1492"/>
                <a:gd name="T66" fmla="*/ 406 w 758"/>
                <a:gd name="T67" fmla="*/ 0 h 1492"/>
                <a:gd name="T68" fmla="*/ 474 w 758"/>
                <a:gd name="T69" fmla="*/ 36 h 1492"/>
                <a:gd name="T70" fmla="*/ 584 w 758"/>
                <a:gd name="T71" fmla="*/ 16 h 1492"/>
                <a:gd name="T72" fmla="*/ 646 w 758"/>
                <a:gd name="T73" fmla="*/ 10 h 1492"/>
                <a:gd name="T74" fmla="*/ 730 w 758"/>
                <a:gd name="T75" fmla="*/ 234 h 1492"/>
                <a:gd name="T76" fmla="*/ 758 w 758"/>
                <a:gd name="T77" fmla="*/ 398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58" h="1492">
                  <a:moveTo>
                    <a:pt x="758" y="398"/>
                  </a:moveTo>
                  <a:cubicBezTo>
                    <a:pt x="706" y="438"/>
                    <a:pt x="706" y="438"/>
                    <a:pt x="706" y="438"/>
                  </a:cubicBezTo>
                  <a:cubicBezTo>
                    <a:pt x="690" y="494"/>
                    <a:pt x="690" y="494"/>
                    <a:pt x="690" y="494"/>
                  </a:cubicBezTo>
                  <a:cubicBezTo>
                    <a:pt x="598" y="578"/>
                    <a:pt x="598" y="578"/>
                    <a:pt x="598" y="578"/>
                  </a:cubicBezTo>
                  <a:cubicBezTo>
                    <a:pt x="574" y="654"/>
                    <a:pt x="574" y="654"/>
                    <a:pt x="574" y="654"/>
                  </a:cubicBezTo>
                  <a:cubicBezTo>
                    <a:pt x="594" y="706"/>
                    <a:pt x="594" y="706"/>
                    <a:pt x="594" y="706"/>
                  </a:cubicBezTo>
                  <a:cubicBezTo>
                    <a:pt x="566" y="726"/>
                    <a:pt x="566" y="726"/>
                    <a:pt x="566" y="726"/>
                  </a:cubicBezTo>
                  <a:cubicBezTo>
                    <a:pt x="562" y="778"/>
                    <a:pt x="562" y="778"/>
                    <a:pt x="562" y="778"/>
                  </a:cubicBezTo>
                  <a:cubicBezTo>
                    <a:pt x="562" y="778"/>
                    <a:pt x="506" y="842"/>
                    <a:pt x="498" y="846"/>
                  </a:cubicBezTo>
                  <a:cubicBezTo>
                    <a:pt x="490" y="850"/>
                    <a:pt x="354" y="1158"/>
                    <a:pt x="354" y="1158"/>
                  </a:cubicBezTo>
                  <a:cubicBezTo>
                    <a:pt x="362" y="1210"/>
                    <a:pt x="362" y="1210"/>
                    <a:pt x="362" y="1210"/>
                  </a:cubicBezTo>
                  <a:cubicBezTo>
                    <a:pt x="362" y="1210"/>
                    <a:pt x="354" y="1254"/>
                    <a:pt x="354" y="1258"/>
                  </a:cubicBezTo>
                  <a:cubicBezTo>
                    <a:pt x="354" y="1262"/>
                    <a:pt x="290" y="1310"/>
                    <a:pt x="290" y="1310"/>
                  </a:cubicBezTo>
                  <a:cubicBezTo>
                    <a:pt x="290" y="1342"/>
                    <a:pt x="290" y="1342"/>
                    <a:pt x="290" y="1342"/>
                  </a:cubicBezTo>
                  <a:cubicBezTo>
                    <a:pt x="306" y="1358"/>
                    <a:pt x="306" y="1358"/>
                    <a:pt x="306" y="1358"/>
                  </a:cubicBezTo>
                  <a:cubicBezTo>
                    <a:pt x="304" y="1423"/>
                    <a:pt x="304" y="1423"/>
                    <a:pt x="304" y="1423"/>
                  </a:cubicBezTo>
                  <a:cubicBezTo>
                    <a:pt x="255" y="1476"/>
                    <a:pt x="255" y="1476"/>
                    <a:pt x="255" y="1476"/>
                  </a:cubicBezTo>
                  <a:cubicBezTo>
                    <a:pt x="213" y="1492"/>
                    <a:pt x="213" y="1492"/>
                    <a:pt x="213" y="1492"/>
                  </a:cubicBezTo>
                  <a:cubicBezTo>
                    <a:pt x="182" y="1476"/>
                    <a:pt x="182" y="1476"/>
                    <a:pt x="182" y="1476"/>
                  </a:cubicBezTo>
                  <a:cubicBezTo>
                    <a:pt x="104" y="1492"/>
                    <a:pt x="104" y="1492"/>
                    <a:pt x="104" y="1492"/>
                  </a:cubicBezTo>
                  <a:cubicBezTo>
                    <a:pt x="104" y="1492"/>
                    <a:pt x="0" y="1439"/>
                    <a:pt x="0" y="1434"/>
                  </a:cubicBezTo>
                  <a:cubicBezTo>
                    <a:pt x="0" y="1404"/>
                    <a:pt x="0" y="1404"/>
                    <a:pt x="0" y="1404"/>
                  </a:cubicBezTo>
                  <a:cubicBezTo>
                    <a:pt x="18" y="1394"/>
                    <a:pt x="18" y="1394"/>
                    <a:pt x="18" y="1394"/>
                  </a:cubicBezTo>
                  <a:cubicBezTo>
                    <a:pt x="22" y="1362"/>
                    <a:pt x="22" y="1362"/>
                    <a:pt x="22" y="1362"/>
                  </a:cubicBezTo>
                  <a:cubicBezTo>
                    <a:pt x="66" y="1338"/>
                    <a:pt x="66" y="1338"/>
                    <a:pt x="66" y="1338"/>
                  </a:cubicBezTo>
                  <a:cubicBezTo>
                    <a:pt x="66" y="1306"/>
                    <a:pt x="66" y="1306"/>
                    <a:pt x="66" y="1306"/>
                  </a:cubicBezTo>
                  <a:cubicBezTo>
                    <a:pt x="94" y="1278"/>
                    <a:pt x="94" y="1278"/>
                    <a:pt x="94" y="1278"/>
                  </a:cubicBezTo>
                  <a:cubicBezTo>
                    <a:pt x="94" y="1242"/>
                    <a:pt x="94" y="1242"/>
                    <a:pt x="94" y="1242"/>
                  </a:cubicBezTo>
                  <a:cubicBezTo>
                    <a:pt x="150" y="1186"/>
                    <a:pt x="150" y="1186"/>
                    <a:pt x="150" y="1186"/>
                  </a:cubicBezTo>
                  <a:cubicBezTo>
                    <a:pt x="146" y="1142"/>
                    <a:pt x="146" y="1142"/>
                    <a:pt x="146" y="1142"/>
                  </a:cubicBezTo>
                  <a:cubicBezTo>
                    <a:pt x="218" y="1094"/>
                    <a:pt x="218" y="1094"/>
                    <a:pt x="218" y="1094"/>
                  </a:cubicBezTo>
                  <a:cubicBezTo>
                    <a:pt x="210" y="1030"/>
                    <a:pt x="210" y="1030"/>
                    <a:pt x="210" y="1030"/>
                  </a:cubicBezTo>
                  <a:cubicBezTo>
                    <a:pt x="254" y="1014"/>
                    <a:pt x="254" y="1014"/>
                    <a:pt x="254" y="1014"/>
                  </a:cubicBezTo>
                  <a:cubicBezTo>
                    <a:pt x="274" y="962"/>
                    <a:pt x="274" y="962"/>
                    <a:pt x="274" y="962"/>
                  </a:cubicBezTo>
                  <a:cubicBezTo>
                    <a:pt x="274" y="898"/>
                    <a:pt x="274" y="898"/>
                    <a:pt x="274" y="898"/>
                  </a:cubicBezTo>
                  <a:cubicBezTo>
                    <a:pt x="310" y="874"/>
                    <a:pt x="310" y="874"/>
                    <a:pt x="310" y="874"/>
                  </a:cubicBezTo>
                  <a:cubicBezTo>
                    <a:pt x="322" y="874"/>
                    <a:pt x="322" y="874"/>
                    <a:pt x="322" y="874"/>
                  </a:cubicBezTo>
                  <a:cubicBezTo>
                    <a:pt x="326" y="890"/>
                    <a:pt x="326" y="890"/>
                    <a:pt x="326" y="890"/>
                  </a:cubicBezTo>
                  <a:cubicBezTo>
                    <a:pt x="358" y="882"/>
                    <a:pt x="358" y="882"/>
                    <a:pt x="358" y="882"/>
                  </a:cubicBezTo>
                  <a:cubicBezTo>
                    <a:pt x="390" y="810"/>
                    <a:pt x="390" y="810"/>
                    <a:pt x="390" y="810"/>
                  </a:cubicBezTo>
                  <a:cubicBezTo>
                    <a:pt x="426" y="794"/>
                    <a:pt x="426" y="794"/>
                    <a:pt x="426" y="794"/>
                  </a:cubicBezTo>
                  <a:cubicBezTo>
                    <a:pt x="426" y="754"/>
                    <a:pt x="426" y="754"/>
                    <a:pt x="426" y="754"/>
                  </a:cubicBezTo>
                  <a:cubicBezTo>
                    <a:pt x="434" y="718"/>
                    <a:pt x="434" y="718"/>
                    <a:pt x="434" y="718"/>
                  </a:cubicBezTo>
                  <a:cubicBezTo>
                    <a:pt x="398" y="690"/>
                    <a:pt x="398" y="690"/>
                    <a:pt x="398" y="690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78" y="658"/>
                    <a:pt x="378" y="658"/>
                    <a:pt x="378" y="658"/>
                  </a:cubicBezTo>
                  <a:cubicBezTo>
                    <a:pt x="378" y="558"/>
                    <a:pt x="378" y="558"/>
                    <a:pt x="378" y="558"/>
                  </a:cubicBezTo>
                  <a:cubicBezTo>
                    <a:pt x="334" y="538"/>
                    <a:pt x="334" y="538"/>
                    <a:pt x="334" y="538"/>
                  </a:cubicBezTo>
                  <a:cubicBezTo>
                    <a:pt x="330" y="490"/>
                    <a:pt x="330" y="490"/>
                    <a:pt x="330" y="490"/>
                  </a:cubicBezTo>
                  <a:cubicBezTo>
                    <a:pt x="362" y="434"/>
                    <a:pt x="362" y="434"/>
                    <a:pt x="362" y="434"/>
                  </a:cubicBezTo>
                  <a:cubicBezTo>
                    <a:pt x="358" y="422"/>
                    <a:pt x="358" y="422"/>
                    <a:pt x="358" y="422"/>
                  </a:cubicBezTo>
                  <a:cubicBezTo>
                    <a:pt x="278" y="438"/>
                    <a:pt x="278" y="438"/>
                    <a:pt x="278" y="438"/>
                  </a:cubicBezTo>
                  <a:cubicBezTo>
                    <a:pt x="282" y="410"/>
                    <a:pt x="282" y="410"/>
                    <a:pt x="282" y="410"/>
                  </a:cubicBezTo>
                  <a:cubicBezTo>
                    <a:pt x="298" y="382"/>
                    <a:pt x="298" y="382"/>
                    <a:pt x="298" y="382"/>
                  </a:cubicBezTo>
                  <a:cubicBezTo>
                    <a:pt x="278" y="358"/>
                    <a:pt x="278" y="358"/>
                    <a:pt x="278" y="358"/>
                  </a:cubicBezTo>
                  <a:cubicBezTo>
                    <a:pt x="278" y="322"/>
                    <a:pt x="278" y="322"/>
                    <a:pt x="278" y="322"/>
                  </a:cubicBezTo>
                  <a:cubicBezTo>
                    <a:pt x="290" y="310"/>
                    <a:pt x="290" y="310"/>
                    <a:pt x="290" y="310"/>
                  </a:cubicBezTo>
                  <a:cubicBezTo>
                    <a:pt x="242" y="250"/>
                    <a:pt x="242" y="250"/>
                    <a:pt x="242" y="250"/>
                  </a:cubicBezTo>
                  <a:cubicBezTo>
                    <a:pt x="250" y="198"/>
                    <a:pt x="250" y="198"/>
                    <a:pt x="250" y="198"/>
                  </a:cubicBezTo>
                  <a:cubicBezTo>
                    <a:pt x="214" y="146"/>
                    <a:pt x="214" y="146"/>
                    <a:pt x="214" y="146"/>
                  </a:cubicBezTo>
                  <a:cubicBezTo>
                    <a:pt x="242" y="106"/>
                    <a:pt x="242" y="106"/>
                    <a:pt x="242" y="106"/>
                  </a:cubicBezTo>
                  <a:cubicBezTo>
                    <a:pt x="234" y="78"/>
                    <a:pt x="234" y="78"/>
                    <a:pt x="234" y="78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302" y="68"/>
                    <a:pt x="302" y="68"/>
                    <a:pt x="302" y="68"/>
                  </a:cubicBezTo>
                  <a:cubicBezTo>
                    <a:pt x="354" y="62"/>
                    <a:pt x="354" y="62"/>
                    <a:pt x="354" y="62"/>
                  </a:cubicBezTo>
                  <a:cubicBezTo>
                    <a:pt x="396" y="52"/>
                    <a:pt x="396" y="52"/>
                    <a:pt x="396" y="52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74" y="36"/>
                    <a:pt x="474" y="36"/>
                    <a:pt x="474" y="36"/>
                  </a:cubicBezTo>
                  <a:cubicBezTo>
                    <a:pt x="511" y="26"/>
                    <a:pt x="511" y="26"/>
                    <a:pt x="511" y="26"/>
                  </a:cubicBezTo>
                  <a:cubicBezTo>
                    <a:pt x="584" y="16"/>
                    <a:pt x="584" y="16"/>
                    <a:pt x="584" y="16"/>
                  </a:cubicBezTo>
                  <a:cubicBezTo>
                    <a:pt x="625" y="26"/>
                    <a:pt x="625" y="26"/>
                    <a:pt x="625" y="26"/>
                  </a:cubicBezTo>
                  <a:cubicBezTo>
                    <a:pt x="646" y="10"/>
                    <a:pt x="646" y="10"/>
                    <a:pt x="646" y="10"/>
                  </a:cubicBezTo>
                  <a:cubicBezTo>
                    <a:pt x="703" y="6"/>
                    <a:pt x="703" y="6"/>
                    <a:pt x="703" y="6"/>
                  </a:cubicBezTo>
                  <a:cubicBezTo>
                    <a:pt x="730" y="234"/>
                    <a:pt x="730" y="234"/>
                    <a:pt x="730" y="234"/>
                  </a:cubicBezTo>
                  <a:cubicBezTo>
                    <a:pt x="730" y="354"/>
                    <a:pt x="730" y="354"/>
                    <a:pt x="730" y="354"/>
                  </a:cubicBezTo>
                  <a:lnTo>
                    <a:pt x="758" y="39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7" name="ตาก">
              <a:extLst>
                <a:ext uri="{FF2B5EF4-FFF2-40B4-BE49-F238E27FC236}">
                  <a16:creationId xmlns:a16="http://schemas.microsoft.com/office/drawing/2014/main" id="{9FC3A502-E773-4FFB-BBB1-1DED4E0E0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271" y="1984626"/>
              <a:ext cx="630955" cy="1020500"/>
            </a:xfrm>
            <a:custGeom>
              <a:avLst/>
              <a:gdLst>
                <a:gd name="T0" fmla="*/ 1513 w 1539"/>
                <a:gd name="T1" fmla="*/ 913 h 2499"/>
                <a:gd name="T2" fmla="*/ 1388 w 1539"/>
                <a:gd name="T3" fmla="*/ 965 h 2499"/>
                <a:gd name="T4" fmla="*/ 1325 w 1539"/>
                <a:gd name="T5" fmla="*/ 1132 h 2499"/>
                <a:gd name="T6" fmla="*/ 1211 w 1539"/>
                <a:gd name="T7" fmla="*/ 1283 h 2499"/>
                <a:gd name="T8" fmla="*/ 1101 w 1539"/>
                <a:gd name="T9" fmla="*/ 1273 h 2499"/>
                <a:gd name="T10" fmla="*/ 1122 w 1539"/>
                <a:gd name="T11" fmla="*/ 1362 h 2499"/>
                <a:gd name="T12" fmla="*/ 1179 w 1539"/>
                <a:gd name="T13" fmla="*/ 1523 h 2499"/>
                <a:gd name="T14" fmla="*/ 1211 w 1539"/>
                <a:gd name="T15" fmla="*/ 1659 h 2499"/>
                <a:gd name="T16" fmla="*/ 1188 w 1539"/>
                <a:gd name="T17" fmla="*/ 1806 h 2499"/>
                <a:gd name="T18" fmla="*/ 1231 w 1539"/>
                <a:gd name="T19" fmla="*/ 1904 h 2499"/>
                <a:gd name="T20" fmla="*/ 1200 w 1539"/>
                <a:gd name="T21" fmla="*/ 2081 h 2499"/>
                <a:gd name="T22" fmla="*/ 1179 w 1539"/>
                <a:gd name="T23" fmla="*/ 2175 h 2499"/>
                <a:gd name="T24" fmla="*/ 1143 w 1539"/>
                <a:gd name="T25" fmla="*/ 2316 h 2499"/>
                <a:gd name="T26" fmla="*/ 1112 w 1539"/>
                <a:gd name="T27" fmla="*/ 2499 h 2499"/>
                <a:gd name="T28" fmla="*/ 1002 w 1539"/>
                <a:gd name="T29" fmla="*/ 2353 h 2499"/>
                <a:gd name="T30" fmla="*/ 894 w 1539"/>
                <a:gd name="T31" fmla="*/ 2198 h 2499"/>
                <a:gd name="T32" fmla="*/ 799 w 1539"/>
                <a:gd name="T33" fmla="*/ 2061 h 2499"/>
                <a:gd name="T34" fmla="*/ 715 w 1539"/>
                <a:gd name="T35" fmla="*/ 2029 h 2499"/>
                <a:gd name="T36" fmla="*/ 764 w 1539"/>
                <a:gd name="T37" fmla="*/ 1827 h 2499"/>
                <a:gd name="T38" fmla="*/ 760 w 1539"/>
                <a:gd name="T39" fmla="*/ 1735 h 2499"/>
                <a:gd name="T40" fmla="*/ 768 w 1539"/>
                <a:gd name="T41" fmla="*/ 1683 h 2499"/>
                <a:gd name="T42" fmla="*/ 808 w 1539"/>
                <a:gd name="T43" fmla="*/ 1615 h 2499"/>
                <a:gd name="T44" fmla="*/ 936 w 1539"/>
                <a:gd name="T45" fmla="*/ 1623 h 2499"/>
                <a:gd name="T46" fmla="*/ 1028 w 1539"/>
                <a:gd name="T47" fmla="*/ 1479 h 2499"/>
                <a:gd name="T48" fmla="*/ 1028 w 1539"/>
                <a:gd name="T49" fmla="*/ 1399 h 2499"/>
                <a:gd name="T50" fmla="*/ 948 w 1539"/>
                <a:gd name="T51" fmla="*/ 1331 h 2499"/>
                <a:gd name="T52" fmla="*/ 848 w 1539"/>
                <a:gd name="T53" fmla="*/ 1471 h 2499"/>
                <a:gd name="T54" fmla="*/ 792 w 1539"/>
                <a:gd name="T55" fmla="*/ 1387 h 2499"/>
                <a:gd name="T56" fmla="*/ 804 w 1539"/>
                <a:gd name="T57" fmla="*/ 1295 h 2499"/>
                <a:gd name="T58" fmla="*/ 708 w 1539"/>
                <a:gd name="T59" fmla="*/ 1127 h 2499"/>
                <a:gd name="T60" fmla="*/ 636 w 1539"/>
                <a:gd name="T61" fmla="*/ 1059 h 2499"/>
                <a:gd name="T62" fmla="*/ 660 w 1539"/>
                <a:gd name="T63" fmla="*/ 939 h 2499"/>
                <a:gd name="T64" fmla="*/ 648 w 1539"/>
                <a:gd name="T65" fmla="*/ 839 h 2499"/>
                <a:gd name="T66" fmla="*/ 524 w 1539"/>
                <a:gd name="T67" fmla="*/ 751 h 2499"/>
                <a:gd name="T68" fmla="*/ 324 w 1539"/>
                <a:gd name="T69" fmla="*/ 507 h 2499"/>
                <a:gd name="T70" fmla="*/ 264 w 1539"/>
                <a:gd name="T71" fmla="*/ 403 h 2499"/>
                <a:gd name="T72" fmla="*/ 192 w 1539"/>
                <a:gd name="T73" fmla="*/ 323 h 2499"/>
                <a:gd name="T74" fmla="*/ 16 w 1539"/>
                <a:gd name="T75" fmla="*/ 131 h 2499"/>
                <a:gd name="T76" fmla="*/ 21 w 1539"/>
                <a:gd name="T77" fmla="*/ 63 h 2499"/>
                <a:gd name="T78" fmla="*/ 141 w 1539"/>
                <a:gd name="T79" fmla="*/ 37 h 2499"/>
                <a:gd name="T80" fmla="*/ 230 w 1539"/>
                <a:gd name="T81" fmla="*/ 73 h 2499"/>
                <a:gd name="T82" fmla="*/ 298 w 1539"/>
                <a:gd name="T83" fmla="*/ 209 h 2499"/>
                <a:gd name="T84" fmla="*/ 444 w 1539"/>
                <a:gd name="T85" fmla="*/ 272 h 2499"/>
                <a:gd name="T86" fmla="*/ 512 w 1539"/>
                <a:gd name="T87" fmla="*/ 402 h 2499"/>
                <a:gd name="T88" fmla="*/ 512 w 1539"/>
                <a:gd name="T89" fmla="*/ 459 h 2499"/>
                <a:gd name="T90" fmla="*/ 553 w 1539"/>
                <a:gd name="T91" fmla="*/ 564 h 2499"/>
                <a:gd name="T92" fmla="*/ 710 w 1539"/>
                <a:gd name="T93" fmla="*/ 532 h 2499"/>
                <a:gd name="T94" fmla="*/ 715 w 1539"/>
                <a:gd name="T95" fmla="*/ 402 h 2499"/>
                <a:gd name="T96" fmla="*/ 694 w 1539"/>
                <a:gd name="T97" fmla="*/ 199 h 2499"/>
                <a:gd name="T98" fmla="*/ 694 w 1539"/>
                <a:gd name="T99" fmla="*/ 42 h 2499"/>
                <a:gd name="T100" fmla="*/ 772 w 1539"/>
                <a:gd name="T101" fmla="*/ 73 h 2499"/>
                <a:gd name="T102" fmla="*/ 830 w 1539"/>
                <a:gd name="T103" fmla="*/ 58 h 2499"/>
                <a:gd name="T104" fmla="*/ 882 w 1539"/>
                <a:gd name="T105" fmla="*/ 141 h 2499"/>
                <a:gd name="T106" fmla="*/ 830 w 1539"/>
                <a:gd name="T107" fmla="*/ 183 h 2499"/>
                <a:gd name="T108" fmla="*/ 830 w 1539"/>
                <a:gd name="T109" fmla="*/ 386 h 2499"/>
                <a:gd name="T110" fmla="*/ 1002 w 1539"/>
                <a:gd name="T111" fmla="*/ 345 h 2499"/>
                <a:gd name="T112" fmla="*/ 1085 w 1539"/>
                <a:gd name="T113" fmla="*/ 360 h 2499"/>
                <a:gd name="T114" fmla="*/ 1231 w 1539"/>
                <a:gd name="T115" fmla="*/ 480 h 2499"/>
                <a:gd name="T116" fmla="*/ 1341 w 1539"/>
                <a:gd name="T117" fmla="*/ 423 h 2499"/>
                <a:gd name="T118" fmla="*/ 1392 w 1539"/>
                <a:gd name="T119" fmla="*/ 550 h 2499"/>
                <a:gd name="T120" fmla="*/ 1430 w 1539"/>
                <a:gd name="T121" fmla="*/ 710 h 2499"/>
                <a:gd name="T122" fmla="*/ 1492 w 1539"/>
                <a:gd name="T123" fmla="*/ 814 h 2499"/>
                <a:gd name="T124" fmla="*/ 1539 w 1539"/>
                <a:gd name="T125" fmla="*/ 871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9" h="2499">
                  <a:moveTo>
                    <a:pt x="1539" y="871"/>
                  </a:moveTo>
                  <a:cubicBezTo>
                    <a:pt x="1536" y="876"/>
                    <a:pt x="1536" y="876"/>
                    <a:pt x="1536" y="876"/>
                  </a:cubicBezTo>
                  <a:cubicBezTo>
                    <a:pt x="1513" y="913"/>
                    <a:pt x="1513" y="913"/>
                    <a:pt x="1513" y="913"/>
                  </a:cubicBezTo>
                  <a:cubicBezTo>
                    <a:pt x="1451" y="913"/>
                    <a:pt x="1451" y="913"/>
                    <a:pt x="1451" y="913"/>
                  </a:cubicBezTo>
                  <a:cubicBezTo>
                    <a:pt x="1445" y="965"/>
                    <a:pt x="1445" y="965"/>
                    <a:pt x="1445" y="965"/>
                  </a:cubicBezTo>
                  <a:cubicBezTo>
                    <a:pt x="1388" y="965"/>
                    <a:pt x="1388" y="965"/>
                    <a:pt x="1388" y="965"/>
                  </a:cubicBezTo>
                  <a:cubicBezTo>
                    <a:pt x="1367" y="997"/>
                    <a:pt x="1367" y="997"/>
                    <a:pt x="1367" y="997"/>
                  </a:cubicBezTo>
                  <a:cubicBezTo>
                    <a:pt x="1378" y="1033"/>
                    <a:pt x="1378" y="1033"/>
                    <a:pt x="1378" y="1033"/>
                  </a:cubicBezTo>
                  <a:cubicBezTo>
                    <a:pt x="1325" y="1132"/>
                    <a:pt x="1325" y="1132"/>
                    <a:pt x="1325" y="1132"/>
                  </a:cubicBezTo>
                  <a:cubicBezTo>
                    <a:pt x="1325" y="1221"/>
                    <a:pt x="1325" y="1221"/>
                    <a:pt x="1325" y="1221"/>
                  </a:cubicBezTo>
                  <a:cubicBezTo>
                    <a:pt x="1284" y="1221"/>
                    <a:pt x="1284" y="1221"/>
                    <a:pt x="1284" y="1221"/>
                  </a:cubicBezTo>
                  <a:cubicBezTo>
                    <a:pt x="1211" y="1283"/>
                    <a:pt x="1211" y="1283"/>
                    <a:pt x="1211" y="1283"/>
                  </a:cubicBezTo>
                  <a:cubicBezTo>
                    <a:pt x="1143" y="1283"/>
                    <a:pt x="1143" y="1283"/>
                    <a:pt x="1143" y="1283"/>
                  </a:cubicBezTo>
                  <a:cubicBezTo>
                    <a:pt x="1117" y="1263"/>
                    <a:pt x="1117" y="1263"/>
                    <a:pt x="1117" y="1263"/>
                  </a:cubicBezTo>
                  <a:cubicBezTo>
                    <a:pt x="1101" y="1273"/>
                    <a:pt x="1101" y="1273"/>
                    <a:pt x="1101" y="1273"/>
                  </a:cubicBezTo>
                  <a:cubicBezTo>
                    <a:pt x="1101" y="1294"/>
                    <a:pt x="1101" y="1294"/>
                    <a:pt x="1101" y="1294"/>
                  </a:cubicBezTo>
                  <a:cubicBezTo>
                    <a:pt x="1127" y="1325"/>
                    <a:pt x="1127" y="1325"/>
                    <a:pt x="1127" y="1325"/>
                  </a:cubicBezTo>
                  <a:cubicBezTo>
                    <a:pt x="1127" y="1325"/>
                    <a:pt x="1122" y="1356"/>
                    <a:pt x="1122" y="1362"/>
                  </a:cubicBezTo>
                  <a:cubicBezTo>
                    <a:pt x="1122" y="1367"/>
                    <a:pt x="1158" y="1383"/>
                    <a:pt x="1158" y="1383"/>
                  </a:cubicBezTo>
                  <a:cubicBezTo>
                    <a:pt x="1148" y="1471"/>
                    <a:pt x="1148" y="1471"/>
                    <a:pt x="1148" y="1471"/>
                  </a:cubicBezTo>
                  <a:cubicBezTo>
                    <a:pt x="1179" y="1523"/>
                    <a:pt x="1179" y="1523"/>
                    <a:pt x="1179" y="1523"/>
                  </a:cubicBezTo>
                  <a:cubicBezTo>
                    <a:pt x="1148" y="1586"/>
                    <a:pt x="1148" y="1586"/>
                    <a:pt x="1148" y="1586"/>
                  </a:cubicBezTo>
                  <a:cubicBezTo>
                    <a:pt x="1179" y="1596"/>
                    <a:pt x="1179" y="1596"/>
                    <a:pt x="1179" y="1596"/>
                  </a:cubicBezTo>
                  <a:cubicBezTo>
                    <a:pt x="1211" y="1659"/>
                    <a:pt x="1211" y="1659"/>
                    <a:pt x="1211" y="1659"/>
                  </a:cubicBezTo>
                  <a:cubicBezTo>
                    <a:pt x="1211" y="1659"/>
                    <a:pt x="1174" y="1742"/>
                    <a:pt x="1174" y="1748"/>
                  </a:cubicBezTo>
                  <a:cubicBezTo>
                    <a:pt x="1174" y="1753"/>
                    <a:pt x="1190" y="1784"/>
                    <a:pt x="1190" y="1784"/>
                  </a:cubicBezTo>
                  <a:cubicBezTo>
                    <a:pt x="1188" y="1806"/>
                    <a:pt x="1188" y="1806"/>
                    <a:pt x="1188" y="1806"/>
                  </a:cubicBezTo>
                  <a:cubicBezTo>
                    <a:pt x="1185" y="1858"/>
                    <a:pt x="1185" y="1858"/>
                    <a:pt x="1185" y="1858"/>
                  </a:cubicBezTo>
                  <a:cubicBezTo>
                    <a:pt x="1185" y="1862"/>
                    <a:pt x="1185" y="1862"/>
                    <a:pt x="1185" y="1862"/>
                  </a:cubicBezTo>
                  <a:cubicBezTo>
                    <a:pt x="1231" y="1904"/>
                    <a:pt x="1231" y="1904"/>
                    <a:pt x="1231" y="1904"/>
                  </a:cubicBezTo>
                  <a:cubicBezTo>
                    <a:pt x="1231" y="1977"/>
                    <a:pt x="1231" y="1977"/>
                    <a:pt x="1231" y="1977"/>
                  </a:cubicBezTo>
                  <a:cubicBezTo>
                    <a:pt x="1200" y="2008"/>
                    <a:pt x="1200" y="2008"/>
                    <a:pt x="1200" y="2008"/>
                  </a:cubicBezTo>
                  <a:cubicBezTo>
                    <a:pt x="1200" y="2081"/>
                    <a:pt x="1200" y="2081"/>
                    <a:pt x="1200" y="2081"/>
                  </a:cubicBezTo>
                  <a:cubicBezTo>
                    <a:pt x="1153" y="2107"/>
                    <a:pt x="1153" y="2107"/>
                    <a:pt x="1153" y="2107"/>
                  </a:cubicBezTo>
                  <a:cubicBezTo>
                    <a:pt x="1158" y="2139"/>
                    <a:pt x="1158" y="2139"/>
                    <a:pt x="1158" y="2139"/>
                  </a:cubicBezTo>
                  <a:cubicBezTo>
                    <a:pt x="1179" y="2175"/>
                    <a:pt x="1179" y="2175"/>
                    <a:pt x="1179" y="2175"/>
                  </a:cubicBezTo>
                  <a:cubicBezTo>
                    <a:pt x="1158" y="2207"/>
                    <a:pt x="1158" y="2207"/>
                    <a:pt x="1158" y="2207"/>
                  </a:cubicBezTo>
                  <a:cubicBezTo>
                    <a:pt x="1169" y="2274"/>
                    <a:pt x="1169" y="2274"/>
                    <a:pt x="1169" y="2274"/>
                  </a:cubicBezTo>
                  <a:cubicBezTo>
                    <a:pt x="1143" y="2316"/>
                    <a:pt x="1143" y="2316"/>
                    <a:pt x="1143" y="2316"/>
                  </a:cubicBezTo>
                  <a:cubicBezTo>
                    <a:pt x="1148" y="2363"/>
                    <a:pt x="1148" y="2363"/>
                    <a:pt x="1148" y="2363"/>
                  </a:cubicBezTo>
                  <a:cubicBezTo>
                    <a:pt x="1122" y="2400"/>
                    <a:pt x="1122" y="2400"/>
                    <a:pt x="1122" y="2400"/>
                  </a:cubicBezTo>
                  <a:cubicBezTo>
                    <a:pt x="1112" y="2499"/>
                    <a:pt x="1112" y="2499"/>
                    <a:pt x="1112" y="2499"/>
                  </a:cubicBezTo>
                  <a:cubicBezTo>
                    <a:pt x="1065" y="2410"/>
                    <a:pt x="1065" y="2410"/>
                    <a:pt x="1065" y="2410"/>
                  </a:cubicBezTo>
                  <a:cubicBezTo>
                    <a:pt x="1012" y="2394"/>
                    <a:pt x="1012" y="2394"/>
                    <a:pt x="1012" y="2394"/>
                  </a:cubicBezTo>
                  <a:cubicBezTo>
                    <a:pt x="1002" y="2353"/>
                    <a:pt x="1002" y="2353"/>
                    <a:pt x="1002" y="2353"/>
                  </a:cubicBezTo>
                  <a:cubicBezTo>
                    <a:pt x="898" y="2243"/>
                    <a:pt x="898" y="2243"/>
                    <a:pt x="898" y="2243"/>
                  </a:cubicBezTo>
                  <a:cubicBezTo>
                    <a:pt x="898" y="2201"/>
                    <a:pt x="898" y="2201"/>
                    <a:pt x="898" y="2201"/>
                  </a:cubicBezTo>
                  <a:cubicBezTo>
                    <a:pt x="898" y="2200"/>
                    <a:pt x="896" y="2199"/>
                    <a:pt x="894" y="2198"/>
                  </a:cubicBezTo>
                  <a:cubicBezTo>
                    <a:pt x="885" y="2190"/>
                    <a:pt x="856" y="2175"/>
                    <a:pt x="856" y="2175"/>
                  </a:cubicBezTo>
                  <a:cubicBezTo>
                    <a:pt x="861" y="2149"/>
                    <a:pt x="861" y="2149"/>
                    <a:pt x="861" y="2149"/>
                  </a:cubicBezTo>
                  <a:cubicBezTo>
                    <a:pt x="799" y="2061"/>
                    <a:pt x="799" y="2061"/>
                    <a:pt x="799" y="2061"/>
                  </a:cubicBezTo>
                  <a:cubicBezTo>
                    <a:pt x="762" y="2061"/>
                    <a:pt x="762" y="2061"/>
                    <a:pt x="762" y="2061"/>
                  </a:cubicBezTo>
                  <a:cubicBezTo>
                    <a:pt x="741" y="2034"/>
                    <a:pt x="741" y="2034"/>
                    <a:pt x="741" y="2034"/>
                  </a:cubicBezTo>
                  <a:cubicBezTo>
                    <a:pt x="715" y="2029"/>
                    <a:pt x="715" y="2029"/>
                    <a:pt x="715" y="2029"/>
                  </a:cubicBezTo>
                  <a:cubicBezTo>
                    <a:pt x="708" y="1991"/>
                    <a:pt x="708" y="1991"/>
                    <a:pt x="708" y="1991"/>
                  </a:cubicBezTo>
                  <a:cubicBezTo>
                    <a:pt x="711" y="1983"/>
                    <a:pt x="711" y="1983"/>
                    <a:pt x="711" y="1983"/>
                  </a:cubicBezTo>
                  <a:cubicBezTo>
                    <a:pt x="764" y="1827"/>
                    <a:pt x="764" y="1827"/>
                    <a:pt x="764" y="1827"/>
                  </a:cubicBezTo>
                  <a:cubicBezTo>
                    <a:pt x="744" y="1827"/>
                    <a:pt x="744" y="1827"/>
                    <a:pt x="744" y="1827"/>
                  </a:cubicBezTo>
                  <a:cubicBezTo>
                    <a:pt x="736" y="1787"/>
                    <a:pt x="736" y="1787"/>
                    <a:pt x="736" y="1787"/>
                  </a:cubicBezTo>
                  <a:cubicBezTo>
                    <a:pt x="760" y="1735"/>
                    <a:pt x="760" y="1735"/>
                    <a:pt x="760" y="1735"/>
                  </a:cubicBezTo>
                  <a:cubicBezTo>
                    <a:pt x="716" y="1679"/>
                    <a:pt x="716" y="1679"/>
                    <a:pt x="716" y="1679"/>
                  </a:cubicBezTo>
                  <a:cubicBezTo>
                    <a:pt x="740" y="1647"/>
                    <a:pt x="740" y="1647"/>
                    <a:pt x="740" y="1647"/>
                  </a:cubicBezTo>
                  <a:cubicBezTo>
                    <a:pt x="768" y="1683"/>
                    <a:pt x="768" y="1683"/>
                    <a:pt x="768" y="1683"/>
                  </a:cubicBezTo>
                  <a:cubicBezTo>
                    <a:pt x="776" y="1659"/>
                    <a:pt x="776" y="1659"/>
                    <a:pt x="776" y="1659"/>
                  </a:cubicBezTo>
                  <a:cubicBezTo>
                    <a:pt x="808" y="1655"/>
                    <a:pt x="808" y="1655"/>
                    <a:pt x="808" y="1655"/>
                  </a:cubicBezTo>
                  <a:cubicBezTo>
                    <a:pt x="808" y="1615"/>
                    <a:pt x="808" y="1615"/>
                    <a:pt x="808" y="1615"/>
                  </a:cubicBezTo>
                  <a:cubicBezTo>
                    <a:pt x="840" y="1591"/>
                    <a:pt x="840" y="1591"/>
                    <a:pt x="840" y="1591"/>
                  </a:cubicBezTo>
                  <a:cubicBezTo>
                    <a:pt x="920" y="1599"/>
                    <a:pt x="920" y="1599"/>
                    <a:pt x="920" y="1599"/>
                  </a:cubicBezTo>
                  <a:cubicBezTo>
                    <a:pt x="936" y="1623"/>
                    <a:pt x="936" y="1623"/>
                    <a:pt x="936" y="1623"/>
                  </a:cubicBezTo>
                  <a:cubicBezTo>
                    <a:pt x="972" y="1595"/>
                    <a:pt x="972" y="1595"/>
                    <a:pt x="972" y="1595"/>
                  </a:cubicBezTo>
                  <a:cubicBezTo>
                    <a:pt x="976" y="1507"/>
                    <a:pt x="976" y="1507"/>
                    <a:pt x="976" y="1507"/>
                  </a:cubicBezTo>
                  <a:cubicBezTo>
                    <a:pt x="1028" y="1479"/>
                    <a:pt x="1028" y="1479"/>
                    <a:pt x="1028" y="1479"/>
                  </a:cubicBezTo>
                  <a:cubicBezTo>
                    <a:pt x="1032" y="1435"/>
                    <a:pt x="1032" y="1435"/>
                    <a:pt x="1032" y="1435"/>
                  </a:cubicBezTo>
                  <a:cubicBezTo>
                    <a:pt x="1052" y="1423"/>
                    <a:pt x="1052" y="1423"/>
                    <a:pt x="1052" y="1423"/>
                  </a:cubicBezTo>
                  <a:cubicBezTo>
                    <a:pt x="1028" y="1399"/>
                    <a:pt x="1028" y="1399"/>
                    <a:pt x="1028" y="1399"/>
                  </a:cubicBezTo>
                  <a:cubicBezTo>
                    <a:pt x="1036" y="1363"/>
                    <a:pt x="1036" y="1363"/>
                    <a:pt x="1036" y="1363"/>
                  </a:cubicBezTo>
                  <a:cubicBezTo>
                    <a:pt x="1000" y="1327"/>
                    <a:pt x="1000" y="1327"/>
                    <a:pt x="1000" y="1327"/>
                  </a:cubicBezTo>
                  <a:cubicBezTo>
                    <a:pt x="948" y="1331"/>
                    <a:pt x="948" y="1331"/>
                    <a:pt x="948" y="1331"/>
                  </a:cubicBezTo>
                  <a:cubicBezTo>
                    <a:pt x="912" y="1399"/>
                    <a:pt x="912" y="1399"/>
                    <a:pt x="912" y="1399"/>
                  </a:cubicBezTo>
                  <a:cubicBezTo>
                    <a:pt x="876" y="1395"/>
                    <a:pt x="876" y="1395"/>
                    <a:pt x="876" y="1395"/>
                  </a:cubicBezTo>
                  <a:cubicBezTo>
                    <a:pt x="848" y="1471"/>
                    <a:pt x="848" y="1471"/>
                    <a:pt x="848" y="1471"/>
                  </a:cubicBezTo>
                  <a:cubicBezTo>
                    <a:pt x="820" y="1467"/>
                    <a:pt x="820" y="1467"/>
                    <a:pt x="820" y="1467"/>
                  </a:cubicBezTo>
                  <a:cubicBezTo>
                    <a:pt x="808" y="1395"/>
                    <a:pt x="808" y="1395"/>
                    <a:pt x="808" y="1395"/>
                  </a:cubicBezTo>
                  <a:cubicBezTo>
                    <a:pt x="792" y="1387"/>
                    <a:pt x="792" y="1387"/>
                    <a:pt x="792" y="1387"/>
                  </a:cubicBezTo>
                  <a:cubicBezTo>
                    <a:pt x="804" y="1347"/>
                    <a:pt x="804" y="1347"/>
                    <a:pt x="804" y="1347"/>
                  </a:cubicBezTo>
                  <a:cubicBezTo>
                    <a:pt x="780" y="1339"/>
                    <a:pt x="780" y="1339"/>
                    <a:pt x="780" y="1339"/>
                  </a:cubicBezTo>
                  <a:cubicBezTo>
                    <a:pt x="804" y="1295"/>
                    <a:pt x="804" y="1295"/>
                    <a:pt x="804" y="1295"/>
                  </a:cubicBezTo>
                  <a:cubicBezTo>
                    <a:pt x="732" y="1207"/>
                    <a:pt x="732" y="1207"/>
                    <a:pt x="732" y="1207"/>
                  </a:cubicBezTo>
                  <a:cubicBezTo>
                    <a:pt x="740" y="1171"/>
                    <a:pt x="740" y="1171"/>
                    <a:pt x="740" y="1171"/>
                  </a:cubicBezTo>
                  <a:cubicBezTo>
                    <a:pt x="708" y="1127"/>
                    <a:pt x="708" y="1127"/>
                    <a:pt x="708" y="1127"/>
                  </a:cubicBezTo>
                  <a:cubicBezTo>
                    <a:pt x="672" y="1127"/>
                    <a:pt x="672" y="1127"/>
                    <a:pt x="672" y="1127"/>
                  </a:cubicBezTo>
                  <a:cubicBezTo>
                    <a:pt x="676" y="1083"/>
                    <a:pt x="676" y="1083"/>
                    <a:pt x="676" y="1083"/>
                  </a:cubicBezTo>
                  <a:cubicBezTo>
                    <a:pt x="636" y="1059"/>
                    <a:pt x="636" y="1059"/>
                    <a:pt x="636" y="1059"/>
                  </a:cubicBezTo>
                  <a:cubicBezTo>
                    <a:pt x="632" y="1023"/>
                    <a:pt x="632" y="1023"/>
                    <a:pt x="632" y="1023"/>
                  </a:cubicBezTo>
                  <a:cubicBezTo>
                    <a:pt x="664" y="983"/>
                    <a:pt x="664" y="983"/>
                    <a:pt x="664" y="983"/>
                  </a:cubicBezTo>
                  <a:cubicBezTo>
                    <a:pt x="660" y="939"/>
                    <a:pt x="660" y="939"/>
                    <a:pt x="660" y="939"/>
                  </a:cubicBezTo>
                  <a:cubicBezTo>
                    <a:pt x="692" y="903"/>
                    <a:pt x="692" y="903"/>
                    <a:pt x="692" y="903"/>
                  </a:cubicBezTo>
                  <a:cubicBezTo>
                    <a:pt x="692" y="871"/>
                    <a:pt x="692" y="871"/>
                    <a:pt x="692" y="871"/>
                  </a:cubicBezTo>
                  <a:cubicBezTo>
                    <a:pt x="648" y="839"/>
                    <a:pt x="648" y="839"/>
                    <a:pt x="648" y="839"/>
                  </a:cubicBezTo>
                  <a:cubicBezTo>
                    <a:pt x="644" y="803"/>
                    <a:pt x="644" y="803"/>
                    <a:pt x="644" y="803"/>
                  </a:cubicBezTo>
                  <a:cubicBezTo>
                    <a:pt x="592" y="751"/>
                    <a:pt x="592" y="751"/>
                    <a:pt x="592" y="751"/>
                  </a:cubicBezTo>
                  <a:cubicBezTo>
                    <a:pt x="524" y="751"/>
                    <a:pt x="524" y="751"/>
                    <a:pt x="524" y="751"/>
                  </a:cubicBezTo>
                  <a:cubicBezTo>
                    <a:pt x="488" y="711"/>
                    <a:pt x="488" y="711"/>
                    <a:pt x="488" y="711"/>
                  </a:cubicBezTo>
                  <a:cubicBezTo>
                    <a:pt x="484" y="663"/>
                    <a:pt x="484" y="663"/>
                    <a:pt x="484" y="663"/>
                  </a:cubicBezTo>
                  <a:cubicBezTo>
                    <a:pt x="324" y="507"/>
                    <a:pt x="324" y="507"/>
                    <a:pt x="324" y="507"/>
                  </a:cubicBezTo>
                  <a:cubicBezTo>
                    <a:pt x="324" y="439"/>
                    <a:pt x="324" y="439"/>
                    <a:pt x="324" y="439"/>
                  </a:cubicBezTo>
                  <a:cubicBezTo>
                    <a:pt x="300" y="439"/>
                    <a:pt x="300" y="439"/>
                    <a:pt x="300" y="439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8" y="379"/>
                    <a:pt x="268" y="379"/>
                    <a:pt x="268" y="379"/>
                  </a:cubicBezTo>
                  <a:cubicBezTo>
                    <a:pt x="216" y="323"/>
                    <a:pt x="216" y="323"/>
                    <a:pt x="216" y="323"/>
                  </a:cubicBezTo>
                  <a:cubicBezTo>
                    <a:pt x="192" y="323"/>
                    <a:pt x="192" y="323"/>
                    <a:pt x="192" y="323"/>
                  </a:cubicBezTo>
                  <a:cubicBezTo>
                    <a:pt x="148" y="287"/>
                    <a:pt x="148" y="287"/>
                    <a:pt x="148" y="287"/>
                  </a:cubicBezTo>
                  <a:cubicBezTo>
                    <a:pt x="144" y="259"/>
                    <a:pt x="144" y="259"/>
                    <a:pt x="144" y="259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230" y="73"/>
                    <a:pt x="230" y="73"/>
                    <a:pt x="230" y="73"/>
                  </a:cubicBezTo>
                  <a:cubicBezTo>
                    <a:pt x="230" y="73"/>
                    <a:pt x="251" y="157"/>
                    <a:pt x="251" y="162"/>
                  </a:cubicBezTo>
                  <a:cubicBezTo>
                    <a:pt x="251" y="166"/>
                    <a:pt x="281" y="190"/>
                    <a:pt x="302" y="206"/>
                  </a:cubicBezTo>
                  <a:cubicBezTo>
                    <a:pt x="298" y="209"/>
                    <a:pt x="298" y="209"/>
                    <a:pt x="298" y="209"/>
                  </a:cubicBezTo>
                  <a:cubicBezTo>
                    <a:pt x="298" y="209"/>
                    <a:pt x="340" y="287"/>
                    <a:pt x="345" y="292"/>
                  </a:cubicBezTo>
                  <a:cubicBezTo>
                    <a:pt x="350" y="298"/>
                    <a:pt x="402" y="303"/>
                    <a:pt x="407" y="298"/>
                  </a:cubicBezTo>
                  <a:cubicBezTo>
                    <a:pt x="413" y="292"/>
                    <a:pt x="444" y="272"/>
                    <a:pt x="444" y="272"/>
                  </a:cubicBezTo>
                  <a:cubicBezTo>
                    <a:pt x="486" y="272"/>
                    <a:pt x="486" y="272"/>
                    <a:pt x="486" y="272"/>
                  </a:cubicBezTo>
                  <a:cubicBezTo>
                    <a:pt x="501" y="319"/>
                    <a:pt x="501" y="319"/>
                    <a:pt x="501" y="319"/>
                  </a:cubicBezTo>
                  <a:cubicBezTo>
                    <a:pt x="512" y="402"/>
                    <a:pt x="512" y="402"/>
                    <a:pt x="512" y="402"/>
                  </a:cubicBezTo>
                  <a:cubicBezTo>
                    <a:pt x="486" y="412"/>
                    <a:pt x="486" y="412"/>
                    <a:pt x="486" y="412"/>
                  </a:cubicBezTo>
                  <a:cubicBezTo>
                    <a:pt x="486" y="433"/>
                    <a:pt x="486" y="433"/>
                    <a:pt x="486" y="433"/>
                  </a:cubicBezTo>
                  <a:cubicBezTo>
                    <a:pt x="512" y="459"/>
                    <a:pt x="512" y="459"/>
                    <a:pt x="512" y="459"/>
                  </a:cubicBezTo>
                  <a:cubicBezTo>
                    <a:pt x="507" y="512"/>
                    <a:pt x="507" y="512"/>
                    <a:pt x="507" y="512"/>
                  </a:cubicBezTo>
                  <a:cubicBezTo>
                    <a:pt x="543" y="532"/>
                    <a:pt x="543" y="532"/>
                    <a:pt x="543" y="532"/>
                  </a:cubicBezTo>
                  <a:cubicBezTo>
                    <a:pt x="553" y="564"/>
                    <a:pt x="553" y="564"/>
                    <a:pt x="553" y="564"/>
                  </a:cubicBezTo>
                  <a:cubicBezTo>
                    <a:pt x="590" y="569"/>
                    <a:pt x="590" y="569"/>
                    <a:pt x="590" y="569"/>
                  </a:cubicBezTo>
                  <a:cubicBezTo>
                    <a:pt x="626" y="543"/>
                    <a:pt x="626" y="543"/>
                    <a:pt x="626" y="543"/>
                  </a:cubicBezTo>
                  <a:cubicBezTo>
                    <a:pt x="710" y="532"/>
                    <a:pt x="710" y="532"/>
                    <a:pt x="710" y="532"/>
                  </a:cubicBezTo>
                  <a:cubicBezTo>
                    <a:pt x="720" y="485"/>
                    <a:pt x="720" y="485"/>
                    <a:pt x="720" y="485"/>
                  </a:cubicBezTo>
                  <a:cubicBezTo>
                    <a:pt x="699" y="449"/>
                    <a:pt x="699" y="449"/>
                    <a:pt x="699" y="449"/>
                  </a:cubicBezTo>
                  <a:cubicBezTo>
                    <a:pt x="715" y="402"/>
                    <a:pt x="715" y="402"/>
                    <a:pt x="715" y="402"/>
                  </a:cubicBezTo>
                  <a:cubicBezTo>
                    <a:pt x="684" y="350"/>
                    <a:pt x="684" y="350"/>
                    <a:pt x="684" y="350"/>
                  </a:cubicBezTo>
                  <a:cubicBezTo>
                    <a:pt x="699" y="282"/>
                    <a:pt x="699" y="282"/>
                    <a:pt x="699" y="282"/>
                  </a:cubicBezTo>
                  <a:cubicBezTo>
                    <a:pt x="694" y="199"/>
                    <a:pt x="694" y="199"/>
                    <a:pt x="694" y="199"/>
                  </a:cubicBezTo>
                  <a:cubicBezTo>
                    <a:pt x="658" y="58"/>
                    <a:pt x="658" y="58"/>
                    <a:pt x="658" y="58"/>
                  </a:cubicBezTo>
                  <a:cubicBezTo>
                    <a:pt x="673" y="32"/>
                    <a:pt x="673" y="32"/>
                    <a:pt x="673" y="32"/>
                  </a:cubicBezTo>
                  <a:cubicBezTo>
                    <a:pt x="694" y="42"/>
                    <a:pt x="694" y="42"/>
                    <a:pt x="694" y="42"/>
                  </a:cubicBezTo>
                  <a:cubicBezTo>
                    <a:pt x="694" y="42"/>
                    <a:pt x="720" y="63"/>
                    <a:pt x="726" y="63"/>
                  </a:cubicBezTo>
                  <a:cubicBezTo>
                    <a:pt x="731" y="63"/>
                    <a:pt x="746" y="47"/>
                    <a:pt x="746" y="47"/>
                  </a:cubicBezTo>
                  <a:cubicBezTo>
                    <a:pt x="772" y="73"/>
                    <a:pt x="772" y="73"/>
                    <a:pt x="772" y="73"/>
                  </a:cubicBezTo>
                  <a:cubicBezTo>
                    <a:pt x="783" y="47"/>
                    <a:pt x="783" y="47"/>
                    <a:pt x="783" y="47"/>
                  </a:cubicBezTo>
                  <a:cubicBezTo>
                    <a:pt x="809" y="26"/>
                    <a:pt x="809" y="26"/>
                    <a:pt x="809" y="26"/>
                  </a:cubicBezTo>
                  <a:cubicBezTo>
                    <a:pt x="830" y="58"/>
                    <a:pt x="830" y="58"/>
                    <a:pt x="830" y="58"/>
                  </a:cubicBezTo>
                  <a:cubicBezTo>
                    <a:pt x="834" y="58"/>
                    <a:pt x="834" y="58"/>
                    <a:pt x="834" y="58"/>
                  </a:cubicBezTo>
                  <a:cubicBezTo>
                    <a:pt x="830" y="73"/>
                    <a:pt x="830" y="73"/>
                    <a:pt x="830" y="73"/>
                  </a:cubicBezTo>
                  <a:cubicBezTo>
                    <a:pt x="882" y="141"/>
                    <a:pt x="882" y="141"/>
                    <a:pt x="882" y="141"/>
                  </a:cubicBezTo>
                  <a:cubicBezTo>
                    <a:pt x="877" y="167"/>
                    <a:pt x="877" y="167"/>
                    <a:pt x="877" y="167"/>
                  </a:cubicBezTo>
                  <a:cubicBezTo>
                    <a:pt x="846" y="167"/>
                    <a:pt x="846" y="167"/>
                    <a:pt x="846" y="167"/>
                  </a:cubicBezTo>
                  <a:cubicBezTo>
                    <a:pt x="830" y="183"/>
                    <a:pt x="830" y="183"/>
                    <a:pt x="830" y="183"/>
                  </a:cubicBezTo>
                  <a:cubicBezTo>
                    <a:pt x="830" y="246"/>
                    <a:pt x="830" y="246"/>
                    <a:pt x="830" y="246"/>
                  </a:cubicBezTo>
                  <a:cubicBezTo>
                    <a:pt x="846" y="319"/>
                    <a:pt x="846" y="319"/>
                    <a:pt x="846" y="319"/>
                  </a:cubicBezTo>
                  <a:cubicBezTo>
                    <a:pt x="830" y="386"/>
                    <a:pt x="830" y="386"/>
                    <a:pt x="830" y="386"/>
                  </a:cubicBezTo>
                  <a:cubicBezTo>
                    <a:pt x="830" y="386"/>
                    <a:pt x="877" y="371"/>
                    <a:pt x="882" y="365"/>
                  </a:cubicBezTo>
                  <a:cubicBezTo>
                    <a:pt x="887" y="360"/>
                    <a:pt x="960" y="324"/>
                    <a:pt x="960" y="324"/>
                  </a:cubicBezTo>
                  <a:cubicBezTo>
                    <a:pt x="1002" y="345"/>
                    <a:pt x="1002" y="345"/>
                    <a:pt x="1002" y="345"/>
                  </a:cubicBezTo>
                  <a:cubicBezTo>
                    <a:pt x="1034" y="307"/>
                    <a:pt x="1034" y="307"/>
                    <a:pt x="1034" y="307"/>
                  </a:cubicBezTo>
                  <a:cubicBezTo>
                    <a:pt x="1049" y="360"/>
                    <a:pt x="1049" y="360"/>
                    <a:pt x="1049" y="360"/>
                  </a:cubicBezTo>
                  <a:cubicBezTo>
                    <a:pt x="1085" y="360"/>
                    <a:pt x="1085" y="360"/>
                    <a:pt x="1085" y="360"/>
                  </a:cubicBezTo>
                  <a:cubicBezTo>
                    <a:pt x="1174" y="454"/>
                    <a:pt x="1174" y="454"/>
                    <a:pt x="1174" y="454"/>
                  </a:cubicBezTo>
                  <a:cubicBezTo>
                    <a:pt x="1211" y="454"/>
                    <a:pt x="1211" y="454"/>
                    <a:pt x="1211" y="454"/>
                  </a:cubicBezTo>
                  <a:cubicBezTo>
                    <a:pt x="1231" y="480"/>
                    <a:pt x="1231" y="480"/>
                    <a:pt x="1231" y="480"/>
                  </a:cubicBezTo>
                  <a:cubicBezTo>
                    <a:pt x="1268" y="480"/>
                    <a:pt x="1268" y="480"/>
                    <a:pt x="1268" y="480"/>
                  </a:cubicBezTo>
                  <a:cubicBezTo>
                    <a:pt x="1304" y="423"/>
                    <a:pt x="1304" y="423"/>
                    <a:pt x="1304" y="423"/>
                  </a:cubicBezTo>
                  <a:cubicBezTo>
                    <a:pt x="1341" y="423"/>
                    <a:pt x="1341" y="423"/>
                    <a:pt x="1341" y="423"/>
                  </a:cubicBezTo>
                  <a:cubicBezTo>
                    <a:pt x="1341" y="454"/>
                    <a:pt x="1341" y="454"/>
                    <a:pt x="1341" y="454"/>
                  </a:cubicBezTo>
                  <a:cubicBezTo>
                    <a:pt x="1362" y="538"/>
                    <a:pt x="1362" y="538"/>
                    <a:pt x="1362" y="538"/>
                  </a:cubicBezTo>
                  <a:cubicBezTo>
                    <a:pt x="1392" y="550"/>
                    <a:pt x="1392" y="550"/>
                    <a:pt x="1392" y="550"/>
                  </a:cubicBezTo>
                  <a:cubicBezTo>
                    <a:pt x="1388" y="663"/>
                    <a:pt x="1388" y="663"/>
                    <a:pt x="1388" y="663"/>
                  </a:cubicBezTo>
                  <a:cubicBezTo>
                    <a:pt x="1398" y="710"/>
                    <a:pt x="1398" y="710"/>
                    <a:pt x="1398" y="710"/>
                  </a:cubicBezTo>
                  <a:cubicBezTo>
                    <a:pt x="1430" y="710"/>
                    <a:pt x="1430" y="710"/>
                    <a:pt x="1430" y="710"/>
                  </a:cubicBezTo>
                  <a:cubicBezTo>
                    <a:pt x="1461" y="725"/>
                    <a:pt x="1461" y="725"/>
                    <a:pt x="1461" y="725"/>
                  </a:cubicBezTo>
                  <a:cubicBezTo>
                    <a:pt x="1451" y="762"/>
                    <a:pt x="1451" y="762"/>
                    <a:pt x="1451" y="762"/>
                  </a:cubicBezTo>
                  <a:cubicBezTo>
                    <a:pt x="1492" y="814"/>
                    <a:pt x="1492" y="814"/>
                    <a:pt x="1492" y="814"/>
                  </a:cubicBezTo>
                  <a:cubicBezTo>
                    <a:pt x="1513" y="814"/>
                    <a:pt x="1513" y="814"/>
                    <a:pt x="1513" y="814"/>
                  </a:cubicBezTo>
                  <a:cubicBezTo>
                    <a:pt x="1521" y="831"/>
                    <a:pt x="1521" y="831"/>
                    <a:pt x="1521" y="831"/>
                  </a:cubicBezTo>
                  <a:lnTo>
                    <a:pt x="1539" y="87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8" name="กาญจนบุรี">
              <a:extLst>
                <a:ext uri="{FF2B5EF4-FFF2-40B4-BE49-F238E27FC236}">
                  <a16:creationId xmlns:a16="http://schemas.microsoft.com/office/drawing/2014/main" id="{4B2C3D7E-E196-4375-9EED-8DF74BAF8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724" y="2813098"/>
              <a:ext cx="618152" cy="726055"/>
            </a:xfrm>
            <a:custGeom>
              <a:avLst/>
              <a:gdLst>
                <a:gd name="T0" fmla="*/ 1507 w 1509"/>
                <a:gd name="T1" fmla="*/ 1567 h 1780"/>
                <a:gd name="T2" fmla="*/ 1378 w 1509"/>
                <a:gd name="T3" fmla="*/ 1680 h 1780"/>
                <a:gd name="T4" fmla="*/ 1264 w 1509"/>
                <a:gd name="T5" fmla="*/ 1721 h 1780"/>
                <a:gd name="T6" fmla="*/ 1138 w 1509"/>
                <a:gd name="T7" fmla="*/ 1701 h 1780"/>
                <a:gd name="T8" fmla="*/ 1013 w 1509"/>
                <a:gd name="T9" fmla="*/ 1737 h 1780"/>
                <a:gd name="T10" fmla="*/ 924 w 1509"/>
                <a:gd name="T11" fmla="*/ 1747 h 1780"/>
                <a:gd name="T12" fmla="*/ 872 w 1509"/>
                <a:gd name="T13" fmla="*/ 1759 h 1780"/>
                <a:gd name="T14" fmla="*/ 832 w 1509"/>
                <a:gd name="T15" fmla="*/ 1667 h 1780"/>
                <a:gd name="T16" fmla="*/ 816 w 1509"/>
                <a:gd name="T17" fmla="*/ 1611 h 1780"/>
                <a:gd name="T18" fmla="*/ 744 w 1509"/>
                <a:gd name="T19" fmla="*/ 1571 h 1780"/>
                <a:gd name="T20" fmla="*/ 692 w 1509"/>
                <a:gd name="T21" fmla="*/ 1483 h 1780"/>
                <a:gd name="T22" fmla="*/ 612 w 1509"/>
                <a:gd name="T23" fmla="*/ 1411 h 1780"/>
                <a:gd name="T24" fmla="*/ 476 w 1509"/>
                <a:gd name="T25" fmla="*/ 1299 h 1780"/>
                <a:gd name="T26" fmla="*/ 368 w 1509"/>
                <a:gd name="T27" fmla="*/ 1219 h 1780"/>
                <a:gd name="T28" fmla="*/ 348 w 1509"/>
                <a:gd name="T29" fmla="*/ 1179 h 1780"/>
                <a:gd name="T30" fmla="*/ 244 w 1509"/>
                <a:gd name="T31" fmla="*/ 1031 h 1780"/>
                <a:gd name="T32" fmla="*/ 140 w 1509"/>
                <a:gd name="T33" fmla="*/ 883 h 1780"/>
                <a:gd name="T34" fmla="*/ 68 w 1509"/>
                <a:gd name="T35" fmla="*/ 726 h 1780"/>
                <a:gd name="T36" fmla="*/ 48 w 1509"/>
                <a:gd name="T37" fmla="*/ 686 h 1780"/>
                <a:gd name="T38" fmla="*/ 48 w 1509"/>
                <a:gd name="T39" fmla="*/ 634 h 1780"/>
                <a:gd name="T40" fmla="*/ 28 w 1509"/>
                <a:gd name="T41" fmla="*/ 606 h 1780"/>
                <a:gd name="T42" fmla="*/ 0 w 1509"/>
                <a:gd name="T43" fmla="*/ 506 h 1780"/>
                <a:gd name="T44" fmla="*/ 16 w 1509"/>
                <a:gd name="T45" fmla="*/ 390 h 1780"/>
                <a:gd name="T46" fmla="*/ 108 w 1509"/>
                <a:gd name="T47" fmla="*/ 350 h 1780"/>
                <a:gd name="T48" fmla="*/ 196 w 1509"/>
                <a:gd name="T49" fmla="*/ 366 h 1780"/>
                <a:gd name="T50" fmla="*/ 188 w 1509"/>
                <a:gd name="T51" fmla="*/ 298 h 1780"/>
                <a:gd name="T52" fmla="*/ 236 w 1509"/>
                <a:gd name="T53" fmla="*/ 266 h 1780"/>
                <a:gd name="T54" fmla="*/ 336 w 1509"/>
                <a:gd name="T55" fmla="*/ 290 h 1780"/>
                <a:gd name="T56" fmla="*/ 360 w 1509"/>
                <a:gd name="T57" fmla="*/ 142 h 1780"/>
                <a:gd name="T58" fmla="*/ 361 w 1509"/>
                <a:gd name="T59" fmla="*/ 5 h 1780"/>
                <a:gd name="T60" fmla="*/ 419 w 1509"/>
                <a:gd name="T61" fmla="*/ 32 h 1780"/>
                <a:gd name="T62" fmla="*/ 476 w 1509"/>
                <a:gd name="T63" fmla="*/ 146 h 1780"/>
                <a:gd name="T64" fmla="*/ 518 w 1509"/>
                <a:gd name="T65" fmla="*/ 172 h 1780"/>
                <a:gd name="T66" fmla="*/ 622 w 1509"/>
                <a:gd name="T67" fmla="*/ 324 h 1780"/>
                <a:gd name="T68" fmla="*/ 685 w 1509"/>
                <a:gd name="T69" fmla="*/ 381 h 1780"/>
                <a:gd name="T70" fmla="*/ 737 w 1509"/>
                <a:gd name="T71" fmla="*/ 553 h 1780"/>
                <a:gd name="T72" fmla="*/ 841 w 1509"/>
                <a:gd name="T73" fmla="*/ 564 h 1780"/>
                <a:gd name="T74" fmla="*/ 893 w 1509"/>
                <a:gd name="T75" fmla="*/ 585 h 1780"/>
                <a:gd name="T76" fmla="*/ 945 w 1509"/>
                <a:gd name="T77" fmla="*/ 616 h 1780"/>
                <a:gd name="T78" fmla="*/ 977 w 1509"/>
                <a:gd name="T79" fmla="*/ 610 h 1780"/>
                <a:gd name="T80" fmla="*/ 1008 w 1509"/>
                <a:gd name="T81" fmla="*/ 704 h 1780"/>
                <a:gd name="T82" fmla="*/ 1050 w 1509"/>
                <a:gd name="T83" fmla="*/ 809 h 1780"/>
                <a:gd name="T84" fmla="*/ 1123 w 1509"/>
                <a:gd name="T85" fmla="*/ 856 h 1780"/>
                <a:gd name="T86" fmla="*/ 1232 w 1509"/>
                <a:gd name="T87" fmla="*/ 850 h 1780"/>
                <a:gd name="T88" fmla="*/ 1321 w 1509"/>
                <a:gd name="T89" fmla="*/ 762 h 1780"/>
                <a:gd name="T90" fmla="*/ 1420 w 1509"/>
                <a:gd name="T91" fmla="*/ 882 h 1780"/>
                <a:gd name="T92" fmla="*/ 1430 w 1509"/>
                <a:gd name="T93" fmla="*/ 960 h 1780"/>
                <a:gd name="T94" fmla="*/ 1456 w 1509"/>
                <a:gd name="T95" fmla="*/ 1054 h 1780"/>
                <a:gd name="T96" fmla="*/ 1399 w 1509"/>
                <a:gd name="T97" fmla="*/ 1356 h 1780"/>
                <a:gd name="T98" fmla="*/ 1442 w 1509"/>
                <a:gd name="T99" fmla="*/ 1446 h 1780"/>
                <a:gd name="T100" fmla="*/ 1483 w 1509"/>
                <a:gd name="T101" fmla="*/ 1476 h 1780"/>
                <a:gd name="T102" fmla="*/ 1481 w 1509"/>
                <a:gd name="T103" fmla="*/ 1527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09" h="1780">
                  <a:moveTo>
                    <a:pt x="1509" y="1565"/>
                  </a:moveTo>
                  <a:cubicBezTo>
                    <a:pt x="1507" y="1567"/>
                    <a:pt x="1507" y="1567"/>
                    <a:pt x="1507" y="1567"/>
                  </a:cubicBezTo>
                  <a:cubicBezTo>
                    <a:pt x="1436" y="1674"/>
                    <a:pt x="1436" y="1674"/>
                    <a:pt x="1436" y="1674"/>
                  </a:cubicBezTo>
                  <a:cubicBezTo>
                    <a:pt x="1378" y="1680"/>
                    <a:pt x="1378" y="1680"/>
                    <a:pt x="1378" y="1680"/>
                  </a:cubicBezTo>
                  <a:cubicBezTo>
                    <a:pt x="1321" y="1654"/>
                    <a:pt x="1321" y="1654"/>
                    <a:pt x="1321" y="1654"/>
                  </a:cubicBezTo>
                  <a:cubicBezTo>
                    <a:pt x="1321" y="1654"/>
                    <a:pt x="1269" y="1716"/>
                    <a:pt x="1264" y="1721"/>
                  </a:cubicBezTo>
                  <a:cubicBezTo>
                    <a:pt x="1258" y="1727"/>
                    <a:pt x="1175" y="1727"/>
                    <a:pt x="1175" y="1727"/>
                  </a:cubicBezTo>
                  <a:cubicBezTo>
                    <a:pt x="1138" y="1701"/>
                    <a:pt x="1138" y="1701"/>
                    <a:pt x="1138" y="1701"/>
                  </a:cubicBezTo>
                  <a:cubicBezTo>
                    <a:pt x="1076" y="1737"/>
                    <a:pt x="1076" y="1737"/>
                    <a:pt x="1076" y="1737"/>
                  </a:cubicBezTo>
                  <a:cubicBezTo>
                    <a:pt x="1013" y="1737"/>
                    <a:pt x="1013" y="1737"/>
                    <a:pt x="1013" y="1737"/>
                  </a:cubicBezTo>
                  <a:cubicBezTo>
                    <a:pt x="966" y="1753"/>
                    <a:pt x="966" y="1753"/>
                    <a:pt x="966" y="1753"/>
                  </a:cubicBezTo>
                  <a:cubicBezTo>
                    <a:pt x="924" y="1747"/>
                    <a:pt x="924" y="1747"/>
                    <a:pt x="924" y="1747"/>
                  </a:cubicBezTo>
                  <a:cubicBezTo>
                    <a:pt x="872" y="1780"/>
                    <a:pt x="872" y="1780"/>
                    <a:pt x="872" y="1780"/>
                  </a:cubicBezTo>
                  <a:cubicBezTo>
                    <a:pt x="872" y="1759"/>
                    <a:pt x="872" y="1759"/>
                    <a:pt x="872" y="1759"/>
                  </a:cubicBezTo>
                  <a:cubicBezTo>
                    <a:pt x="828" y="1723"/>
                    <a:pt x="828" y="1723"/>
                    <a:pt x="828" y="1723"/>
                  </a:cubicBezTo>
                  <a:cubicBezTo>
                    <a:pt x="832" y="1667"/>
                    <a:pt x="832" y="1667"/>
                    <a:pt x="832" y="1667"/>
                  </a:cubicBezTo>
                  <a:cubicBezTo>
                    <a:pt x="816" y="1667"/>
                    <a:pt x="816" y="1667"/>
                    <a:pt x="816" y="1667"/>
                  </a:cubicBezTo>
                  <a:cubicBezTo>
                    <a:pt x="816" y="1611"/>
                    <a:pt x="816" y="1611"/>
                    <a:pt x="816" y="1611"/>
                  </a:cubicBezTo>
                  <a:cubicBezTo>
                    <a:pt x="792" y="1611"/>
                    <a:pt x="792" y="1611"/>
                    <a:pt x="792" y="1611"/>
                  </a:cubicBezTo>
                  <a:cubicBezTo>
                    <a:pt x="792" y="1611"/>
                    <a:pt x="784" y="1579"/>
                    <a:pt x="744" y="1571"/>
                  </a:cubicBezTo>
                  <a:cubicBezTo>
                    <a:pt x="740" y="1559"/>
                    <a:pt x="724" y="1495"/>
                    <a:pt x="724" y="1495"/>
                  </a:cubicBezTo>
                  <a:cubicBezTo>
                    <a:pt x="692" y="1483"/>
                    <a:pt x="692" y="1483"/>
                    <a:pt x="692" y="1483"/>
                  </a:cubicBezTo>
                  <a:cubicBezTo>
                    <a:pt x="692" y="1431"/>
                    <a:pt x="692" y="1431"/>
                    <a:pt x="692" y="1431"/>
                  </a:cubicBezTo>
                  <a:cubicBezTo>
                    <a:pt x="612" y="1411"/>
                    <a:pt x="612" y="1411"/>
                    <a:pt x="612" y="1411"/>
                  </a:cubicBezTo>
                  <a:cubicBezTo>
                    <a:pt x="612" y="1383"/>
                    <a:pt x="612" y="1383"/>
                    <a:pt x="612" y="1383"/>
                  </a:cubicBezTo>
                  <a:cubicBezTo>
                    <a:pt x="476" y="1299"/>
                    <a:pt x="476" y="1299"/>
                    <a:pt x="476" y="1299"/>
                  </a:cubicBezTo>
                  <a:cubicBezTo>
                    <a:pt x="468" y="1275"/>
                    <a:pt x="468" y="1275"/>
                    <a:pt x="468" y="1275"/>
                  </a:cubicBezTo>
                  <a:cubicBezTo>
                    <a:pt x="368" y="1219"/>
                    <a:pt x="368" y="1219"/>
                    <a:pt x="368" y="1219"/>
                  </a:cubicBezTo>
                  <a:cubicBezTo>
                    <a:pt x="368" y="1175"/>
                    <a:pt x="368" y="1175"/>
                    <a:pt x="368" y="1175"/>
                  </a:cubicBezTo>
                  <a:cubicBezTo>
                    <a:pt x="348" y="1179"/>
                    <a:pt x="348" y="1179"/>
                    <a:pt x="348" y="1179"/>
                  </a:cubicBezTo>
                  <a:cubicBezTo>
                    <a:pt x="280" y="1023"/>
                    <a:pt x="280" y="1023"/>
                    <a:pt x="280" y="1023"/>
                  </a:cubicBezTo>
                  <a:cubicBezTo>
                    <a:pt x="244" y="1031"/>
                    <a:pt x="244" y="1031"/>
                    <a:pt x="244" y="1031"/>
                  </a:cubicBezTo>
                  <a:cubicBezTo>
                    <a:pt x="244" y="983"/>
                    <a:pt x="244" y="983"/>
                    <a:pt x="244" y="983"/>
                  </a:cubicBezTo>
                  <a:cubicBezTo>
                    <a:pt x="244" y="983"/>
                    <a:pt x="228" y="947"/>
                    <a:pt x="140" y="883"/>
                  </a:cubicBezTo>
                  <a:cubicBezTo>
                    <a:pt x="104" y="851"/>
                    <a:pt x="60" y="754"/>
                    <a:pt x="60" y="754"/>
                  </a:cubicBezTo>
                  <a:cubicBezTo>
                    <a:pt x="68" y="726"/>
                    <a:pt x="68" y="726"/>
                    <a:pt x="68" y="726"/>
                  </a:cubicBezTo>
                  <a:cubicBezTo>
                    <a:pt x="48" y="707"/>
                    <a:pt x="48" y="707"/>
                    <a:pt x="48" y="707"/>
                  </a:cubicBezTo>
                  <a:cubicBezTo>
                    <a:pt x="48" y="686"/>
                    <a:pt x="48" y="686"/>
                    <a:pt x="48" y="686"/>
                  </a:cubicBezTo>
                  <a:cubicBezTo>
                    <a:pt x="60" y="670"/>
                    <a:pt x="60" y="670"/>
                    <a:pt x="60" y="670"/>
                  </a:cubicBezTo>
                  <a:cubicBezTo>
                    <a:pt x="48" y="634"/>
                    <a:pt x="48" y="634"/>
                    <a:pt x="48" y="634"/>
                  </a:cubicBezTo>
                  <a:cubicBezTo>
                    <a:pt x="28" y="626"/>
                    <a:pt x="28" y="626"/>
                    <a:pt x="28" y="626"/>
                  </a:cubicBezTo>
                  <a:cubicBezTo>
                    <a:pt x="28" y="606"/>
                    <a:pt x="28" y="606"/>
                    <a:pt x="28" y="606"/>
                  </a:cubicBezTo>
                  <a:cubicBezTo>
                    <a:pt x="48" y="566"/>
                    <a:pt x="48" y="566"/>
                    <a:pt x="48" y="566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28" y="434"/>
                    <a:pt x="28" y="434"/>
                    <a:pt x="28" y="434"/>
                  </a:cubicBezTo>
                  <a:cubicBezTo>
                    <a:pt x="16" y="390"/>
                    <a:pt x="16" y="390"/>
                    <a:pt x="16" y="390"/>
                  </a:cubicBezTo>
                  <a:cubicBezTo>
                    <a:pt x="72" y="390"/>
                    <a:pt x="72" y="390"/>
                    <a:pt x="72" y="390"/>
                  </a:cubicBezTo>
                  <a:cubicBezTo>
                    <a:pt x="72" y="390"/>
                    <a:pt x="96" y="362"/>
                    <a:pt x="108" y="350"/>
                  </a:cubicBezTo>
                  <a:cubicBezTo>
                    <a:pt x="108" y="322"/>
                    <a:pt x="108" y="322"/>
                    <a:pt x="108" y="322"/>
                  </a:cubicBezTo>
                  <a:cubicBezTo>
                    <a:pt x="108" y="322"/>
                    <a:pt x="168" y="326"/>
                    <a:pt x="196" y="366"/>
                  </a:cubicBezTo>
                  <a:cubicBezTo>
                    <a:pt x="210" y="357"/>
                    <a:pt x="215" y="355"/>
                    <a:pt x="216" y="354"/>
                  </a:cubicBezTo>
                  <a:cubicBezTo>
                    <a:pt x="188" y="298"/>
                    <a:pt x="188" y="298"/>
                    <a:pt x="188" y="298"/>
                  </a:cubicBezTo>
                  <a:cubicBezTo>
                    <a:pt x="208" y="266"/>
                    <a:pt x="208" y="266"/>
                    <a:pt x="208" y="266"/>
                  </a:cubicBezTo>
                  <a:cubicBezTo>
                    <a:pt x="236" y="266"/>
                    <a:pt x="236" y="266"/>
                    <a:pt x="236" y="266"/>
                  </a:cubicBezTo>
                  <a:cubicBezTo>
                    <a:pt x="288" y="250"/>
                    <a:pt x="288" y="250"/>
                    <a:pt x="288" y="250"/>
                  </a:cubicBezTo>
                  <a:cubicBezTo>
                    <a:pt x="336" y="290"/>
                    <a:pt x="336" y="290"/>
                    <a:pt x="336" y="290"/>
                  </a:cubicBezTo>
                  <a:cubicBezTo>
                    <a:pt x="360" y="266"/>
                    <a:pt x="360" y="266"/>
                    <a:pt x="360" y="266"/>
                  </a:cubicBezTo>
                  <a:cubicBezTo>
                    <a:pt x="360" y="142"/>
                    <a:pt x="360" y="142"/>
                    <a:pt x="360" y="142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61" y="5"/>
                    <a:pt x="361" y="5"/>
                    <a:pt x="361" y="5"/>
                  </a:cubicBezTo>
                  <a:cubicBezTo>
                    <a:pt x="382" y="32"/>
                    <a:pt x="382" y="32"/>
                    <a:pt x="382" y="32"/>
                  </a:cubicBezTo>
                  <a:cubicBezTo>
                    <a:pt x="419" y="32"/>
                    <a:pt x="419" y="32"/>
                    <a:pt x="419" y="32"/>
                  </a:cubicBezTo>
                  <a:cubicBezTo>
                    <a:pt x="481" y="120"/>
                    <a:pt x="481" y="120"/>
                    <a:pt x="481" y="120"/>
                  </a:cubicBezTo>
                  <a:cubicBezTo>
                    <a:pt x="476" y="146"/>
                    <a:pt x="476" y="146"/>
                    <a:pt x="476" y="146"/>
                  </a:cubicBezTo>
                  <a:cubicBezTo>
                    <a:pt x="476" y="146"/>
                    <a:pt x="505" y="161"/>
                    <a:pt x="514" y="169"/>
                  </a:cubicBezTo>
                  <a:cubicBezTo>
                    <a:pt x="516" y="170"/>
                    <a:pt x="518" y="171"/>
                    <a:pt x="518" y="172"/>
                  </a:cubicBezTo>
                  <a:cubicBezTo>
                    <a:pt x="518" y="214"/>
                    <a:pt x="518" y="214"/>
                    <a:pt x="518" y="214"/>
                  </a:cubicBezTo>
                  <a:cubicBezTo>
                    <a:pt x="622" y="324"/>
                    <a:pt x="622" y="324"/>
                    <a:pt x="622" y="324"/>
                  </a:cubicBezTo>
                  <a:cubicBezTo>
                    <a:pt x="632" y="365"/>
                    <a:pt x="632" y="365"/>
                    <a:pt x="632" y="365"/>
                  </a:cubicBezTo>
                  <a:cubicBezTo>
                    <a:pt x="685" y="381"/>
                    <a:pt x="685" y="381"/>
                    <a:pt x="685" y="381"/>
                  </a:cubicBezTo>
                  <a:cubicBezTo>
                    <a:pt x="732" y="470"/>
                    <a:pt x="732" y="470"/>
                    <a:pt x="732" y="470"/>
                  </a:cubicBezTo>
                  <a:cubicBezTo>
                    <a:pt x="737" y="553"/>
                    <a:pt x="737" y="553"/>
                    <a:pt x="737" y="553"/>
                  </a:cubicBezTo>
                  <a:cubicBezTo>
                    <a:pt x="789" y="574"/>
                    <a:pt x="789" y="574"/>
                    <a:pt x="789" y="574"/>
                  </a:cubicBezTo>
                  <a:cubicBezTo>
                    <a:pt x="841" y="564"/>
                    <a:pt x="841" y="564"/>
                    <a:pt x="841" y="564"/>
                  </a:cubicBezTo>
                  <a:cubicBezTo>
                    <a:pt x="867" y="590"/>
                    <a:pt x="867" y="590"/>
                    <a:pt x="867" y="590"/>
                  </a:cubicBezTo>
                  <a:cubicBezTo>
                    <a:pt x="893" y="585"/>
                    <a:pt x="893" y="585"/>
                    <a:pt x="893" y="585"/>
                  </a:cubicBezTo>
                  <a:cubicBezTo>
                    <a:pt x="898" y="584"/>
                    <a:pt x="898" y="584"/>
                    <a:pt x="898" y="584"/>
                  </a:cubicBezTo>
                  <a:cubicBezTo>
                    <a:pt x="945" y="616"/>
                    <a:pt x="945" y="616"/>
                    <a:pt x="945" y="616"/>
                  </a:cubicBezTo>
                  <a:cubicBezTo>
                    <a:pt x="976" y="611"/>
                    <a:pt x="976" y="611"/>
                    <a:pt x="976" y="611"/>
                  </a:cubicBezTo>
                  <a:cubicBezTo>
                    <a:pt x="977" y="610"/>
                    <a:pt x="977" y="610"/>
                    <a:pt x="977" y="610"/>
                  </a:cubicBezTo>
                  <a:cubicBezTo>
                    <a:pt x="1003" y="631"/>
                    <a:pt x="1003" y="631"/>
                    <a:pt x="1003" y="631"/>
                  </a:cubicBezTo>
                  <a:cubicBezTo>
                    <a:pt x="1008" y="704"/>
                    <a:pt x="1008" y="704"/>
                    <a:pt x="1008" y="704"/>
                  </a:cubicBezTo>
                  <a:cubicBezTo>
                    <a:pt x="982" y="746"/>
                    <a:pt x="982" y="746"/>
                    <a:pt x="982" y="746"/>
                  </a:cubicBezTo>
                  <a:cubicBezTo>
                    <a:pt x="1050" y="809"/>
                    <a:pt x="1050" y="809"/>
                    <a:pt x="1050" y="809"/>
                  </a:cubicBezTo>
                  <a:cubicBezTo>
                    <a:pt x="1097" y="809"/>
                    <a:pt x="1097" y="809"/>
                    <a:pt x="1097" y="809"/>
                  </a:cubicBezTo>
                  <a:cubicBezTo>
                    <a:pt x="1123" y="856"/>
                    <a:pt x="1123" y="856"/>
                    <a:pt x="1123" y="856"/>
                  </a:cubicBezTo>
                  <a:cubicBezTo>
                    <a:pt x="1180" y="876"/>
                    <a:pt x="1180" y="876"/>
                    <a:pt x="1180" y="876"/>
                  </a:cubicBezTo>
                  <a:cubicBezTo>
                    <a:pt x="1232" y="850"/>
                    <a:pt x="1232" y="850"/>
                    <a:pt x="1232" y="850"/>
                  </a:cubicBezTo>
                  <a:cubicBezTo>
                    <a:pt x="1243" y="798"/>
                    <a:pt x="1243" y="798"/>
                    <a:pt x="1243" y="798"/>
                  </a:cubicBezTo>
                  <a:cubicBezTo>
                    <a:pt x="1321" y="762"/>
                    <a:pt x="1321" y="762"/>
                    <a:pt x="1321" y="762"/>
                  </a:cubicBezTo>
                  <a:cubicBezTo>
                    <a:pt x="1357" y="850"/>
                    <a:pt x="1357" y="850"/>
                    <a:pt x="1357" y="850"/>
                  </a:cubicBezTo>
                  <a:cubicBezTo>
                    <a:pt x="1420" y="882"/>
                    <a:pt x="1420" y="882"/>
                    <a:pt x="1420" y="882"/>
                  </a:cubicBezTo>
                  <a:cubicBezTo>
                    <a:pt x="1456" y="939"/>
                    <a:pt x="1456" y="939"/>
                    <a:pt x="1456" y="939"/>
                  </a:cubicBezTo>
                  <a:cubicBezTo>
                    <a:pt x="1430" y="960"/>
                    <a:pt x="1430" y="960"/>
                    <a:pt x="1430" y="960"/>
                  </a:cubicBezTo>
                  <a:cubicBezTo>
                    <a:pt x="1425" y="1017"/>
                    <a:pt x="1425" y="1017"/>
                    <a:pt x="1425" y="1017"/>
                  </a:cubicBezTo>
                  <a:cubicBezTo>
                    <a:pt x="1456" y="1054"/>
                    <a:pt x="1456" y="1054"/>
                    <a:pt x="1456" y="1054"/>
                  </a:cubicBezTo>
                  <a:cubicBezTo>
                    <a:pt x="1456" y="1054"/>
                    <a:pt x="1456" y="1309"/>
                    <a:pt x="1451" y="1309"/>
                  </a:cubicBezTo>
                  <a:cubicBezTo>
                    <a:pt x="1446" y="1309"/>
                    <a:pt x="1399" y="1356"/>
                    <a:pt x="1399" y="1356"/>
                  </a:cubicBezTo>
                  <a:cubicBezTo>
                    <a:pt x="1420" y="1429"/>
                    <a:pt x="1420" y="1429"/>
                    <a:pt x="1420" y="1429"/>
                  </a:cubicBezTo>
                  <a:cubicBezTo>
                    <a:pt x="1442" y="1446"/>
                    <a:pt x="1442" y="1446"/>
                    <a:pt x="1442" y="1446"/>
                  </a:cubicBezTo>
                  <a:cubicBezTo>
                    <a:pt x="1468" y="1465"/>
                    <a:pt x="1468" y="1465"/>
                    <a:pt x="1468" y="1465"/>
                  </a:cubicBezTo>
                  <a:cubicBezTo>
                    <a:pt x="1483" y="1476"/>
                    <a:pt x="1483" y="1476"/>
                    <a:pt x="1483" y="1476"/>
                  </a:cubicBezTo>
                  <a:cubicBezTo>
                    <a:pt x="1467" y="1508"/>
                    <a:pt x="1467" y="1508"/>
                    <a:pt x="1467" y="1508"/>
                  </a:cubicBezTo>
                  <a:cubicBezTo>
                    <a:pt x="1481" y="1527"/>
                    <a:pt x="1481" y="1527"/>
                    <a:pt x="1481" y="1527"/>
                  </a:cubicBezTo>
                  <a:lnTo>
                    <a:pt x="1509" y="156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9" name="สระแก้ว">
              <a:extLst>
                <a:ext uri="{FF2B5EF4-FFF2-40B4-BE49-F238E27FC236}">
                  <a16:creationId xmlns:a16="http://schemas.microsoft.com/office/drawing/2014/main" id="{14EEA206-6A21-4EC1-846C-2A4FB4FAE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616" y="3367240"/>
              <a:ext cx="385889" cy="341996"/>
            </a:xfrm>
            <a:custGeom>
              <a:avLst/>
              <a:gdLst>
                <a:gd name="T0" fmla="*/ 915 w 943"/>
                <a:gd name="T1" fmla="*/ 147 h 840"/>
                <a:gd name="T2" fmla="*/ 875 w 943"/>
                <a:gd name="T3" fmla="*/ 159 h 840"/>
                <a:gd name="T4" fmla="*/ 795 w 943"/>
                <a:gd name="T5" fmla="*/ 239 h 840"/>
                <a:gd name="T6" fmla="*/ 791 w 943"/>
                <a:gd name="T7" fmla="*/ 291 h 840"/>
                <a:gd name="T8" fmla="*/ 751 w 943"/>
                <a:gd name="T9" fmla="*/ 343 h 840"/>
                <a:gd name="T10" fmla="*/ 751 w 943"/>
                <a:gd name="T11" fmla="*/ 375 h 840"/>
                <a:gd name="T12" fmla="*/ 639 w 943"/>
                <a:gd name="T13" fmla="*/ 411 h 840"/>
                <a:gd name="T14" fmla="*/ 599 w 943"/>
                <a:gd name="T15" fmla="*/ 471 h 840"/>
                <a:gd name="T16" fmla="*/ 651 w 943"/>
                <a:gd name="T17" fmla="*/ 515 h 840"/>
                <a:gd name="T18" fmla="*/ 619 w 943"/>
                <a:gd name="T19" fmla="*/ 527 h 840"/>
                <a:gd name="T20" fmla="*/ 599 w 943"/>
                <a:gd name="T21" fmla="*/ 547 h 840"/>
                <a:gd name="T22" fmla="*/ 559 w 943"/>
                <a:gd name="T23" fmla="*/ 559 h 840"/>
                <a:gd name="T24" fmla="*/ 471 w 943"/>
                <a:gd name="T25" fmla="*/ 555 h 840"/>
                <a:gd name="T26" fmla="*/ 431 w 943"/>
                <a:gd name="T27" fmla="*/ 535 h 840"/>
                <a:gd name="T28" fmla="*/ 399 w 943"/>
                <a:gd name="T29" fmla="*/ 579 h 840"/>
                <a:gd name="T30" fmla="*/ 427 w 943"/>
                <a:gd name="T31" fmla="*/ 603 h 840"/>
                <a:gd name="T32" fmla="*/ 415 w 943"/>
                <a:gd name="T33" fmla="*/ 807 h 840"/>
                <a:gd name="T34" fmla="*/ 415 w 943"/>
                <a:gd name="T35" fmla="*/ 808 h 840"/>
                <a:gd name="T36" fmla="*/ 371 w 943"/>
                <a:gd name="T37" fmla="*/ 804 h 840"/>
                <a:gd name="T38" fmla="*/ 334 w 943"/>
                <a:gd name="T39" fmla="*/ 840 h 840"/>
                <a:gd name="T40" fmla="*/ 287 w 943"/>
                <a:gd name="T41" fmla="*/ 835 h 840"/>
                <a:gd name="T42" fmla="*/ 266 w 943"/>
                <a:gd name="T43" fmla="*/ 783 h 840"/>
                <a:gd name="T44" fmla="*/ 219 w 943"/>
                <a:gd name="T45" fmla="*/ 772 h 840"/>
                <a:gd name="T46" fmla="*/ 188 w 943"/>
                <a:gd name="T47" fmla="*/ 830 h 840"/>
                <a:gd name="T48" fmla="*/ 131 w 943"/>
                <a:gd name="T49" fmla="*/ 840 h 840"/>
                <a:gd name="T50" fmla="*/ 115 w 943"/>
                <a:gd name="T51" fmla="*/ 814 h 840"/>
                <a:gd name="T52" fmla="*/ 94 w 943"/>
                <a:gd name="T53" fmla="*/ 777 h 840"/>
                <a:gd name="T54" fmla="*/ 94 w 943"/>
                <a:gd name="T55" fmla="*/ 715 h 840"/>
                <a:gd name="T56" fmla="*/ 68 w 943"/>
                <a:gd name="T57" fmla="*/ 694 h 840"/>
                <a:gd name="T58" fmla="*/ 52 w 943"/>
                <a:gd name="T59" fmla="*/ 647 h 840"/>
                <a:gd name="T60" fmla="*/ 16 w 943"/>
                <a:gd name="T61" fmla="*/ 647 h 840"/>
                <a:gd name="T62" fmla="*/ 3 w 943"/>
                <a:gd name="T63" fmla="*/ 605 h 840"/>
                <a:gd name="T64" fmla="*/ 0 w 943"/>
                <a:gd name="T65" fmla="*/ 595 h 840"/>
                <a:gd name="T66" fmla="*/ 24 w 943"/>
                <a:gd name="T67" fmla="*/ 555 h 840"/>
                <a:gd name="T68" fmla="*/ 63 w 943"/>
                <a:gd name="T69" fmla="*/ 491 h 840"/>
                <a:gd name="T70" fmla="*/ 68 w 943"/>
                <a:gd name="T71" fmla="*/ 360 h 840"/>
                <a:gd name="T72" fmla="*/ 37 w 943"/>
                <a:gd name="T73" fmla="*/ 298 h 840"/>
                <a:gd name="T74" fmla="*/ 26 w 943"/>
                <a:gd name="T75" fmla="*/ 230 h 840"/>
                <a:gd name="T76" fmla="*/ 68 w 943"/>
                <a:gd name="T77" fmla="*/ 209 h 840"/>
                <a:gd name="T78" fmla="*/ 42 w 943"/>
                <a:gd name="T79" fmla="*/ 136 h 840"/>
                <a:gd name="T80" fmla="*/ 167 w 943"/>
                <a:gd name="T81" fmla="*/ 136 h 840"/>
                <a:gd name="T82" fmla="*/ 167 w 943"/>
                <a:gd name="T83" fmla="*/ 73 h 840"/>
                <a:gd name="T84" fmla="*/ 199 w 943"/>
                <a:gd name="T85" fmla="*/ 36 h 840"/>
                <a:gd name="T86" fmla="*/ 225 w 943"/>
                <a:gd name="T87" fmla="*/ 52 h 840"/>
                <a:gd name="T88" fmla="*/ 286 w 943"/>
                <a:gd name="T89" fmla="*/ 16 h 840"/>
                <a:gd name="T90" fmla="*/ 287 w 943"/>
                <a:gd name="T91" fmla="*/ 16 h 840"/>
                <a:gd name="T92" fmla="*/ 371 w 943"/>
                <a:gd name="T93" fmla="*/ 52 h 840"/>
                <a:gd name="T94" fmla="*/ 499 w 943"/>
                <a:gd name="T95" fmla="*/ 19 h 840"/>
                <a:gd name="T96" fmla="*/ 517 w 943"/>
                <a:gd name="T97" fmla="*/ 37 h 840"/>
                <a:gd name="T98" fmla="*/ 590 w 943"/>
                <a:gd name="T99" fmla="*/ 37 h 840"/>
                <a:gd name="T100" fmla="*/ 642 w 943"/>
                <a:gd name="T101" fmla="*/ 6 h 840"/>
                <a:gd name="T102" fmla="*/ 689 w 943"/>
                <a:gd name="T103" fmla="*/ 11 h 840"/>
                <a:gd name="T104" fmla="*/ 720 w 943"/>
                <a:gd name="T105" fmla="*/ 37 h 840"/>
                <a:gd name="T106" fmla="*/ 772 w 943"/>
                <a:gd name="T107" fmla="*/ 37 h 840"/>
                <a:gd name="T108" fmla="*/ 803 w 943"/>
                <a:gd name="T109" fmla="*/ 11 h 840"/>
                <a:gd name="T110" fmla="*/ 866 w 943"/>
                <a:gd name="T111" fmla="*/ 11 h 840"/>
                <a:gd name="T112" fmla="*/ 932 w 943"/>
                <a:gd name="T113" fmla="*/ 0 h 840"/>
                <a:gd name="T114" fmla="*/ 931 w 943"/>
                <a:gd name="T115" fmla="*/ 3 h 840"/>
                <a:gd name="T116" fmla="*/ 943 w 943"/>
                <a:gd name="T117" fmla="*/ 35 h 840"/>
                <a:gd name="T118" fmla="*/ 907 w 943"/>
                <a:gd name="T119" fmla="*/ 75 h 840"/>
                <a:gd name="T120" fmla="*/ 915 w 943"/>
                <a:gd name="T121" fmla="*/ 147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3" h="840">
                  <a:moveTo>
                    <a:pt x="915" y="147"/>
                  </a:moveTo>
                  <a:cubicBezTo>
                    <a:pt x="875" y="159"/>
                    <a:pt x="875" y="159"/>
                    <a:pt x="875" y="159"/>
                  </a:cubicBezTo>
                  <a:cubicBezTo>
                    <a:pt x="875" y="159"/>
                    <a:pt x="795" y="235"/>
                    <a:pt x="795" y="239"/>
                  </a:cubicBezTo>
                  <a:cubicBezTo>
                    <a:pt x="795" y="243"/>
                    <a:pt x="791" y="291"/>
                    <a:pt x="791" y="291"/>
                  </a:cubicBezTo>
                  <a:cubicBezTo>
                    <a:pt x="751" y="343"/>
                    <a:pt x="751" y="343"/>
                    <a:pt x="751" y="343"/>
                  </a:cubicBezTo>
                  <a:cubicBezTo>
                    <a:pt x="751" y="375"/>
                    <a:pt x="751" y="375"/>
                    <a:pt x="751" y="375"/>
                  </a:cubicBezTo>
                  <a:cubicBezTo>
                    <a:pt x="639" y="411"/>
                    <a:pt x="639" y="411"/>
                    <a:pt x="639" y="411"/>
                  </a:cubicBezTo>
                  <a:cubicBezTo>
                    <a:pt x="599" y="471"/>
                    <a:pt x="599" y="471"/>
                    <a:pt x="599" y="471"/>
                  </a:cubicBezTo>
                  <a:cubicBezTo>
                    <a:pt x="651" y="515"/>
                    <a:pt x="651" y="515"/>
                    <a:pt x="651" y="515"/>
                  </a:cubicBezTo>
                  <a:cubicBezTo>
                    <a:pt x="619" y="527"/>
                    <a:pt x="619" y="527"/>
                    <a:pt x="619" y="527"/>
                  </a:cubicBezTo>
                  <a:cubicBezTo>
                    <a:pt x="599" y="547"/>
                    <a:pt x="599" y="547"/>
                    <a:pt x="599" y="547"/>
                  </a:cubicBezTo>
                  <a:cubicBezTo>
                    <a:pt x="559" y="559"/>
                    <a:pt x="559" y="559"/>
                    <a:pt x="559" y="559"/>
                  </a:cubicBezTo>
                  <a:cubicBezTo>
                    <a:pt x="471" y="555"/>
                    <a:pt x="471" y="555"/>
                    <a:pt x="471" y="555"/>
                  </a:cubicBezTo>
                  <a:cubicBezTo>
                    <a:pt x="431" y="535"/>
                    <a:pt x="431" y="535"/>
                    <a:pt x="431" y="535"/>
                  </a:cubicBezTo>
                  <a:cubicBezTo>
                    <a:pt x="399" y="579"/>
                    <a:pt x="399" y="579"/>
                    <a:pt x="399" y="579"/>
                  </a:cubicBezTo>
                  <a:cubicBezTo>
                    <a:pt x="427" y="603"/>
                    <a:pt x="427" y="603"/>
                    <a:pt x="427" y="603"/>
                  </a:cubicBezTo>
                  <a:cubicBezTo>
                    <a:pt x="415" y="807"/>
                    <a:pt x="415" y="807"/>
                    <a:pt x="415" y="807"/>
                  </a:cubicBezTo>
                  <a:cubicBezTo>
                    <a:pt x="415" y="808"/>
                    <a:pt x="415" y="808"/>
                    <a:pt x="415" y="808"/>
                  </a:cubicBezTo>
                  <a:cubicBezTo>
                    <a:pt x="371" y="804"/>
                    <a:pt x="371" y="804"/>
                    <a:pt x="371" y="804"/>
                  </a:cubicBezTo>
                  <a:cubicBezTo>
                    <a:pt x="334" y="840"/>
                    <a:pt x="334" y="840"/>
                    <a:pt x="334" y="840"/>
                  </a:cubicBezTo>
                  <a:cubicBezTo>
                    <a:pt x="287" y="835"/>
                    <a:pt x="287" y="835"/>
                    <a:pt x="287" y="835"/>
                  </a:cubicBezTo>
                  <a:cubicBezTo>
                    <a:pt x="266" y="783"/>
                    <a:pt x="266" y="783"/>
                    <a:pt x="266" y="783"/>
                  </a:cubicBezTo>
                  <a:cubicBezTo>
                    <a:pt x="219" y="772"/>
                    <a:pt x="219" y="772"/>
                    <a:pt x="219" y="772"/>
                  </a:cubicBezTo>
                  <a:cubicBezTo>
                    <a:pt x="188" y="830"/>
                    <a:pt x="188" y="830"/>
                    <a:pt x="188" y="830"/>
                  </a:cubicBezTo>
                  <a:cubicBezTo>
                    <a:pt x="131" y="840"/>
                    <a:pt x="131" y="840"/>
                    <a:pt x="131" y="840"/>
                  </a:cubicBezTo>
                  <a:cubicBezTo>
                    <a:pt x="115" y="814"/>
                    <a:pt x="115" y="814"/>
                    <a:pt x="115" y="814"/>
                  </a:cubicBezTo>
                  <a:cubicBezTo>
                    <a:pt x="94" y="777"/>
                    <a:pt x="94" y="777"/>
                    <a:pt x="94" y="777"/>
                  </a:cubicBezTo>
                  <a:cubicBezTo>
                    <a:pt x="94" y="715"/>
                    <a:pt x="94" y="715"/>
                    <a:pt x="94" y="715"/>
                  </a:cubicBezTo>
                  <a:cubicBezTo>
                    <a:pt x="68" y="694"/>
                    <a:pt x="68" y="694"/>
                    <a:pt x="68" y="694"/>
                  </a:cubicBezTo>
                  <a:cubicBezTo>
                    <a:pt x="52" y="647"/>
                    <a:pt x="52" y="647"/>
                    <a:pt x="52" y="647"/>
                  </a:cubicBezTo>
                  <a:cubicBezTo>
                    <a:pt x="16" y="647"/>
                    <a:pt x="16" y="647"/>
                    <a:pt x="16" y="647"/>
                  </a:cubicBezTo>
                  <a:cubicBezTo>
                    <a:pt x="3" y="605"/>
                    <a:pt x="3" y="605"/>
                    <a:pt x="3" y="605"/>
                  </a:cubicBezTo>
                  <a:cubicBezTo>
                    <a:pt x="0" y="595"/>
                    <a:pt x="0" y="595"/>
                    <a:pt x="0" y="595"/>
                  </a:cubicBezTo>
                  <a:cubicBezTo>
                    <a:pt x="24" y="555"/>
                    <a:pt x="24" y="555"/>
                    <a:pt x="24" y="555"/>
                  </a:cubicBezTo>
                  <a:cubicBezTo>
                    <a:pt x="63" y="491"/>
                    <a:pt x="63" y="491"/>
                    <a:pt x="63" y="491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37" y="298"/>
                    <a:pt x="37" y="298"/>
                    <a:pt x="37" y="298"/>
                  </a:cubicBezTo>
                  <a:cubicBezTo>
                    <a:pt x="26" y="230"/>
                    <a:pt x="26" y="230"/>
                    <a:pt x="26" y="230"/>
                  </a:cubicBezTo>
                  <a:cubicBezTo>
                    <a:pt x="68" y="209"/>
                    <a:pt x="68" y="209"/>
                    <a:pt x="68" y="209"/>
                  </a:cubicBezTo>
                  <a:cubicBezTo>
                    <a:pt x="42" y="136"/>
                    <a:pt x="42" y="136"/>
                    <a:pt x="42" y="136"/>
                  </a:cubicBezTo>
                  <a:cubicBezTo>
                    <a:pt x="167" y="136"/>
                    <a:pt x="167" y="136"/>
                    <a:pt x="167" y="136"/>
                  </a:cubicBezTo>
                  <a:cubicBezTo>
                    <a:pt x="167" y="73"/>
                    <a:pt x="167" y="73"/>
                    <a:pt x="167" y="73"/>
                  </a:cubicBezTo>
                  <a:cubicBezTo>
                    <a:pt x="199" y="36"/>
                    <a:pt x="199" y="36"/>
                    <a:pt x="199" y="36"/>
                  </a:cubicBezTo>
                  <a:cubicBezTo>
                    <a:pt x="225" y="52"/>
                    <a:pt x="225" y="52"/>
                    <a:pt x="225" y="52"/>
                  </a:cubicBezTo>
                  <a:cubicBezTo>
                    <a:pt x="286" y="16"/>
                    <a:pt x="286" y="16"/>
                    <a:pt x="286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371" y="52"/>
                    <a:pt x="371" y="52"/>
                    <a:pt x="371" y="52"/>
                  </a:cubicBezTo>
                  <a:cubicBezTo>
                    <a:pt x="499" y="19"/>
                    <a:pt x="499" y="19"/>
                    <a:pt x="499" y="19"/>
                  </a:cubicBezTo>
                  <a:cubicBezTo>
                    <a:pt x="517" y="37"/>
                    <a:pt x="517" y="37"/>
                    <a:pt x="517" y="37"/>
                  </a:cubicBezTo>
                  <a:cubicBezTo>
                    <a:pt x="590" y="37"/>
                    <a:pt x="590" y="37"/>
                    <a:pt x="590" y="37"/>
                  </a:cubicBezTo>
                  <a:cubicBezTo>
                    <a:pt x="642" y="6"/>
                    <a:pt x="642" y="6"/>
                    <a:pt x="642" y="6"/>
                  </a:cubicBezTo>
                  <a:cubicBezTo>
                    <a:pt x="689" y="11"/>
                    <a:pt x="689" y="11"/>
                    <a:pt x="689" y="11"/>
                  </a:cubicBezTo>
                  <a:cubicBezTo>
                    <a:pt x="720" y="37"/>
                    <a:pt x="720" y="37"/>
                    <a:pt x="720" y="37"/>
                  </a:cubicBezTo>
                  <a:cubicBezTo>
                    <a:pt x="772" y="37"/>
                    <a:pt x="772" y="37"/>
                    <a:pt x="772" y="37"/>
                  </a:cubicBezTo>
                  <a:cubicBezTo>
                    <a:pt x="803" y="11"/>
                    <a:pt x="803" y="11"/>
                    <a:pt x="803" y="11"/>
                  </a:cubicBezTo>
                  <a:cubicBezTo>
                    <a:pt x="866" y="11"/>
                    <a:pt x="866" y="11"/>
                    <a:pt x="866" y="11"/>
                  </a:cubicBezTo>
                  <a:cubicBezTo>
                    <a:pt x="932" y="0"/>
                    <a:pt x="932" y="0"/>
                    <a:pt x="932" y="0"/>
                  </a:cubicBezTo>
                  <a:cubicBezTo>
                    <a:pt x="931" y="3"/>
                    <a:pt x="931" y="3"/>
                    <a:pt x="931" y="3"/>
                  </a:cubicBezTo>
                  <a:cubicBezTo>
                    <a:pt x="943" y="35"/>
                    <a:pt x="943" y="35"/>
                    <a:pt x="943" y="35"/>
                  </a:cubicBezTo>
                  <a:cubicBezTo>
                    <a:pt x="943" y="35"/>
                    <a:pt x="911" y="67"/>
                    <a:pt x="907" y="75"/>
                  </a:cubicBezTo>
                  <a:cubicBezTo>
                    <a:pt x="903" y="83"/>
                    <a:pt x="915" y="147"/>
                    <a:pt x="915" y="147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0" name="ระยอง">
              <a:extLst>
                <a:ext uri="{FF2B5EF4-FFF2-40B4-BE49-F238E27FC236}">
                  <a16:creationId xmlns:a16="http://schemas.microsoft.com/office/drawing/2014/main" id="{5C0A11DD-46F9-4896-8E31-2E0051150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8080" y="3743983"/>
              <a:ext cx="307247" cy="210319"/>
            </a:xfrm>
            <a:custGeom>
              <a:avLst/>
              <a:gdLst>
                <a:gd name="T0" fmla="*/ 168 w 168"/>
                <a:gd name="T1" fmla="*/ 67 h 115"/>
                <a:gd name="T2" fmla="*/ 162 w 168"/>
                <a:gd name="T3" fmla="*/ 88 h 115"/>
                <a:gd name="T4" fmla="*/ 159 w 168"/>
                <a:gd name="T5" fmla="*/ 96 h 115"/>
                <a:gd name="T6" fmla="*/ 153 w 168"/>
                <a:gd name="T7" fmla="*/ 92 h 115"/>
                <a:gd name="T8" fmla="*/ 144 w 168"/>
                <a:gd name="T9" fmla="*/ 93 h 115"/>
                <a:gd name="T10" fmla="*/ 133 w 168"/>
                <a:gd name="T11" fmla="*/ 104 h 115"/>
                <a:gd name="T12" fmla="*/ 118 w 168"/>
                <a:gd name="T13" fmla="*/ 104 h 115"/>
                <a:gd name="T14" fmla="*/ 116 w 168"/>
                <a:gd name="T15" fmla="*/ 109 h 115"/>
                <a:gd name="T16" fmla="*/ 106 w 168"/>
                <a:gd name="T17" fmla="*/ 109 h 115"/>
                <a:gd name="T18" fmla="*/ 105 w 168"/>
                <a:gd name="T19" fmla="*/ 106 h 115"/>
                <a:gd name="T20" fmla="*/ 94 w 168"/>
                <a:gd name="T21" fmla="*/ 106 h 115"/>
                <a:gd name="T22" fmla="*/ 91 w 168"/>
                <a:gd name="T23" fmla="*/ 115 h 115"/>
                <a:gd name="T24" fmla="*/ 84 w 168"/>
                <a:gd name="T25" fmla="*/ 114 h 115"/>
                <a:gd name="T26" fmla="*/ 76 w 168"/>
                <a:gd name="T27" fmla="*/ 107 h 115"/>
                <a:gd name="T28" fmla="*/ 63 w 168"/>
                <a:gd name="T29" fmla="*/ 103 h 115"/>
                <a:gd name="T30" fmla="*/ 57 w 168"/>
                <a:gd name="T31" fmla="*/ 101 h 115"/>
                <a:gd name="T32" fmla="*/ 29 w 168"/>
                <a:gd name="T33" fmla="*/ 100 h 115"/>
                <a:gd name="T34" fmla="*/ 24 w 168"/>
                <a:gd name="T35" fmla="*/ 97 h 115"/>
                <a:gd name="T36" fmla="*/ 16 w 168"/>
                <a:gd name="T37" fmla="*/ 99 h 115"/>
                <a:gd name="T38" fmla="*/ 15 w 168"/>
                <a:gd name="T39" fmla="*/ 101 h 115"/>
                <a:gd name="T40" fmla="*/ 2 w 168"/>
                <a:gd name="T41" fmla="*/ 103 h 115"/>
                <a:gd name="T42" fmla="*/ 0 w 168"/>
                <a:gd name="T43" fmla="*/ 94 h 115"/>
                <a:gd name="T44" fmla="*/ 9 w 168"/>
                <a:gd name="T45" fmla="*/ 81 h 115"/>
                <a:gd name="T46" fmla="*/ 7 w 168"/>
                <a:gd name="T47" fmla="*/ 73 h 115"/>
                <a:gd name="T48" fmla="*/ 16 w 168"/>
                <a:gd name="T49" fmla="*/ 67 h 115"/>
                <a:gd name="T50" fmla="*/ 24 w 168"/>
                <a:gd name="T51" fmla="*/ 45 h 115"/>
                <a:gd name="T52" fmla="*/ 21 w 168"/>
                <a:gd name="T53" fmla="*/ 34 h 115"/>
                <a:gd name="T54" fmla="*/ 22 w 168"/>
                <a:gd name="T55" fmla="*/ 26 h 115"/>
                <a:gd name="T56" fmla="*/ 31 w 168"/>
                <a:gd name="T57" fmla="*/ 30 h 115"/>
                <a:gd name="T58" fmla="*/ 39 w 168"/>
                <a:gd name="T59" fmla="*/ 23 h 115"/>
                <a:gd name="T60" fmla="*/ 42 w 168"/>
                <a:gd name="T61" fmla="*/ 16 h 115"/>
                <a:gd name="T62" fmla="*/ 58 w 168"/>
                <a:gd name="T63" fmla="*/ 19 h 115"/>
                <a:gd name="T64" fmla="*/ 71 w 168"/>
                <a:gd name="T65" fmla="*/ 16 h 115"/>
                <a:gd name="T66" fmla="*/ 81 w 168"/>
                <a:gd name="T67" fmla="*/ 28 h 115"/>
                <a:gd name="T68" fmla="*/ 111 w 168"/>
                <a:gd name="T69" fmla="*/ 21 h 115"/>
                <a:gd name="T70" fmla="*/ 120 w 168"/>
                <a:gd name="T71" fmla="*/ 6 h 115"/>
                <a:gd name="T72" fmla="*/ 130 w 168"/>
                <a:gd name="T73" fmla="*/ 0 h 115"/>
                <a:gd name="T74" fmla="*/ 142 w 168"/>
                <a:gd name="T75" fmla="*/ 2 h 115"/>
                <a:gd name="T76" fmla="*/ 140 w 168"/>
                <a:gd name="T77" fmla="*/ 6 h 115"/>
                <a:gd name="T78" fmla="*/ 142 w 168"/>
                <a:gd name="T79" fmla="*/ 25 h 115"/>
                <a:gd name="T80" fmla="*/ 153 w 168"/>
                <a:gd name="T81" fmla="*/ 29 h 115"/>
                <a:gd name="T82" fmla="*/ 148 w 168"/>
                <a:gd name="T83" fmla="*/ 40 h 115"/>
                <a:gd name="T84" fmla="*/ 153 w 168"/>
                <a:gd name="T85" fmla="*/ 47 h 115"/>
                <a:gd name="T86" fmla="*/ 161 w 168"/>
                <a:gd name="T87" fmla="*/ 47 h 115"/>
                <a:gd name="T88" fmla="*/ 168 w 168"/>
                <a:gd name="T89" fmla="*/ 6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8" h="115">
                  <a:moveTo>
                    <a:pt x="168" y="67"/>
                  </a:moveTo>
                  <a:lnTo>
                    <a:pt x="162" y="88"/>
                  </a:lnTo>
                  <a:lnTo>
                    <a:pt x="159" y="96"/>
                  </a:lnTo>
                  <a:lnTo>
                    <a:pt x="153" y="92"/>
                  </a:lnTo>
                  <a:lnTo>
                    <a:pt x="144" y="93"/>
                  </a:lnTo>
                  <a:lnTo>
                    <a:pt x="133" y="104"/>
                  </a:lnTo>
                  <a:lnTo>
                    <a:pt x="118" y="104"/>
                  </a:lnTo>
                  <a:lnTo>
                    <a:pt x="116" y="109"/>
                  </a:lnTo>
                  <a:lnTo>
                    <a:pt x="106" y="109"/>
                  </a:lnTo>
                  <a:lnTo>
                    <a:pt x="105" y="106"/>
                  </a:lnTo>
                  <a:lnTo>
                    <a:pt x="94" y="106"/>
                  </a:lnTo>
                  <a:lnTo>
                    <a:pt x="91" y="115"/>
                  </a:lnTo>
                  <a:lnTo>
                    <a:pt x="84" y="114"/>
                  </a:lnTo>
                  <a:lnTo>
                    <a:pt x="76" y="107"/>
                  </a:lnTo>
                  <a:lnTo>
                    <a:pt x="63" y="103"/>
                  </a:lnTo>
                  <a:lnTo>
                    <a:pt x="57" y="101"/>
                  </a:lnTo>
                  <a:lnTo>
                    <a:pt x="29" y="100"/>
                  </a:lnTo>
                  <a:lnTo>
                    <a:pt x="24" y="97"/>
                  </a:lnTo>
                  <a:lnTo>
                    <a:pt x="16" y="99"/>
                  </a:lnTo>
                  <a:lnTo>
                    <a:pt x="15" y="101"/>
                  </a:lnTo>
                  <a:lnTo>
                    <a:pt x="2" y="103"/>
                  </a:lnTo>
                  <a:lnTo>
                    <a:pt x="0" y="94"/>
                  </a:lnTo>
                  <a:lnTo>
                    <a:pt x="9" y="81"/>
                  </a:lnTo>
                  <a:lnTo>
                    <a:pt x="7" y="73"/>
                  </a:lnTo>
                  <a:lnTo>
                    <a:pt x="16" y="67"/>
                  </a:lnTo>
                  <a:lnTo>
                    <a:pt x="24" y="45"/>
                  </a:lnTo>
                  <a:lnTo>
                    <a:pt x="21" y="34"/>
                  </a:lnTo>
                  <a:lnTo>
                    <a:pt x="22" y="26"/>
                  </a:lnTo>
                  <a:lnTo>
                    <a:pt x="31" y="30"/>
                  </a:lnTo>
                  <a:lnTo>
                    <a:pt x="39" y="23"/>
                  </a:lnTo>
                  <a:lnTo>
                    <a:pt x="42" y="16"/>
                  </a:lnTo>
                  <a:lnTo>
                    <a:pt x="58" y="19"/>
                  </a:lnTo>
                  <a:lnTo>
                    <a:pt x="71" y="16"/>
                  </a:lnTo>
                  <a:lnTo>
                    <a:pt x="81" y="28"/>
                  </a:lnTo>
                  <a:lnTo>
                    <a:pt x="111" y="21"/>
                  </a:lnTo>
                  <a:lnTo>
                    <a:pt x="120" y="6"/>
                  </a:lnTo>
                  <a:lnTo>
                    <a:pt x="130" y="0"/>
                  </a:lnTo>
                  <a:lnTo>
                    <a:pt x="142" y="2"/>
                  </a:lnTo>
                  <a:lnTo>
                    <a:pt x="140" y="6"/>
                  </a:lnTo>
                  <a:lnTo>
                    <a:pt x="142" y="25"/>
                  </a:lnTo>
                  <a:lnTo>
                    <a:pt x="153" y="29"/>
                  </a:lnTo>
                  <a:lnTo>
                    <a:pt x="148" y="40"/>
                  </a:lnTo>
                  <a:lnTo>
                    <a:pt x="153" y="47"/>
                  </a:lnTo>
                  <a:lnTo>
                    <a:pt x="161" y="47"/>
                  </a:lnTo>
                  <a:lnTo>
                    <a:pt x="168" y="6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1" name="ปราจีนบุรี">
              <a:extLst>
                <a:ext uri="{FF2B5EF4-FFF2-40B4-BE49-F238E27FC236}">
                  <a16:creationId xmlns:a16="http://schemas.microsoft.com/office/drawing/2014/main" id="{8CAF362E-B850-4238-A635-D8FD23025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945" y="3262995"/>
              <a:ext cx="352969" cy="329194"/>
            </a:xfrm>
            <a:custGeom>
              <a:avLst/>
              <a:gdLst>
                <a:gd name="T0" fmla="*/ 862 w 862"/>
                <a:gd name="T1" fmla="*/ 291 h 810"/>
                <a:gd name="T2" fmla="*/ 830 w 862"/>
                <a:gd name="T3" fmla="*/ 328 h 810"/>
                <a:gd name="T4" fmla="*/ 830 w 862"/>
                <a:gd name="T5" fmla="*/ 391 h 810"/>
                <a:gd name="T6" fmla="*/ 705 w 862"/>
                <a:gd name="T7" fmla="*/ 391 h 810"/>
                <a:gd name="T8" fmla="*/ 731 w 862"/>
                <a:gd name="T9" fmla="*/ 464 h 810"/>
                <a:gd name="T10" fmla="*/ 689 w 862"/>
                <a:gd name="T11" fmla="*/ 485 h 810"/>
                <a:gd name="T12" fmla="*/ 700 w 862"/>
                <a:gd name="T13" fmla="*/ 553 h 810"/>
                <a:gd name="T14" fmla="*/ 731 w 862"/>
                <a:gd name="T15" fmla="*/ 615 h 810"/>
                <a:gd name="T16" fmla="*/ 726 w 862"/>
                <a:gd name="T17" fmla="*/ 746 h 810"/>
                <a:gd name="T18" fmla="*/ 687 w 862"/>
                <a:gd name="T19" fmla="*/ 810 h 810"/>
                <a:gd name="T20" fmla="*/ 663 w 862"/>
                <a:gd name="T21" fmla="*/ 766 h 810"/>
                <a:gd name="T22" fmla="*/ 632 w 862"/>
                <a:gd name="T23" fmla="*/ 756 h 810"/>
                <a:gd name="T24" fmla="*/ 622 w 862"/>
                <a:gd name="T25" fmla="*/ 730 h 810"/>
                <a:gd name="T26" fmla="*/ 632 w 862"/>
                <a:gd name="T27" fmla="*/ 714 h 810"/>
                <a:gd name="T28" fmla="*/ 632 w 862"/>
                <a:gd name="T29" fmla="*/ 688 h 810"/>
                <a:gd name="T30" fmla="*/ 601 w 862"/>
                <a:gd name="T31" fmla="*/ 688 h 810"/>
                <a:gd name="T32" fmla="*/ 590 w 862"/>
                <a:gd name="T33" fmla="*/ 657 h 810"/>
                <a:gd name="T34" fmla="*/ 549 w 862"/>
                <a:gd name="T35" fmla="*/ 626 h 810"/>
                <a:gd name="T36" fmla="*/ 486 w 862"/>
                <a:gd name="T37" fmla="*/ 646 h 810"/>
                <a:gd name="T38" fmla="*/ 429 w 862"/>
                <a:gd name="T39" fmla="*/ 657 h 810"/>
                <a:gd name="T40" fmla="*/ 387 w 862"/>
                <a:gd name="T41" fmla="*/ 615 h 810"/>
                <a:gd name="T42" fmla="*/ 350 w 862"/>
                <a:gd name="T43" fmla="*/ 615 h 810"/>
                <a:gd name="T44" fmla="*/ 309 w 862"/>
                <a:gd name="T45" fmla="*/ 579 h 810"/>
                <a:gd name="T46" fmla="*/ 225 w 862"/>
                <a:gd name="T47" fmla="*/ 553 h 810"/>
                <a:gd name="T48" fmla="*/ 204 w 862"/>
                <a:gd name="T49" fmla="*/ 532 h 810"/>
                <a:gd name="T50" fmla="*/ 105 w 862"/>
                <a:gd name="T51" fmla="*/ 537 h 810"/>
                <a:gd name="T52" fmla="*/ 74 w 862"/>
                <a:gd name="T53" fmla="*/ 516 h 810"/>
                <a:gd name="T54" fmla="*/ 27 w 862"/>
                <a:gd name="T55" fmla="*/ 542 h 810"/>
                <a:gd name="T56" fmla="*/ 22 w 862"/>
                <a:gd name="T57" fmla="*/ 500 h 810"/>
                <a:gd name="T58" fmla="*/ 32 w 862"/>
                <a:gd name="T59" fmla="*/ 474 h 810"/>
                <a:gd name="T60" fmla="*/ 6 w 862"/>
                <a:gd name="T61" fmla="*/ 443 h 810"/>
                <a:gd name="T62" fmla="*/ 0 w 862"/>
                <a:gd name="T63" fmla="*/ 443 h 810"/>
                <a:gd name="T64" fmla="*/ 11 w 862"/>
                <a:gd name="T65" fmla="*/ 417 h 810"/>
                <a:gd name="T66" fmla="*/ 53 w 862"/>
                <a:gd name="T67" fmla="*/ 407 h 810"/>
                <a:gd name="T68" fmla="*/ 74 w 862"/>
                <a:gd name="T69" fmla="*/ 370 h 810"/>
                <a:gd name="T70" fmla="*/ 173 w 862"/>
                <a:gd name="T71" fmla="*/ 360 h 810"/>
                <a:gd name="T72" fmla="*/ 147 w 862"/>
                <a:gd name="T73" fmla="*/ 292 h 810"/>
                <a:gd name="T74" fmla="*/ 183 w 862"/>
                <a:gd name="T75" fmla="*/ 240 h 810"/>
                <a:gd name="T76" fmla="*/ 246 w 862"/>
                <a:gd name="T77" fmla="*/ 229 h 810"/>
                <a:gd name="T78" fmla="*/ 246 w 862"/>
                <a:gd name="T79" fmla="*/ 208 h 810"/>
                <a:gd name="T80" fmla="*/ 225 w 862"/>
                <a:gd name="T81" fmla="*/ 198 h 810"/>
                <a:gd name="T82" fmla="*/ 230 w 862"/>
                <a:gd name="T83" fmla="*/ 172 h 810"/>
                <a:gd name="T84" fmla="*/ 288 w 862"/>
                <a:gd name="T85" fmla="*/ 177 h 810"/>
                <a:gd name="T86" fmla="*/ 329 w 862"/>
                <a:gd name="T87" fmla="*/ 167 h 810"/>
                <a:gd name="T88" fmla="*/ 329 w 862"/>
                <a:gd name="T89" fmla="*/ 104 h 810"/>
                <a:gd name="T90" fmla="*/ 272 w 862"/>
                <a:gd name="T91" fmla="*/ 62 h 810"/>
                <a:gd name="T92" fmla="*/ 283 w 862"/>
                <a:gd name="T93" fmla="*/ 15 h 810"/>
                <a:gd name="T94" fmla="*/ 288 w 862"/>
                <a:gd name="T95" fmla="*/ 13 h 810"/>
                <a:gd name="T96" fmla="*/ 319 w 862"/>
                <a:gd name="T97" fmla="*/ 0 h 810"/>
                <a:gd name="T98" fmla="*/ 356 w 862"/>
                <a:gd name="T99" fmla="*/ 21 h 810"/>
                <a:gd name="T100" fmla="*/ 423 w 862"/>
                <a:gd name="T101" fmla="*/ 15 h 810"/>
                <a:gd name="T102" fmla="*/ 522 w 862"/>
                <a:gd name="T103" fmla="*/ 120 h 810"/>
                <a:gd name="T104" fmla="*/ 559 w 862"/>
                <a:gd name="T105" fmla="*/ 83 h 810"/>
                <a:gd name="T106" fmla="*/ 606 w 862"/>
                <a:gd name="T107" fmla="*/ 83 h 810"/>
                <a:gd name="T108" fmla="*/ 648 w 862"/>
                <a:gd name="T109" fmla="*/ 120 h 810"/>
                <a:gd name="T110" fmla="*/ 705 w 862"/>
                <a:gd name="T111" fmla="*/ 120 h 810"/>
                <a:gd name="T112" fmla="*/ 721 w 862"/>
                <a:gd name="T113" fmla="*/ 198 h 810"/>
                <a:gd name="T114" fmla="*/ 862 w 862"/>
                <a:gd name="T115" fmla="*/ 291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2" h="810">
                  <a:moveTo>
                    <a:pt x="862" y="291"/>
                  </a:moveTo>
                  <a:cubicBezTo>
                    <a:pt x="830" y="328"/>
                    <a:pt x="830" y="328"/>
                    <a:pt x="830" y="328"/>
                  </a:cubicBezTo>
                  <a:cubicBezTo>
                    <a:pt x="830" y="391"/>
                    <a:pt x="830" y="391"/>
                    <a:pt x="830" y="391"/>
                  </a:cubicBezTo>
                  <a:cubicBezTo>
                    <a:pt x="705" y="391"/>
                    <a:pt x="705" y="391"/>
                    <a:pt x="705" y="391"/>
                  </a:cubicBezTo>
                  <a:cubicBezTo>
                    <a:pt x="731" y="464"/>
                    <a:pt x="731" y="464"/>
                    <a:pt x="731" y="464"/>
                  </a:cubicBezTo>
                  <a:cubicBezTo>
                    <a:pt x="689" y="485"/>
                    <a:pt x="689" y="485"/>
                    <a:pt x="689" y="485"/>
                  </a:cubicBezTo>
                  <a:cubicBezTo>
                    <a:pt x="700" y="553"/>
                    <a:pt x="700" y="553"/>
                    <a:pt x="700" y="553"/>
                  </a:cubicBezTo>
                  <a:cubicBezTo>
                    <a:pt x="731" y="615"/>
                    <a:pt x="731" y="615"/>
                    <a:pt x="731" y="615"/>
                  </a:cubicBezTo>
                  <a:cubicBezTo>
                    <a:pt x="726" y="746"/>
                    <a:pt x="726" y="746"/>
                    <a:pt x="726" y="746"/>
                  </a:cubicBezTo>
                  <a:cubicBezTo>
                    <a:pt x="687" y="810"/>
                    <a:pt x="687" y="810"/>
                    <a:pt x="687" y="810"/>
                  </a:cubicBezTo>
                  <a:cubicBezTo>
                    <a:pt x="663" y="766"/>
                    <a:pt x="663" y="766"/>
                    <a:pt x="663" y="766"/>
                  </a:cubicBezTo>
                  <a:cubicBezTo>
                    <a:pt x="632" y="756"/>
                    <a:pt x="632" y="756"/>
                    <a:pt x="632" y="756"/>
                  </a:cubicBezTo>
                  <a:cubicBezTo>
                    <a:pt x="622" y="730"/>
                    <a:pt x="622" y="730"/>
                    <a:pt x="622" y="730"/>
                  </a:cubicBezTo>
                  <a:cubicBezTo>
                    <a:pt x="632" y="714"/>
                    <a:pt x="632" y="714"/>
                    <a:pt x="632" y="714"/>
                  </a:cubicBezTo>
                  <a:cubicBezTo>
                    <a:pt x="632" y="688"/>
                    <a:pt x="632" y="688"/>
                    <a:pt x="632" y="688"/>
                  </a:cubicBezTo>
                  <a:cubicBezTo>
                    <a:pt x="601" y="688"/>
                    <a:pt x="601" y="688"/>
                    <a:pt x="601" y="688"/>
                  </a:cubicBezTo>
                  <a:cubicBezTo>
                    <a:pt x="590" y="657"/>
                    <a:pt x="590" y="657"/>
                    <a:pt x="590" y="657"/>
                  </a:cubicBezTo>
                  <a:cubicBezTo>
                    <a:pt x="549" y="626"/>
                    <a:pt x="549" y="626"/>
                    <a:pt x="549" y="626"/>
                  </a:cubicBezTo>
                  <a:cubicBezTo>
                    <a:pt x="549" y="626"/>
                    <a:pt x="491" y="646"/>
                    <a:pt x="486" y="646"/>
                  </a:cubicBezTo>
                  <a:cubicBezTo>
                    <a:pt x="481" y="646"/>
                    <a:pt x="429" y="657"/>
                    <a:pt x="429" y="657"/>
                  </a:cubicBezTo>
                  <a:cubicBezTo>
                    <a:pt x="387" y="615"/>
                    <a:pt x="387" y="615"/>
                    <a:pt x="387" y="615"/>
                  </a:cubicBezTo>
                  <a:cubicBezTo>
                    <a:pt x="350" y="615"/>
                    <a:pt x="350" y="615"/>
                    <a:pt x="350" y="615"/>
                  </a:cubicBezTo>
                  <a:cubicBezTo>
                    <a:pt x="345" y="615"/>
                    <a:pt x="309" y="579"/>
                    <a:pt x="309" y="579"/>
                  </a:cubicBezTo>
                  <a:cubicBezTo>
                    <a:pt x="225" y="553"/>
                    <a:pt x="225" y="553"/>
                    <a:pt x="225" y="553"/>
                  </a:cubicBezTo>
                  <a:cubicBezTo>
                    <a:pt x="204" y="532"/>
                    <a:pt x="204" y="532"/>
                    <a:pt x="204" y="532"/>
                  </a:cubicBezTo>
                  <a:cubicBezTo>
                    <a:pt x="105" y="537"/>
                    <a:pt x="105" y="537"/>
                    <a:pt x="105" y="537"/>
                  </a:cubicBezTo>
                  <a:cubicBezTo>
                    <a:pt x="74" y="516"/>
                    <a:pt x="74" y="516"/>
                    <a:pt x="74" y="516"/>
                  </a:cubicBezTo>
                  <a:cubicBezTo>
                    <a:pt x="27" y="542"/>
                    <a:pt x="27" y="542"/>
                    <a:pt x="27" y="542"/>
                  </a:cubicBezTo>
                  <a:cubicBezTo>
                    <a:pt x="22" y="500"/>
                    <a:pt x="22" y="500"/>
                    <a:pt x="22" y="500"/>
                  </a:cubicBezTo>
                  <a:cubicBezTo>
                    <a:pt x="32" y="474"/>
                    <a:pt x="32" y="474"/>
                    <a:pt x="32" y="474"/>
                  </a:cubicBezTo>
                  <a:cubicBezTo>
                    <a:pt x="6" y="443"/>
                    <a:pt x="6" y="443"/>
                    <a:pt x="6" y="443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11" y="417"/>
                    <a:pt x="11" y="417"/>
                    <a:pt x="11" y="417"/>
                  </a:cubicBezTo>
                  <a:cubicBezTo>
                    <a:pt x="53" y="407"/>
                    <a:pt x="53" y="407"/>
                    <a:pt x="53" y="407"/>
                  </a:cubicBezTo>
                  <a:cubicBezTo>
                    <a:pt x="74" y="370"/>
                    <a:pt x="74" y="370"/>
                    <a:pt x="74" y="370"/>
                  </a:cubicBezTo>
                  <a:cubicBezTo>
                    <a:pt x="173" y="360"/>
                    <a:pt x="173" y="360"/>
                    <a:pt x="173" y="360"/>
                  </a:cubicBezTo>
                  <a:cubicBezTo>
                    <a:pt x="147" y="292"/>
                    <a:pt x="147" y="292"/>
                    <a:pt x="147" y="292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246" y="229"/>
                    <a:pt x="246" y="229"/>
                    <a:pt x="246" y="229"/>
                  </a:cubicBezTo>
                  <a:cubicBezTo>
                    <a:pt x="246" y="208"/>
                    <a:pt x="246" y="208"/>
                    <a:pt x="246" y="208"/>
                  </a:cubicBezTo>
                  <a:cubicBezTo>
                    <a:pt x="225" y="198"/>
                    <a:pt x="225" y="198"/>
                    <a:pt x="225" y="198"/>
                  </a:cubicBezTo>
                  <a:cubicBezTo>
                    <a:pt x="230" y="172"/>
                    <a:pt x="230" y="172"/>
                    <a:pt x="230" y="172"/>
                  </a:cubicBezTo>
                  <a:cubicBezTo>
                    <a:pt x="288" y="177"/>
                    <a:pt x="288" y="177"/>
                    <a:pt x="288" y="177"/>
                  </a:cubicBezTo>
                  <a:cubicBezTo>
                    <a:pt x="329" y="167"/>
                    <a:pt x="329" y="167"/>
                    <a:pt x="329" y="167"/>
                  </a:cubicBezTo>
                  <a:cubicBezTo>
                    <a:pt x="329" y="104"/>
                    <a:pt x="329" y="104"/>
                    <a:pt x="329" y="104"/>
                  </a:cubicBezTo>
                  <a:cubicBezTo>
                    <a:pt x="272" y="62"/>
                    <a:pt x="272" y="62"/>
                    <a:pt x="272" y="62"/>
                  </a:cubicBezTo>
                  <a:cubicBezTo>
                    <a:pt x="283" y="15"/>
                    <a:pt x="283" y="15"/>
                    <a:pt x="283" y="15"/>
                  </a:cubicBezTo>
                  <a:cubicBezTo>
                    <a:pt x="288" y="13"/>
                    <a:pt x="288" y="13"/>
                    <a:pt x="288" y="13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423" y="15"/>
                    <a:pt x="423" y="15"/>
                    <a:pt x="423" y="15"/>
                  </a:cubicBezTo>
                  <a:cubicBezTo>
                    <a:pt x="522" y="120"/>
                    <a:pt x="522" y="120"/>
                    <a:pt x="522" y="120"/>
                  </a:cubicBezTo>
                  <a:cubicBezTo>
                    <a:pt x="559" y="83"/>
                    <a:pt x="559" y="83"/>
                    <a:pt x="559" y="83"/>
                  </a:cubicBezTo>
                  <a:cubicBezTo>
                    <a:pt x="606" y="83"/>
                    <a:pt x="606" y="83"/>
                    <a:pt x="606" y="83"/>
                  </a:cubicBezTo>
                  <a:cubicBezTo>
                    <a:pt x="648" y="120"/>
                    <a:pt x="648" y="120"/>
                    <a:pt x="648" y="120"/>
                  </a:cubicBezTo>
                  <a:cubicBezTo>
                    <a:pt x="705" y="120"/>
                    <a:pt x="705" y="120"/>
                    <a:pt x="705" y="120"/>
                  </a:cubicBezTo>
                  <a:cubicBezTo>
                    <a:pt x="721" y="198"/>
                    <a:pt x="721" y="198"/>
                    <a:pt x="721" y="198"/>
                  </a:cubicBezTo>
                  <a:lnTo>
                    <a:pt x="862" y="29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2" name="ตราด (เกาะช้าง)">
              <a:extLst>
                <a:ext uri="{FF2B5EF4-FFF2-40B4-BE49-F238E27FC236}">
                  <a16:creationId xmlns:a16="http://schemas.microsoft.com/office/drawing/2014/main" id="{7045DE9A-8E8E-4D7E-824D-20816041C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015" y="4148161"/>
              <a:ext cx="60353" cy="73154"/>
            </a:xfrm>
            <a:custGeom>
              <a:avLst/>
              <a:gdLst>
                <a:gd name="T0" fmla="*/ 0 w 146"/>
                <a:gd name="T1" fmla="*/ 0 h 178"/>
                <a:gd name="T2" fmla="*/ 58 w 146"/>
                <a:gd name="T3" fmla="*/ 11 h 178"/>
                <a:gd name="T4" fmla="*/ 94 w 146"/>
                <a:gd name="T5" fmla="*/ 47 h 178"/>
                <a:gd name="T6" fmla="*/ 146 w 146"/>
                <a:gd name="T7" fmla="*/ 136 h 178"/>
                <a:gd name="T8" fmla="*/ 146 w 146"/>
                <a:gd name="T9" fmla="*/ 162 h 178"/>
                <a:gd name="T10" fmla="*/ 115 w 146"/>
                <a:gd name="T11" fmla="*/ 131 h 178"/>
                <a:gd name="T12" fmla="*/ 99 w 146"/>
                <a:gd name="T13" fmla="*/ 136 h 178"/>
                <a:gd name="T14" fmla="*/ 120 w 146"/>
                <a:gd name="T15" fmla="*/ 167 h 178"/>
                <a:gd name="T16" fmla="*/ 84 w 146"/>
                <a:gd name="T17" fmla="*/ 178 h 178"/>
                <a:gd name="T18" fmla="*/ 26 w 146"/>
                <a:gd name="T19" fmla="*/ 146 h 178"/>
                <a:gd name="T20" fmla="*/ 21 w 146"/>
                <a:gd name="T21" fmla="*/ 73 h 178"/>
                <a:gd name="T22" fmla="*/ 0 w 146"/>
                <a:gd name="T23" fmla="*/ 42 h 178"/>
                <a:gd name="T24" fmla="*/ 0 w 146"/>
                <a:gd name="T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78">
                  <a:moveTo>
                    <a:pt x="0" y="0"/>
                  </a:moveTo>
                  <a:cubicBezTo>
                    <a:pt x="58" y="11"/>
                    <a:pt x="58" y="11"/>
                    <a:pt x="58" y="11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46" y="162"/>
                    <a:pt x="146" y="162"/>
                    <a:pt x="146" y="162"/>
                  </a:cubicBezTo>
                  <a:cubicBezTo>
                    <a:pt x="115" y="131"/>
                    <a:pt x="115" y="131"/>
                    <a:pt x="115" y="131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20" y="167"/>
                    <a:pt x="94" y="178"/>
                    <a:pt x="84" y="178"/>
                  </a:cubicBezTo>
                  <a:cubicBezTo>
                    <a:pt x="73" y="178"/>
                    <a:pt x="26" y="146"/>
                    <a:pt x="26" y="146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" name="ตราด">
              <a:extLst>
                <a:ext uri="{FF2B5EF4-FFF2-40B4-BE49-F238E27FC236}">
                  <a16:creationId xmlns:a16="http://schemas.microsoft.com/office/drawing/2014/main" id="{B1930C8B-134C-48F6-B4EA-EB727BB24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096" y="3897607"/>
              <a:ext cx="226778" cy="367600"/>
            </a:xfrm>
            <a:custGeom>
              <a:avLst/>
              <a:gdLst>
                <a:gd name="T0" fmla="*/ 400 w 557"/>
                <a:gd name="T1" fmla="*/ 348 h 902"/>
                <a:gd name="T2" fmla="*/ 384 w 557"/>
                <a:gd name="T3" fmla="*/ 520 h 902"/>
                <a:gd name="T4" fmla="*/ 440 w 557"/>
                <a:gd name="T5" fmla="*/ 608 h 902"/>
                <a:gd name="T6" fmla="*/ 447 w 557"/>
                <a:gd name="T7" fmla="*/ 662 h 902"/>
                <a:gd name="T8" fmla="*/ 452 w 557"/>
                <a:gd name="T9" fmla="*/ 704 h 902"/>
                <a:gd name="T10" fmla="*/ 557 w 557"/>
                <a:gd name="T11" fmla="*/ 902 h 902"/>
                <a:gd name="T12" fmla="*/ 447 w 557"/>
                <a:gd name="T13" fmla="*/ 756 h 902"/>
                <a:gd name="T14" fmla="*/ 432 w 557"/>
                <a:gd name="T15" fmla="*/ 662 h 902"/>
                <a:gd name="T16" fmla="*/ 320 w 557"/>
                <a:gd name="T17" fmla="*/ 548 h 902"/>
                <a:gd name="T18" fmla="*/ 344 w 557"/>
                <a:gd name="T19" fmla="*/ 532 h 902"/>
                <a:gd name="T20" fmla="*/ 292 w 557"/>
                <a:gd name="T21" fmla="*/ 484 h 902"/>
                <a:gd name="T22" fmla="*/ 260 w 557"/>
                <a:gd name="T23" fmla="*/ 508 h 902"/>
                <a:gd name="T24" fmla="*/ 260 w 557"/>
                <a:gd name="T25" fmla="*/ 604 h 902"/>
                <a:gd name="T26" fmla="*/ 280 w 557"/>
                <a:gd name="T27" fmla="*/ 640 h 902"/>
                <a:gd name="T28" fmla="*/ 224 w 557"/>
                <a:gd name="T29" fmla="*/ 608 h 902"/>
                <a:gd name="T30" fmla="*/ 228 w 557"/>
                <a:gd name="T31" fmla="*/ 580 h 902"/>
                <a:gd name="T32" fmla="*/ 184 w 557"/>
                <a:gd name="T33" fmla="*/ 528 h 902"/>
                <a:gd name="T34" fmla="*/ 116 w 557"/>
                <a:gd name="T35" fmla="*/ 528 h 902"/>
                <a:gd name="T36" fmla="*/ 96 w 557"/>
                <a:gd name="T37" fmla="*/ 500 h 902"/>
                <a:gd name="T38" fmla="*/ 16 w 557"/>
                <a:gd name="T39" fmla="*/ 500 h 902"/>
                <a:gd name="T40" fmla="*/ 3 w 557"/>
                <a:gd name="T41" fmla="*/ 437 h 902"/>
                <a:gd name="T42" fmla="*/ 0 w 557"/>
                <a:gd name="T43" fmla="*/ 424 h 902"/>
                <a:gd name="T44" fmla="*/ 44 w 557"/>
                <a:gd name="T45" fmla="*/ 416 h 902"/>
                <a:gd name="T46" fmla="*/ 80 w 557"/>
                <a:gd name="T47" fmla="*/ 372 h 902"/>
                <a:gd name="T48" fmla="*/ 61 w 557"/>
                <a:gd name="T49" fmla="*/ 346 h 902"/>
                <a:gd name="T50" fmla="*/ 61 w 557"/>
                <a:gd name="T51" fmla="*/ 344 h 902"/>
                <a:gd name="T52" fmla="*/ 77 w 557"/>
                <a:gd name="T53" fmla="*/ 323 h 902"/>
                <a:gd name="T54" fmla="*/ 40 w 557"/>
                <a:gd name="T55" fmla="*/ 297 h 902"/>
                <a:gd name="T56" fmla="*/ 40 w 557"/>
                <a:gd name="T57" fmla="*/ 250 h 902"/>
                <a:gd name="T58" fmla="*/ 30 w 557"/>
                <a:gd name="T59" fmla="*/ 209 h 902"/>
                <a:gd name="T60" fmla="*/ 35 w 557"/>
                <a:gd name="T61" fmla="*/ 167 h 902"/>
                <a:gd name="T62" fmla="*/ 82 w 557"/>
                <a:gd name="T63" fmla="*/ 141 h 902"/>
                <a:gd name="T64" fmla="*/ 103 w 557"/>
                <a:gd name="T65" fmla="*/ 125 h 902"/>
                <a:gd name="T66" fmla="*/ 93 w 557"/>
                <a:gd name="T67" fmla="*/ 57 h 902"/>
                <a:gd name="T68" fmla="*/ 160 w 557"/>
                <a:gd name="T69" fmla="*/ 0 h 902"/>
                <a:gd name="T70" fmla="*/ 198 w 557"/>
                <a:gd name="T71" fmla="*/ 0 h 902"/>
                <a:gd name="T72" fmla="*/ 196 w 557"/>
                <a:gd name="T73" fmla="*/ 4 h 902"/>
                <a:gd name="T74" fmla="*/ 200 w 557"/>
                <a:gd name="T75" fmla="*/ 56 h 902"/>
                <a:gd name="T76" fmla="*/ 232 w 557"/>
                <a:gd name="T77" fmla="*/ 84 h 902"/>
                <a:gd name="T78" fmla="*/ 272 w 557"/>
                <a:gd name="T79" fmla="*/ 80 h 902"/>
                <a:gd name="T80" fmla="*/ 275 w 557"/>
                <a:gd name="T81" fmla="*/ 84 h 902"/>
                <a:gd name="T82" fmla="*/ 277 w 557"/>
                <a:gd name="T83" fmla="*/ 85 h 902"/>
                <a:gd name="T84" fmla="*/ 293 w 557"/>
                <a:gd name="T85" fmla="*/ 98 h 902"/>
                <a:gd name="T86" fmla="*/ 295 w 557"/>
                <a:gd name="T87" fmla="*/ 100 h 902"/>
                <a:gd name="T88" fmla="*/ 298 w 557"/>
                <a:gd name="T89" fmla="*/ 102 h 902"/>
                <a:gd name="T90" fmla="*/ 332 w 557"/>
                <a:gd name="T91" fmla="*/ 128 h 902"/>
                <a:gd name="T92" fmla="*/ 352 w 557"/>
                <a:gd name="T93" fmla="*/ 180 h 902"/>
                <a:gd name="T94" fmla="*/ 400 w 557"/>
                <a:gd name="T95" fmla="*/ 208 h 902"/>
                <a:gd name="T96" fmla="*/ 396 w 557"/>
                <a:gd name="T97" fmla="*/ 236 h 902"/>
                <a:gd name="T98" fmla="*/ 456 w 557"/>
                <a:gd name="T99" fmla="*/ 288 h 902"/>
                <a:gd name="T100" fmla="*/ 452 w 557"/>
                <a:gd name="T101" fmla="*/ 312 h 902"/>
                <a:gd name="T102" fmla="*/ 400 w 557"/>
                <a:gd name="T103" fmla="*/ 348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7" h="902">
                  <a:moveTo>
                    <a:pt x="400" y="348"/>
                  </a:moveTo>
                  <a:cubicBezTo>
                    <a:pt x="384" y="520"/>
                    <a:pt x="384" y="520"/>
                    <a:pt x="384" y="520"/>
                  </a:cubicBezTo>
                  <a:cubicBezTo>
                    <a:pt x="440" y="608"/>
                    <a:pt x="440" y="608"/>
                    <a:pt x="440" y="608"/>
                  </a:cubicBezTo>
                  <a:cubicBezTo>
                    <a:pt x="447" y="662"/>
                    <a:pt x="447" y="662"/>
                    <a:pt x="447" y="662"/>
                  </a:cubicBezTo>
                  <a:cubicBezTo>
                    <a:pt x="447" y="663"/>
                    <a:pt x="452" y="703"/>
                    <a:pt x="452" y="704"/>
                  </a:cubicBezTo>
                  <a:cubicBezTo>
                    <a:pt x="557" y="902"/>
                    <a:pt x="557" y="902"/>
                    <a:pt x="557" y="902"/>
                  </a:cubicBezTo>
                  <a:cubicBezTo>
                    <a:pt x="447" y="756"/>
                    <a:pt x="447" y="756"/>
                    <a:pt x="447" y="756"/>
                  </a:cubicBezTo>
                  <a:cubicBezTo>
                    <a:pt x="432" y="662"/>
                    <a:pt x="432" y="662"/>
                    <a:pt x="432" y="662"/>
                  </a:cubicBezTo>
                  <a:cubicBezTo>
                    <a:pt x="320" y="548"/>
                    <a:pt x="320" y="548"/>
                    <a:pt x="320" y="548"/>
                  </a:cubicBezTo>
                  <a:cubicBezTo>
                    <a:pt x="344" y="532"/>
                    <a:pt x="344" y="532"/>
                    <a:pt x="344" y="532"/>
                  </a:cubicBezTo>
                  <a:cubicBezTo>
                    <a:pt x="292" y="484"/>
                    <a:pt x="292" y="484"/>
                    <a:pt x="292" y="484"/>
                  </a:cubicBezTo>
                  <a:cubicBezTo>
                    <a:pt x="260" y="508"/>
                    <a:pt x="260" y="508"/>
                    <a:pt x="260" y="508"/>
                  </a:cubicBezTo>
                  <a:cubicBezTo>
                    <a:pt x="260" y="604"/>
                    <a:pt x="260" y="604"/>
                    <a:pt x="260" y="604"/>
                  </a:cubicBezTo>
                  <a:cubicBezTo>
                    <a:pt x="280" y="640"/>
                    <a:pt x="280" y="640"/>
                    <a:pt x="280" y="640"/>
                  </a:cubicBezTo>
                  <a:cubicBezTo>
                    <a:pt x="224" y="608"/>
                    <a:pt x="224" y="608"/>
                    <a:pt x="224" y="608"/>
                  </a:cubicBezTo>
                  <a:cubicBezTo>
                    <a:pt x="228" y="580"/>
                    <a:pt x="228" y="580"/>
                    <a:pt x="228" y="580"/>
                  </a:cubicBezTo>
                  <a:cubicBezTo>
                    <a:pt x="184" y="528"/>
                    <a:pt x="184" y="528"/>
                    <a:pt x="184" y="528"/>
                  </a:cubicBezTo>
                  <a:cubicBezTo>
                    <a:pt x="116" y="528"/>
                    <a:pt x="116" y="528"/>
                    <a:pt x="116" y="528"/>
                  </a:cubicBezTo>
                  <a:cubicBezTo>
                    <a:pt x="96" y="500"/>
                    <a:pt x="96" y="500"/>
                    <a:pt x="96" y="500"/>
                  </a:cubicBezTo>
                  <a:cubicBezTo>
                    <a:pt x="16" y="500"/>
                    <a:pt x="16" y="500"/>
                    <a:pt x="16" y="500"/>
                  </a:cubicBezTo>
                  <a:cubicBezTo>
                    <a:pt x="3" y="437"/>
                    <a:pt x="3" y="437"/>
                    <a:pt x="3" y="437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44" y="416"/>
                    <a:pt x="44" y="416"/>
                    <a:pt x="44" y="416"/>
                  </a:cubicBezTo>
                  <a:cubicBezTo>
                    <a:pt x="80" y="372"/>
                    <a:pt x="80" y="372"/>
                    <a:pt x="80" y="372"/>
                  </a:cubicBezTo>
                  <a:cubicBezTo>
                    <a:pt x="61" y="346"/>
                    <a:pt x="61" y="346"/>
                    <a:pt x="61" y="346"/>
                  </a:cubicBezTo>
                  <a:cubicBezTo>
                    <a:pt x="61" y="344"/>
                    <a:pt x="61" y="344"/>
                    <a:pt x="61" y="344"/>
                  </a:cubicBezTo>
                  <a:cubicBezTo>
                    <a:pt x="77" y="323"/>
                    <a:pt x="77" y="323"/>
                    <a:pt x="77" y="323"/>
                  </a:cubicBezTo>
                  <a:cubicBezTo>
                    <a:pt x="40" y="297"/>
                    <a:pt x="40" y="297"/>
                    <a:pt x="40" y="297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0" y="209"/>
                    <a:pt x="30" y="209"/>
                    <a:pt x="30" y="209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103" y="125"/>
                    <a:pt x="103" y="125"/>
                    <a:pt x="103" y="125"/>
                  </a:cubicBezTo>
                  <a:cubicBezTo>
                    <a:pt x="103" y="125"/>
                    <a:pt x="98" y="63"/>
                    <a:pt x="93" y="57"/>
                  </a:cubicBezTo>
                  <a:cubicBezTo>
                    <a:pt x="87" y="52"/>
                    <a:pt x="160" y="0"/>
                    <a:pt x="16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6" y="4"/>
                    <a:pt x="196" y="4"/>
                    <a:pt x="196" y="4"/>
                  </a:cubicBezTo>
                  <a:cubicBezTo>
                    <a:pt x="200" y="56"/>
                    <a:pt x="200" y="56"/>
                    <a:pt x="200" y="56"/>
                  </a:cubicBezTo>
                  <a:cubicBezTo>
                    <a:pt x="232" y="84"/>
                    <a:pt x="232" y="84"/>
                    <a:pt x="232" y="84"/>
                  </a:cubicBezTo>
                  <a:cubicBezTo>
                    <a:pt x="232" y="84"/>
                    <a:pt x="272" y="76"/>
                    <a:pt x="272" y="80"/>
                  </a:cubicBezTo>
                  <a:cubicBezTo>
                    <a:pt x="272" y="80"/>
                    <a:pt x="273" y="82"/>
                    <a:pt x="275" y="84"/>
                  </a:cubicBezTo>
                  <a:cubicBezTo>
                    <a:pt x="276" y="84"/>
                    <a:pt x="276" y="85"/>
                    <a:pt x="277" y="85"/>
                  </a:cubicBezTo>
                  <a:cubicBezTo>
                    <a:pt x="280" y="88"/>
                    <a:pt x="286" y="93"/>
                    <a:pt x="293" y="98"/>
                  </a:cubicBezTo>
                  <a:cubicBezTo>
                    <a:pt x="294" y="99"/>
                    <a:pt x="295" y="100"/>
                    <a:pt x="295" y="100"/>
                  </a:cubicBezTo>
                  <a:cubicBezTo>
                    <a:pt x="296" y="101"/>
                    <a:pt x="297" y="102"/>
                    <a:pt x="298" y="102"/>
                  </a:cubicBezTo>
                  <a:cubicBezTo>
                    <a:pt x="314" y="115"/>
                    <a:pt x="332" y="128"/>
                    <a:pt x="332" y="128"/>
                  </a:cubicBezTo>
                  <a:cubicBezTo>
                    <a:pt x="352" y="180"/>
                    <a:pt x="352" y="180"/>
                    <a:pt x="352" y="180"/>
                  </a:cubicBezTo>
                  <a:cubicBezTo>
                    <a:pt x="400" y="208"/>
                    <a:pt x="400" y="208"/>
                    <a:pt x="400" y="208"/>
                  </a:cubicBezTo>
                  <a:cubicBezTo>
                    <a:pt x="400" y="208"/>
                    <a:pt x="392" y="236"/>
                    <a:pt x="396" y="236"/>
                  </a:cubicBezTo>
                  <a:cubicBezTo>
                    <a:pt x="400" y="236"/>
                    <a:pt x="456" y="288"/>
                    <a:pt x="456" y="288"/>
                  </a:cubicBezTo>
                  <a:cubicBezTo>
                    <a:pt x="456" y="288"/>
                    <a:pt x="456" y="308"/>
                    <a:pt x="452" y="312"/>
                  </a:cubicBezTo>
                  <a:cubicBezTo>
                    <a:pt x="448" y="316"/>
                    <a:pt x="400" y="348"/>
                    <a:pt x="400" y="348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" name="ชลบุรี">
              <a:extLst>
                <a:ext uri="{FF2B5EF4-FFF2-40B4-BE49-F238E27FC236}">
                  <a16:creationId xmlns:a16="http://schemas.microsoft.com/office/drawing/2014/main" id="{918461B7-35AE-4C24-AA4B-8314BDE38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017" y="3586702"/>
              <a:ext cx="312735" cy="367600"/>
            </a:xfrm>
            <a:custGeom>
              <a:avLst/>
              <a:gdLst>
                <a:gd name="T0" fmla="*/ 171 w 171"/>
                <a:gd name="T1" fmla="*/ 81 h 201"/>
                <a:gd name="T2" fmla="*/ 169 w 171"/>
                <a:gd name="T3" fmla="*/ 81 h 201"/>
                <a:gd name="T4" fmla="*/ 165 w 171"/>
                <a:gd name="T5" fmla="*/ 86 h 201"/>
                <a:gd name="T6" fmla="*/ 165 w 171"/>
                <a:gd name="T7" fmla="*/ 88 h 201"/>
                <a:gd name="T8" fmla="*/ 153 w 171"/>
                <a:gd name="T9" fmla="*/ 86 h 201"/>
                <a:gd name="T10" fmla="*/ 143 w 171"/>
                <a:gd name="T11" fmla="*/ 92 h 201"/>
                <a:gd name="T12" fmla="*/ 134 w 171"/>
                <a:gd name="T13" fmla="*/ 107 h 201"/>
                <a:gd name="T14" fmla="*/ 104 w 171"/>
                <a:gd name="T15" fmla="*/ 114 h 201"/>
                <a:gd name="T16" fmla="*/ 94 w 171"/>
                <a:gd name="T17" fmla="*/ 102 h 201"/>
                <a:gd name="T18" fmla="*/ 81 w 171"/>
                <a:gd name="T19" fmla="*/ 105 h 201"/>
                <a:gd name="T20" fmla="*/ 65 w 171"/>
                <a:gd name="T21" fmla="*/ 102 h 201"/>
                <a:gd name="T22" fmla="*/ 62 w 171"/>
                <a:gd name="T23" fmla="*/ 109 h 201"/>
                <a:gd name="T24" fmla="*/ 54 w 171"/>
                <a:gd name="T25" fmla="*/ 116 h 201"/>
                <a:gd name="T26" fmla="*/ 45 w 171"/>
                <a:gd name="T27" fmla="*/ 112 h 201"/>
                <a:gd name="T28" fmla="*/ 44 w 171"/>
                <a:gd name="T29" fmla="*/ 120 h 201"/>
                <a:gd name="T30" fmla="*/ 47 w 171"/>
                <a:gd name="T31" fmla="*/ 131 h 201"/>
                <a:gd name="T32" fmla="*/ 39 w 171"/>
                <a:gd name="T33" fmla="*/ 153 h 201"/>
                <a:gd name="T34" fmla="*/ 30 w 171"/>
                <a:gd name="T35" fmla="*/ 159 h 201"/>
                <a:gd name="T36" fmla="*/ 32 w 171"/>
                <a:gd name="T37" fmla="*/ 167 h 201"/>
                <a:gd name="T38" fmla="*/ 23 w 171"/>
                <a:gd name="T39" fmla="*/ 180 h 201"/>
                <a:gd name="T40" fmla="*/ 25 w 171"/>
                <a:gd name="T41" fmla="*/ 189 h 201"/>
                <a:gd name="T42" fmla="*/ 25 w 171"/>
                <a:gd name="T43" fmla="*/ 189 h 201"/>
                <a:gd name="T44" fmla="*/ 22 w 171"/>
                <a:gd name="T45" fmla="*/ 201 h 201"/>
                <a:gd name="T46" fmla="*/ 19 w 171"/>
                <a:gd name="T47" fmla="*/ 199 h 201"/>
                <a:gd name="T48" fmla="*/ 14 w 171"/>
                <a:gd name="T49" fmla="*/ 198 h 201"/>
                <a:gd name="T50" fmla="*/ 15 w 171"/>
                <a:gd name="T51" fmla="*/ 189 h 201"/>
                <a:gd name="T52" fmla="*/ 0 w 171"/>
                <a:gd name="T53" fmla="*/ 187 h 201"/>
                <a:gd name="T54" fmla="*/ 1 w 171"/>
                <a:gd name="T55" fmla="*/ 168 h 201"/>
                <a:gd name="T56" fmla="*/ 9 w 171"/>
                <a:gd name="T57" fmla="*/ 163 h 201"/>
                <a:gd name="T58" fmla="*/ 11 w 171"/>
                <a:gd name="T59" fmla="*/ 148 h 201"/>
                <a:gd name="T60" fmla="*/ 1 w 171"/>
                <a:gd name="T61" fmla="*/ 138 h 201"/>
                <a:gd name="T62" fmla="*/ 3 w 171"/>
                <a:gd name="T63" fmla="*/ 127 h 201"/>
                <a:gd name="T64" fmla="*/ 14 w 171"/>
                <a:gd name="T65" fmla="*/ 120 h 201"/>
                <a:gd name="T66" fmla="*/ 13 w 171"/>
                <a:gd name="T67" fmla="*/ 111 h 201"/>
                <a:gd name="T68" fmla="*/ 7 w 171"/>
                <a:gd name="T69" fmla="*/ 103 h 201"/>
                <a:gd name="T70" fmla="*/ 7 w 171"/>
                <a:gd name="T71" fmla="*/ 95 h 201"/>
                <a:gd name="T72" fmla="*/ 17 w 171"/>
                <a:gd name="T73" fmla="*/ 78 h 201"/>
                <a:gd name="T74" fmla="*/ 11 w 171"/>
                <a:gd name="T75" fmla="*/ 63 h 201"/>
                <a:gd name="T76" fmla="*/ 10 w 171"/>
                <a:gd name="T77" fmla="*/ 56 h 201"/>
                <a:gd name="T78" fmla="*/ 14 w 171"/>
                <a:gd name="T79" fmla="*/ 51 h 201"/>
                <a:gd name="T80" fmla="*/ 24 w 171"/>
                <a:gd name="T81" fmla="*/ 45 h 201"/>
                <a:gd name="T82" fmla="*/ 24 w 171"/>
                <a:gd name="T83" fmla="*/ 33 h 201"/>
                <a:gd name="T84" fmla="*/ 24 w 171"/>
                <a:gd name="T85" fmla="*/ 30 h 201"/>
                <a:gd name="T86" fmla="*/ 32 w 171"/>
                <a:gd name="T87" fmla="*/ 19 h 201"/>
                <a:gd name="T88" fmla="*/ 41 w 171"/>
                <a:gd name="T89" fmla="*/ 15 h 201"/>
                <a:gd name="T90" fmla="*/ 39 w 171"/>
                <a:gd name="T91" fmla="*/ 5 h 201"/>
                <a:gd name="T92" fmla="*/ 55 w 171"/>
                <a:gd name="T93" fmla="*/ 0 h 201"/>
                <a:gd name="T94" fmla="*/ 75 w 171"/>
                <a:gd name="T95" fmla="*/ 3 h 201"/>
                <a:gd name="T96" fmla="*/ 98 w 171"/>
                <a:gd name="T97" fmla="*/ 24 h 201"/>
                <a:gd name="T98" fmla="*/ 132 w 171"/>
                <a:gd name="T99" fmla="*/ 34 h 201"/>
                <a:gd name="T100" fmla="*/ 138 w 171"/>
                <a:gd name="T101" fmla="*/ 52 h 201"/>
                <a:gd name="T102" fmla="*/ 160 w 171"/>
                <a:gd name="T103" fmla="*/ 64 h 201"/>
                <a:gd name="T104" fmla="*/ 171 w 171"/>
                <a:gd name="T105" fmla="*/ 8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1" h="201">
                  <a:moveTo>
                    <a:pt x="171" y="81"/>
                  </a:moveTo>
                  <a:lnTo>
                    <a:pt x="169" y="81"/>
                  </a:lnTo>
                  <a:lnTo>
                    <a:pt x="165" y="86"/>
                  </a:lnTo>
                  <a:lnTo>
                    <a:pt x="165" y="88"/>
                  </a:lnTo>
                  <a:lnTo>
                    <a:pt x="153" y="86"/>
                  </a:lnTo>
                  <a:lnTo>
                    <a:pt x="143" y="92"/>
                  </a:lnTo>
                  <a:lnTo>
                    <a:pt x="134" y="107"/>
                  </a:lnTo>
                  <a:lnTo>
                    <a:pt x="104" y="114"/>
                  </a:lnTo>
                  <a:lnTo>
                    <a:pt x="94" y="102"/>
                  </a:lnTo>
                  <a:lnTo>
                    <a:pt x="81" y="105"/>
                  </a:lnTo>
                  <a:lnTo>
                    <a:pt x="65" y="102"/>
                  </a:lnTo>
                  <a:lnTo>
                    <a:pt x="62" y="109"/>
                  </a:lnTo>
                  <a:lnTo>
                    <a:pt x="54" y="116"/>
                  </a:lnTo>
                  <a:lnTo>
                    <a:pt x="45" y="112"/>
                  </a:lnTo>
                  <a:lnTo>
                    <a:pt x="44" y="120"/>
                  </a:lnTo>
                  <a:lnTo>
                    <a:pt x="47" y="131"/>
                  </a:lnTo>
                  <a:lnTo>
                    <a:pt x="39" y="153"/>
                  </a:lnTo>
                  <a:lnTo>
                    <a:pt x="30" y="159"/>
                  </a:lnTo>
                  <a:lnTo>
                    <a:pt x="32" y="167"/>
                  </a:lnTo>
                  <a:lnTo>
                    <a:pt x="23" y="180"/>
                  </a:lnTo>
                  <a:lnTo>
                    <a:pt x="25" y="189"/>
                  </a:lnTo>
                  <a:lnTo>
                    <a:pt x="25" y="189"/>
                  </a:lnTo>
                  <a:lnTo>
                    <a:pt x="22" y="201"/>
                  </a:lnTo>
                  <a:lnTo>
                    <a:pt x="19" y="199"/>
                  </a:lnTo>
                  <a:lnTo>
                    <a:pt x="14" y="198"/>
                  </a:lnTo>
                  <a:lnTo>
                    <a:pt x="15" y="189"/>
                  </a:lnTo>
                  <a:lnTo>
                    <a:pt x="0" y="187"/>
                  </a:lnTo>
                  <a:lnTo>
                    <a:pt x="1" y="168"/>
                  </a:lnTo>
                  <a:lnTo>
                    <a:pt x="9" y="163"/>
                  </a:lnTo>
                  <a:lnTo>
                    <a:pt x="11" y="148"/>
                  </a:lnTo>
                  <a:lnTo>
                    <a:pt x="1" y="138"/>
                  </a:lnTo>
                  <a:lnTo>
                    <a:pt x="3" y="127"/>
                  </a:lnTo>
                  <a:lnTo>
                    <a:pt x="14" y="120"/>
                  </a:lnTo>
                  <a:lnTo>
                    <a:pt x="13" y="111"/>
                  </a:lnTo>
                  <a:lnTo>
                    <a:pt x="7" y="103"/>
                  </a:lnTo>
                  <a:lnTo>
                    <a:pt x="7" y="95"/>
                  </a:lnTo>
                  <a:lnTo>
                    <a:pt x="17" y="78"/>
                  </a:lnTo>
                  <a:lnTo>
                    <a:pt x="11" y="63"/>
                  </a:lnTo>
                  <a:lnTo>
                    <a:pt x="10" y="56"/>
                  </a:lnTo>
                  <a:lnTo>
                    <a:pt x="14" y="51"/>
                  </a:lnTo>
                  <a:lnTo>
                    <a:pt x="24" y="45"/>
                  </a:lnTo>
                  <a:lnTo>
                    <a:pt x="24" y="33"/>
                  </a:lnTo>
                  <a:lnTo>
                    <a:pt x="24" y="30"/>
                  </a:lnTo>
                  <a:lnTo>
                    <a:pt x="32" y="19"/>
                  </a:lnTo>
                  <a:lnTo>
                    <a:pt x="41" y="15"/>
                  </a:lnTo>
                  <a:lnTo>
                    <a:pt x="39" y="5"/>
                  </a:lnTo>
                  <a:lnTo>
                    <a:pt x="55" y="0"/>
                  </a:lnTo>
                  <a:lnTo>
                    <a:pt x="75" y="3"/>
                  </a:lnTo>
                  <a:lnTo>
                    <a:pt x="98" y="24"/>
                  </a:lnTo>
                  <a:lnTo>
                    <a:pt x="132" y="34"/>
                  </a:lnTo>
                  <a:lnTo>
                    <a:pt x="138" y="52"/>
                  </a:lnTo>
                  <a:lnTo>
                    <a:pt x="160" y="64"/>
                  </a:lnTo>
                  <a:lnTo>
                    <a:pt x="171" y="8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5" name="ฉะเชิงเทรา">
              <a:extLst>
                <a:ext uri="{FF2B5EF4-FFF2-40B4-BE49-F238E27FC236}">
                  <a16:creationId xmlns:a16="http://schemas.microsoft.com/office/drawing/2014/main" id="{0CD4EE78-5554-40C4-8100-CD9FEA20A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187" y="3440394"/>
              <a:ext cx="407835" cy="294446"/>
            </a:xfrm>
            <a:custGeom>
              <a:avLst/>
              <a:gdLst>
                <a:gd name="T0" fmla="*/ 996 w 996"/>
                <a:gd name="T1" fmla="*/ 594 h 718"/>
                <a:gd name="T2" fmla="*/ 918 w 996"/>
                <a:gd name="T3" fmla="*/ 678 h 718"/>
                <a:gd name="T4" fmla="*/ 845 w 996"/>
                <a:gd name="T5" fmla="*/ 678 h 718"/>
                <a:gd name="T6" fmla="*/ 767 w 996"/>
                <a:gd name="T7" fmla="*/ 718 h 718"/>
                <a:gd name="T8" fmla="*/ 621 w 996"/>
                <a:gd name="T9" fmla="*/ 589 h 718"/>
                <a:gd name="T10" fmla="*/ 443 w 996"/>
                <a:gd name="T11" fmla="*/ 464 h 718"/>
                <a:gd name="T12" fmla="*/ 250 w 996"/>
                <a:gd name="T13" fmla="*/ 355 h 718"/>
                <a:gd name="T14" fmla="*/ 188 w 996"/>
                <a:gd name="T15" fmla="*/ 422 h 718"/>
                <a:gd name="T16" fmla="*/ 112 w 996"/>
                <a:gd name="T17" fmla="*/ 492 h 718"/>
                <a:gd name="T18" fmla="*/ 105 w 996"/>
                <a:gd name="T19" fmla="*/ 448 h 718"/>
                <a:gd name="T20" fmla="*/ 81 w 996"/>
                <a:gd name="T21" fmla="*/ 468 h 718"/>
                <a:gd name="T22" fmla="*/ 8 w 996"/>
                <a:gd name="T23" fmla="*/ 438 h 718"/>
                <a:gd name="T24" fmla="*/ 78 w 996"/>
                <a:gd name="T25" fmla="*/ 323 h 718"/>
                <a:gd name="T26" fmla="*/ 0 w 996"/>
                <a:gd name="T27" fmla="*/ 255 h 718"/>
                <a:gd name="T28" fmla="*/ 73 w 996"/>
                <a:gd name="T29" fmla="*/ 146 h 718"/>
                <a:gd name="T30" fmla="*/ 49 w 996"/>
                <a:gd name="T31" fmla="*/ 33 h 718"/>
                <a:gd name="T32" fmla="*/ 52 w 996"/>
                <a:gd name="T33" fmla="*/ 16 h 718"/>
                <a:gd name="T34" fmla="*/ 107 w 996"/>
                <a:gd name="T35" fmla="*/ 1 h 718"/>
                <a:gd name="T36" fmla="*/ 239 w 996"/>
                <a:gd name="T37" fmla="*/ 5 h 718"/>
                <a:gd name="T38" fmla="*/ 271 w 996"/>
                <a:gd name="T39" fmla="*/ 36 h 718"/>
                <a:gd name="T40" fmla="*/ 266 w 996"/>
                <a:gd name="T41" fmla="*/ 104 h 718"/>
                <a:gd name="T42" fmla="*/ 344 w 996"/>
                <a:gd name="T43" fmla="*/ 99 h 718"/>
                <a:gd name="T44" fmla="*/ 464 w 996"/>
                <a:gd name="T45" fmla="*/ 115 h 718"/>
                <a:gd name="T46" fmla="*/ 589 w 996"/>
                <a:gd name="T47" fmla="*/ 177 h 718"/>
                <a:gd name="T48" fmla="*/ 668 w 996"/>
                <a:gd name="T49" fmla="*/ 219 h 718"/>
                <a:gd name="T50" fmla="*/ 788 w 996"/>
                <a:gd name="T51" fmla="*/ 188 h 718"/>
                <a:gd name="T52" fmla="*/ 840 w 996"/>
                <a:gd name="T53" fmla="*/ 250 h 718"/>
                <a:gd name="T54" fmla="*/ 871 w 996"/>
                <a:gd name="T55" fmla="*/ 276 h 718"/>
                <a:gd name="T56" fmla="*/ 871 w 996"/>
                <a:gd name="T57" fmla="*/ 318 h 718"/>
                <a:gd name="T58" fmla="*/ 926 w 996"/>
                <a:gd name="T59" fmla="*/ 372 h 718"/>
                <a:gd name="T60" fmla="*/ 905 w 996"/>
                <a:gd name="T61" fmla="*/ 422 h 718"/>
                <a:gd name="T62" fmla="*/ 954 w 996"/>
                <a:gd name="T63" fmla="*/ 464 h 718"/>
                <a:gd name="T64" fmla="*/ 996 w 996"/>
                <a:gd name="T65" fmla="*/ 532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6" h="718">
                  <a:moveTo>
                    <a:pt x="996" y="532"/>
                  </a:moveTo>
                  <a:cubicBezTo>
                    <a:pt x="996" y="594"/>
                    <a:pt x="996" y="594"/>
                    <a:pt x="996" y="594"/>
                  </a:cubicBezTo>
                  <a:cubicBezTo>
                    <a:pt x="918" y="636"/>
                    <a:pt x="918" y="636"/>
                    <a:pt x="918" y="636"/>
                  </a:cubicBezTo>
                  <a:cubicBezTo>
                    <a:pt x="918" y="678"/>
                    <a:pt x="918" y="678"/>
                    <a:pt x="918" y="678"/>
                  </a:cubicBezTo>
                  <a:cubicBezTo>
                    <a:pt x="881" y="694"/>
                    <a:pt x="881" y="694"/>
                    <a:pt x="881" y="694"/>
                  </a:cubicBezTo>
                  <a:cubicBezTo>
                    <a:pt x="845" y="678"/>
                    <a:pt x="845" y="678"/>
                    <a:pt x="845" y="678"/>
                  </a:cubicBezTo>
                  <a:cubicBezTo>
                    <a:pt x="808" y="714"/>
                    <a:pt x="808" y="714"/>
                    <a:pt x="808" y="714"/>
                  </a:cubicBezTo>
                  <a:cubicBezTo>
                    <a:pt x="767" y="718"/>
                    <a:pt x="767" y="718"/>
                    <a:pt x="767" y="718"/>
                  </a:cubicBezTo>
                  <a:cubicBezTo>
                    <a:pt x="720" y="641"/>
                    <a:pt x="720" y="641"/>
                    <a:pt x="720" y="641"/>
                  </a:cubicBezTo>
                  <a:cubicBezTo>
                    <a:pt x="621" y="589"/>
                    <a:pt x="621" y="589"/>
                    <a:pt x="621" y="589"/>
                  </a:cubicBezTo>
                  <a:cubicBezTo>
                    <a:pt x="595" y="511"/>
                    <a:pt x="595" y="511"/>
                    <a:pt x="595" y="511"/>
                  </a:cubicBezTo>
                  <a:cubicBezTo>
                    <a:pt x="443" y="464"/>
                    <a:pt x="443" y="464"/>
                    <a:pt x="443" y="464"/>
                  </a:cubicBezTo>
                  <a:cubicBezTo>
                    <a:pt x="339" y="370"/>
                    <a:pt x="339" y="370"/>
                    <a:pt x="339" y="370"/>
                  </a:cubicBezTo>
                  <a:cubicBezTo>
                    <a:pt x="250" y="355"/>
                    <a:pt x="250" y="355"/>
                    <a:pt x="250" y="355"/>
                  </a:cubicBezTo>
                  <a:cubicBezTo>
                    <a:pt x="177" y="381"/>
                    <a:pt x="177" y="381"/>
                    <a:pt x="177" y="381"/>
                  </a:cubicBezTo>
                  <a:cubicBezTo>
                    <a:pt x="188" y="422"/>
                    <a:pt x="188" y="422"/>
                    <a:pt x="188" y="422"/>
                  </a:cubicBezTo>
                  <a:cubicBezTo>
                    <a:pt x="146" y="443"/>
                    <a:pt x="146" y="443"/>
                    <a:pt x="146" y="443"/>
                  </a:cubicBezTo>
                  <a:cubicBezTo>
                    <a:pt x="112" y="492"/>
                    <a:pt x="112" y="492"/>
                    <a:pt x="112" y="492"/>
                  </a:cubicBezTo>
                  <a:cubicBezTo>
                    <a:pt x="113" y="472"/>
                    <a:pt x="113" y="472"/>
                    <a:pt x="113" y="472"/>
                  </a:cubicBezTo>
                  <a:cubicBezTo>
                    <a:pt x="105" y="448"/>
                    <a:pt x="105" y="448"/>
                    <a:pt x="105" y="448"/>
                  </a:cubicBezTo>
                  <a:cubicBezTo>
                    <a:pt x="86" y="464"/>
                    <a:pt x="86" y="464"/>
                    <a:pt x="86" y="464"/>
                  </a:cubicBezTo>
                  <a:cubicBezTo>
                    <a:pt x="81" y="468"/>
                    <a:pt x="81" y="468"/>
                    <a:pt x="81" y="468"/>
                  </a:cubicBezTo>
                  <a:cubicBezTo>
                    <a:pt x="41" y="464"/>
                    <a:pt x="41" y="464"/>
                    <a:pt x="41" y="464"/>
                  </a:cubicBezTo>
                  <a:cubicBezTo>
                    <a:pt x="8" y="438"/>
                    <a:pt x="8" y="438"/>
                    <a:pt x="8" y="438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78" y="323"/>
                    <a:pt x="78" y="323"/>
                    <a:pt x="78" y="323"/>
                  </a:cubicBezTo>
                  <a:cubicBezTo>
                    <a:pt x="24" y="276"/>
                    <a:pt x="24" y="276"/>
                    <a:pt x="24" y="276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45" y="5"/>
                    <a:pt x="245" y="5"/>
                    <a:pt x="245" y="5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261" y="62"/>
                    <a:pt x="261" y="62"/>
                    <a:pt x="261" y="62"/>
                  </a:cubicBezTo>
                  <a:cubicBezTo>
                    <a:pt x="266" y="104"/>
                    <a:pt x="266" y="104"/>
                    <a:pt x="266" y="104"/>
                  </a:cubicBezTo>
                  <a:cubicBezTo>
                    <a:pt x="313" y="78"/>
                    <a:pt x="313" y="78"/>
                    <a:pt x="313" y="78"/>
                  </a:cubicBezTo>
                  <a:cubicBezTo>
                    <a:pt x="344" y="99"/>
                    <a:pt x="344" y="99"/>
                    <a:pt x="344" y="99"/>
                  </a:cubicBezTo>
                  <a:cubicBezTo>
                    <a:pt x="443" y="94"/>
                    <a:pt x="443" y="94"/>
                    <a:pt x="443" y="94"/>
                  </a:cubicBezTo>
                  <a:cubicBezTo>
                    <a:pt x="464" y="115"/>
                    <a:pt x="464" y="115"/>
                    <a:pt x="464" y="115"/>
                  </a:cubicBezTo>
                  <a:cubicBezTo>
                    <a:pt x="548" y="141"/>
                    <a:pt x="548" y="141"/>
                    <a:pt x="548" y="141"/>
                  </a:cubicBezTo>
                  <a:cubicBezTo>
                    <a:pt x="548" y="141"/>
                    <a:pt x="584" y="177"/>
                    <a:pt x="589" y="177"/>
                  </a:cubicBezTo>
                  <a:cubicBezTo>
                    <a:pt x="626" y="177"/>
                    <a:pt x="626" y="177"/>
                    <a:pt x="626" y="177"/>
                  </a:cubicBezTo>
                  <a:cubicBezTo>
                    <a:pt x="668" y="219"/>
                    <a:pt x="668" y="219"/>
                    <a:pt x="668" y="219"/>
                  </a:cubicBezTo>
                  <a:cubicBezTo>
                    <a:pt x="668" y="219"/>
                    <a:pt x="720" y="208"/>
                    <a:pt x="725" y="208"/>
                  </a:cubicBezTo>
                  <a:cubicBezTo>
                    <a:pt x="730" y="208"/>
                    <a:pt x="788" y="188"/>
                    <a:pt x="788" y="188"/>
                  </a:cubicBezTo>
                  <a:cubicBezTo>
                    <a:pt x="829" y="219"/>
                    <a:pt x="829" y="219"/>
                    <a:pt x="829" y="219"/>
                  </a:cubicBezTo>
                  <a:cubicBezTo>
                    <a:pt x="840" y="250"/>
                    <a:pt x="840" y="250"/>
                    <a:pt x="840" y="250"/>
                  </a:cubicBezTo>
                  <a:cubicBezTo>
                    <a:pt x="871" y="250"/>
                    <a:pt x="871" y="250"/>
                    <a:pt x="871" y="250"/>
                  </a:cubicBezTo>
                  <a:cubicBezTo>
                    <a:pt x="871" y="276"/>
                    <a:pt x="871" y="276"/>
                    <a:pt x="871" y="276"/>
                  </a:cubicBezTo>
                  <a:cubicBezTo>
                    <a:pt x="861" y="292"/>
                    <a:pt x="861" y="292"/>
                    <a:pt x="861" y="292"/>
                  </a:cubicBezTo>
                  <a:cubicBezTo>
                    <a:pt x="871" y="318"/>
                    <a:pt x="871" y="318"/>
                    <a:pt x="871" y="318"/>
                  </a:cubicBezTo>
                  <a:cubicBezTo>
                    <a:pt x="902" y="328"/>
                    <a:pt x="902" y="328"/>
                    <a:pt x="902" y="328"/>
                  </a:cubicBezTo>
                  <a:cubicBezTo>
                    <a:pt x="926" y="372"/>
                    <a:pt x="926" y="372"/>
                    <a:pt x="926" y="372"/>
                  </a:cubicBezTo>
                  <a:cubicBezTo>
                    <a:pt x="902" y="412"/>
                    <a:pt x="902" y="412"/>
                    <a:pt x="902" y="412"/>
                  </a:cubicBezTo>
                  <a:cubicBezTo>
                    <a:pt x="905" y="422"/>
                    <a:pt x="905" y="422"/>
                    <a:pt x="905" y="422"/>
                  </a:cubicBezTo>
                  <a:cubicBezTo>
                    <a:pt x="918" y="464"/>
                    <a:pt x="918" y="464"/>
                    <a:pt x="918" y="464"/>
                  </a:cubicBezTo>
                  <a:cubicBezTo>
                    <a:pt x="954" y="464"/>
                    <a:pt x="954" y="464"/>
                    <a:pt x="954" y="464"/>
                  </a:cubicBezTo>
                  <a:cubicBezTo>
                    <a:pt x="970" y="511"/>
                    <a:pt x="970" y="511"/>
                    <a:pt x="970" y="511"/>
                  </a:cubicBezTo>
                  <a:lnTo>
                    <a:pt x="996" y="53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" name="จันทบุรี">
              <a:extLst>
                <a:ext uri="{FF2B5EF4-FFF2-40B4-BE49-F238E27FC236}">
                  <a16:creationId xmlns:a16="http://schemas.microsoft.com/office/drawing/2014/main" id="{66BC23E0-AA3F-4569-A8AB-E8218A405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119" y="3681802"/>
              <a:ext cx="307247" cy="374916"/>
            </a:xfrm>
            <a:custGeom>
              <a:avLst/>
              <a:gdLst>
                <a:gd name="T0" fmla="*/ 721 w 751"/>
                <a:gd name="T1" fmla="*/ 527 h 919"/>
                <a:gd name="T2" fmla="*/ 616 w 751"/>
                <a:gd name="T3" fmla="*/ 584 h 919"/>
                <a:gd name="T4" fmla="*/ 605 w 751"/>
                <a:gd name="T5" fmla="*/ 668 h 919"/>
                <a:gd name="T6" fmla="*/ 553 w 751"/>
                <a:gd name="T7" fmla="*/ 736 h 919"/>
                <a:gd name="T8" fmla="*/ 563 w 751"/>
                <a:gd name="T9" fmla="*/ 824 h 919"/>
                <a:gd name="T10" fmla="*/ 584 w 751"/>
                <a:gd name="T11" fmla="*/ 871 h 919"/>
                <a:gd name="T12" fmla="*/ 583 w 751"/>
                <a:gd name="T13" fmla="*/ 871 h 919"/>
                <a:gd name="T14" fmla="*/ 527 w 751"/>
                <a:gd name="T15" fmla="*/ 887 h 919"/>
                <a:gd name="T16" fmla="*/ 507 w 751"/>
                <a:gd name="T17" fmla="*/ 819 h 919"/>
                <a:gd name="T18" fmla="*/ 491 w 751"/>
                <a:gd name="T19" fmla="*/ 855 h 919"/>
                <a:gd name="T20" fmla="*/ 499 w 751"/>
                <a:gd name="T21" fmla="*/ 919 h 919"/>
                <a:gd name="T22" fmla="*/ 295 w 751"/>
                <a:gd name="T23" fmla="*/ 727 h 919"/>
                <a:gd name="T24" fmla="*/ 195 w 751"/>
                <a:gd name="T25" fmla="*/ 671 h 919"/>
                <a:gd name="T26" fmla="*/ 151 w 751"/>
                <a:gd name="T27" fmla="*/ 623 h 919"/>
                <a:gd name="T28" fmla="*/ 99 w 751"/>
                <a:gd name="T29" fmla="*/ 548 h 919"/>
                <a:gd name="T30" fmla="*/ 94 w 751"/>
                <a:gd name="T31" fmla="*/ 365 h 919"/>
                <a:gd name="T32" fmla="*/ 37 w 751"/>
                <a:gd name="T33" fmla="*/ 334 h 919"/>
                <a:gd name="T34" fmla="*/ 11 w 751"/>
                <a:gd name="T35" fmla="*/ 266 h 919"/>
                <a:gd name="T36" fmla="*/ 9 w 751"/>
                <a:gd name="T37" fmla="*/ 161 h 919"/>
                <a:gd name="T38" fmla="*/ 26 w 751"/>
                <a:gd name="T39" fmla="*/ 131 h 919"/>
                <a:gd name="T40" fmla="*/ 78 w 751"/>
                <a:gd name="T41" fmla="*/ 125 h 919"/>
                <a:gd name="T42" fmla="*/ 151 w 751"/>
                <a:gd name="T43" fmla="*/ 105 h 919"/>
                <a:gd name="T44" fmla="*/ 188 w 751"/>
                <a:gd name="T45" fmla="*/ 47 h 919"/>
                <a:gd name="T46" fmla="*/ 287 w 751"/>
                <a:gd name="T47" fmla="*/ 42 h 919"/>
                <a:gd name="T48" fmla="*/ 360 w 751"/>
                <a:gd name="T49" fmla="*/ 58 h 919"/>
                <a:gd name="T50" fmla="*/ 438 w 751"/>
                <a:gd name="T51" fmla="*/ 11 h 919"/>
                <a:gd name="T52" fmla="*/ 506 w 751"/>
                <a:gd name="T53" fmla="*/ 68 h 919"/>
                <a:gd name="T54" fmla="*/ 587 w 751"/>
                <a:gd name="T55" fmla="*/ 36 h 919"/>
                <a:gd name="T56" fmla="*/ 599 w 751"/>
                <a:gd name="T57" fmla="*/ 127 h 919"/>
                <a:gd name="T58" fmla="*/ 652 w 751"/>
                <a:gd name="T59" fmla="*/ 199 h 919"/>
                <a:gd name="T60" fmla="*/ 711 w 751"/>
                <a:gd name="T61" fmla="*/ 279 h 919"/>
                <a:gd name="T62" fmla="*/ 707 w 751"/>
                <a:gd name="T63" fmla="*/ 319 h 919"/>
                <a:gd name="T64" fmla="*/ 723 w 751"/>
                <a:gd name="T65" fmla="*/ 435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1" h="919">
                  <a:moveTo>
                    <a:pt x="751" y="483"/>
                  </a:moveTo>
                  <a:cubicBezTo>
                    <a:pt x="721" y="527"/>
                    <a:pt x="721" y="527"/>
                    <a:pt x="721" y="527"/>
                  </a:cubicBezTo>
                  <a:cubicBezTo>
                    <a:pt x="683" y="527"/>
                    <a:pt x="683" y="527"/>
                    <a:pt x="683" y="527"/>
                  </a:cubicBezTo>
                  <a:cubicBezTo>
                    <a:pt x="683" y="527"/>
                    <a:pt x="610" y="579"/>
                    <a:pt x="616" y="584"/>
                  </a:cubicBezTo>
                  <a:cubicBezTo>
                    <a:pt x="621" y="590"/>
                    <a:pt x="626" y="652"/>
                    <a:pt x="626" y="652"/>
                  </a:cubicBezTo>
                  <a:cubicBezTo>
                    <a:pt x="605" y="668"/>
                    <a:pt x="605" y="668"/>
                    <a:pt x="605" y="668"/>
                  </a:cubicBezTo>
                  <a:cubicBezTo>
                    <a:pt x="558" y="694"/>
                    <a:pt x="558" y="694"/>
                    <a:pt x="558" y="694"/>
                  </a:cubicBezTo>
                  <a:cubicBezTo>
                    <a:pt x="553" y="736"/>
                    <a:pt x="553" y="736"/>
                    <a:pt x="553" y="736"/>
                  </a:cubicBezTo>
                  <a:cubicBezTo>
                    <a:pt x="563" y="777"/>
                    <a:pt x="563" y="777"/>
                    <a:pt x="563" y="777"/>
                  </a:cubicBezTo>
                  <a:cubicBezTo>
                    <a:pt x="563" y="824"/>
                    <a:pt x="563" y="824"/>
                    <a:pt x="563" y="824"/>
                  </a:cubicBezTo>
                  <a:cubicBezTo>
                    <a:pt x="600" y="850"/>
                    <a:pt x="600" y="850"/>
                    <a:pt x="600" y="850"/>
                  </a:cubicBezTo>
                  <a:cubicBezTo>
                    <a:pt x="584" y="871"/>
                    <a:pt x="584" y="871"/>
                    <a:pt x="584" y="871"/>
                  </a:cubicBezTo>
                  <a:cubicBezTo>
                    <a:pt x="584" y="873"/>
                    <a:pt x="584" y="873"/>
                    <a:pt x="584" y="873"/>
                  </a:cubicBezTo>
                  <a:cubicBezTo>
                    <a:pt x="583" y="871"/>
                    <a:pt x="583" y="871"/>
                    <a:pt x="583" y="871"/>
                  </a:cubicBezTo>
                  <a:cubicBezTo>
                    <a:pt x="583" y="871"/>
                    <a:pt x="563" y="907"/>
                    <a:pt x="559" y="907"/>
                  </a:cubicBezTo>
                  <a:cubicBezTo>
                    <a:pt x="555" y="907"/>
                    <a:pt x="527" y="887"/>
                    <a:pt x="527" y="887"/>
                  </a:cubicBezTo>
                  <a:cubicBezTo>
                    <a:pt x="539" y="863"/>
                    <a:pt x="539" y="863"/>
                    <a:pt x="539" y="863"/>
                  </a:cubicBezTo>
                  <a:cubicBezTo>
                    <a:pt x="507" y="819"/>
                    <a:pt x="507" y="819"/>
                    <a:pt x="507" y="819"/>
                  </a:cubicBezTo>
                  <a:cubicBezTo>
                    <a:pt x="491" y="835"/>
                    <a:pt x="491" y="835"/>
                    <a:pt x="491" y="835"/>
                  </a:cubicBezTo>
                  <a:cubicBezTo>
                    <a:pt x="491" y="855"/>
                    <a:pt x="491" y="855"/>
                    <a:pt x="491" y="855"/>
                  </a:cubicBezTo>
                  <a:cubicBezTo>
                    <a:pt x="527" y="919"/>
                    <a:pt x="527" y="919"/>
                    <a:pt x="527" y="919"/>
                  </a:cubicBezTo>
                  <a:cubicBezTo>
                    <a:pt x="499" y="919"/>
                    <a:pt x="499" y="919"/>
                    <a:pt x="499" y="919"/>
                  </a:cubicBezTo>
                  <a:cubicBezTo>
                    <a:pt x="335" y="763"/>
                    <a:pt x="335" y="763"/>
                    <a:pt x="335" y="763"/>
                  </a:cubicBezTo>
                  <a:cubicBezTo>
                    <a:pt x="295" y="727"/>
                    <a:pt x="295" y="727"/>
                    <a:pt x="295" y="727"/>
                  </a:cubicBezTo>
                  <a:cubicBezTo>
                    <a:pt x="235" y="723"/>
                    <a:pt x="235" y="723"/>
                    <a:pt x="235" y="723"/>
                  </a:cubicBezTo>
                  <a:cubicBezTo>
                    <a:pt x="195" y="671"/>
                    <a:pt x="195" y="671"/>
                    <a:pt x="195" y="671"/>
                  </a:cubicBezTo>
                  <a:cubicBezTo>
                    <a:pt x="156" y="629"/>
                    <a:pt x="156" y="629"/>
                    <a:pt x="156" y="629"/>
                  </a:cubicBezTo>
                  <a:cubicBezTo>
                    <a:pt x="151" y="623"/>
                    <a:pt x="151" y="623"/>
                    <a:pt x="151" y="623"/>
                  </a:cubicBezTo>
                  <a:cubicBezTo>
                    <a:pt x="88" y="582"/>
                    <a:pt x="88" y="582"/>
                    <a:pt x="88" y="582"/>
                  </a:cubicBezTo>
                  <a:cubicBezTo>
                    <a:pt x="99" y="548"/>
                    <a:pt x="99" y="548"/>
                    <a:pt x="99" y="548"/>
                  </a:cubicBezTo>
                  <a:cubicBezTo>
                    <a:pt x="125" y="454"/>
                    <a:pt x="125" y="454"/>
                    <a:pt x="125" y="454"/>
                  </a:cubicBezTo>
                  <a:cubicBezTo>
                    <a:pt x="94" y="365"/>
                    <a:pt x="94" y="365"/>
                    <a:pt x="94" y="365"/>
                  </a:cubicBezTo>
                  <a:cubicBezTo>
                    <a:pt x="58" y="365"/>
                    <a:pt x="58" y="365"/>
                    <a:pt x="58" y="365"/>
                  </a:cubicBezTo>
                  <a:cubicBezTo>
                    <a:pt x="37" y="334"/>
                    <a:pt x="37" y="334"/>
                    <a:pt x="37" y="334"/>
                  </a:cubicBezTo>
                  <a:cubicBezTo>
                    <a:pt x="58" y="282"/>
                    <a:pt x="58" y="282"/>
                    <a:pt x="58" y="282"/>
                  </a:cubicBezTo>
                  <a:cubicBezTo>
                    <a:pt x="11" y="266"/>
                    <a:pt x="11" y="266"/>
                    <a:pt x="11" y="266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78" y="125"/>
                    <a:pt x="78" y="125"/>
                    <a:pt x="78" y="125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47"/>
                    <a:pt x="188" y="47"/>
                    <a:pt x="188" y="47"/>
                  </a:cubicBezTo>
                  <a:cubicBezTo>
                    <a:pt x="266" y="5"/>
                    <a:pt x="266" y="5"/>
                    <a:pt x="266" y="5"/>
                  </a:cubicBezTo>
                  <a:cubicBezTo>
                    <a:pt x="287" y="42"/>
                    <a:pt x="287" y="42"/>
                    <a:pt x="287" y="42"/>
                  </a:cubicBezTo>
                  <a:cubicBezTo>
                    <a:pt x="303" y="68"/>
                    <a:pt x="303" y="68"/>
                    <a:pt x="303" y="68"/>
                  </a:cubicBezTo>
                  <a:cubicBezTo>
                    <a:pt x="360" y="58"/>
                    <a:pt x="360" y="58"/>
                    <a:pt x="360" y="58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506" y="68"/>
                    <a:pt x="506" y="68"/>
                    <a:pt x="506" y="68"/>
                  </a:cubicBezTo>
                  <a:cubicBezTo>
                    <a:pt x="543" y="32"/>
                    <a:pt x="543" y="32"/>
                    <a:pt x="543" y="32"/>
                  </a:cubicBezTo>
                  <a:cubicBezTo>
                    <a:pt x="587" y="36"/>
                    <a:pt x="587" y="36"/>
                    <a:pt x="587" y="36"/>
                  </a:cubicBezTo>
                  <a:cubicBezTo>
                    <a:pt x="603" y="75"/>
                    <a:pt x="603" y="75"/>
                    <a:pt x="603" y="75"/>
                  </a:cubicBezTo>
                  <a:cubicBezTo>
                    <a:pt x="599" y="127"/>
                    <a:pt x="599" y="127"/>
                    <a:pt x="599" y="127"/>
                  </a:cubicBezTo>
                  <a:cubicBezTo>
                    <a:pt x="639" y="191"/>
                    <a:pt x="639" y="191"/>
                    <a:pt x="639" y="191"/>
                  </a:cubicBezTo>
                  <a:cubicBezTo>
                    <a:pt x="652" y="199"/>
                    <a:pt x="652" y="199"/>
                    <a:pt x="652" y="199"/>
                  </a:cubicBezTo>
                  <a:cubicBezTo>
                    <a:pt x="683" y="219"/>
                    <a:pt x="683" y="219"/>
                    <a:pt x="683" y="219"/>
                  </a:cubicBezTo>
                  <a:cubicBezTo>
                    <a:pt x="683" y="219"/>
                    <a:pt x="707" y="275"/>
                    <a:pt x="711" y="279"/>
                  </a:cubicBezTo>
                  <a:cubicBezTo>
                    <a:pt x="715" y="283"/>
                    <a:pt x="747" y="295"/>
                    <a:pt x="747" y="295"/>
                  </a:cubicBezTo>
                  <a:cubicBezTo>
                    <a:pt x="707" y="319"/>
                    <a:pt x="707" y="319"/>
                    <a:pt x="707" y="319"/>
                  </a:cubicBezTo>
                  <a:cubicBezTo>
                    <a:pt x="731" y="387"/>
                    <a:pt x="731" y="387"/>
                    <a:pt x="731" y="387"/>
                  </a:cubicBezTo>
                  <a:cubicBezTo>
                    <a:pt x="723" y="435"/>
                    <a:pt x="723" y="435"/>
                    <a:pt x="723" y="435"/>
                  </a:cubicBezTo>
                  <a:lnTo>
                    <a:pt x="751" y="48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" name="อุทัยธานี">
              <a:extLst>
                <a:ext uri="{FF2B5EF4-FFF2-40B4-BE49-F238E27FC236}">
                  <a16:creationId xmlns:a16="http://schemas.microsoft.com/office/drawing/2014/main" id="{49B6CFFC-A6F9-4C4C-81E9-562856090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656" y="2763718"/>
              <a:ext cx="400519" cy="316392"/>
            </a:xfrm>
            <a:custGeom>
              <a:avLst/>
              <a:gdLst>
                <a:gd name="T0" fmla="*/ 954 w 978"/>
                <a:gd name="T1" fmla="*/ 379 h 775"/>
                <a:gd name="T2" fmla="*/ 970 w 978"/>
                <a:gd name="T3" fmla="*/ 421 h 775"/>
                <a:gd name="T4" fmla="*/ 923 w 978"/>
                <a:gd name="T5" fmla="*/ 468 h 775"/>
                <a:gd name="T6" fmla="*/ 897 w 978"/>
                <a:gd name="T7" fmla="*/ 452 h 775"/>
                <a:gd name="T8" fmla="*/ 813 w 978"/>
                <a:gd name="T9" fmla="*/ 447 h 775"/>
                <a:gd name="T10" fmla="*/ 777 w 978"/>
                <a:gd name="T11" fmla="*/ 457 h 775"/>
                <a:gd name="T12" fmla="*/ 751 w 978"/>
                <a:gd name="T13" fmla="*/ 431 h 775"/>
                <a:gd name="T14" fmla="*/ 693 w 978"/>
                <a:gd name="T15" fmla="*/ 421 h 775"/>
                <a:gd name="T16" fmla="*/ 646 w 978"/>
                <a:gd name="T17" fmla="*/ 457 h 775"/>
                <a:gd name="T18" fmla="*/ 636 w 978"/>
                <a:gd name="T19" fmla="*/ 520 h 775"/>
                <a:gd name="T20" fmla="*/ 693 w 978"/>
                <a:gd name="T21" fmla="*/ 588 h 775"/>
                <a:gd name="T22" fmla="*/ 693 w 978"/>
                <a:gd name="T23" fmla="*/ 650 h 775"/>
                <a:gd name="T24" fmla="*/ 641 w 978"/>
                <a:gd name="T25" fmla="*/ 713 h 775"/>
                <a:gd name="T26" fmla="*/ 641 w 978"/>
                <a:gd name="T27" fmla="*/ 755 h 775"/>
                <a:gd name="T28" fmla="*/ 578 w 978"/>
                <a:gd name="T29" fmla="*/ 739 h 775"/>
                <a:gd name="T30" fmla="*/ 547 w 978"/>
                <a:gd name="T31" fmla="*/ 775 h 775"/>
                <a:gd name="T32" fmla="*/ 438 w 978"/>
                <a:gd name="T33" fmla="*/ 734 h 775"/>
                <a:gd name="T34" fmla="*/ 380 w 978"/>
                <a:gd name="T35" fmla="*/ 734 h 775"/>
                <a:gd name="T36" fmla="*/ 365 w 978"/>
                <a:gd name="T37" fmla="*/ 671 h 775"/>
                <a:gd name="T38" fmla="*/ 312 w 978"/>
                <a:gd name="T39" fmla="*/ 671 h 775"/>
                <a:gd name="T40" fmla="*/ 297 w 978"/>
                <a:gd name="T41" fmla="*/ 650 h 775"/>
                <a:gd name="T42" fmla="*/ 266 w 978"/>
                <a:gd name="T43" fmla="*/ 671 h 775"/>
                <a:gd name="T44" fmla="*/ 244 w 978"/>
                <a:gd name="T45" fmla="*/ 729 h 775"/>
                <a:gd name="T46" fmla="*/ 213 w 978"/>
                <a:gd name="T47" fmla="*/ 734 h 775"/>
                <a:gd name="T48" fmla="*/ 166 w 978"/>
                <a:gd name="T49" fmla="*/ 702 h 775"/>
                <a:gd name="T50" fmla="*/ 161 w 978"/>
                <a:gd name="T51" fmla="*/ 703 h 775"/>
                <a:gd name="T52" fmla="*/ 135 w 978"/>
                <a:gd name="T53" fmla="*/ 708 h 775"/>
                <a:gd name="T54" fmla="*/ 109 w 978"/>
                <a:gd name="T55" fmla="*/ 682 h 775"/>
                <a:gd name="T56" fmla="*/ 57 w 978"/>
                <a:gd name="T57" fmla="*/ 692 h 775"/>
                <a:gd name="T58" fmla="*/ 5 w 978"/>
                <a:gd name="T59" fmla="*/ 671 h 775"/>
                <a:gd name="T60" fmla="*/ 0 w 978"/>
                <a:gd name="T61" fmla="*/ 588 h 775"/>
                <a:gd name="T62" fmla="*/ 10 w 978"/>
                <a:gd name="T63" fmla="*/ 489 h 775"/>
                <a:gd name="T64" fmla="*/ 36 w 978"/>
                <a:gd name="T65" fmla="*/ 452 h 775"/>
                <a:gd name="T66" fmla="*/ 31 w 978"/>
                <a:gd name="T67" fmla="*/ 405 h 775"/>
                <a:gd name="T68" fmla="*/ 57 w 978"/>
                <a:gd name="T69" fmla="*/ 363 h 775"/>
                <a:gd name="T70" fmla="*/ 46 w 978"/>
                <a:gd name="T71" fmla="*/ 296 h 775"/>
                <a:gd name="T72" fmla="*/ 67 w 978"/>
                <a:gd name="T73" fmla="*/ 264 h 775"/>
                <a:gd name="T74" fmla="*/ 46 w 978"/>
                <a:gd name="T75" fmla="*/ 228 h 775"/>
                <a:gd name="T76" fmla="*/ 41 w 978"/>
                <a:gd name="T77" fmla="*/ 196 h 775"/>
                <a:gd name="T78" fmla="*/ 88 w 978"/>
                <a:gd name="T79" fmla="*/ 170 h 775"/>
                <a:gd name="T80" fmla="*/ 88 w 978"/>
                <a:gd name="T81" fmla="*/ 97 h 775"/>
                <a:gd name="T82" fmla="*/ 119 w 978"/>
                <a:gd name="T83" fmla="*/ 66 h 775"/>
                <a:gd name="T84" fmla="*/ 119 w 978"/>
                <a:gd name="T85" fmla="*/ 0 h 775"/>
                <a:gd name="T86" fmla="*/ 182 w 978"/>
                <a:gd name="T87" fmla="*/ 14 h 775"/>
                <a:gd name="T88" fmla="*/ 208 w 978"/>
                <a:gd name="T89" fmla="*/ 61 h 775"/>
                <a:gd name="T90" fmla="*/ 307 w 978"/>
                <a:gd name="T91" fmla="*/ 97 h 775"/>
                <a:gd name="T92" fmla="*/ 323 w 978"/>
                <a:gd name="T93" fmla="*/ 144 h 775"/>
                <a:gd name="T94" fmla="*/ 401 w 978"/>
                <a:gd name="T95" fmla="*/ 207 h 775"/>
                <a:gd name="T96" fmla="*/ 464 w 978"/>
                <a:gd name="T97" fmla="*/ 207 h 775"/>
                <a:gd name="T98" fmla="*/ 599 w 978"/>
                <a:gd name="T99" fmla="*/ 113 h 775"/>
                <a:gd name="T100" fmla="*/ 662 w 978"/>
                <a:gd name="T101" fmla="*/ 97 h 775"/>
                <a:gd name="T102" fmla="*/ 751 w 978"/>
                <a:gd name="T103" fmla="*/ 155 h 775"/>
                <a:gd name="T104" fmla="*/ 761 w 978"/>
                <a:gd name="T105" fmla="*/ 118 h 775"/>
                <a:gd name="T106" fmla="*/ 797 w 978"/>
                <a:gd name="T107" fmla="*/ 97 h 775"/>
                <a:gd name="T108" fmla="*/ 824 w 978"/>
                <a:gd name="T109" fmla="*/ 129 h 775"/>
                <a:gd name="T110" fmla="*/ 824 w 978"/>
                <a:gd name="T111" fmla="*/ 207 h 775"/>
                <a:gd name="T112" fmla="*/ 826 w 978"/>
                <a:gd name="T113" fmla="*/ 234 h 775"/>
                <a:gd name="T114" fmla="*/ 829 w 978"/>
                <a:gd name="T115" fmla="*/ 264 h 775"/>
                <a:gd name="T116" fmla="*/ 886 w 978"/>
                <a:gd name="T117" fmla="*/ 275 h 775"/>
                <a:gd name="T118" fmla="*/ 928 w 978"/>
                <a:gd name="T119" fmla="*/ 296 h 775"/>
                <a:gd name="T120" fmla="*/ 928 w 978"/>
                <a:gd name="T121" fmla="*/ 332 h 775"/>
                <a:gd name="T122" fmla="*/ 978 w 978"/>
                <a:gd name="T123" fmla="*/ 346 h 775"/>
                <a:gd name="T124" fmla="*/ 954 w 978"/>
                <a:gd name="T125" fmla="*/ 379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78" h="775">
                  <a:moveTo>
                    <a:pt x="954" y="379"/>
                  </a:moveTo>
                  <a:cubicBezTo>
                    <a:pt x="970" y="421"/>
                    <a:pt x="970" y="421"/>
                    <a:pt x="970" y="421"/>
                  </a:cubicBezTo>
                  <a:cubicBezTo>
                    <a:pt x="923" y="468"/>
                    <a:pt x="923" y="468"/>
                    <a:pt x="923" y="468"/>
                  </a:cubicBezTo>
                  <a:cubicBezTo>
                    <a:pt x="897" y="452"/>
                    <a:pt x="897" y="452"/>
                    <a:pt x="897" y="452"/>
                  </a:cubicBezTo>
                  <a:cubicBezTo>
                    <a:pt x="813" y="447"/>
                    <a:pt x="813" y="447"/>
                    <a:pt x="813" y="447"/>
                  </a:cubicBezTo>
                  <a:cubicBezTo>
                    <a:pt x="777" y="457"/>
                    <a:pt x="777" y="457"/>
                    <a:pt x="777" y="457"/>
                  </a:cubicBezTo>
                  <a:cubicBezTo>
                    <a:pt x="751" y="431"/>
                    <a:pt x="751" y="431"/>
                    <a:pt x="751" y="431"/>
                  </a:cubicBezTo>
                  <a:cubicBezTo>
                    <a:pt x="693" y="421"/>
                    <a:pt x="693" y="421"/>
                    <a:pt x="693" y="421"/>
                  </a:cubicBezTo>
                  <a:cubicBezTo>
                    <a:pt x="646" y="457"/>
                    <a:pt x="646" y="457"/>
                    <a:pt x="646" y="457"/>
                  </a:cubicBezTo>
                  <a:cubicBezTo>
                    <a:pt x="636" y="520"/>
                    <a:pt x="636" y="520"/>
                    <a:pt x="636" y="520"/>
                  </a:cubicBezTo>
                  <a:cubicBezTo>
                    <a:pt x="693" y="588"/>
                    <a:pt x="693" y="588"/>
                    <a:pt x="693" y="588"/>
                  </a:cubicBezTo>
                  <a:cubicBezTo>
                    <a:pt x="693" y="650"/>
                    <a:pt x="693" y="650"/>
                    <a:pt x="693" y="650"/>
                  </a:cubicBezTo>
                  <a:cubicBezTo>
                    <a:pt x="641" y="713"/>
                    <a:pt x="641" y="713"/>
                    <a:pt x="641" y="713"/>
                  </a:cubicBezTo>
                  <a:cubicBezTo>
                    <a:pt x="641" y="755"/>
                    <a:pt x="641" y="755"/>
                    <a:pt x="641" y="755"/>
                  </a:cubicBezTo>
                  <a:cubicBezTo>
                    <a:pt x="578" y="739"/>
                    <a:pt x="578" y="739"/>
                    <a:pt x="578" y="739"/>
                  </a:cubicBezTo>
                  <a:cubicBezTo>
                    <a:pt x="547" y="775"/>
                    <a:pt x="547" y="775"/>
                    <a:pt x="547" y="775"/>
                  </a:cubicBezTo>
                  <a:cubicBezTo>
                    <a:pt x="438" y="734"/>
                    <a:pt x="438" y="734"/>
                    <a:pt x="438" y="734"/>
                  </a:cubicBezTo>
                  <a:cubicBezTo>
                    <a:pt x="380" y="734"/>
                    <a:pt x="380" y="734"/>
                    <a:pt x="380" y="734"/>
                  </a:cubicBezTo>
                  <a:cubicBezTo>
                    <a:pt x="365" y="671"/>
                    <a:pt x="365" y="671"/>
                    <a:pt x="365" y="671"/>
                  </a:cubicBezTo>
                  <a:cubicBezTo>
                    <a:pt x="312" y="671"/>
                    <a:pt x="312" y="671"/>
                    <a:pt x="312" y="671"/>
                  </a:cubicBezTo>
                  <a:cubicBezTo>
                    <a:pt x="297" y="650"/>
                    <a:pt x="297" y="650"/>
                    <a:pt x="297" y="650"/>
                  </a:cubicBezTo>
                  <a:cubicBezTo>
                    <a:pt x="266" y="671"/>
                    <a:pt x="266" y="671"/>
                    <a:pt x="266" y="671"/>
                  </a:cubicBezTo>
                  <a:cubicBezTo>
                    <a:pt x="244" y="729"/>
                    <a:pt x="244" y="729"/>
                    <a:pt x="244" y="729"/>
                  </a:cubicBezTo>
                  <a:cubicBezTo>
                    <a:pt x="213" y="734"/>
                    <a:pt x="213" y="734"/>
                    <a:pt x="213" y="734"/>
                  </a:cubicBezTo>
                  <a:cubicBezTo>
                    <a:pt x="166" y="702"/>
                    <a:pt x="166" y="702"/>
                    <a:pt x="166" y="702"/>
                  </a:cubicBezTo>
                  <a:cubicBezTo>
                    <a:pt x="161" y="703"/>
                    <a:pt x="161" y="703"/>
                    <a:pt x="161" y="703"/>
                  </a:cubicBezTo>
                  <a:cubicBezTo>
                    <a:pt x="135" y="708"/>
                    <a:pt x="135" y="708"/>
                    <a:pt x="135" y="708"/>
                  </a:cubicBezTo>
                  <a:cubicBezTo>
                    <a:pt x="109" y="682"/>
                    <a:pt x="109" y="682"/>
                    <a:pt x="109" y="682"/>
                  </a:cubicBezTo>
                  <a:cubicBezTo>
                    <a:pt x="57" y="692"/>
                    <a:pt x="57" y="692"/>
                    <a:pt x="57" y="692"/>
                  </a:cubicBezTo>
                  <a:cubicBezTo>
                    <a:pt x="5" y="671"/>
                    <a:pt x="5" y="671"/>
                    <a:pt x="5" y="671"/>
                  </a:cubicBezTo>
                  <a:cubicBezTo>
                    <a:pt x="0" y="588"/>
                    <a:pt x="0" y="588"/>
                    <a:pt x="0" y="588"/>
                  </a:cubicBezTo>
                  <a:cubicBezTo>
                    <a:pt x="10" y="489"/>
                    <a:pt x="10" y="489"/>
                    <a:pt x="10" y="489"/>
                  </a:cubicBezTo>
                  <a:cubicBezTo>
                    <a:pt x="36" y="452"/>
                    <a:pt x="36" y="452"/>
                    <a:pt x="36" y="452"/>
                  </a:cubicBezTo>
                  <a:cubicBezTo>
                    <a:pt x="31" y="405"/>
                    <a:pt x="31" y="405"/>
                    <a:pt x="31" y="405"/>
                  </a:cubicBezTo>
                  <a:cubicBezTo>
                    <a:pt x="57" y="363"/>
                    <a:pt x="57" y="363"/>
                    <a:pt x="57" y="363"/>
                  </a:cubicBezTo>
                  <a:cubicBezTo>
                    <a:pt x="46" y="296"/>
                    <a:pt x="46" y="296"/>
                    <a:pt x="46" y="296"/>
                  </a:cubicBezTo>
                  <a:cubicBezTo>
                    <a:pt x="67" y="264"/>
                    <a:pt x="67" y="264"/>
                    <a:pt x="67" y="264"/>
                  </a:cubicBezTo>
                  <a:cubicBezTo>
                    <a:pt x="46" y="228"/>
                    <a:pt x="46" y="228"/>
                    <a:pt x="46" y="228"/>
                  </a:cubicBezTo>
                  <a:cubicBezTo>
                    <a:pt x="41" y="196"/>
                    <a:pt x="41" y="196"/>
                    <a:pt x="41" y="196"/>
                  </a:cubicBezTo>
                  <a:cubicBezTo>
                    <a:pt x="88" y="170"/>
                    <a:pt x="88" y="170"/>
                    <a:pt x="88" y="170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119" y="66"/>
                    <a:pt x="119" y="66"/>
                    <a:pt x="119" y="66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82" y="14"/>
                    <a:pt x="182" y="14"/>
                    <a:pt x="182" y="14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307" y="97"/>
                    <a:pt x="307" y="97"/>
                    <a:pt x="307" y="97"/>
                  </a:cubicBezTo>
                  <a:cubicBezTo>
                    <a:pt x="323" y="144"/>
                    <a:pt x="323" y="144"/>
                    <a:pt x="323" y="144"/>
                  </a:cubicBezTo>
                  <a:cubicBezTo>
                    <a:pt x="401" y="207"/>
                    <a:pt x="401" y="207"/>
                    <a:pt x="401" y="207"/>
                  </a:cubicBezTo>
                  <a:cubicBezTo>
                    <a:pt x="464" y="207"/>
                    <a:pt x="464" y="207"/>
                    <a:pt x="464" y="207"/>
                  </a:cubicBezTo>
                  <a:cubicBezTo>
                    <a:pt x="599" y="113"/>
                    <a:pt x="599" y="113"/>
                    <a:pt x="599" y="113"/>
                  </a:cubicBezTo>
                  <a:cubicBezTo>
                    <a:pt x="662" y="97"/>
                    <a:pt x="662" y="97"/>
                    <a:pt x="662" y="97"/>
                  </a:cubicBezTo>
                  <a:cubicBezTo>
                    <a:pt x="751" y="155"/>
                    <a:pt x="751" y="155"/>
                    <a:pt x="751" y="155"/>
                  </a:cubicBezTo>
                  <a:cubicBezTo>
                    <a:pt x="761" y="118"/>
                    <a:pt x="761" y="118"/>
                    <a:pt x="761" y="118"/>
                  </a:cubicBezTo>
                  <a:cubicBezTo>
                    <a:pt x="797" y="97"/>
                    <a:pt x="797" y="97"/>
                    <a:pt x="797" y="97"/>
                  </a:cubicBezTo>
                  <a:cubicBezTo>
                    <a:pt x="824" y="129"/>
                    <a:pt x="824" y="129"/>
                    <a:pt x="824" y="129"/>
                  </a:cubicBezTo>
                  <a:cubicBezTo>
                    <a:pt x="824" y="207"/>
                    <a:pt x="824" y="207"/>
                    <a:pt x="824" y="207"/>
                  </a:cubicBezTo>
                  <a:cubicBezTo>
                    <a:pt x="826" y="234"/>
                    <a:pt x="826" y="234"/>
                    <a:pt x="826" y="234"/>
                  </a:cubicBezTo>
                  <a:cubicBezTo>
                    <a:pt x="829" y="264"/>
                    <a:pt x="829" y="264"/>
                    <a:pt x="829" y="264"/>
                  </a:cubicBezTo>
                  <a:cubicBezTo>
                    <a:pt x="886" y="275"/>
                    <a:pt x="886" y="275"/>
                    <a:pt x="886" y="275"/>
                  </a:cubicBezTo>
                  <a:cubicBezTo>
                    <a:pt x="928" y="296"/>
                    <a:pt x="928" y="296"/>
                    <a:pt x="928" y="296"/>
                  </a:cubicBezTo>
                  <a:cubicBezTo>
                    <a:pt x="928" y="296"/>
                    <a:pt x="923" y="327"/>
                    <a:pt x="928" y="332"/>
                  </a:cubicBezTo>
                  <a:cubicBezTo>
                    <a:pt x="932" y="336"/>
                    <a:pt x="964" y="343"/>
                    <a:pt x="978" y="346"/>
                  </a:cubicBezTo>
                  <a:lnTo>
                    <a:pt x="954" y="37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" name="อ่างทอง">
              <a:extLst>
                <a:ext uri="{FF2B5EF4-FFF2-40B4-BE49-F238E27FC236}">
                  <a16:creationId xmlns:a16="http://schemas.microsoft.com/office/drawing/2014/main" id="{C54243A6-DD4C-472A-8EA4-00D1A15E7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436" y="3134976"/>
              <a:ext cx="118876" cy="133507"/>
            </a:xfrm>
            <a:custGeom>
              <a:avLst/>
              <a:gdLst>
                <a:gd name="T0" fmla="*/ 271 w 292"/>
                <a:gd name="T1" fmla="*/ 140 h 327"/>
                <a:gd name="T2" fmla="*/ 255 w 292"/>
                <a:gd name="T3" fmla="*/ 192 h 327"/>
                <a:gd name="T4" fmla="*/ 271 w 292"/>
                <a:gd name="T5" fmla="*/ 234 h 327"/>
                <a:gd name="T6" fmla="*/ 271 w 292"/>
                <a:gd name="T7" fmla="*/ 296 h 327"/>
                <a:gd name="T8" fmla="*/ 250 w 292"/>
                <a:gd name="T9" fmla="*/ 327 h 327"/>
                <a:gd name="T10" fmla="*/ 203 w 292"/>
                <a:gd name="T11" fmla="*/ 322 h 327"/>
                <a:gd name="T12" fmla="*/ 208 w 292"/>
                <a:gd name="T13" fmla="*/ 280 h 327"/>
                <a:gd name="T14" fmla="*/ 177 w 292"/>
                <a:gd name="T15" fmla="*/ 265 h 327"/>
                <a:gd name="T16" fmla="*/ 151 w 292"/>
                <a:gd name="T17" fmla="*/ 270 h 327"/>
                <a:gd name="T18" fmla="*/ 115 w 292"/>
                <a:gd name="T19" fmla="*/ 286 h 327"/>
                <a:gd name="T20" fmla="*/ 68 w 292"/>
                <a:gd name="T21" fmla="*/ 275 h 327"/>
                <a:gd name="T22" fmla="*/ 38 w 292"/>
                <a:gd name="T23" fmla="*/ 291 h 327"/>
                <a:gd name="T24" fmla="*/ 36 w 292"/>
                <a:gd name="T25" fmla="*/ 270 h 327"/>
                <a:gd name="T26" fmla="*/ 11 w 292"/>
                <a:gd name="T27" fmla="*/ 237 h 327"/>
                <a:gd name="T28" fmla="*/ 0 w 292"/>
                <a:gd name="T29" fmla="*/ 223 h 327"/>
                <a:gd name="T30" fmla="*/ 10 w 292"/>
                <a:gd name="T31" fmla="*/ 187 h 327"/>
                <a:gd name="T32" fmla="*/ 10 w 292"/>
                <a:gd name="T33" fmla="*/ 155 h 327"/>
                <a:gd name="T34" fmla="*/ 26 w 292"/>
                <a:gd name="T35" fmla="*/ 114 h 327"/>
                <a:gd name="T36" fmla="*/ 5 w 292"/>
                <a:gd name="T37" fmla="*/ 41 h 327"/>
                <a:gd name="T38" fmla="*/ 19 w 292"/>
                <a:gd name="T39" fmla="*/ 0 h 327"/>
                <a:gd name="T40" fmla="*/ 89 w 292"/>
                <a:gd name="T41" fmla="*/ 20 h 327"/>
                <a:gd name="T42" fmla="*/ 120 w 292"/>
                <a:gd name="T43" fmla="*/ 9 h 327"/>
                <a:gd name="T44" fmla="*/ 193 w 292"/>
                <a:gd name="T45" fmla="*/ 67 h 327"/>
                <a:gd name="T46" fmla="*/ 250 w 292"/>
                <a:gd name="T47" fmla="*/ 83 h 327"/>
                <a:gd name="T48" fmla="*/ 250 w 292"/>
                <a:gd name="T49" fmla="*/ 87 h 327"/>
                <a:gd name="T50" fmla="*/ 287 w 292"/>
                <a:gd name="T51" fmla="*/ 124 h 327"/>
                <a:gd name="T52" fmla="*/ 292 w 292"/>
                <a:gd name="T53" fmla="*/ 125 h 327"/>
                <a:gd name="T54" fmla="*/ 271 w 292"/>
                <a:gd name="T55" fmla="*/ 14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2" h="327">
                  <a:moveTo>
                    <a:pt x="271" y="140"/>
                  </a:moveTo>
                  <a:cubicBezTo>
                    <a:pt x="271" y="140"/>
                    <a:pt x="255" y="187"/>
                    <a:pt x="255" y="192"/>
                  </a:cubicBezTo>
                  <a:cubicBezTo>
                    <a:pt x="255" y="197"/>
                    <a:pt x="271" y="234"/>
                    <a:pt x="271" y="234"/>
                  </a:cubicBezTo>
                  <a:cubicBezTo>
                    <a:pt x="271" y="296"/>
                    <a:pt x="271" y="296"/>
                    <a:pt x="271" y="296"/>
                  </a:cubicBezTo>
                  <a:cubicBezTo>
                    <a:pt x="250" y="327"/>
                    <a:pt x="250" y="327"/>
                    <a:pt x="250" y="327"/>
                  </a:cubicBezTo>
                  <a:cubicBezTo>
                    <a:pt x="250" y="327"/>
                    <a:pt x="208" y="327"/>
                    <a:pt x="203" y="322"/>
                  </a:cubicBezTo>
                  <a:cubicBezTo>
                    <a:pt x="198" y="317"/>
                    <a:pt x="208" y="280"/>
                    <a:pt x="208" y="280"/>
                  </a:cubicBezTo>
                  <a:cubicBezTo>
                    <a:pt x="177" y="265"/>
                    <a:pt x="177" y="265"/>
                    <a:pt x="177" y="265"/>
                  </a:cubicBezTo>
                  <a:cubicBezTo>
                    <a:pt x="151" y="270"/>
                    <a:pt x="151" y="270"/>
                    <a:pt x="151" y="270"/>
                  </a:cubicBezTo>
                  <a:cubicBezTo>
                    <a:pt x="115" y="286"/>
                    <a:pt x="115" y="286"/>
                    <a:pt x="115" y="286"/>
                  </a:cubicBezTo>
                  <a:cubicBezTo>
                    <a:pt x="68" y="275"/>
                    <a:pt x="68" y="275"/>
                    <a:pt x="68" y="275"/>
                  </a:cubicBezTo>
                  <a:cubicBezTo>
                    <a:pt x="38" y="291"/>
                    <a:pt x="38" y="291"/>
                    <a:pt x="38" y="291"/>
                  </a:cubicBezTo>
                  <a:cubicBezTo>
                    <a:pt x="36" y="270"/>
                    <a:pt x="36" y="270"/>
                    <a:pt x="36" y="270"/>
                  </a:cubicBezTo>
                  <a:cubicBezTo>
                    <a:pt x="11" y="237"/>
                    <a:pt x="11" y="237"/>
                    <a:pt x="11" y="237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10" y="187"/>
                    <a:pt x="10" y="187"/>
                    <a:pt x="10" y="187"/>
                  </a:cubicBezTo>
                  <a:cubicBezTo>
                    <a:pt x="10" y="155"/>
                    <a:pt x="10" y="155"/>
                    <a:pt x="10" y="155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0" y="87"/>
                    <a:pt x="250" y="87"/>
                    <a:pt x="250" y="87"/>
                  </a:cubicBezTo>
                  <a:cubicBezTo>
                    <a:pt x="287" y="124"/>
                    <a:pt x="287" y="124"/>
                    <a:pt x="287" y="124"/>
                  </a:cubicBezTo>
                  <a:cubicBezTo>
                    <a:pt x="292" y="125"/>
                    <a:pt x="292" y="125"/>
                    <a:pt x="292" y="125"/>
                  </a:cubicBezTo>
                  <a:lnTo>
                    <a:pt x="271" y="14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" name="สระบุรี">
              <a:extLst>
                <a:ext uri="{FF2B5EF4-FFF2-40B4-BE49-F238E27FC236}">
                  <a16:creationId xmlns:a16="http://schemas.microsoft.com/office/drawing/2014/main" id="{02BB743E-AC27-463A-9D5F-0A2DDA4DA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9943" y="3043533"/>
              <a:ext cx="320050" cy="298104"/>
            </a:xfrm>
            <a:custGeom>
              <a:avLst/>
              <a:gdLst>
                <a:gd name="T0" fmla="*/ 689 w 783"/>
                <a:gd name="T1" fmla="*/ 229 h 730"/>
                <a:gd name="T2" fmla="*/ 558 w 783"/>
                <a:gd name="T3" fmla="*/ 266 h 730"/>
                <a:gd name="T4" fmla="*/ 569 w 783"/>
                <a:gd name="T5" fmla="*/ 344 h 730"/>
                <a:gd name="T6" fmla="*/ 553 w 783"/>
                <a:gd name="T7" fmla="*/ 438 h 730"/>
                <a:gd name="T8" fmla="*/ 595 w 783"/>
                <a:gd name="T9" fmla="*/ 516 h 730"/>
                <a:gd name="T10" fmla="*/ 564 w 783"/>
                <a:gd name="T11" fmla="*/ 563 h 730"/>
                <a:gd name="T12" fmla="*/ 569 w 783"/>
                <a:gd name="T13" fmla="*/ 620 h 730"/>
                <a:gd name="T14" fmla="*/ 512 w 783"/>
                <a:gd name="T15" fmla="*/ 620 h 730"/>
                <a:gd name="T16" fmla="*/ 439 w 783"/>
                <a:gd name="T17" fmla="*/ 641 h 730"/>
                <a:gd name="T18" fmla="*/ 351 w 783"/>
                <a:gd name="T19" fmla="*/ 684 h 730"/>
                <a:gd name="T20" fmla="*/ 345 w 783"/>
                <a:gd name="T21" fmla="*/ 711 h 730"/>
                <a:gd name="T22" fmla="*/ 266 w 783"/>
                <a:gd name="T23" fmla="*/ 709 h 730"/>
                <a:gd name="T24" fmla="*/ 225 w 783"/>
                <a:gd name="T25" fmla="*/ 662 h 730"/>
                <a:gd name="T26" fmla="*/ 196 w 783"/>
                <a:gd name="T27" fmla="*/ 600 h 730"/>
                <a:gd name="T28" fmla="*/ 173 w 783"/>
                <a:gd name="T29" fmla="*/ 573 h 730"/>
                <a:gd name="T30" fmla="*/ 162 w 783"/>
                <a:gd name="T31" fmla="*/ 479 h 730"/>
                <a:gd name="T32" fmla="*/ 193 w 783"/>
                <a:gd name="T33" fmla="*/ 432 h 730"/>
                <a:gd name="T34" fmla="*/ 110 w 783"/>
                <a:gd name="T35" fmla="*/ 422 h 730"/>
                <a:gd name="T36" fmla="*/ 37 w 783"/>
                <a:gd name="T37" fmla="*/ 438 h 730"/>
                <a:gd name="T38" fmla="*/ 25 w 783"/>
                <a:gd name="T39" fmla="*/ 358 h 730"/>
                <a:gd name="T40" fmla="*/ 70 w 783"/>
                <a:gd name="T41" fmla="*/ 321 h 730"/>
                <a:gd name="T42" fmla="*/ 110 w 783"/>
                <a:gd name="T43" fmla="*/ 239 h 730"/>
                <a:gd name="T44" fmla="*/ 193 w 783"/>
                <a:gd name="T45" fmla="*/ 219 h 730"/>
                <a:gd name="T46" fmla="*/ 266 w 783"/>
                <a:gd name="T47" fmla="*/ 250 h 730"/>
                <a:gd name="T48" fmla="*/ 334 w 783"/>
                <a:gd name="T49" fmla="*/ 271 h 730"/>
                <a:gd name="T50" fmla="*/ 444 w 783"/>
                <a:gd name="T51" fmla="*/ 250 h 730"/>
                <a:gd name="T52" fmla="*/ 454 w 783"/>
                <a:gd name="T53" fmla="*/ 146 h 730"/>
                <a:gd name="T54" fmla="*/ 517 w 783"/>
                <a:gd name="T55" fmla="*/ 135 h 730"/>
                <a:gd name="T56" fmla="*/ 626 w 783"/>
                <a:gd name="T57" fmla="*/ 119 h 730"/>
                <a:gd name="T58" fmla="*/ 684 w 783"/>
                <a:gd name="T59" fmla="*/ 62 h 730"/>
                <a:gd name="T60" fmla="*/ 710 w 783"/>
                <a:gd name="T61" fmla="*/ 0 h 730"/>
                <a:gd name="T62" fmla="*/ 783 w 783"/>
                <a:gd name="T63" fmla="*/ 17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3" h="730">
                  <a:moveTo>
                    <a:pt x="783" y="172"/>
                  </a:moveTo>
                  <a:cubicBezTo>
                    <a:pt x="689" y="229"/>
                    <a:pt x="689" y="229"/>
                    <a:pt x="689" y="229"/>
                  </a:cubicBezTo>
                  <a:cubicBezTo>
                    <a:pt x="637" y="286"/>
                    <a:pt x="637" y="286"/>
                    <a:pt x="637" y="286"/>
                  </a:cubicBezTo>
                  <a:cubicBezTo>
                    <a:pt x="558" y="266"/>
                    <a:pt x="558" y="266"/>
                    <a:pt x="558" y="266"/>
                  </a:cubicBezTo>
                  <a:cubicBezTo>
                    <a:pt x="548" y="292"/>
                    <a:pt x="548" y="292"/>
                    <a:pt x="548" y="292"/>
                  </a:cubicBezTo>
                  <a:cubicBezTo>
                    <a:pt x="569" y="344"/>
                    <a:pt x="569" y="344"/>
                    <a:pt x="569" y="344"/>
                  </a:cubicBezTo>
                  <a:cubicBezTo>
                    <a:pt x="574" y="412"/>
                    <a:pt x="574" y="412"/>
                    <a:pt x="574" y="412"/>
                  </a:cubicBezTo>
                  <a:cubicBezTo>
                    <a:pt x="553" y="438"/>
                    <a:pt x="553" y="438"/>
                    <a:pt x="553" y="438"/>
                  </a:cubicBezTo>
                  <a:cubicBezTo>
                    <a:pt x="548" y="469"/>
                    <a:pt x="548" y="469"/>
                    <a:pt x="548" y="469"/>
                  </a:cubicBezTo>
                  <a:cubicBezTo>
                    <a:pt x="595" y="516"/>
                    <a:pt x="595" y="516"/>
                    <a:pt x="595" y="516"/>
                  </a:cubicBezTo>
                  <a:cubicBezTo>
                    <a:pt x="585" y="558"/>
                    <a:pt x="585" y="558"/>
                    <a:pt x="585" y="558"/>
                  </a:cubicBezTo>
                  <a:cubicBezTo>
                    <a:pt x="564" y="563"/>
                    <a:pt x="564" y="563"/>
                    <a:pt x="564" y="563"/>
                  </a:cubicBezTo>
                  <a:cubicBezTo>
                    <a:pt x="558" y="589"/>
                    <a:pt x="558" y="589"/>
                    <a:pt x="558" y="589"/>
                  </a:cubicBezTo>
                  <a:cubicBezTo>
                    <a:pt x="569" y="620"/>
                    <a:pt x="569" y="620"/>
                    <a:pt x="569" y="620"/>
                  </a:cubicBezTo>
                  <a:cubicBezTo>
                    <a:pt x="538" y="641"/>
                    <a:pt x="538" y="641"/>
                    <a:pt x="538" y="641"/>
                  </a:cubicBezTo>
                  <a:cubicBezTo>
                    <a:pt x="512" y="620"/>
                    <a:pt x="512" y="620"/>
                    <a:pt x="512" y="620"/>
                  </a:cubicBezTo>
                  <a:cubicBezTo>
                    <a:pt x="433" y="578"/>
                    <a:pt x="433" y="578"/>
                    <a:pt x="433" y="578"/>
                  </a:cubicBezTo>
                  <a:cubicBezTo>
                    <a:pt x="439" y="641"/>
                    <a:pt x="439" y="641"/>
                    <a:pt x="439" y="641"/>
                  </a:cubicBezTo>
                  <a:cubicBezTo>
                    <a:pt x="386" y="688"/>
                    <a:pt x="386" y="688"/>
                    <a:pt x="386" y="688"/>
                  </a:cubicBezTo>
                  <a:cubicBezTo>
                    <a:pt x="351" y="684"/>
                    <a:pt x="351" y="684"/>
                    <a:pt x="351" y="684"/>
                  </a:cubicBezTo>
                  <a:cubicBezTo>
                    <a:pt x="345" y="683"/>
                    <a:pt x="345" y="683"/>
                    <a:pt x="345" y="683"/>
                  </a:cubicBezTo>
                  <a:cubicBezTo>
                    <a:pt x="345" y="711"/>
                    <a:pt x="345" y="711"/>
                    <a:pt x="345" y="711"/>
                  </a:cubicBezTo>
                  <a:cubicBezTo>
                    <a:pt x="293" y="719"/>
                    <a:pt x="293" y="719"/>
                    <a:pt x="293" y="719"/>
                  </a:cubicBezTo>
                  <a:cubicBezTo>
                    <a:pt x="266" y="709"/>
                    <a:pt x="266" y="709"/>
                    <a:pt x="266" y="709"/>
                  </a:cubicBezTo>
                  <a:cubicBezTo>
                    <a:pt x="225" y="730"/>
                    <a:pt x="225" y="730"/>
                    <a:pt x="225" y="730"/>
                  </a:cubicBezTo>
                  <a:cubicBezTo>
                    <a:pt x="225" y="662"/>
                    <a:pt x="225" y="662"/>
                    <a:pt x="225" y="662"/>
                  </a:cubicBezTo>
                  <a:cubicBezTo>
                    <a:pt x="188" y="636"/>
                    <a:pt x="188" y="636"/>
                    <a:pt x="188" y="636"/>
                  </a:cubicBezTo>
                  <a:cubicBezTo>
                    <a:pt x="196" y="600"/>
                    <a:pt x="196" y="600"/>
                    <a:pt x="196" y="600"/>
                  </a:cubicBezTo>
                  <a:cubicBezTo>
                    <a:pt x="199" y="589"/>
                    <a:pt x="199" y="589"/>
                    <a:pt x="199" y="589"/>
                  </a:cubicBezTo>
                  <a:cubicBezTo>
                    <a:pt x="173" y="573"/>
                    <a:pt x="173" y="573"/>
                    <a:pt x="173" y="573"/>
                  </a:cubicBezTo>
                  <a:cubicBezTo>
                    <a:pt x="183" y="505"/>
                    <a:pt x="183" y="505"/>
                    <a:pt x="183" y="505"/>
                  </a:cubicBezTo>
                  <a:cubicBezTo>
                    <a:pt x="162" y="479"/>
                    <a:pt x="162" y="479"/>
                    <a:pt x="162" y="479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32"/>
                    <a:pt x="193" y="432"/>
                    <a:pt x="193" y="432"/>
                  </a:cubicBezTo>
                  <a:cubicBezTo>
                    <a:pt x="136" y="432"/>
                    <a:pt x="136" y="432"/>
                    <a:pt x="136" y="432"/>
                  </a:cubicBezTo>
                  <a:cubicBezTo>
                    <a:pt x="110" y="422"/>
                    <a:pt x="110" y="422"/>
                    <a:pt x="110" y="422"/>
                  </a:cubicBezTo>
                  <a:cubicBezTo>
                    <a:pt x="94" y="443"/>
                    <a:pt x="94" y="443"/>
                    <a:pt x="94" y="443"/>
                  </a:cubicBezTo>
                  <a:cubicBezTo>
                    <a:pt x="37" y="438"/>
                    <a:pt x="37" y="438"/>
                    <a:pt x="37" y="438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25" y="358"/>
                    <a:pt x="25" y="358"/>
                    <a:pt x="25" y="358"/>
                  </a:cubicBezTo>
                  <a:cubicBezTo>
                    <a:pt x="37" y="359"/>
                    <a:pt x="37" y="359"/>
                    <a:pt x="37" y="359"/>
                  </a:cubicBezTo>
                  <a:cubicBezTo>
                    <a:pt x="70" y="321"/>
                    <a:pt x="70" y="321"/>
                    <a:pt x="70" y="321"/>
                  </a:cubicBezTo>
                  <a:cubicBezTo>
                    <a:pt x="94" y="292"/>
                    <a:pt x="94" y="292"/>
                    <a:pt x="94" y="292"/>
                  </a:cubicBezTo>
                  <a:cubicBezTo>
                    <a:pt x="110" y="239"/>
                    <a:pt x="110" y="239"/>
                    <a:pt x="110" y="239"/>
                  </a:cubicBezTo>
                  <a:cubicBezTo>
                    <a:pt x="167" y="208"/>
                    <a:pt x="167" y="208"/>
                    <a:pt x="167" y="208"/>
                  </a:cubicBezTo>
                  <a:cubicBezTo>
                    <a:pt x="167" y="208"/>
                    <a:pt x="188" y="219"/>
                    <a:pt x="193" y="219"/>
                  </a:cubicBezTo>
                  <a:cubicBezTo>
                    <a:pt x="240" y="219"/>
                    <a:pt x="240" y="219"/>
                    <a:pt x="240" y="219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98" y="250"/>
                    <a:pt x="298" y="250"/>
                    <a:pt x="298" y="250"/>
                  </a:cubicBezTo>
                  <a:cubicBezTo>
                    <a:pt x="334" y="271"/>
                    <a:pt x="334" y="271"/>
                    <a:pt x="334" y="271"/>
                  </a:cubicBezTo>
                  <a:cubicBezTo>
                    <a:pt x="402" y="229"/>
                    <a:pt x="402" y="229"/>
                    <a:pt x="402" y="229"/>
                  </a:cubicBezTo>
                  <a:cubicBezTo>
                    <a:pt x="444" y="250"/>
                    <a:pt x="444" y="250"/>
                    <a:pt x="444" y="250"/>
                  </a:cubicBezTo>
                  <a:cubicBezTo>
                    <a:pt x="465" y="182"/>
                    <a:pt x="465" y="182"/>
                    <a:pt x="465" y="182"/>
                  </a:cubicBezTo>
                  <a:cubicBezTo>
                    <a:pt x="454" y="146"/>
                    <a:pt x="454" y="146"/>
                    <a:pt x="454" y="146"/>
                  </a:cubicBezTo>
                  <a:cubicBezTo>
                    <a:pt x="475" y="125"/>
                    <a:pt x="475" y="125"/>
                    <a:pt x="475" y="125"/>
                  </a:cubicBezTo>
                  <a:cubicBezTo>
                    <a:pt x="517" y="135"/>
                    <a:pt x="517" y="135"/>
                    <a:pt x="517" y="135"/>
                  </a:cubicBezTo>
                  <a:cubicBezTo>
                    <a:pt x="548" y="114"/>
                    <a:pt x="548" y="114"/>
                    <a:pt x="548" y="114"/>
                  </a:cubicBezTo>
                  <a:cubicBezTo>
                    <a:pt x="626" y="119"/>
                    <a:pt x="626" y="119"/>
                    <a:pt x="626" y="119"/>
                  </a:cubicBezTo>
                  <a:cubicBezTo>
                    <a:pt x="637" y="73"/>
                    <a:pt x="637" y="73"/>
                    <a:pt x="637" y="73"/>
                  </a:cubicBezTo>
                  <a:cubicBezTo>
                    <a:pt x="684" y="62"/>
                    <a:pt x="684" y="62"/>
                    <a:pt x="684" y="62"/>
                  </a:cubicBezTo>
                  <a:cubicBezTo>
                    <a:pt x="705" y="36"/>
                    <a:pt x="705" y="36"/>
                    <a:pt x="705" y="36"/>
                  </a:cubicBezTo>
                  <a:cubicBezTo>
                    <a:pt x="710" y="0"/>
                    <a:pt x="710" y="0"/>
                    <a:pt x="710" y="0"/>
                  </a:cubicBezTo>
                  <a:cubicBezTo>
                    <a:pt x="746" y="0"/>
                    <a:pt x="746" y="0"/>
                    <a:pt x="746" y="0"/>
                  </a:cubicBezTo>
                  <a:lnTo>
                    <a:pt x="783" y="17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" name="สุพรรณบุรี">
              <a:extLst>
                <a:ext uri="{FF2B5EF4-FFF2-40B4-BE49-F238E27FC236}">
                  <a16:creationId xmlns:a16="http://schemas.microsoft.com/office/drawing/2014/main" id="{C715CA5F-0C5C-4609-AC3D-3AFFA8571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243" y="3030731"/>
              <a:ext cx="360285" cy="380402"/>
            </a:xfrm>
            <a:custGeom>
              <a:avLst/>
              <a:gdLst>
                <a:gd name="T0" fmla="*/ 882 w 882"/>
                <a:gd name="T1" fmla="*/ 689 h 933"/>
                <a:gd name="T2" fmla="*/ 856 w 882"/>
                <a:gd name="T3" fmla="*/ 751 h 933"/>
                <a:gd name="T4" fmla="*/ 840 w 882"/>
                <a:gd name="T5" fmla="*/ 803 h 933"/>
                <a:gd name="T6" fmla="*/ 757 w 882"/>
                <a:gd name="T7" fmla="*/ 856 h 933"/>
                <a:gd name="T8" fmla="*/ 559 w 882"/>
                <a:gd name="T9" fmla="*/ 871 h 933"/>
                <a:gd name="T10" fmla="*/ 466 w 882"/>
                <a:gd name="T11" fmla="*/ 914 h 933"/>
                <a:gd name="T12" fmla="*/ 423 w 882"/>
                <a:gd name="T13" fmla="*/ 824 h 933"/>
                <a:gd name="T14" fmla="*/ 480 w 882"/>
                <a:gd name="T15" fmla="*/ 522 h 933"/>
                <a:gd name="T16" fmla="*/ 454 w 882"/>
                <a:gd name="T17" fmla="*/ 428 h 933"/>
                <a:gd name="T18" fmla="*/ 444 w 882"/>
                <a:gd name="T19" fmla="*/ 350 h 933"/>
                <a:gd name="T20" fmla="*/ 345 w 882"/>
                <a:gd name="T21" fmla="*/ 230 h 933"/>
                <a:gd name="T22" fmla="*/ 256 w 882"/>
                <a:gd name="T23" fmla="*/ 318 h 933"/>
                <a:gd name="T24" fmla="*/ 147 w 882"/>
                <a:gd name="T25" fmla="*/ 324 h 933"/>
                <a:gd name="T26" fmla="*/ 74 w 882"/>
                <a:gd name="T27" fmla="*/ 277 h 933"/>
                <a:gd name="T28" fmla="*/ 32 w 882"/>
                <a:gd name="T29" fmla="*/ 172 h 933"/>
                <a:gd name="T30" fmla="*/ 1 w 882"/>
                <a:gd name="T31" fmla="*/ 78 h 933"/>
                <a:gd name="T32" fmla="*/ 22 w 882"/>
                <a:gd name="T33" fmla="*/ 21 h 933"/>
                <a:gd name="T34" fmla="*/ 68 w 882"/>
                <a:gd name="T35" fmla="*/ 21 h 933"/>
                <a:gd name="T36" fmla="*/ 136 w 882"/>
                <a:gd name="T37" fmla="*/ 84 h 933"/>
                <a:gd name="T38" fmla="*/ 303 w 882"/>
                <a:gd name="T39" fmla="*/ 125 h 933"/>
                <a:gd name="T40" fmla="*/ 397 w 882"/>
                <a:gd name="T41" fmla="*/ 105 h 933"/>
                <a:gd name="T42" fmla="*/ 454 w 882"/>
                <a:gd name="T43" fmla="*/ 136 h 933"/>
                <a:gd name="T44" fmla="*/ 653 w 882"/>
                <a:gd name="T45" fmla="*/ 151 h 933"/>
                <a:gd name="T46" fmla="*/ 720 w 882"/>
                <a:gd name="T47" fmla="*/ 125 h 933"/>
                <a:gd name="T48" fmla="*/ 757 w 882"/>
                <a:gd name="T49" fmla="*/ 151 h 933"/>
                <a:gd name="T50" fmla="*/ 830 w 882"/>
                <a:gd name="T51" fmla="*/ 172 h 933"/>
                <a:gd name="T52" fmla="*/ 819 w 882"/>
                <a:gd name="T53" fmla="*/ 214 h 933"/>
                <a:gd name="T54" fmla="*/ 823 w 882"/>
                <a:gd name="T55" fmla="*/ 257 h 933"/>
                <a:gd name="T56" fmla="*/ 830 w 882"/>
                <a:gd name="T57" fmla="*/ 371 h 933"/>
                <a:gd name="T58" fmla="*/ 814 w 882"/>
                <a:gd name="T59" fmla="*/ 444 h 933"/>
                <a:gd name="T60" fmla="*/ 815 w 882"/>
                <a:gd name="T61" fmla="*/ 494 h 933"/>
                <a:gd name="T62" fmla="*/ 842 w 882"/>
                <a:gd name="T63" fmla="*/ 548 h 933"/>
                <a:gd name="T64" fmla="*/ 882 w 882"/>
                <a:gd name="T65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2" h="933">
                  <a:moveTo>
                    <a:pt x="882" y="621"/>
                  </a:moveTo>
                  <a:cubicBezTo>
                    <a:pt x="882" y="689"/>
                    <a:pt x="882" y="689"/>
                    <a:pt x="882" y="689"/>
                  </a:cubicBezTo>
                  <a:cubicBezTo>
                    <a:pt x="856" y="715"/>
                    <a:pt x="856" y="715"/>
                    <a:pt x="856" y="715"/>
                  </a:cubicBezTo>
                  <a:cubicBezTo>
                    <a:pt x="856" y="751"/>
                    <a:pt x="856" y="751"/>
                    <a:pt x="856" y="751"/>
                  </a:cubicBezTo>
                  <a:cubicBezTo>
                    <a:pt x="843" y="793"/>
                    <a:pt x="843" y="793"/>
                    <a:pt x="843" y="793"/>
                  </a:cubicBezTo>
                  <a:cubicBezTo>
                    <a:pt x="840" y="803"/>
                    <a:pt x="840" y="803"/>
                    <a:pt x="840" y="803"/>
                  </a:cubicBezTo>
                  <a:cubicBezTo>
                    <a:pt x="819" y="817"/>
                    <a:pt x="819" y="817"/>
                    <a:pt x="819" y="817"/>
                  </a:cubicBezTo>
                  <a:cubicBezTo>
                    <a:pt x="757" y="856"/>
                    <a:pt x="757" y="856"/>
                    <a:pt x="757" y="856"/>
                  </a:cubicBezTo>
                  <a:cubicBezTo>
                    <a:pt x="658" y="845"/>
                    <a:pt x="658" y="845"/>
                    <a:pt x="658" y="845"/>
                  </a:cubicBezTo>
                  <a:cubicBezTo>
                    <a:pt x="559" y="871"/>
                    <a:pt x="559" y="871"/>
                    <a:pt x="559" y="871"/>
                  </a:cubicBezTo>
                  <a:cubicBezTo>
                    <a:pt x="492" y="933"/>
                    <a:pt x="492" y="933"/>
                    <a:pt x="492" y="933"/>
                  </a:cubicBezTo>
                  <a:cubicBezTo>
                    <a:pt x="466" y="914"/>
                    <a:pt x="466" y="914"/>
                    <a:pt x="466" y="914"/>
                  </a:cubicBezTo>
                  <a:cubicBezTo>
                    <a:pt x="444" y="897"/>
                    <a:pt x="444" y="897"/>
                    <a:pt x="444" y="897"/>
                  </a:cubicBezTo>
                  <a:cubicBezTo>
                    <a:pt x="423" y="824"/>
                    <a:pt x="423" y="824"/>
                    <a:pt x="423" y="824"/>
                  </a:cubicBezTo>
                  <a:cubicBezTo>
                    <a:pt x="423" y="824"/>
                    <a:pt x="470" y="777"/>
                    <a:pt x="475" y="777"/>
                  </a:cubicBezTo>
                  <a:cubicBezTo>
                    <a:pt x="480" y="777"/>
                    <a:pt x="480" y="522"/>
                    <a:pt x="480" y="522"/>
                  </a:cubicBezTo>
                  <a:cubicBezTo>
                    <a:pt x="449" y="485"/>
                    <a:pt x="449" y="485"/>
                    <a:pt x="449" y="485"/>
                  </a:cubicBezTo>
                  <a:cubicBezTo>
                    <a:pt x="454" y="428"/>
                    <a:pt x="454" y="428"/>
                    <a:pt x="454" y="428"/>
                  </a:cubicBezTo>
                  <a:cubicBezTo>
                    <a:pt x="480" y="407"/>
                    <a:pt x="480" y="407"/>
                    <a:pt x="480" y="407"/>
                  </a:cubicBezTo>
                  <a:cubicBezTo>
                    <a:pt x="444" y="350"/>
                    <a:pt x="444" y="350"/>
                    <a:pt x="444" y="350"/>
                  </a:cubicBezTo>
                  <a:cubicBezTo>
                    <a:pt x="381" y="318"/>
                    <a:pt x="381" y="318"/>
                    <a:pt x="381" y="318"/>
                  </a:cubicBezTo>
                  <a:cubicBezTo>
                    <a:pt x="345" y="230"/>
                    <a:pt x="345" y="230"/>
                    <a:pt x="345" y="230"/>
                  </a:cubicBezTo>
                  <a:cubicBezTo>
                    <a:pt x="267" y="266"/>
                    <a:pt x="267" y="266"/>
                    <a:pt x="267" y="266"/>
                  </a:cubicBezTo>
                  <a:cubicBezTo>
                    <a:pt x="256" y="318"/>
                    <a:pt x="256" y="318"/>
                    <a:pt x="256" y="318"/>
                  </a:cubicBezTo>
                  <a:cubicBezTo>
                    <a:pt x="204" y="344"/>
                    <a:pt x="204" y="344"/>
                    <a:pt x="204" y="344"/>
                  </a:cubicBezTo>
                  <a:cubicBezTo>
                    <a:pt x="147" y="324"/>
                    <a:pt x="147" y="324"/>
                    <a:pt x="147" y="324"/>
                  </a:cubicBezTo>
                  <a:cubicBezTo>
                    <a:pt x="121" y="277"/>
                    <a:pt x="121" y="277"/>
                    <a:pt x="121" y="277"/>
                  </a:cubicBezTo>
                  <a:cubicBezTo>
                    <a:pt x="74" y="277"/>
                    <a:pt x="74" y="277"/>
                    <a:pt x="74" y="277"/>
                  </a:cubicBezTo>
                  <a:cubicBezTo>
                    <a:pt x="6" y="214"/>
                    <a:pt x="6" y="214"/>
                    <a:pt x="6" y="214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121" y="21"/>
                    <a:pt x="121" y="21"/>
                    <a:pt x="121" y="21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94" y="84"/>
                    <a:pt x="194" y="84"/>
                    <a:pt x="194" y="84"/>
                  </a:cubicBezTo>
                  <a:cubicBezTo>
                    <a:pt x="303" y="125"/>
                    <a:pt x="303" y="125"/>
                    <a:pt x="303" y="125"/>
                  </a:cubicBezTo>
                  <a:cubicBezTo>
                    <a:pt x="334" y="89"/>
                    <a:pt x="334" y="89"/>
                    <a:pt x="334" y="89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7" y="102"/>
                    <a:pt x="397" y="102"/>
                    <a:pt x="397" y="102"/>
                  </a:cubicBezTo>
                  <a:cubicBezTo>
                    <a:pt x="454" y="136"/>
                    <a:pt x="454" y="136"/>
                    <a:pt x="454" y="136"/>
                  </a:cubicBezTo>
                  <a:cubicBezTo>
                    <a:pt x="564" y="162"/>
                    <a:pt x="564" y="162"/>
                    <a:pt x="564" y="162"/>
                  </a:cubicBezTo>
                  <a:cubicBezTo>
                    <a:pt x="653" y="151"/>
                    <a:pt x="653" y="151"/>
                    <a:pt x="653" y="151"/>
                  </a:cubicBezTo>
                  <a:cubicBezTo>
                    <a:pt x="668" y="110"/>
                    <a:pt x="668" y="110"/>
                    <a:pt x="668" y="110"/>
                  </a:cubicBezTo>
                  <a:cubicBezTo>
                    <a:pt x="720" y="125"/>
                    <a:pt x="720" y="125"/>
                    <a:pt x="720" y="125"/>
                  </a:cubicBezTo>
                  <a:cubicBezTo>
                    <a:pt x="755" y="150"/>
                    <a:pt x="755" y="150"/>
                    <a:pt x="755" y="150"/>
                  </a:cubicBezTo>
                  <a:cubicBezTo>
                    <a:pt x="757" y="151"/>
                    <a:pt x="757" y="151"/>
                    <a:pt x="757" y="151"/>
                  </a:cubicBezTo>
                  <a:cubicBezTo>
                    <a:pt x="788" y="130"/>
                    <a:pt x="788" y="130"/>
                    <a:pt x="788" y="130"/>
                  </a:cubicBezTo>
                  <a:cubicBezTo>
                    <a:pt x="830" y="172"/>
                    <a:pt x="830" y="172"/>
                    <a:pt x="830" y="172"/>
                  </a:cubicBezTo>
                  <a:cubicBezTo>
                    <a:pt x="827" y="186"/>
                    <a:pt x="827" y="186"/>
                    <a:pt x="827" y="186"/>
                  </a:cubicBezTo>
                  <a:cubicBezTo>
                    <a:pt x="819" y="214"/>
                    <a:pt x="819" y="214"/>
                    <a:pt x="819" y="214"/>
                  </a:cubicBezTo>
                  <a:cubicBezTo>
                    <a:pt x="825" y="251"/>
                    <a:pt x="825" y="251"/>
                    <a:pt x="825" y="251"/>
                  </a:cubicBezTo>
                  <a:cubicBezTo>
                    <a:pt x="823" y="257"/>
                    <a:pt x="823" y="257"/>
                    <a:pt x="823" y="257"/>
                  </a:cubicBezTo>
                  <a:cubicBezTo>
                    <a:pt x="809" y="298"/>
                    <a:pt x="809" y="298"/>
                    <a:pt x="809" y="298"/>
                  </a:cubicBezTo>
                  <a:cubicBezTo>
                    <a:pt x="830" y="371"/>
                    <a:pt x="830" y="371"/>
                    <a:pt x="830" y="371"/>
                  </a:cubicBezTo>
                  <a:cubicBezTo>
                    <a:pt x="814" y="412"/>
                    <a:pt x="814" y="412"/>
                    <a:pt x="814" y="412"/>
                  </a:cubicBezTo>
                  <a:cubicBezTo>
                    <a:pt x="814" y="444"/>
                    <a:pt x="814" y="444"/>
                    <a:pt x="814" y="444"/>
                  </a:cubicBezTo>
                  <a:cubicBezTo>
                    <a:pt x="804" y="480"/>
                    <a:pt x="804" y="480"/>
                    <a:pt x="804" y="480"/>
                  </a:cubicBezTo>
                  <a:cubicBezTo>
                    <a:pt x="815" y="494"/>
                    <a:pt x="815" y="494"/>
                    <a:pt x="815" y="494"/>
                  </a:cubicBezTo>
                  <a:cubicBezTo>
                    <a:pt x="840" y="527"/>
                    <a:pt x="840" y="527"/>
                    <a:pt x="840" y="527"/>
                  </a:cubicBezTo>
                  <a:cubicBezTo>
                    <a:pt x="842" y="548"/>
                    <a:pt x="842" y="548"/>
                    <a:pt x="842" y="548"/>
                  </a:cubicBezTo>
                  <a:cubicBezTo>
                    <a:pt x="846" y="579"/>
                    <a:pt x="846" y="579"/>
                    <a:pt x="846" y="579"/>
                  </a:cubicBezTo>
                  <a:lnTo>
                    <a:pt x="882" y="6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" name="สุโขทัย">
              <a:extLst>
                <a:ext uri="{FF2B5EF4-FFF2-40B4-BE49-F238E27FC236}">
                  <a16:creationId xmlns:a16="http://schemas.microsoft.com/office/drawing/2014/main" id="{6BAC4679-8165-413E-B57B-9B73393F0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045" y="1999257"/>
              <a:ext cx="285301" cy="427952"/>
            </a:xfrm>
            <a:custGeom>
              <a:avLst/>
              <a:gdLst>
                <a:gd name="T0" fmla="*/ 699 w 699"/>
                <a:gd name="T1" fmla="*/ 845 h 1048"/>
                <a:gd name="T2" fmla="*/ 610 w 699"/>
                <a:gd name="T3" fmla="*/ 860 h 1048"/>
                <a:gd name="T4" fmla="*/ 558 w 699"/>
                <a:gd name="T5" fmla="*/ 892 h 1048"/>
                <a:gd name="T6" fmla="*/ 516 w 699"/>
                <a:gd name="T7" fmla="*/ 949 h 1048"/>
                <a:gd name="T8" fmla="*/ 485 w 699"/>
                <a:gd name="T9" fmla="*/ 1020 h 1048"/>
                <a:gd name="T10" fmla="*/ 464 w 699"/>
                <a:gd name="T11" fmla="*/ 1012 h 1048"/>
                <a:gd name="T12" fmla="*/ 375 w 699"/>
                <a:gd name="T13" fmla="*/ 996 h 1048"/>
                <a:gd name="T14" fmla="*/ 266 w 699"/>
                <a:gd name="T15" fmla="*/ 980 h 1048"/>
                <a:gd name="T16" fmla="*/ 224 w 699"/>
                <a:gd name="T17" fmla="*/ 892 h 1048"/>
                <a:gd name="T18" fmla="*/ 193 w 699"/>
                <a:gd name="T19" fmla="*/ 913 h 1048"/>
                <a:gd name="T20" fmla="*/ 151 w 699"/>
                <a:gd name="T21" fmla="*/ 840 h 1048"/>
                <a:gd name="T22" fmla="*/ 151 w 699"/>
                <a:gd name="T23" fmla="*/ 834 h 1048"/>
                <a:gd name="T24" fmla="*/ 125 w 699"/>
                <a:gd name="T25" fmla="*/ 777 h 1048"/>
                <a:gd name="T26" fmla="*/ 63 w 699"/>
                <a:gd name="T27" fmla="*/ 725 h 1048"/>
                <a:gd name="T28" fmla="*/ 42 w 699"/>
                <a:gd name="T29" fmla="*/ 673 h 1048"/>
                <a:gd name="T30" fmla="*/ 0 w 699"/>
                <a:gd name="T31" fmla="*/ 626 h 1048"/>
                <a:gd name="T32" fmla="*/ 10 w 699"/>
                <a:gd name="T33" fmla="*/ 516 h 1048"/>
                <a:gd name="T34" fmla="*/ 120 w 699"/>
                <a:gd name="T35" fmla="*/ 516 h 1048"/>
                <a:gd name="T36" fmla="*/ 136 w 699"/>
                <a:gd name="T37" fmla="*/ 428 h 1048"/>
                <a:gd name="T38" fmla="*/ 104 w 699"/>
                <a:gd name="T39" fmla="*/ 360 h 1048"/>
                <a:gd name="T40" fmla="*/ 104 w 699"/>
                <a:gd name="T41" fmla="*/ 276 h 1048"/>
                <a:gd name="T42" fmla="*/ 120 w 699"/>
                <a:gd name="T43" fmla="*/ 209 h 1048"/>
                <a:gd name="T44" fmla="*/ 136 w 699"/>
                <a:gd name="T45" fmla="*/ 120 h 1048"/>
                <a:gd name="T46" fmla="*/ 130 w 699"/>
                <a:gd name="T47" fmla="*/ 87 h 1048"/>
                <a:gd name="T48" fmla="*/ 250 w 699"/>
                <a:gd name="T49" fmla="*/ 0 h 1048"/>
                <a:gd name="T50" fmla="*/ 349 w 699"/>
                <a:gd name="T51" fmla="*/ 89 h 1048"/>
                <a:gd name="T52" fmla="*/ 511 w 699"/>
                <a:gd name="T53" fmla="*/ 16 h 1048"/>
                <a:gd name="T54" fmla="*/ 527 w 699"/>
                <a:gd name="T55" fmla="*/ 52 h 1048"/>
                <a:gd name="T56" fmla="*/ 579 w 699"/>
                <a:gd name="T57" fmla="*/ 167 h 1048"/>
                <a:gd name="T58" fmla="*/ 548 w 699"/>
                <a:gd name="T59" fmla="*/ 282 h 1048"/>
                <a:gd name="T60" fmla="*/ 615 w 699"/>
                <a:gd name="T61" fmla="*/ 365 h 1048"/>
                <a:gd name="T62" fmla="*/ 603 w 699"/>
                <a:gd name="T63" fmla="*/ 416 h 1048"/>
                <a:gd name="T64" fmla="*/ 610 w 699"/>
                <a:gd name="T65" fmla="*/ 469 h 1048"/>
                <a:gd name="T66" fmla="*/ 563 w 699"/>
                <a:gd name="T67" fmla="*/ 521 h 1048"/>
                <a:gd name="T68" fmla="*/ 584 w 699"/>
                <a:gd name="T69" fmla="*/ 592 h 1048"/>
                <a:gd name="T70" fmla="*/ 558 w 699"/>
                <a:gd name="T71" fmla="*/ 636 h 1048"/>
                <a:gd name="T72" fmla="*/ 589 w 699"/>
                <a:gd name="T73" fmla="*/ 683 h 1048"/>
                <a:gd name="T74" fmla="*/ 621 w 699"/>
                <a:gd name="T75" fmla="*/ 735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9" h="1048">
                  <a:moveTo>
                    <a:pt x="699" y="782"/>
                  </a:moveTo>
                  <a:cubicBezTo>
                    <a:pt x="699" y="845"/>
                    <a:pt x="699" y="845"/>
                    <a:pt x="699" y="845"/>
                  </a:cubicBezTo>
                  <a:cubicBezTo>
                    <a:pt x="699" y="845"/>
                    <a:pt x="673" y="871"/>
                    <a:pt x="662" y="866"/>
                  </a:cubicBezTo>
                  <a:cubicBezTo>
                    <a:pt x="652" y="860"/>
                    <a:pt x="610" y="860"/>
                    <a:pt x="610" y="860"/>
                  </a:cubicBezTo>
                  <a:cubicBezTo>
                    <a:pt x="605" y="881"/>
                    <a:pt x="605" y="881"/>
                    <a:pt x="605" y="881"/>
                  </a:cubicBezTo>
                  <a:cubicBezTo>
                    <a:pt x="558" y="892"/>
                    <a:pt x="558" y="892"/>
                    <a:pt x="558" y="892"/>
                  </a:cubicBezTo>
                  <a:cubicBezTo>
                    <a:pt x="558" y="928"/>
                    <a:pt x="558" y="928"/>
                    <a:pt x="558" y="928"/>
                  </a:cubicBezTo>
                  <a:cubicBezTo>
                    <a:pt x="516" y="949"/>
                    <a:pt x="516" y="949"/>
                    <a:pt x="516" y="949"/>
                  </a:cubicBezTo>
                  <a:cubicBezTo>
                    <a:pt x="495" y="960"/>
                    <a:pt x="495" y="960"/>
                    <a:pt x="495" y="960"/>
                  </a:cubicBezTo>
                  <a:cubicBezTo>
                    <a:pt x="485" y="1020"/>
                    <a:pt x="485" y="1020"/>
                    <a:pt x="485" y="1020"/>
                  </a:cubicBezTo>
                  <a:cubicBezTo>
                    <a:pt x="485" y="1022"/>
                    <a:pt x="485" y="1022"/>
                    <a:pt x="485" y="1022"/>
                  </a:cubicBezTo>
                  <a:cubicBezTo>
                    <a:pt x="485" y="1022"/>
                    <a:pt x="469" y="1012"/>
                    <a:pt x="464" y="1012"/>
                  </a:cubicBezTo>
                  <a:cubicBezTo>
                    <a:pt x="459" y="1012"/>
                    <a:pt x="402" y="1048"/>
                    <a:pt x="402" y="1048"/>
                  </a:cubicBezTo>
                  <a:cubicBezTo>
                    <a:pt x="375" y="996"/>
                    <a:pt x="375" y="996"/>
                    <a:pt x="375" y="996"/>
                  </a:cubicBezTo>
                  <a:cubicBezTo>
                    <a:pt x="344" y="1017"/>
                    <a:pt x="344" y="1017"/>
                    <a:pt x="344" y="1017"/>
                  </a:cubicBezTo>
                  <a:cubicBezTo>
                    <a:pt x="266" y="980"/>
                    <a:pt x="266" y="980"/>
                    <a:pt x="266" y="980"/>
                  </a:cubicBezTo>
                  <a:cubicBezTo>
                    <a:pt x="224" y="928"/>
                    <a:pt x="224" y="928"/>
                    <a:pt x="224" y="928"/>
                  </a:cubicBezTo>
                  <a:cubicBezTo>
                    <a:pt x="224" y="892"/>
                    <a:pt x="224" y="892"/>
                    <a:pt x="224" y="892"/>
                  </a:cubicBezTo>
                  <a:cubicBezTo>
                    <a:pt x="203" y="887"/>
                    <a:pt x="203" y="887"/>
                    <a:pt x="203" y="887"/>
                  </a:cubicBezTo>
                  <a:cubicBezTo>
                    <a:pt x="193" y="913"/>
                    <a:pt x="193" y="913"/>
                    <a:pt x="193" y="913"/>
                  </a:cubicBezTo>
                  <a:cubicBezTo>
                    <a:pt x="182" y="923"/>
                    <a:pt x="182" y="923"/>
                    <a:pt x="182" y="923"/>
                  </a:cubicBezTo>
                  <a:cubicBezTo>
                    <a:pt x="151" y="840"/>
                    <a:pt x="151" y="840"/>
                    <a:pt x="151" y="840"/>
                  </a:cubicBezTo>
                  <a:cubicBezTo>
                    <a:pt x="148" y="839"/>
                    <a:pt x="148" y="839"/>
                    <a:pt x="148" y="839"/>
                  </a:cubicBezTo>
                  <a:cubicBezTo>
                    <a:pt x="151" y="834"/>
                    <a:pt x="151" y="834"/>
                    <a:pt x="151" y="834"/>
                  </a:cubicBezTo>
                  <a:cubicBezTo>
                    <a:pt x="133" y="794"/>
                    <a:pt x="133" y="794"/>
                    <a:pt x="133" y="794"/>
                  </a:cubicBezTo>
                  <a:cubicBezTo>
                    <a:pt x="125" y="777"/>
                    <a:pt x="125" y="777"/>
                    <a:pt x="125" y="777"/>
                  </a:cubicBezTo>
                  <a:cubicBezTo>
                    <a:pt x="104" y="777"/>
                    <a:pt x="104" y="777"/>
                    <a:pt x="104" y="777"/>
                  </a:cubicBezTo>
                  <a:cubicBezTo>
                    <a:pt x="63" y="725"/>
                    <a:pt x="63" y="725"/>
                    <a:pt x="63" y="725"/>
                  </a:cubicBezTo>
                  <a:cubicBezTo>
                    <a:pt x="73" y="688"/>
                    <a:pt x="73" y="688"/>
                    <a:pt x="73" y="688"/>
                  </a:cubicBezTo>
                  <a:cubicBezTo>
                    <a:pt x="42" y="673"/>
                    <a:pt x="42" y="673"/>
                    <a:pt x="42" y="673"/>
                  </a:cubicBezTo>
                  <a:cubicBezTo>
                    <a:pt x="10" y="673"/>
                    <a:pt x="10" y="673"/>
                    <a:pt x="10" y="673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4" y="513"/>
                    <a:pt x="4" y="513"/>
                    <a:pt x="4" y="513"/>
                  </a:cubicBezTo>
                  <a:cubicBezTo>
                    <a:pt x="10" y="516"/>
                    <a:pt x="10" y="516"/>
                    <a:pt x="10" y="516"/>
                  </a:cubicBezTo>
                  <a:cubicBezTo>
                    <a:pt x="68" y="568"/>
                    <a:pt x="68" y="568"/>
                    <a:pt x="68" y="568"/>
                  </a:cubicBezTo>
                  <a:cubicBezTo>
                    <a:pt x="120" y="516"/>
                    <a:pt x="120" y="516"/>
                    <a:pt x="120" y="516"/>
                  </a:cubicBezTo>
                  <a:cubicBezTo>
                    <a:pt x="125" y="485"/>
                    <a:pt x="125" y="485"/>
                    <a:pt x="125" y="485"/>
                  </a:cubicBezTo>
                  <a:cubicBezTo>
                    <a:pt x="125" y="485"/>
                    <a:pt x="141" y="433"/>
                    <a:pt x="136" y="428"/>
                  </a:cubicBezTo>
                  <a:cubicBezTo>
                    <a:pt x="130" y="422"/>
                    <a:pt x="109" y="407"/>
                    <a:pt x="109" y="407"/>
                  </a:cubicBezTo>
                  <a:cubicBezTo>
                    <a:pt x="104" y="360"/>
                    <a:pt x="104" y="360"/>
                    <a:pt x="104" y="360"/>
                  </a:cubicBezTo>
                  <a:cubicBezTo>
                    <a:pt x="83" y="328"/>
                    <a:pt x="83" y="328"/>
                    <a:pt x="83" y="328"/>
                  </a:cubicBezTo>
                  <a:cubicBezTo>
                    <a:pt x="104" y="276"/>
                    <a:pt x="104" y="276"/>
                    <a:pt x="104" y="276"/>
                  </a:cubicBezTo>
                  <a:cubicBezTo>
                    <a:pt x="99" y="250"/>
                    <a:pt x="99" y="250"/>
                    <a:pt x="99" y="250"/>
                  </a:cubicBezTo>
                  <a:cubicBezTo>
                    <a:pt x="120" y="209"/>
                    <a:pt x="120" y="209"/>
                    <a:pt x="120" y="209"/>
                  </a:cubicBezTo>
                  <a:cubicBezTo>
                    <a:pt x="120" y="177"/>
                    <a:pt x="120" y="177"/>
                    <a:pt x="120" y="177"/>
                  </a:cubicBezTo>
                  <a:cubicBezTo>
                    <a:pt x="120" y="172"/>
                    <a:pt x="136" y="120"/>
                    <a:pt x="136" y="120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313" y="21"/>
                    <a:pt x="313" y="21"/>
                    <a:pt x="313" y="21"/>
                  </a:cubicBezTo>
                  <a:cubicBezTo>
                    <a:pt x="349" y="89"/>
                    <a:pt x="349" y="89"/>
                    <a:pt x="349" y="89"/>
                  </a:cubicBezTo>
                  <a:cubicBezTo>
                    <a:pt x="433" y="10"/>
                    <a:pt x="433" y="10"/>
                    <a:pt x="433" y="10"/>
                  </a:cubicBezTo>
                  <a:cubicBezTo>
                    <a:pt x="511" y="16"/>
                    <a:pt x="511" y="16"/>
                    <a:pt x="511" y="16"/>
                  </a:cubicBezTo>
                  <a:cubicBezTo>
                    <a:pt x="535" y="32"/>
                    <a:pt x="535" y="32"/>
                    <a:pt x="535" y="32"/>
                  </a:cubicBezTo>
                  <a:cubicBezTo>
                    <a:pt x="527" y="52"/>
                    <a:pt x="527" y="52"/>
                    <a:pt x="527" y="52"/>
                  </a:cubicBezTo>
                  <a:cubicBezTo>
                    <a:pt x="574" y="104"/>
                    <a:pt x="574" y="104"/>
                    <a:pt x="574" y="104"/>
                  </a:cubicBezTo>
                  <a:cubicBezTo>
                    <a:pt x="579" y="167"/>
                    <a:pt x="579" y="167"/>
                    <a:pt x="579" y="167"/>
                  </a:cubicBezTo>
                  <a:cubicBezTo>
                    <a:pt x="548" y="203"/>
                    <a:pt x="548" y="203"/>
                    <a:pt x="548" y="203"/>
                  </a:cubicBezTo>
                  <a:cubicBezTo>
                    <a:pt x="548" y="282"/>
                    <a:pt x="548" y="282"/>
                    <a:pt x="548" y="282"/>
                  </a:cubicBezTo>
                  <a:cubicBezTo>
                    <a:pt x="615" y="323"/>
                    <a:pt x="615" y="323"/>
                    <a:pt x="615" y="323"/>
                  </a:cubicBezTo>
                  <a:cubicBezTo>
                    <a:pt x="615" y="365"/>
                    <a:pt x="615" y="365"/>
                    <a:pt x="615" y="365"/>
                  </a:cubicBezTo>
                  <a:cubicBezTo>
                    <a:pt x="600" y="381"/>
                    <a:pt x="600" y="381"/>
                    <a:pt x="600" y="381"/>
                  </a:cubicBezTo>
                  <a:cubicBezTo>
                    <a:pt x="603" y="416"/>
                    <a:pt x="603" y="416"/>
                    <a:pt x="603" y="416"/>
                  </a:cubicBezTo>
                  <a:cubicBezTo>
                    <a:pt x="605" y="433"/>
                    <a:pt x="605" y="433"/>
                    <a:pt x="605" y="433"/>
                  </a:cubicBezTo>
                  <a:cubicBezTo>
                    <a:pt x="610" y="469"/>
                    <a:pt x="610" y="469"/>
                    <a:pt x="610" y="469"/>
                  </a:cubicBezTo>
                  <a:cubicBezTo>
                    <a:pt x="579" y="490"/>
                    <a:pt x="579" y="490"/>
                    <a:pt x="579" y="490"/>
                  </a:cubicBezTo>
                  <a:cubicBezTo>
                    <a:pt x="563" y="521"/>
                    <a:pt x="563" y="521"/>
                    <a:pt x="563" y="521"/>
                  </a:cubicBezTo>
                  <a:cubicBezTo>
                    <a:pt x="584" y="553"/>
                    <a:pt x="584" y="553"/>
                    <a:pt x="584" y="553"/>
                  </a:cubicBezTo>
                  <a:cubicBezTo>
                    <a:pt x="584" y="592"/>
                    <a:pt x="584" y="592"/>
                    <a:pt x="584" y="592"/>
                  </a:cubicBezTo>
                  <a:cubicBezTo>
                    <a:pt x="558" y="605"/>
                    <a:pt x="558" y="605"/>
                    <a:pt x="558" y="605"/>
                  </a:cubicBezTo>
                  <a:cubicBezTo>
                    <a:pt x="558" y="636"/>
                    <a:pt x="558" y="636"/>
                    <a:pt x="558" y="636"/>
                  </a:cubicBezTo>
                  <a:cubicBezTo>
                    <a:pt x="579" y="662"/>
                    <a:pt x="579" y="662"/>
                    <a:pt x="579" y="662"/>
                  </a:cubicBezTo>
                  <a:cubicBezTo>
                    <a:pt x="589" y="683"/>
                    <a:pt x="589" y="683"/>
                    <a:pt x="589" y="683"/>
                  </a:cubicBezTo>
                  <a:cubicBezTo>
                    <a:pt x="621" y="709"/>
                    <a:pt x="621" y="709"/>
                    <a:pt x="621" y="709"/>
                  </a:cubicBezTo>
                  <a:cubicBezTo>
                    <a:pt x="621" y="735"/>
                    <a:pt x="621" y="735"/>
                    <a:pt x="621" y="735"/>
                  </a:cubicBezTo>
                  <a:cubicBezTo>
                    <a:pt x="621" y="741"/>
                    <a:pt x="699" y="782"/>
                    <a:pt x="699" y="78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" name="สิงห์บุรี">
              <a:extLst>
                <a:ext uri="{FF2B5EF4-FFF2-40B4-BE49-F238E27FC236}">
                  <a16:creationId xmlns:a16="http://schemas.microsoft.com/office/drawing/2014/main" id="{E8B69B16-BFB7-404D-A4D9-B1F82DBF1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121" y="3016100"/>
              <a:ext cx="109731" cy="151795"/>
            </a:xfrm>
            <a:custGeom>
              <a:avLst/>
              <a:gdLst>
                <a:gd name="T0" fmla="*/ 60 w 60"/>
                <a:gd name="T1" fmla="*/ 60 h 83"/>
                <a:gd name="T2" fmla="*/ 60 w 60"/>
                <a:gd name="T3" fmla="*/ 83 h 83"/>
                <a:gd name="T4" fmla="*/ 47 w 60"/>
                <a:gd name="T5" fmla="*/ 80 h 83"/>
                <a:gd name="T6" fmla="*/ 30 w 60"/>
                <a:gd name="T7" fmla="*/ 67 h 83"/>
                <a:gd name="T8" fmla="*/ 24 w 60"/>
                <a:gd name="T9" fmla="*/ 69 h 83"/>
                <a:gd name="T10" fmla="*/ 8 w 60"/>
                <a:gd name="T11" fmla="*/ 65 h 83"/>
                <a:gd name="T12" fmla="*/ 8 w 60"/>
                <a:gd name="T13" fmla="*/ 64 h 83"/>
                <a:gd name="T14" fmla="*/ 7 w 60"/>
                <a:gd name="T15" fmla="*/ 55 h 83"/>
                <a:gd name="T16" fmla="*/ 9 w 60"/>
                <a:gd name="T17" fmla="*/ 49 h 83"/>
                <a:gd name="T18" fmla="*/ 9 w 60"/>
                <a:gd name="T19" fmla="*/ 46 h 83"/>
                <a:gd name="T20" fmla="*/ 0 w 60"/>
                <a:gd name="T21" fmla="*/ 37 h 83"/>
                <a:gd name="T22" fmla="*/ 5 w 60"/>
                <a:gd name="T23" fmla="*/ 33 h 83"/>
                <a:gd name="T24" fmla="*/ 17 w 60"/>
                <a:gd name="T25" fmla="*/ 33 h 83"/>
                <a:gd name="T26" fmla="*/ 17 w 60"/>
                <a:gd name="T27" fmla="*/ 21 h 83"/>
                <a:gd name="T28" fmla="*/ 12 w 60"/>
                <a:gd name="T29" fmla="*/ 17 h 83"/>
                <a:gd name="T30" fmla="*/ 16 w 60"/>
                <a:gd name="T31" fmla="*/ 12 h 83"/>
                <a:gd name="T32" fmla="*/ 25 w 60"/>
                <a:gd name="T33" fmla="*/ 12 h 83"/>
                <a:gd name="T34" fmla="*/ 27 w 60"/>
                <a:gd name="T35" fmla="*/ 5 h 83"/>
                <a:gd name="T36" fmla="*/ 35 w 60"/>
                <a:gd name="T37" fmla="*/ 0 h 83"/>
                <a:gd name="T38" fmla="*/ 36 w 60"/>
                <a:gd name="T39" fmla="*/ 5 h 83"/>
                <a:gd name="T40" fmla="*/ 48 w 60"/>
                <a:gd name="T41" fmla="*/ 12 h 83"/>
                <a:gd name="T42" fmla="*/ 51 w 60"/>
                <a:gd name="T43" fmla="*/ 8 h 83"/>
                <a:gd name="T44" fmla="*/ 57 w 60"/>
                <a:gd name="T45" fmla="*/ 16 h 83"/>
                <a:gd name="T46" fmla="*/ 53 w 60"/>
                <a:gd name="T47" fmla="*/ 26 h 83"/>
                <a:gd name="T48" fmla="*/ 55 w 60"/>
                <a:gd name="T49" fmla="*/ 33 h 83"/>
                <a:gd name="T50" fmla="*/ 50 w 60"/>
                <a:gd name="T51" fmla="*/ 44 h 83"/>
                <a:gd name="T52" fmla="*/ 53 w 60"/>
                <a:gd name="T53" fmla="*/ 48 h 83"/>
                <a:gd name="T54" fmla="*/ 60 w 60"/>
                <a:gd name="T55" fmla="*/ 6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0" h="83">
                  <a:moveTo>
                    <a:pt x="60" y="60"/>
                  </a:moveTo>
                  <a:lnTo>
                    <a:pt x="60" y="83"/>
                  </a:lnTo>
                  <a:lnTo>
                    <a:pt x="47" y="80"/>
                  </a:lnTo>
                  <a:lnTo>
                    <a:pt x="30" y="67"/>
                  </a:lnTo>
                  <a:lnTo>
                    <a:pt x="24" y="69"/>
                  </a:lnTo>
                  <a:lnTo>
                    <a:pt x="8" y="65"/>
                  </a:lnTo>
                  <a:lnTo>
                    <a:pt x="8" y="64"/>
                  </a:lnTo>
                  <a:lnTo>
                    <a:pt x="7" y="55"/>
                  </a:lnTo>
                  <a:lnTo>
                    <a:pt x="9" y="49"/>
                  </a:lnTo>
                  <a:lnTo>
                    <a:pt x="9" y="46"/>
                  </a:lnTo>
                  <a:lnTo>
                    <a:pt x="0" y="37"/>
                  </a:lnTo>
                  <a:lnTo>
                    <a:pt x="5" y="33"/>
                  </a:lnTo>
                  <a:lnTo>
                    <a:pt x="17" y="33"/>
                  </a:lnTo>
                  <a:lnTo>
                    <a:pt x="17" y="21"/>
                  </a:lnTo>
                  <a:lnTo>
                    <a:pt x="12" y="17"/>
                  </a:lnTo>
                  <a:lnTo>
                    <a:pt x="16" y="12"/>
                  </a:lnTo>
                  <a:lnTo>
                    <a:pt x="25" y="12"/>
                  </a:lnTo>
                  <a:lnTo>
                    <a:pt x="27" y="5"/>
                  </a:lnTo>
                  <a:lnTo>
                    <a:pt x="35" y="0"/>
                  </a:lnTo>
                  <a:lnTo>
                    <a:pt x="36" y="5"/>
                  </a:lnTo>
                  <a:lnTo>
                    <a:pt x="48" y="12"/>
                  </a:lnTo>
                  <a:lnTo>
                    <a:pt x="51" y="8"/>
                  </a:lnTo>
                  <a:lnTo>
                    <a:pt x="57" y="16"/>
                  </a:lnTo>
                  <a:lnTo>
                    <a:pt x="53" y="26"/>
                  </a:lnTo>
                  <a:lnTo>
                    <a:pt x="55" y="33"/>
                  </a:lnTo>
                  <a:lnTo>
                    <a:pt x="50" y="44"/>
                  </a:lnTo>
                  <a:lnTo>
                    <a:pt x="53" y="48"/>
                  </a:lnTo>
                  <a:lnTo>
                    <a:pt x="60" y="6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" name="สมุทรสาคร">
              <a:extLst>
                <a:ext uri="{FF2B5EF4-FFF2-40B4-BE49-F238E27FC236}">
                  <a16:creationId xmlns:a16="http://schemas.microsoft.com/office/drawing/2014/main" id="{ED752F7D-FD23-41DD-99B2-887344F27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913" y="3539152"/>
              <a:ext cx="137165" cy="111561"/>
            </a:xfrm>
            <a:custGeom>
              <a:avLst/>
              <a:gdLst>
                <a:gd name="T0" fmla="*/ 75 w 75"/>
                <a:gd name="T1" fmla="*/ 35 h 61"/>
                <a:gd name="T2" fmla="*/ 74 w 75"/>
                <a:gd name="T3" fmla="*/ 46 h 61"/>
                <a:gd name="T4" fmla="*/ 57 w 75"/>
                <a:gd name="T5" fmla="*/ 46 h 61"/>
                <a:gd name="T6" fmla="*/ 53 w 75"/>
                <a:gd name="T7" fmla="*/ 44 h 61"/>
                <a:gd name="T8" fmla="*/ 48 w 75"/>
                <a:gd name="T9" fmla="*/ 44 h 61"/>
                <a:gd name="T10" fmla="*/ 46 w 75"/>
                <a:gd name="T11" fmla="*/ 49 h 61"/>
                <a:gd name="T12" fmla="*/ 39 w 75"/>
                <a:gd name="T13" fmla="*/ 50 h 61"/>
                <a:gd name="T14" fmla="*/ 32 w 75"/>
                <a:gd name="T15" fmla="*/ 52 h 61"/>
                <a:gd name="T16" fmla="*/ 24 w 75"/>
                <a:gd name="T17" fmla="*/ 54 h 61"/>
                <a:gd name="T18" fmla="*/ 17 w 75"/>
                <a:gd name="T19" fmla="*/ 56 h 61"/>
                <a:gd name="T20" fmla="*/ 15 w 75"/>
                <a:gd name="T21" fmla="*/ 57 h 61"/>
                <a:gd name="T22" fmla="*/ 11 w 75"/>
                <a:gd name="T23" fmla="*/ 61 h 61"/>
                <a:gd name="T24" fmla="*/ 11 w 75"/>
                <a:gd name="T25" fmla="*/ 57 h 61"/>
                <a:gd name="T26" fmla="*/ 2 w 75"/>
                <a:gd name="T27" fmla="*/ 44 h 61"/>
                <a:gd name="T28" fmla="*/ 0 w 75"/>
                <a:gd name="T29" fmla="*/ 42 h 61"/>
                <a:gd name="T30" fmla="*/ 0 w 75"/>
                <a:gd name="T31" fmla="*/ 41 h 61"/>
                <a:gd name="T32" fmla="*/ 1 w 75"/>
                <a:gd name="T33" fmla="*/ 22 h 61"/>
                <a:gd name="T34" fmla="*/ 7 w 75"/>
                <a:gd name="T35" fmla="*/ 13 h 61"/>
                <a:gd name="T36" fmla="*/ 17 w 75"/>
                <a:gd name="T37" fmla="*/ 13 h 61"/>
                <a:gd name="T38" fmla="*/ 17 w 75"/>
                <a:gd name="T39" fmla="*/ 8 h 61"/>
                <a:gd name="T40" fmla="*/ 20 w 75"/>
                <a:gd name="T41" fmla="*/ 8 h 61"/>
                <a:gd name="T42" fmla="*/ 35 w 75"/>
                <a:gd name="T43" fmla="*/ 5 h 61"/>
                <a:gd name="T44" fmla="*/ 35 w 75"/>
                <a:gd name="T45" fmla="*/ 9 h 61"/>
                <a:gd name="T46" fmla="*/ 41 w 75"/>
                <a:gd name="T47" fmla="*/ 9 h 61"/>
                <a:gd name="T48" fmla="*/ 50 w 75"/>
                <a:gd name="T49" fmla="*/ 7 h 61"/>
                <a:gd name="T50" fmla="*/ 47 w 75"/>
                <a:gd name="T51" fmla="*/ 2 h 61"/>
                <a:gd name="T52" fmla="*/ 59 w 75"/>
                <a:gd name="T53" fmla="*/ 0 h 61"/>
                <a:gd name="T54" fmla="*/ 60 w 75"/>
                <a:gd name="T55" fmla="*/ 1 h 61"/>
                <a:gd name="T56" fmla="*/ 60 w 75"/>
                <a:gd name="T57" fmla="*/ 11 h 61"/>
                <a:gd name="T58" fmla="*/ 61 w 75"/>
                <a:gd name="T59" fmla="*/ 14 h 61"/>
                <a:gd name="T60" fmla="*/ 68 w 75"/>
                <a:gd name="T61" fmla="*/ 21 h 61"/>
                <a:gd name="T62" fmla="*/ 70 w 75"/>
                <a:gd name="T63" fmla="*/ 29 h 61"/>
                <a:gd name="T64" fmla="*/ 75 w 75"/>
                <a:gd name="T65" fmla="*/ 3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61">
                  <a:moveTo>
                    <a:pt x="75" y="35"/>
                  </a:moveTo>
                  <a:lnTo>
                    <a:pt x="74" y="46"/>
                  </a:lnTo>
                  <a:lnTo>
                    <a:pt x="57" y="46"/>
                  </a:lnTo>
                  <a:lnTo>
                    <a:pt x="53" y="44"/>
                  </a:lnTo>
                  <a:lnTo>
                    <a:pt x="48" y="44"/>
                  </a:lnTo>
                  <a:lnTo>
                    <a:pt x="46" y="49"/>
                  </a:lnTo>
                  <a:lnTo>
                    <a:pt x="39" y="50"/>
                  </a:lnTo>
                  <a:lnTo>
                    <a:pt x="32" y="52"/>
                  </a:lnTo>
                  <a:lnTo>
                    <a:pt x="24" y="54"/>
                  </a:lnTo>
                  <a:lnTo>
                    <a:pt x="17" y="56"/>
                  </a:lnTo>
                  <a:lnTo>
                    <a:pt x="15" y="57"/>
                  </a:lnTo>
                  <a:lnTo>
                    <a:pt x="11" y="61"/>
                  </a:lnTo>
                  <a:lnTo>
                    <a:pt x="11" y="57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1" y="22"/>
                  </a:lnTo>
                  <a:lnTo>
                    <a:pt x="7" y="13"/>
                  </a:lnTo>
                  <a:lnTo>
                    <a:pt x="17" y="13"/>
                  </a:lnTo>
                  <a:lnTo>
                    <a:pt x="17" y="8"/>
                  </a:lnTo>
                  <a:lnTo>
                    <a:pt x="20" y="8"/>
                  </a:lnTo>
                  <a:lnTo>
                    <a:pt x="35" y="5"/>
                  </a:lnTo>
                  <a:lnTo>
                    <a:pt x="35" y="9"/>
                  </a:lnTo>
                  <a:lnTo>
                    <a:pt x="41" y="9"/>
                  </a:lnTo>
                  <a:lnTo>
                    <a:pt x="50" y="7"/>
                  </a:lnTo>
                  <a:lnTo>
                    <a:pt x="47" y="2"/>
                  </a:lnTo>
                  <a:lnTo>
                    <a:pt x="59" y="0"/>
                  </a:lnTo>
                  <a:lnTo>
                    <a:pt x="60" y="1"/>
                  </a:lnTo>
                  <a:lnTo>
                    <a:pt x="60" y="11"/>
                  </a:lnTo>
                  <a:lnTo>
                    <a:pt x="61" y="14"/>
                  </a:lnTo>
                  <a:lnTo>
                    <a:pt x="68" y="21"/>
                  </a:lnTo>
                  <a:lnTo>
                    <a:pt x="70" y="29"/>
                  </a:lnTo>
                  <a:lnTo>
                    <a:pt x="75" y="3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4" name="สมุทรสงคราม">
              <a:extLst>
                <a:ext uri="{FF2B5EF4-FFF2-40B4-BE49-F238E27FC236}">
                  <a16:creationId xmlns:a16="http://schemas.microsoft.com/office/drawing/2014/main" id="{FADDB3A3-1CE3-4DC1-97F7-B31F491B4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732" y="3610478"/>
              <a:ext cx="82299" cy="107903"/>
            </a:xfrm>
            <a:custGeom>
              <a:avLst/>
              <a:gdLst>
                <a:gd name="T0" fmla="*/ 198 w 198"/>
                <a:gd name="T1" fmla="*/ 78 h 261"/>
                <a:gd name="T2" fmla="*/ 198 w 198"/>
                <a:gd name="T3" fmla="*/ 97 h 261"/>
                <a:gd name="T4" fmla="*/ 188 w 198"/>
                <a:gd name="T5" fmla="*/ 107 h 261"/>
                <a:gd name="T6" fmla="*/ 168 w 198"/>
                <a:gd name="T7" fmla="*/ 111 h 261"/>
                <a:gd name="T8" fmla="*/ 148 w 198"/>
                <a:gd name="T9" fmla="*/ 143 h 261"/>
                <a:gd name="T10" fmla="*/ 136 w 198"/>
                <a:gd name="T11" fmla="*/ 144 h 261"/>
                <a:gd name="T12" fmla="*/ 116 w 198"/>
                <a:gd name="T13" fmla="*/ 147 h 261"/>
                <a:gd name="T14" fmla="*/ 116 w 198"/>
                <a:gd name="T15" fmla="*/ 183 h 261"/>
                <a:gd name="T16" fmla="*/ 84 w 198"/>
                <a:gd name="T17" fmla="*/ 199 h 261"/>
                <a:gd name="T18" fmla="*/ 85 w 198"/>
                <a:gd name="T19" fmla="*/ 202 h 261"/>
                <a:gd name="T20" fmla="*/ 47 w 198"/>
                <a:gd name="T21" fmla="*/ 209 h 261"/>
                <a:gd name="T22" fmla="*/ 26 w 198"/>
                <a:gd name="T23" fmla="*/ 256 h 261"/>
                <a:gd name="T24" fmla="*/ 0 w 198"/>
                <a:gd name="T25" fmla="*/ 256 h 261"/>
                <a:gd name="T26" fmla="*/ 0 w 198"/>
                <a:gd name="T27" fmla="*/ 172 h 261"/>
                <a:gd name="T28" fmla="*/ 0 w 198"/>
                <a:gd name="T29" fmla="*/ 170 h 261"/>
                <a:gd name="T30" fmla="*/ 20 w 198"/>
                <a:gd name="T31" fmla="*/ 112 h 261"/>
                <a:gd name="T32" fmla="*/ 31 w 198"/>
                <a:gd name="T33" fmla="*/ 78 h 261"/>
                <a:gd name="T34" fmla="*/ 26 w 198"/>
                <a:gd name="T35" fmla="*/ 11 h 261"/>
                <a:gd name="T36" fmla="*/ 52 w 198"/>
                <a:gd name="T37" fmla="*/ 0 h 261"/>
                <a:gd name="T38" fmla="*/ 94 w 198"/>
                <a:gd name="T39" fmla="*/ 37 h 261"/>
                <a:gd name="T40" fmla="*/ 115 w 198"/>
                <a:gd name="T41" fmla="*/ 16 h 261"/>
                <a:gd name="T42" fmla="*/ 151 w 198"/>
                <a:gd name="T43" fmla="*/ 7 h 261"/>
                <a:gd name="T44" fmla="*/ 151 w 198"/>
                <a:gd name="T45" fmla="*/ 11 h 261"/>
                <a:gd name="T46" fmla="*/ 159 w 198"/>
                <a:gd name="T47" fmla="*/ 22 h 261"/>
                <a:gd name="T48" fmla="*/ 198 w 198"/>
                <a:gd name="T49" fmla="*/ 7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8" h="261">
                  <a:moveTo>
                    <a:pt x="198" y="78"/>
                  </a:moveTo>
                  <a:cubicBezTo>
                    <a:pt x="198" y="97"/>
                    <a:pt x="198" y="97"/>
                    <a:pt x="198" y="97"/>
                  </a:cubicBezTo>
                  <a:cubicBezTo>
                    <a:pt x="188" y="107"/>
                    <a:pt x="188" y="107"/>
                    <a:pt x="188" y="107"/>
                  </a:cubicBezTo>
                  <a:cubicBezTo>
                    <a:pt x="168" y="111"/>
                    <a:pt x="168" y="111"/>
                    <a:pt x="168" y="111"/>
                  </a:cubicBezTo>
                  <a:cubicBezTo>
                    <a:pt x="148" y="143"/>
                    <a:pt x="148" y="143"/>
                    <a:pt x="148" y="143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16" y="147"/>
                    <a:pt x="116" y="147"/>
                    <a:pt x="116" y="147"/>
                  </a:cubicBezTo>
                  <a:cubicBezTo>
                    <a:pt x="116" y="183"/>
                    <a:pt x="116" y="183"/>
                    <a:pt x="116" y="183"/>
                  </a:cubicBezTo>
                  <a:cubicBezTo>
                    <a:pt x="84" y="199"/>
                    <a:pt x="84" y="199"/>
                    <a:pt x="84" y="199"/>
                  </a:cubicBezTo>
                  <a:cubicBezTo>
                    <a:pt x="85" y="202"/>
                    <a:pt x="85" y="202"/>
                    <a:pt x="85" y="202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6" y="256"/>
                    <a:pt x="0" y="261"/>
                    <a:pt x="0" y="256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51" y="11"/>
                    <a:pt x="151" y="11"/>
                    <a:pt x="151" y="11"/>
                  </a:cubicBezTo>
                  <a:cubicBezTo>
                    <a:pt x="159" y="22"/>
                    <a:pt x="159" y="22"/>
                    <a:pt x="159" y="22"/>
                  </a:cubicBezTo>
                  <a:lnTo>
                    <a:pt x="198" y="7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5" name="สมุทรปราการ">
              <a:extLst>
                <a:ext uri="{FF2B5EF4-FFF2-40B4-BE49-F238E27FC236}">
                  <a16:creationId xmlns:a16="http://schemas.microsoft.com/office/drawing/2014/main" id="{271395AC-7066-4EE8-9F49-47B00A975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879" y="3537324"/>
              <a:ext cx="179228" cy="82299"/>
            </a:xfrm>
            <a:custGeom>
              <a:avLst/>
              <a:gdLst>
                <a:gd name="T0" fmla="*/ 98 w 98"/>
                <a:gd name="T1" fmla="*/ 20 h 45"/>
                <a:gd name="T2" fmla="*/ 84 w 98"/>
                <a:gd name="T3" fmla="*/ 36 h 45"/>
                <a:gd name="T4" fmla="*/ 82 w 98"/>
                <a:gd name="T5" fmla="*/ 45 h 45"/>
                <a:gd name="T6" fmla="*/ 81 w 98"/>
                <a:gd name="T7" fmla="*/ 45 h 45"/>
                <a:gd name="T8" fmla="*/ 66 w 98"/>
                <a:gd name="T9" fmla="*/ 45 h 45"/>
                <a:gd name="T10" fmla="*/ 64 w 98"/>
                <a:gd name="T11" fmla="*/ 44 h 45"/>
                <a:gd name="T12" fmla="*/ 49 w 98"/>
                <a:gd name="T13" fmla="*/ 44 h 45"/>
                <a:gd name="T14" fmla="*/ 36 w 98"/>
                <a:gd name="T15" fmla="*/ 38 h 45"/>
                <a:gd name="T16" fmla="*/ 30 w 98"/>
                <a:gd name="T17" fmla="*/ 38 h 45"/>
                <a:gd name="T18" fmla="*/ 25 w 98"/>
                <a:gd name="T19" fmla="*/ 42 h 45"/>
                <a:gd name="T20" fmla="*/ 15 w 98"/>
                <a:gd name="T21" fmla="*/ 43 h 45"/>
                <a:gd name="T22" fmla="*/ 13 w 98"/>
                <a:gd name="T23" fmla="*/ 45 h 45"/>
                <a:gd name="T24" fmla="*/ 1 w 98"/>
                <a:gd name="T25" fmla="*/ 45 h 45"/>
                <a:gd name="T26" fmla="*/ 2 w 98"/>
                <a:gd name="T27" fmla="*/ 36 h 45"/>
                <a:gd name="T28" fmla="*/ 0 w 98"/>
                <a:gd name="T29" fmla="*/ 27 h 45"/>
                <a:gd name="T30" fmla="*/ 3 w 98"/>
                <a:gd name="T31" fmla="*/ 23 h 45"/>
                <a:gd name="T32" fmla="*/ 8 w 98"/>
                <a:gd name="T33" fmla="*/ 28 h 45"/>
                <a:gd name="T34" fmla="*/ 14 w 98"/>
                <a:gd name="T35" fmla="*/ 28 h 45"/>
                <a:gd name="T36" fmla="*/ 16 w 98"/>
                <a:gd name="T37" fmla="*/ 21 h 45"/>
                <a:gd name="T38" fmla="*/ 15 w 98"/>
                <a:gd name="T39" fmla="*/ 14 h 45"/>
                <a:gd name="T40" fmla="*/ 20 w 98"/>
                <a:gd name="T41" fmla="*/ 9 h 45"/>
                <a:gd name="T42" fmla="*/ 22 w 98"/>
                <a:gd name="T43" fmla="*/ 4 h 45"/>
                <a:gd name="T44" fmla="*/ 27 w 98"/>
                <a:gd name="T45" fmla="*/ 4 h 45"/>
                <a:gd name="T46" fmla="*/ 29 w 98"/>
                <a:gd name="T47" fmla="*/ 11 h 45"/>
                <a:gd name="T48" fmla="*/ 36 w 98"/>
                <a:gd name="T49" fmla="*/ 15 h 45"/>
                <a:gd name="T50" fmla="*/ 50 w 98"/>
                <a:gd name="T51" fmla="*/ 14 h 45"/>
                <a:gd name="T52" fmla="*/ 53 w 98"/>
                <a:gd name="T53" fmla="*/ 0 h 45"/>
                <a:gd name="T54" fmla="*/ 81 w 98"/>
                <a:gd name="T55" fmla="*/ 4 h 45"/>
                <a:gd name="T56" fmla="*/ 80 w 98"/>
                <a:gd name="T57" fmla="*/ 4 h 45"/>
                <a:gd name="T58" fmla="*/ 86 w 98"/>
                <a:gd name="T59" fmla="*/ 9 h 45"/>
                <a:gd name="T60" fmla="*/ 98 w 98"/>
                <a:gd name="T61" fmla="*/ 2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45">
                  <a:moveTo>
                    <a:pt x="98" y="20"/>
                  </a:moveTo>
                  <a:lnTo>
                    <a:pt x="84" y="36"/>
                  </a:lnTo>
                  <a:lnTo>
                    <a:pt x="82" y="45"/>
                  </a:lnTo>
                  <a:lnTo>
                    <a:pt x="81" y="45"/>
                  </a:lnTo>
                  <a:lnTo>
                    <a:pt x="66" y="45"/>
                  </a:lnTo>
                  <a:lnTo>
                    <a:pt x="64" y="44"/>
                  </a:lnTo>
                  <a:lnTo>
                    <a:pt x="49" y="44"/>
                  </a:lnTo>
                  <a:lnTo>
                    <a:pt x="36" y="38"/>
                  </a:lnTo>
                  <a:lnTo>
                    <a:pt x="30" y="38"/>
                  </a:lnTo>
                  <a:lnTo>
                    <a:pt x="25" y="42"/>
                  </a:lnTo>
                  <a:lnTo>
                    <a:pt x="15" y="43"/>
                  </a:lnTo>
                  <a:lnTo>
                    <a:pt x="13" y="45"/>
                  </a:lnTo>
                  <a:lnTo>
                    <a:pt x="1" y="45"/>
                  </a:lnTo>
                  <a:lnTo>
                    <a:pt x="2" y="36"/>
                  </a:lnTo>
                  <a:lnTo>
                    <a:pt x="0" y="27"/>
                  </a:lnTo>
                  <a:lnTo>
                    <a:pt x="3" y="23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6" y="21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2" y="4"/>
                  </a:lnTo>
                  <a:lnTo>
                    <a:pt x="27" y="4"/>
                  </a:lnTo>
                  <a:lnTo>
                    <a:pt x="29" y="11"/>
                  </a:lnTo>
                  <a:lnTo>
                    <a:pt x="36" y="15"/>
                  </a:lnTo>
                  <a:lnTo>
                    <a:pt x="50" y="14"/>
                  </a:lnTo>
                  <a:lnTo>
                    <a:pt x="53" y="0"/>
                  </a:lnTo>
                  <a:lnTo>
                    <a:pt x="81" y="4"/>
                  </a:lnTo>
                  <a:lnTo>
                    <a:pt x="80" y="4"/>
                  </a:lnTo>
                  <a:lnTo>
                    <a:pt x="86" y="9"/>
                  </a:lnTo>
                  <a:lnTo>
                    <a:pt x="98" y="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6" name="ลพบุรี">
              <a:extLst>
                <a:ext uri="{FF2B5EF4-FFF2-40B4-BE49-F238E27FC236}">
                  <a16:creationId xmlns:a16="http://schemas.microsoft.com/office/drawing/2014/main" id="{D7C0398C-E1EE-48EC-BFF6-7ED9CA459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564" y="2780178"/>
              <a:ext cx="354798" cy="409663"/>
            </a:xfrm>
            <a:custGeom>
              <a:avLst/>
              <a:gdLst>
                <a:gd name="T0" fmla="*/ 830 w 866"/>
                <a:gd name="T1" fmla="*/ 645 h 1004"/>
                <a:gd name="T2" fmla="*/ 804 w 866"/>
                <a:gd name="T3" fmla="*/ 707 h 1004"/>
                <a:gd name="T4" fmla="*/ 746 w 866"/>
                <a:gd name="T5" fmla="*/ 764 h 1004"/>
                <a:gd name="T6" fmla="*/ 637 w 866"/>
                <a:gd name="T7" fmla="*/ 780 h 1004"/>
                <a:gd name="T8" fmla="*/ 574 w 866"/>
                <a:gd name="T9" fmla="*/ 791 h 1004"/>
                <a:gd name="T10" fmla="*/ 564 w 866"/>
                <a:gd name="T11" fmla="*/ 895 h 1004"/>
                <a:gd name="T12" fmla="*/ 454 w 866"/>
                <a:gd name="T13" fmla="*/ 916 h 1004"/>
                <a:gd name="T14" fmla="*/ 386 w 866"/>
                <a:gd name="T15" fmla="*/ 895 h 1004"/>
                <a:gd name="T16" fmla="*/ 313 w 866"/>
                <a:gd name="T17" fmla="*/ 864 h 1004"/>
                <a:gd name="T18" fmla="*/ 230 w 866"/>
                <a:gd name="T19" fmla="*/ 884 h 1004"/>
                <a:gd name="T20" fmla="*/ 190 w 866"/>
                <a:gd name="T21" fmla="*/ 966 h 1004"/>
                <a:gd name="T22" fmla="*/ 145 w 866"/>
                <a:gd name="T23" fmla="*/ 1003 h 1004"/>
                <a:gd name="T24" fmla="*/ 79 w 866"/>
                <a:gd name="T25" fmla="*/ 994 h 1004"/>
                <a:gd name="T26" fmla="*/ 42 w 866"/>
                <a:gd name="T27" fmla="*/ 848 h 1004"/>
                <a:gd name="T28" fmla="*/ 0 w 866"/>
                <a:gd name="T29" fmla="*/ 775 h 1004"/>
                <a:gd name="T30" fmla="*/ 11 w 866"/>
                <a:gd name="T31" fmla="*/ 697 h 1004"/>
                <a:gd name="T32" fmla="*/ 6 w 866"/>
                <a:gd name="T33" fmla="*/ 616 h 1004"/>
                <a:gd name="T34" fmla="*/ 68 w 866"/>
                <a:gd name="T35" fmla="*/ 566 h 1004"/>
                <a:gd name="T36" fmla="*/ 89 w 866"/>
                <a:gd name="T37" fmla="*/ 509 h 1004"/>
                <a:gd name="T38" fmla="*/ 147 w 866"/>
                <a:gd name="T39" fmla="*/ 420 h 1004"/>
                <a:gd name="T40" fmla="*/ 178 w 866"/>
                <a:gd name="T41" fmla="*/ 326 h 1004"/>
                <a:gd name="T42" fmla="*/ 272 w 866"/>
                <a:gd name="T43" fmla="*/ 274 h 1004"/>
                <a:gd name="T44" fmla="*/ 293 w 866"/>
                <a:gd name="T45" fmla="*/ 206 h 1004"/>
                <a:gd name="T46" fmla="*/ 349 w 866"/>
                <a:gd name="T47" fmla="*/ 164 h 1004"/>
                <a:gd name="T48" fmla="*/ 444 w 866"/>
                <a:gd name="T49" fmla="*/ 233 h 1004"/>
                <a:gd name="T50" fmla="*/ 480 w 866"/>
                <a:gd name="T51" fmla="*/ 347 h 1004"/>
                <a:gd name="T52" fmla="*/ 548 w 866"/>
                <a:gd name="T53" fmla="*/ 394 h 1004"/>
                <a:gd name="T54" fmla="*/ 684 w 866"/>
                <a:gd name="T55" fmla="*/ 368 h 1004"/>
                <a:gd name="T56" fmla="*/ 752 w 866"/>
                <a:gd name="T57" fmla="*/ 352 h 1004"/>
                <a:gd name="T58" fmla="*/ 772 w 866"/>
                <a:gd name="T59" fmla="*/ 159 h 1004"/>
                <a:gd name="T60" fmla="*/ 804 w 866"/>
                <a:gd name="T61" fmla="*/ 24 h 1004"/>
                <a:gd name="T62" fmla="*/ 845 w 866"/>
                <a:gd name="T63" fmla="*/ 3 h 1004"/>
                <a:gd name="T64" fmla="*/ 819 w 866"/>
                <a:gd name="T65" fmla="*/ 165 h 1004"/>
                <a:gd name="T66" fmla="*/ 840 w 866"/>
                <a:gd name="T67" fmla="*/ 332 h 1004"/>
                <a:gd name="T68" fmla="*/ 851 w 866"/>
                <a:gd name="T69" fmla="*/ 399 h 1004"/>
                <a:gd name="T70" fmla="*/ 858 w 866"/>
                <a:gd name="T71" fmla="*/ 543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6" h="1004">
                  <a:moveTo>
                    <a:pt x="866" y="645"/>
                  </a:moveTo>
                  <a:cubicBezTo>
                    <a:pt x="830" y="645"/>
                    <a:pt x="830" y="645"/>
                    <a:pt x="830" y="645"/>
                  </a:cubicBezTo>
                  <a:cubicBezTo>
                    <a:pt x="825" y="681"/>
                    <a:pt x="825" y="681"/>
                    <a:pt x="825" y="681"/>
                  </a:cubicBezTo>
                  <a:cubicBezTo>
                    <a:pt x="804" y="707"/>
                    <a:pt x="804" y="707"/>
                    <a:pt x="804" y="707"/>
                  </a:cubicBezTo>
                  <a:cubicBezTo>
                    <a:pt x="757" y="718"/>
                    <a:pt x="757" y="718"/>
                    <a:pt x="757" y="718"/>
                  </a:cubicBezTo>
                  <a:cubicBezTo>
                    <a:pt x="746" y="764"/>
                    <a:pt x="746" y="764"/>
                    <a:pt x="746" y="764"/>
                  </a:cubicBezTo>
                  <a:cubicBezTo>
                    <a:pt x="668" y="759"/>
                    <a:pt x="668" y="759"/>
                    <a:pt x="668" y="759"/>
                  </a:cubicBezTo>
                  <a:cubicBezTo>
                    <a:pt x="637" y="780"/>
                    <a:pt x="637" y="780"/>
                    <a:pt x="637" y="780"/>
                  </a:cubicBezTo>
                  <a:cubicBezTo>
                    <a:pt x="595" y="770"/>
                    <a:pt x="595" y="770"/>
                    <a:pt x="595" y="770"/>
                  </a:cubicBezTo>
                  <a:cubicBezTo>
                    <a:pt x="574" y="791"/>
                    <a:pt x="574" y="791"/>
                    <a:pt x="574" y="791"/>
                  </a:cubicBezTo>
                  <a:cubicBezTo>
                    <a:pt x="585" y="827"/>
                    <a:pt x="585" y="827"/>
                    <a:pt x="585" y="827"/>
                  </a:cubicBezTo>
                  <a:cubicBezTo>
                    <a:pt x="564" y="895"/>
                    <a:pt x="564" y="895"/>
                    <a:pt x="564" y="895"/>
                  </a:cubicBezTo>
                  <a:cubicBezTo>
                    <a:pt x="522" y="874"/>
                    <a:pt x="522" y="874"/>
                    <a:pt x="522" y="874"/>
                  </a:cubicBezTo>
                  <a:cubicBezTo>
                    <a:pt x="454" y="916"/>
                    <a:pt x="454" y="916"/>
                    <a:pt x="454" y="916"/>
                  </a:cubicBezTo>
                  <a:cubicBezTo>
                    <a:pt x="418" y="895"/>
                    <a:pt x="418" y="895"/>
                    <a:pt x="418" y="895"/>
                  </a:cubicBezTo>
                  <a:cubicBezTo>
                    <a:pt x="386" y="895"/>
                    <a:pt x="386" y="895"/>
                    <a:pt x="386" y="895"/>
                  </a:cubicBezTo>
                  <a:cubicBezTo>
                    <a:pt x="360" y="864"/>
                    <a:pt x="360" y="864"/>
                    <a:pt x="360" y="864"/>
                  </a:cubicBezTo>
                  <a:cubicBezTo>
                    <a:pt x="313" y="864"/>
                    <a:pt x="313" y="864"/>
                    <a:pt x="313" y="864"/>
                  </a:cubicBezTo>
                  <a:cubicBezTo>
                    <a:pt x="308" y="864"/>
                    <a:pt x="287" y="853"/>
                    <a:pt x="287" y="853"/>
                  </a:cubicBezTo>
                  <a:cubicBezTo>
                    <a:pt x="230" y="884"/>
                    <a:pt x="230" y="884"/>
                    <a:pt x="230" y="884"/>
                  </a:cubicBezTo>
                  <a:cubicBezTo>
                    <a:pt x="214" y="937"/>
                    <a:pt x="214" y="937"/>
                    <a:pt x="214" y="937"/>
                  </a:cubicBezTo>
                  <a:cubicBezTo>
                    <a:pt x="190" y="966"/>
                    <a:pt x="190" y="966"/>
                    <a:pt x="190" y="966"/>
                  </a:cubicBezTo>
                  <a:cubicBezTo>
                    <a:pt x="157" y="1004"/>
                    <a:pt x="157" y="1004"/>
                    <a:pt x="157" y="1004"/>
                  </a:cubicBezTo>
                  <a:cubicBezTo>
                    <a:pt x="145" y="1003"/>
                    <a:pt x="145" y="1003"/>
                    <a:pt x="145" y="1003"/>
                  </a:cubicBezTo>
                  <a:cubicBezTo>
                    <a:pt x="84" y="995"/>
                    <a:pt x="84" y="995"/>
                    <a:pt x="84" y="995"/>
                  </a:cubicBezTo>
                  <a:cubicBezTo>
                    <a:pt x="79" y="994"/>
                    <a:pt x="79" y="994"/>
                    <a:pt x="79" y="994"/>
                  </a:cubicBezTo>
                  <a:cubicBezTo>
                    <a:pt x="42" y="957"/>
                    <a:pt x="42" y="957"/>
                    <a:pt x="42" y="957"/>
                  </a:cubicBezTo>
                  <a:cubicBezTo>
                    <a:pt x="42" y="848"/>
                    <a:pt x="42" y="848"/>
                    <a:pt x="42" y="848"/>
                  </a:cubicBezTo>
                  <a:cubicBezTo>
                    <a:pt x="11" y="793"/>
                    <a:pt x="11" y="793"/>
                    <a:pt x="11" y="793"/>
                  </a:cubicBezTo>
                  <a:cubicBezTo>
                    <a:pt x="0" y="775"/>
                    <a:pt x="0" y="775"/>
                    <a:pt x="0" y="775"/>
                  </a:cubicBezTo>
                  <a:cubicBezTo>
                    <a:pt x="21" y="728"/>
                    <a:pt x="21" y="728"/>
                    <a:pt x="21" y="728"/>
                  </a:cubicBezTo>
                  <a:cubicBezTo>
                    <a:pt x="11" y="697"/>
                    <a:pt x="11" y="697"/>
                    <a:pt x="11" y="697"/>
                  </a:cubicBezTo>
                  <a:cubicBezTo>
                    <a:pt x="32" y="650"/>
                    <a:pt x="32" y="650"/>
                    <a:pt x="32" y="650"/>
                  </a:cubicBezTo>
                  <a:cubicBezTo>
                    <a:pt x="6" y="616"/>
                    <a:pt x="6" y="616"/>
                    <a:pt x="6" y="616"/>
                  </a:cubicBezTo>
                  <a:cubicBezTo>
                    <a:pt x="27" y="592"/>
                    <a:pt x="27" y="592"/>
                    <a:pt x="27" y="592"/>
                  </a:cubicBezTo>
                  <a:cubicBezTo>
                    <a:pt x="27" y="592"/>
                    <a:pt x="63" y="572"/>
                    <a:pt x="68" y="566"/>
                  </a:cubicBezTo>
                  <a:cubicBezTo>
                    <a:pt x="71" y="563"/>
                    <a:pt x="77" y="547"/>
                    <a:pt x="82" y="533"/>
                  </a:cubicBezTo>
                  <a:cubicBezTo>
                    <a:pt x="86" y="520"/>
                    <a:pt x="89" y="509"/>
                    <a:pt x="89" y="509"/>
                  </a:cubicBezTo>
                  <a:cubicBezTo>
                    <a:pt x="152" y="462"/>
                    <a:pt x="152" y="462"/>
                    <a:pt x="152" y="462"/>
                  </a:cubicBezTo>
                  <a:cubicBezTo>
                    <a:pt x="147" y="420"/>
                    <a:pt x="147" y="420"/>
                    <a:pt x="147" y="420"/>
                  </a:cubicBezTo>
                  <a:cubicBezTo>
                    <a:pt x="183" y="389"/>
                    <a:pt x="183" y="389"/>
                    <a:pt x="183" y="389"/>
                  </a:cubicBezTo>
                  <a:cubicBezTo>
                    <a:pt x="178" y="326"/>
                    <a:pt x="178" y="326"/>
                    <a:pt x="178" y="326"/>
                  </a:cubicBezTo>
                  <a:cubicBezTo>
                    <a:pt x="220" y="274"/>
                    <a:pt x="220" y="274"/>
                    <a:pt x="220" y="274"/>
                  </a:cubicBezTo>
                  <a:cubicBezTo>
                    <a:pt x="272" y="274"/>
                    <a:pt x="272" y="274"/>
                    <a:pt x="272" y="274"/>
                  </a:cubicBezTo>
                  <a:cubicBezTo>
                    <a:pt x="303" y="253"/>
                    <a:pt x="303" y="253"/>
                    <a:pt x="303" y="253"/>
                  </a:cubicBezTo>
                  <a:cubicBezTo>
                    <a:pt x="293" y="206"/>
                    <a:pt x="293" y="206"/>
                    <a:pt x="293" y="206"/>
                  </a:cubicBezTo>
                  <a:cubicBezTo>
                    <a:pt x="313" y="180"/>
                    <a:pt x="313" y="180"/>
                    <a:pt x="313" y="180"/>
                  </a:cubicBezTo>
                  <a:cubicBezTo>
                    <a:pt x="349" y="164"/>
                    <a:pt x="349" y="164"/>
                    <a:pt x="349" y="164"/>
                  </a:cubicBezTo>
                  <a:cubicBezTo>
                    <a:pt x="381" y="206"/>
                    <a:pt x="381" y="206"/>
                    <a:pt x="381" y="206"/>
                  </a:cubicBezTo>
                  <a:cubicBezTo>
                    <a:pt x="444" y="233"/>
                    <a:pt x="444" y="233"/>
                    <a:pt x="444" y="233"/>
                  </a:cubicBezTo>
                  <a:cubicBezTo>
                    <a:pt x="444" y="316"/>
                    <a:pt x="444" y="316"/>
                    <a:pt x="444" y="316"/>
                  </a:cubicBezTo>
                  <a:cubicBezTo>
                    <a:pt x="480" y="347"/>
                    <a:pt x="480" y="347"/>
                    <a:pt x="480" y="347"/>
                  </a:cubicBezTo>
                  <a:cubicBezTo>
                    <a:pt x="491" y="394"/>
                    <a:pt x="491" y="394"/>
                    <a:pt x="491" y="394"/>
                  </a:cubicBezTo>
                  <a:cubicBezTo>
                    <a:pt x="548" y="394"/>
                    <a:pt x="548" y="394"/>
                    <a:pt x="548" y="394"/>
                  </a:cubicBezTo>
                  <a:cubicBezTo>
                    <a:pt x="652" y="347"/>
                    <a:pt x="652" y="347"/>
                    <a:pt x="652" y="347"/>
                  </a:cubicBezTo>
                  <a:cubicBezTo>
                    <a:pt x="684" y="368"/>
                    <a:pt x="684" y="368"/>
                    <a:pt x="684" y="368"/>
                  </a:cubicBezTo>
                  <a:cubicBezTo>
                    <a:pt x="720" y="373"/>
                    <a:pt x="720" y="373"/>
                    <a:pt x="720" y="373"/>
                  </a:cubicBezTo>
                  <a:cubicBezTo>
                    <a:pt x="752" y="352"/>
                    <a:pt x="752" y="352"/>
                    <a:pt x="752" y="352"/>
                  </a:cubicBezTo>
                  <a:cubicBezTo>
                    <a:pt x="752" y="238"/>
                    <a:pt x="752" y="238"/>
                    <a:pt x="752" y="238"/>
                  </a:cubicBezTo>
                  <a:cubicBezTo>
                    <a:pt x="772" y="159"/>
                    <a:pt x="772" y="159"/>
                    <a:pt x="772" y="159"/>
                  </a:cubicBezTo>
                  <a:cubicBezTo>
                    <a:pt x="819" y="55"/>
                    <a:pt x="819" y="55"/>
                    <a:pt x="819" y="55"/>
                  </a:cubicBezTo>
                  <a:cubicBezTo>
                    <a:pt x="804" y="24"/>
                    <a:pt x="804" y="24"/>
                    <a:pt x="804" y="24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45" y="3"/>
                    <a:pt x="845" y="3"/>
                    <a:pt x="845" y="3"/>
                  </a:cubicBezTo>
                  <a:cubicBezTo>
                    <a:pt x="856" y="60"/>
                    <a:pt x="856" y="60"/>
                    <a:pt x="856" y="60"/>
                  </a:cubicBezTo>
                  <a:cubicBezTo>
                    <a:pt x="819" y="165"/>
                    <a:pt x="819" y="165"/>
                    <a:pt x="819" y="165"/>
                  </a:cubicBezTo>
                  <a:cubicBezTo>
                    <a:pt x="840" y="227"/>
                    <a:pt x="840" y="227"/>
                    <a:pt x="840" y="227"/>
                  </a:cubicBezTo>
                  <a:cubicBezTo>
                    <a:pt x="840" y="332"/>
                    <a:pt x="840" y="332"/>
                    <a:pt x="840" y="332"/>
                  </a:cubicBezTo>
                  <a:cubicBezTo>
                    <a:pt x="858" y="337"/>
                    <a:pt x="858" y="337"/>
                    <a:pt x="858" y="337"/>
                  </a:cubicBezTo>
                  <a:cubicBezTo>
                    <a:pt x="851" y="399"/>
                    <a:pt x="851" y="399"/>
                    <a:pt x="851" y="399"/>
                  </a:cubicBezTo>
                  <a:cubicBezTo>
                    <a:pt x="856" y="514"/>
                    <a:pt x="856" y="514"/>
                    <a:pt x="856" y="514"/>
                  </a:cubicBezTo>
                  <a:cubicBezTo>
                    <a:pt x="858" y="543"/>
                    <a:pt x="858" y="543"/>
                    <a:pt x="858" y="543"/>
                  </a:cubicBezTo>
                  <a:lnTo>
                    <a:pt x="866" y="64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7" name="เพชรบูรณ์">
              <a:extLst>
                <a:ext uri="{FF2B5EF4-FFF2-40B4-BE49-F238E27FC236}">
                  <a16:creationId xmlns:a16="http://schemas.microsoft.com/office/drawing/2014/main" id="{354346CE-74B1-4F02-8BF5-188FBACF3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9205" y="2242495"/>
              <a:ext cx="413321" cy="698622"/>
            </a:xfrm>
            <a:custGeom>
              <a:avLst/>
              <a:gdLst>
                <a:gd name="T0" fmla="*/ 1007 w 1010"/>
                <a:gd name="T1" fmla="*/ 423 h 1711"/>
                <a:gd name="T2" fmla="*/ 979 w 1010"/>
                <a:gd name="T3" fmla="*/ 465 h 1711"/>
                <a:gd name="T4" fmla="*/ 918 w 1010"/>
                <a:gd name="T5" fmla="*/ 454 h 1711"/>
                <a:gd name="T6" fmla="*/ 845 w 1010"/>
                <a:gd name="T7" fmla="*/ 444 h 1711"/>
                <a:gd name="T8" fmla="*/ 767 w 1010"/>
                <a:gd name="T9" fmla="*/ 517 h 1711"/>
                <a:gd name="T10" fmla="*/ 762 w 1010"/>
                <a:gd name="T11" fmla="*/ 579 h 1711"/>
                <a:gd name="T12" fmla="*/ 736 w 1010"/>
                <a:gd name="T13" fmla="*/ 642 h 1711"/>
                <a:gd name="T14" fmla="*/ 621 w 1010"/>
                <a:gd name="T15" fmla="*/ 840 h 1711"/>
                <a:gd name="T16" fmla="*/ 600 w 1010"/>
                <a:gd name="T17" fmla="*/ 1064 h 1711"/>
                <a:gd name="T18" fmla="*/ 647 w 1010"/>
                <a:gd name="T19" fmla="*/ 1143 h 1711"/>
                <a:gd name="T20" fmla="*/ 616 w 1010"/>
                <a:gd name="T21" fmla="*/ 1205 h 1711"/>
                <a:gd name="T22" fmla="*/ 600 w 1010"/>
                <a:gd name="T23" fmla="*/ 1252 h 1711"/>
                <a:gd name="T24" fmla="*/ 614 w 1010"/>
                <a:gd name="T25" fmla="*/ 1317 h 1711"/>
                <a:gd name="T26" fmla="*/ 626 w 1010"/>
                <a:gd name="T27" fmla="*/ 1372 h 1711"/>
                <a:gd name="T28" fmla="*/ 559 w 1010"/>
                <a:gd name="T29" fmla="*/ 1555 h 1711"/>
                <a:gd name="T30" fmla="*/ 527 w 1010"/>
                <a:gd name="T31" fmla="*/ 1690 h 1711"/>
                <a:gd name="T32" fmla="*/ 459 w 1010"/>
                <a:gd name="T33" fmla="*/ 1664 h 1711"/>
                <a:gd name="T34" fmla="*/ 298 w 1010"/>
                <a:gd name="T35" fmla="*/ 1711 h 1711"/>
                <a:gd name="T36" fmla="*/ 251 w 1010"/>
                <a:gd name="T37" fmla="*/ 1633 h 1711"/>
                <a:gd name="T38" fmla="*/ 188 w 1010"/>
                <a:gd name="T39" fmla="*/ 1523 h 1711"/>
                <a:gd name="T40" fmla="*/ 141 w 1010"/>
                <a:gd name="T41" fmla="*/ 1461 h 1711"/>
                <a:gd name="T42" fmla="*/ 156 w 1010"/>
                <a:gd name="T43" fmla="*/ 1319 h 1711"/>
                <a:gd name="T44" fmla="*/ 152 w 1010"/>
                <a:gd name="T45" fmla="*/ 1195 h 1711"/>
                <a:gd name="T46" fmla="*/ 105 w 1010"/>
                <a:gd name="T47" fmla="*/ 1148 h 1711"/>
                <a:gd name="T48" fmla="*/ 131 w 1010"/>
                <a:gd name="T49" fmla="*/ 1122 h 1711"/>
                <a:gd name="T50" fmla="*/ 32 w 1010"/>
                <a:gd name="T51" fmla="*/ 1054 h 1711"/>
                <a:gd name="T52" fmla="*/ 0 w 1010"/>
                <a:gd name="T53" fmla="*/ 934 h 1711"/>
                <a:gd name="T54" fmla="*/ 0 w 1010"/>
                <a:gd name="T55" fmla="*/ 798 h 1711"/>
                <a:gd name="T56" fmla="*/ 47 w 1010"/>
                <a:gd name="T57" fmla="*/ 757 h 1711"/>
                <a:gd name="T58" fmla="*/ 68 w 1010"/>
                <a:gd name="T59" fmla="*/ 699 h 1711"/>
                <a:gd name="T60" fmla="*/ 136 w 1010"/>
                <a:gd name="T61" fmla="*/ 652 h 1711"/>
                <a:gd name="T62" fmla="*/ 178 w 1010"/>
                <a:gd name="T63" fmla="*/ 564 h 1711"/>
                <a:gd name="T64" fmla="*/ 204 w 1010"/>
                <a:gd name="T65" fmla="*/ 480 h 1711"/>
                <a:gd name="T66" fmla="*/ 230 w 1010"/>
                <a:gd name="T67" fmla="*/ 392 h 1711"/>
                <a:gd name="T68" fmla="*/ 293 w 1010"/>
                <a:gd name="T69" fmla="*/ 329 h 1711"/>
                <a:gd name="T70" fmla="*/ 339 w 1010"/>
                <a:gd name="T71" fmla="*/ 277 h 1711"/>
                <a:gd name="T72" fmla="*/ 371 w 1010"/>
                <a:gd name="T73" fmla="*/ 261 h 1711"/>
                <a:gd name="T74" fmla="*/ 418 w 1010"/>
                <a:gd name="T75" fmla="*/ 141 h 1711"/>
                <a:gd name="T76" fmla="*/ 522 w 1010"/>
                <a:gd name="T77" fmla="*/ 105 h 1711"/>
                <a:gd name="T78" fmla="*/ 553 w 1010"/>
                <a:gd name="T79" fmla="*/ 73 h 1711"/>
                <a:gd name="T80" fmla="*/ 668 w 1010"/>
                <a:gd name="T81" fmla="*/ 0 h 1711"/>
                <a:gd name="T82" fmla="*/ 725 w 1010"/>
                <a:gd name="T83" fmla="*/ 58 h 1711"/>
                <a:gd name="T84" fmla="*/ 772 w 1010"/>
                <a:gd name="T85" fmla="*/ 115 h 1711"/>
                <a:gd name="T86" fmla="*/ 809 w 1010"/>
                <a:gd name="T87" fmla="*/ 183 h 1711"/>
                <a:gd name="T88" fmla="*/ 856 w 1010"/>
                <a:gd name="T89" fmla="*/ 131 h 1711"/>
                <a:gd name="T90" fmla="*/ 898 w 1010"/>
                <a:gd name="T91" fmla="*/ 162 h 1711"/>
                <a:gd name="T92" fmla="*/ 918 w 1010"/>
                <a:gd name="T93" fmla="*/ 225 h 1711"/>
                <a:gd name="T94" fmla="*/ 913 w 1010"/>
                <a:gd name="T95" fmla="*/ 277 h 1711"/>
                <a:gd name="T96" fmla="*/ 939 w 1010"/>
                <a:gd name="T97" fmla="*/ 329 h 1711"/>
                <a:gd name="T98" fmla="*/ 955 w 1010"/>
                <a:gd name="T99" fmla="*/ 392 h 1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0" h="1711">
                  <a:moveTo>
                    <a:pt x="1010" y="381"/>
                  </a:moveTo>
                  <a:cubicBezTo>
                    <a:pt x="1007" y="423"/>
                    <a:pt x="1007" y="423"/>
                    <a:pt x="1007" y="423"/>
                  </a:cubicBezTo>
                  <a:cubicBezTo>
                    <a:pt x="1002" y="430"/>
                    <a:pt x="1002" y="430"/>
                    <a:pt x="1002" y="430"/>
                  </a:cubicBezTo>
                  <a:cubicBezTo>
                    <a:pt x="979" y="465"/>
                    <a:pt x="979" y="465"/>
                    <a:pt x="979" y="465"/>
                  </a:cubicBezTo>
                  <a:cubicBezTo>
                    <a:pt x="950" y="475"/>
                    <a:pt x="950" y="475"/>
                    <a:pt x="950" y="475"/>
                  </a:cubicBezTo>
                  <a:cubicBezTo>
                    <a:pt x="918" y="454"/>
                    <a:pt x="918" y="454"/>
                    <a:pt x="918" y="454"/>
                  </a:cubicBezTo>
                  <a:cubicBezTo>
                    <a:pt x="866" y="465"/>
                    <a:pt x="866" y="465"/>
                    <a:pt x="866" y="465"/>
                  </a:cubicBezTo>
                  <a:cubicBezTo>
                    <a:pt x="845" y="444"/>
                    <a:pt x="845" y="444"/>
                    <a:pt x="845" y="444"/>
                  </a:cubicBezTo>
                  <a:cubicBezTo>
                    <a:pt x="788" y="465"/>
                    <a:pt x="788" y="465"/>
                    <a:pt x="788" y="465"/>
                  </a:cubicBezTo>
                  <a:cubicBezTo>
                    <a:pt x="767" y="517"/>
                    <a:pt x="767" y="517"/>
                    <a:pt x="767" y="517"/>
                  </a:cubicBezTo>
                  <a:cubicBezTo>
                    <a:pt x="751" y="543"/>
                    <a:pt x="751" y="543"/>
                    <a:pt x="751" y="543"/>
                  </a:cubicBezTo>
                  <a:cubicBezTo>
                    <a:pt x="762" y="579"/>
                    <a:pt x="762" y="579"/>
                    <a:pt x="762" y="579"/>
                  </a:cubicBezTo>
                  <a:cubicBezTo>
                    <a:pt x="731" y="595"/>
                    <a:pt x="731" y="595"/>
                    <a:pt x="731" y="595"/>
                  </a:cubicBezTo>
                  <a:cubicBezTo>
                    <a:pt x="736" y="642"/>
                    <a:pt x="736" y="642"/>
                    <a:pt x="736" y="642"/>
                  </a:cubicBezTo>
                  <a:cubicBezTo>
                    <a:pt x="647" y="762"/>
                    <a:pt x="647" y="762"/>
                    <a:pt x="647" y="762"/>
                  </a:cubicBezTo>
                  <a:cubicBezTo>
                    <a:pt x="621" y="840"/>
                    <a:pt x="621" y="840"/>
                    <a:pt x="621" y="840"/>
                  </a:cubicBezTo>
                  <a:cubicBezTo>
                    <a:pt x="626" y="924"/>
                    <a:pt x="626" y="924"/>
                    <a:pt x="626" y="924"/>
                  </a:cubicBezTo>
                  <a:cubicBezTo>
                    <a:pt x="600" y="1064"/>
                    <a:pt x="600" y="1064"/>
                    <a:pt x="600" y="1064"/>
                  </a:cubicBezTo>
                  <a:cubicBezTo>
                    <a:pt x="658" y="1117"/>
                    <a:pt x="658" y="1117"/>
                    <a:pt x="658" y="1117"/>
                  </a:cubicBezTo>
                  <a:cubicBezTo>
                    <a:pt x="647" y="1143"/>
                    <a:pt x="647" y="1143"/>
                    <a:pt x="647" y="1143"/>
                  </a:cubicBezTo>
                  <a:cubicBezTo>
                    <a:pt x="647" y="1179"/>
                    <a:pt x="647" y="1179"/>
                    <a:pt x="647" y="1179"/>
                  </a:cubicBezTo>
                  <a:cubicBezTo>
                    <a:pt x="616" y="1205"/>
                    <a:pt x="616" y="1205"/>
                    <a:pt x="616" y="1205"/>
                  </a:cubicBezTo>
                  <a:cubicBezTo>
                    <a:pt x="613" y="1213"/>
                    <a:pt x="613" y="1213"/>
                    <a:pt x="613" y="1213"/>
                  </a:cubicBezTo>
                  <a:cubicBezTo>
                    <a:pt x="600" y="1252"/>
                    <a:pt x="600" y="1252"/>
                    <a:pt x="600" y="1252"/>
                  </a:cubicBezTo>
                  <a:cubicBezTo>
                    <a:pt x="616" y="1304"/>
                    <a:pt x="616" y="1304"/>
                    <a:pt x="616" y="1304"/>
                  </a:cubicBezTo>
                  <a:cubicBezTo>
                    <a:pt x="614" y="1317"/>
                    <a:pt x="614" y="1317"/>
                    <a:pt x="614" y="1317"/>
                  </a:cubicBezTo>
                  <a:cubicBezTo>
                    <a:pt x="611" y="1341"/>
                    <a:pt x="611" y="1341"/>
                    <a:pt x="611" y="1341"/>
                  </a:cubicBezTo>
                  <a:cubicBezTo>
                    <a:pt x="626" y="1372"/>
                    <a:pt x="626" y="1372"/>
                    <a:pt x="626" y="1372"/>
                  </a:cubicBezTo>
                  <a:cubicBezTo>
                    <a:pt x="579" y="1476"/>
                    <a:pt x="579" y="1476"/>
                    <a:pt x="579" y="1476"/>
                  </a:cubicBezTo>
                  <a:cubicBezTo>
                    <a:pt x="559" y="1555"/>
                    <a:pt x="559" y="1555"/>
                    <a:pt x="559" y="1555"/>
                  </a:cubicBezTo>
                  <a:cubicBezTo>
                    <a:pt x="559" y="1669"/>
                    <a:pt x="559" y="1669"/>
                    <a:pt x="559" y="1669"/>
                  </a:cubicBezTo>
                  <a:cubicBezTo>
                    <a:pt x="527" y="1690"/>
                    <a:pt x="527" y="1690"/>
                    <a:pt x="527" y="1690"/>
                  </a:cubicBezTo>
                  <a:cubicBezTo>
                    <a:pt x="491" y="1685"/>
                    <a:pt x="491" y="1685"/>
                    <a:pt x="491" y="1685"/>
                  </a:cubicBezTo>
                  <a:cubicBezTo>
                    <a:pt x="459" y="1664"/>
                    <a:pt x="459" y="1664"/>
                    <a:pt x="459" y="1664"/>
                  </a:cubicBezTo>
                  <a:cubicBezTo>
                    <a:pt x="355" y="1711"/>
                    <a:pt x="355" y="1711"/>
                    <a:pt x="355" y="1711"/>
                  </a:cubicBezTo>
                  <a:cubicBezTo>
                    <a:pt x="298" y="1711"/>
                    <a:pt x="298" y="1711"/>
                    <a:pt x="298" y="1711"/>
                  </a:cubicBezTo>
                  <a:cubicBezTo>
                    <a:pt x="287" y="1664"/>
                    <a:pt x="287" y="1664"/>
                    <a:pt x="287" y="1664"/>
                  </a:cubicBezTo>
                  <a:cubicBezTo>
                    <a:pt x="251" y="1633"/>
                    <a:pt x="251" y="1633"/>
                    <a:pt x="251" y="1633"/>
                  </a:cubicBezTo>
                  <a:cubicBezTo>
                    <a:pt x="251" y="1550"/>
                    <a:pt x="251" y="1550"/>
                    <a:pt x="251" y="1550"/>
                  </a:cubicBezTo>
                  <a:cubicBezTo>
                    <a:pt x="188" y="1523"/>
                    <a:pt x="188" y="1523"/>
                    <a:pt x="188" y="1523"/>
                  </a:cubicBezTo>
                  <a:cubicBezTo>
                    <a:pt x="156" y="1481"/>
                    <a:pt x="156" y="1481"/>
                    <a:pt x="156" y="1481"/>
                  </a:cubicBezTo>
                  <a:cubicBezTo>
                    <a:pt x="141" y="1461"/>
                    <a:pt x="141" y="1461"/>
                    <a:pt x="141" y="1461"/>
                  </a:cubicBezTo>
                  <a:cubicBezTo>
                    <a:pt x="167" y="1367"/>
                    <a:pt x="167" y="1367"/>
                    <a:pt x="167" y="1367"/>
                  </a:cubicBezTo>
                  <a:cubicBezTo>
                    <a:pt x="156" y="1319"/>
                    <a:pt x="156" y="1319"/>
                    <a:pt x="156" y="1319"/>
                  </a:cubicBezTo>
                  <a:cubicBezTo>
                    <a:pt x="136" y="1231"/>
                    <a:pt x="136" y="1231"/>
                    <a:pt x="136" y="1231"/>
                  </a:cubicBezTo>
                  <a:cubicBezTo>
                    <a:pt x="152" y="1195"/>
                    <a:pt x="152" y="1195"/>
                    <a:pt x="152" y="1195"/>
                  </a:cubicBezTo>
                  <a:cubicBezTo>
                    <a:pt x="105" y="1184"/>
                    <a:pt x="105" y="1184"/>
                    <a:pt x="105" y="1184"/>
                  </a:cubicBezTo>
                  <a:cubicBezTo>
                    <a:pt x="105" y="1148"/>
                    <a:pt x="105" y="1148"/>
                    <a:pt x="105" y="1148"/>
                  </a:cubicBezTo>
                  <a:cubicBezTo>
                    <a:pt x="108" y="1145"/>
                    <a:pt x="108" y="1145"/>
                    <a:pt x="108" y="1145"/>
                  </a:cubicBezTo>
                  <a:cubicBezTo>
                    <a:pt x="131" y="1122"/>
                    <a:pt x="131" y="1122"/>
                    <a:pt x="131" y="1122"/>
                  </a:cubicBezTo>
                  <a:cubicBezTo>
                    <a:pt x="115" y="1085"/>
                    <a:pt x="115" y="1085"/>
                    <a:pt x="115" y="1085"/>
                  </a:cubicBezTo>
                  <a:cubicBezTo>
                    <a:pt x="32" y="1054"/>
                    <a:pt x="32" y="1054"/>
                    <a:pt x="32" y="1054"/>
                  </a:cubicBezTo>
                  <a:cubicBezTo>
                    <a:pt x="0" y="1028"/>
                    <a:pt x="0" y="1028"/>
                    <a:pt x="0" y="1028"/>
                  </a:cubicBezTo>
                  <a:cubicBezTo>
                    <a:pt x="0" y="934"/>
                    <a:pt x="0" y="934"/>
                    <a:pt x="0" y="934"/>
                  </a:cubicBezTo>
                  <a:cubicBezTo>
                    <a:pt x="63" y="861"/>
                    <a:pt x="63" y="861"/>
                    <a:pt x="63" y="861"/>
                  </a:cubicBezTo>
                  <a:cubicBezTo>
                    <a:pt x="0" y="798"/>
                    <a:pt x="0" y="798"/>
                    <a:pt x="0" y="798"/>
                  </a:cubicBezTo>
                  <a:cubicBezTo>
                    <a:pt x="12" y="782"/>
                    <a:pt x="12" y="782"/>
                    <a:pt x="12" y="782"/>
                  </a:cubicBezTo>
                  <a:cubicBezTo>
                    <a:pt x="47" y="757"/>
                    <a:pt x="47" y="757"/>
                    <a:pt x="47" y="757"/>
                  </a:cubicBezTo>
                  <a:cubicBezTo>
                    <a:pt x="58" y="720"/>
                    <a:pt x="58" y="720"/>
                    <a:pt x="58" y="720"/>
                  </a:cubicBezTo>
                  <a:cubicBezTo>
                    <a:pt x="68" y="699"/>
                    <a:pt x="68" y="699"/>
                    <a:pt x="68" y="699"/>
                  </a:cubicBezTo>
                  <a:cubicBezTo>
                    <a:pt x="105" y="694"/>
                    <a:pt x="105" y="694"/>
                    <a:pt x="105" y="694"/>
                  </a:cubicBezTo>
                  <a:cubicBezTo>
                    <a:pt x="136" y="652"/>
                    <a:pt x="136" y="652"/>
                    <a:pt x="136" y="652"/>
                  </a:cubicBezTo>
                  <a:cubicBezTo>
                    <a:pt x="188" y="585"/>
                    <a:pt x="188" y="585"/>
                    <a:pt x="188" y="585"/>
                  </a:cubicBezTo>
                  <a:cubicBezTo>
                    <a:pt x="178" y="564"/>
                    <a:pt x="178" y="564"/>
                    <a:pt x="178" y="564"/>
                  </a:cubicBezTo>
                  <a:cubicBezTo>
                    <a:pt x="178" y="522"/>
                    <a:pt x="178" y="522"/>
                    <a:pt x="178" y="522"/>
                  </a:cubicBezTo>
                  <a:cubicBezTo>
                    <a:pt x="204" y="480"/>
                    <a:pt x="204" y="480"/>
                    <a:pt x="204" y="480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30" y="392"/>
                    <a:pt x="230" y="392"/>
                    <a:pt x="230" y="392"/>
                  </a:cubicBezTo>
                  <a:cubicBezTo>
                    <a:pt x="230" y="360"/>
                    <a:pt x="230" y="360"/>
                    <a:pt x="230" y="360"/>
                  </a:cubicBezTo>
                  <a:cubicBezTo>
                    <a:pt x="293" y="329"/>
                    <a:pt x="293" y="329"/>
                    <a:pt x="293" y="329"/>
                  </a:cubicBezTo>
                  <a:cubicBezTo>
                    <a:pt x="293" y="303"/>
                    <a:pt x="293" y="303"/>
                    <a:pt x="293" y="303"/>
                  </a:cubicBezTo>
                  <a:cubicBezTo>
                    <a:pt x="339" y="277"/>
                    <a:pt x="339" y="277"/>
                    <a:pt x="339" y="277"/>
                  </a:cubicBezTo>
                  <a:cubicBezTo>
                    <a:pt x="339" y="225"/>
                    <a:pt x="339" y="225"/>
                    <a:pt x="339" y="225"/>
                  </a:cubicBezTo>
                  <a:cubicBezTo>
                    <a:pt x="371" y="261"/>
                    <a:pt x="371" y="261"/>
                    <a:pt x="371" y="261"/>
                  </a:cubicBezTo>
                  <a:cubicBezTo>
                    <a:pt x="407" y="246"/>
                    <a:pt x="407" y="246"/>
                    <a:pt x="407" y="246"/>
                  </a:cubicBezTo>
                  <a:cubicBezTo>
                    <a:pt x="418" y="141"/>
                    <a:pt x="418" y="141"/>
                    <a:pt x="418" y="141"/>
                  </a:cubicBezTo>
                  <a:cubicBezTo>
                    <a:pt x="496" y="94"/>
                    <a:pt x="496" y="94"/>
                    <a:pt x="496" y="94"/>
                  </a:cubicBezTo>
                  <a:cubicBezTo>
                    <a:pt x="522" y="105"/>
                    <a:pt x="522" y="105"/>
                    <a:pt x="522" y="105"/>
                  </a:cubicBezTo>
                  <a:cubicBezTo>
                    <a:pt x="532" y="68"/>
                    <a:pt x="532" y="68"/>
                    <a:pt x="532" y="68"/>
                  </a:cubicBezTo>
                  <a:cubicBezTo>
                    <a:pt x="553" y="73"/>
                    <a:pt x="553" y="73"/>
                    <a:pt x="553" y="73"/>
                  </a:cubicBezTo>
                  <a:cubicBezTo>
                    <a:pt x="621" y="11"/>
                    <a:pt x="621" y="11"/>
                    <a:pt x="621" y="11"/>
                  </a:cubicBezTo>
                  <a:cubicBezTo>
                    <a:pt x="668" y="0"/>
                    <a:pt x="668" y="0"/>
                    <a:pt x="668" y="0"/>
                  </a:cubicBezTo>
                  <a:cubicBezTo>
                    <a:pt x="710" y="27"/>
                    <a:pt x="710" y="27"/>
                    <a:pt x="710" y="27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725" y="89"/>
                    <a:pt x="725" y="89"/>
                    <a:pt x="725" y="89"/>
                  </a:cubicBezTo>
                  <a:cubicBezTo>
                    <a:pt x="772" y="115"/>
                    <a:pt x="772" y="115"/>
                    <a:pt x="772" y="115"/>
                  </a:cubicBezTo>
                  <a:cubicBezTo>
                    <a:pt x="772" y="152"/>
                    <a:pt x="772" y="152"/>
                    <a:pt x="772" y="152"/>
                  </a:cubicBezTo>
                  <a:cubicBezTo>
                    <a:pt x="809" y="183"/>
                    <a:pt x="809" y="183"/>
                    <a:pt x="809" y="183"/>
                  </a:cubicBezTo>
                  <a:cubicBezTo>
                    <a:pt x="851" y="167"/>
                    <a:pt x="851" y="167"/>
                    <a:pt x="851" y="167"/>
                  </a:cubicBezTo>
                  <a:cubicBezTo>
                    <a:pt x="856" y="131"/>
                    <a:pt x="856" y="131"/>
                    <a:pt x="856" y="131"/>
                  </a:cubicBezTo>
                  <a:cubicBezTo>
                    <a:pt x="882" y="126"/>
                    <a:pt x="882" y="126"/>
                    <a:pt x="882" y="126"/>
                  </a:cubicBezTo>
                  <a:cubicBezTo>
                    <a:pt x="898" y="162"/>
                    <a:pt x="898" y="162"/>
                    <a:pt x="898" y="162"/>
                  </a:cubicBezTo>
                  <a:cubicBezTo>
                    <a:pt x="903" y="220"/>
                    <a:pt x="903" y="220"/>
                    <a:pt x="903" y="220"/>
                  </a:cubicBezTo>
                  <a:cubicBezTo>
                    <a:pt x="918" y="225"/>
                    <a:pt x="918" y="225"/>
                    <a:pt x="918" y="225"/>
                  </a:cubicBezTo>
                  <a:cubicBezTo>
                    <a:pt x="918" y="240"/>
                    <a:pt x="918" y="240"/>
                    <a:pt x="918" y="240"/>
                  </a:cubicBezTo>
                  <a:cubicBezTo>
                    <a:pt x="913" y="277"/>
                    <a:pt x="913" y="277"/>
                    <a:pt x="913" y="277"/>
                  </a:cubicBezTo>
                  <a:cubicBezTo>
                    <a:pt x="913" y="277"/>
                    <a:pt x="918" y="298"/>
                    <a:pt x="918" y="303"/>
                  </a:cubicBezTo>
                  <a:cubicBezTo>
                    <a:pt x="918" y="308"/>
                    <a:pt x="939" y="329"/>
                    <a:pt x="939" y="329"/>
                  </a:cubicBezTo>
                  <a:cubicBezTo>
                    <a:pt x="929" y="366"/>
                    <a:pt x="929" y="366"/>
                    <a:pt x="929" y="366"/>
                  </a:cubicBezTo>
                  <a:cubicBezTo>
                    <a:pt x="929" y="366"/>
                    <a:pt x="950" y="392"/>
                    <a:pt x="955" y="392"/>
                  </a:cubicBezTo>
                  <a:cubicBezTo>
                    <a:pt x="960" y="392"/>
                    <a:pt x="997" y="382"/>
                    <a:pt x="1010" y="381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8" name="พิษณุโลก">
              <a:extLst>
                <a:ext uri="{FF2B5EF4-FFF2-40B4-BE49-F238E27FC236}">
                  <a16:creationId xmlns:a16="http://schemas.microsoft.com/office/drawing/2014/main" id="{8D27D36A-4325-4802-9D22-90A370E43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561" y="2030348"/>
              <a:ext cx="448070" cy="530368"/>
            </a:xfrm>
            <a:custGeom>
              <a:avLst/>
              <a:gdLst>
                <a:gd name="T0" fmla="*/ 1085 w 1095"/>
                <a:gd name="T1" fmla="*/ 493 h 1303"/>
                <a:gd name="T2" fmla="*/ 1064 w 1095"/>
                <a:gd name="T3" fmla="*/ 520 h 1303"/>
                <a:gd name="T4" fmla="*/ 1048 w 1095"/>
                <a:gd name="T5" fmla="*/ 583 h 1303"/>
                <a:gd name="T6" fmla="*/ 1027 w 1095"/>
                <a:gd name="T7" fmla="*/ 745 h 1303"/>
                <a:gd name="T8" fmla="*/ 981 w 1095"/>
                <a:gd name="T9" fmla="*/ 823 h 1303"/>
                <a:gd name="T10" fmla="*/ 918 w 1095"/>
                <a:gd name="T11" fmla="*/ 880 h 1303"/>
                <a:gd name="T12" fmla="*/ 954 w 1095"/>
                <a:gd name="T13" fmla="*/ 979 h 1303"/>
                <a:gd name="T14" fmla="*/ 866 w 1095"/>
                <a:gd name="T15" fmla="*/ 1042 h 1303"/>
                <a:gd name="T16" fmla="*/ 876 w 1095"/>
                <a:gd name="T17" fmla="*/ 1105 h 1303"/>
                <a:gd name="T18" fmla="*/ 793 w 1095"/>
                <a:gd name="T19" fmla="*/ 1214 h 1303"/>
                <a:gd name="T20" fmla="*/ 746 w 1095"/>
                <a:gd name="T21" fmla="*/ 1240 h 1303"/>
                <a:gd name="T22" fmla="*/ 700 w 1095"/>
                <a:gd name="T23" fmla="*/ 1302 h 1303"/>
                <a:gd name="T24" fmla="*/ 668 w 1095"/>
                <a:gd name="T25" fmla="*/ 1266 h 1303"/>
                <a:gd name="T26" fmla="*/ 621 w 1095"/>
                <a:gd name="T27" fmla="*/ 1188 h 1303"/>
                <a:gd name="T28" fmla="*/ 615 w 1095"/>
                <a:gd name="T29" fmla="*/ 1068 h 1303"/>
                <a:gd name="T30" fmla="*/ 568 w 1095"/>
                <a:gd name="T31" fmla="*/ 1073 h 1303"/>
                <a:gd name="T32" fmla="*/ 495 w 1095"/>
                <a:gd name="T33" fmla="*/ 1141 h 1303"/>
                <a:gd name="T34" fmla="*/ 454 w 1095"/>
                <a:gd name="T35" fmla="*/ 1094 h 1303"/>
                <a:gd name="T36" fmla="*/ 282 w 1095"/>
                <a:gd name="T37" fmla="*/ 1136 h 1303"/>
                <a:gd name="T38" fmla="*/ 318 w 1095"/>
                <a:gd name="T39" fmla="*/ 1073 h 1303"/>
                <a:gd name="T40" fmla="*/ 302 w 1095"/>
                <a:gd name="T41" fmla="*/ 1021 h 1303"/>
                <a:gd name="T42" fmla="*/ 266 w 1095"/>
                <a:gd name="T43" fmla="*/ 1068 h 1303"/>
                <a:gd name="T44" fmla="*/ 214 w 1095"/>
                <a:gd name="T45" fmla="*/ 1032 h 1303"/>
                <a:gd name="T46" fmla="*/ 119 w 1095"/>
                <a:gd name="T47" fmla="*/ 1080 h 1303"/>
                <a:gd name="T48" fmla="*/ 42 w 1095"/>
                <a:gd name="T49" fmla="*/ 1052 h 1303"/>
                <a:gd name="T50" fmla="*/ 0 w 1095"/>
                <a:gd name="T51" fmla="*/ 946 h 1303"/>
                <a:gd name="T52" fmla="*/ 31 w 1095"/>
                <a:gd name="T53" fmla="*/ 875 h 1303"/>
                <a:gd name="T54" fmla="*/ 73 w 1095"/>
                <a:gd name="T55" fmla="*/ 818 h 1303"/>
                <a:gd name="T56" fmla="*/ 125 w 1095"/>
                <a:gd name="T57" fmla="*/ 786 h 1303"/>
                <a:gd name="T58" fmla="*/ 214 w 1095"/>
                <a:gd name="T59" fmla="*/ 771 h 1303"/>
                <a:gd name="T60" fmla="*/ 136 w 1095"/>
                <a:gd name="T61" fmla="*/ 661 h 1303"/>
                <a:gd name="T62" fmla="*/ 104 w 1095"/>
                <a:gd name="T63" fmla="*/ 609 h 1303"/>
                <a:gd name="T64" fmla="*/ 73 w 1095"/>
                <a:gd name="T65" fmla="*/ 562 h 1303"/>
                <a:gd name="T66" fmla="*/ 99 w 1095"/>
                <a:gd name="T67" fmla="*/ 518 h 1303"/>
                <a:gd name="T68" fmla="*/ 151 w 1095"/>
                <a:gd name="T69" fmla="*/ 520 h 1303"/>
                <a:gd name="T70" fmla="*/ 323 w 1095"/>
                <a:gd name="T71" fmla="*/ 489 h 1303"/>
                <a:gd name="T72" fmla="*/ 381 w 1095"/>
                <a:gd name="T73" fmla="*/ 343 h 1303"/>
                <a:gd name="T74" fmla="*/ 433 w 1095"/>
                <a:gd name="T75" fmla="*/ 333 h 1303"/>
                <a:gd name="T76" fmla="*/ 516 w 1095"/>
                <a:gd name="T77" fmla="*/ 296 h 1303"/>
                <a:gd name="T78" fmla="*/ 574 w 1095"/>
                <a:gd name="T79" fmla="*/ 307 h 1303"/>
                <a:gd name="T80" fmla="*/ 673 w 1095"/>
                <a:gd name="T81" fmla="*/ 228 h 1303"/>
                <a:gd name="T82" fmla="*/ 819 w 1095"/>
                <a:gd name="T83" fmla="*/ 114 h 1303"/>
                <a:gd name="T84" fmla="*/ 876 w 1095"/>
                <a:gd name="T85" fmla="*/ 41 h 1303"/>
                <a:gd name="T86" fmla="*/ 923 w 1095"/>
                <a:gd name="T87" fmla="*/ 41 h 1303"/>
                <a:gd name="T88" fmla="*/ 990 w 1095"/>
                <a:gd name="T89" fmla="*/ 0 h 1303"/>
                <a:gd name="T90" fmla="*/ 1008 w 1095"/>
                <a:gd name="T91" fmla="*/ 40 h 1303"/>
                <a:gd name="T92" fmla="*/ 949 w 1095"/>
                <a:gd name="T93" fmla="*/ 166 h 1303"/>
                <a:gd name="T94" fmla="*/ 881 w 1095"/>
                <a:gd name="T95" fmla="*/ 171 h 1303"/>
                <a:gd name="T96" fmla="*/ 855 w 1095"/>
                <a:gd name="T97" fmla="*/ 244 h 1303"/>
                <a:gd name="T98" fmla="*/ 902 w 1095"/>
                <a:gd name="T99" fmla="*/ 260 h 1303"/>
                <a:gd name="T100" fmla="*/ 923 w 1095"/>
                <a:gd name="T101" fmla="*/ 369 h 1303"/>
                <a:gd name="T102" fmla="*/ 1017 w 1095"/>
                <a:gd name="T103" fmla="*/ 406 h 1303"/>
                <a:gd name="T104" fmla="*/ 1095 w 1095"/>
                <a:gd name="T105" fmla="*/ 463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95" h="1303">
                  <a:moveTo>
                    <a:pt x="1095" y="463"/>
                  </a:moveTo>
                  <a:cubicBezTo>
                    <a:pt x="1085" y="493"/>
                    <a:pt x="1085" y="493"/>
                    <a:pt x="1085" y="493"/>
                  </a:cubicBezTo>
                  <a:cubicBezTo>
                    <a:pt x="1085" y="494"/>
                    <a:pt x="1085" y="494"/>
                    <a:pt x="1085" y="494"/>
                  </a:cubicBezTo>
                  <a:cubicBezTo>
                    <a:pt x="1064" y="520"/>
                    <a:pt x="1064" y="520"/>
                    <a:pt x="1064" y="520"/>
                  </a:cubicBezTo>
                  <a:cubicBezTo>
                    <a:pt x="1069" y="562"/>
                    <a:pt x="1069" y="562"/>
                    <a:pt x="1069" y="562"/>
                  </a:cubicBezTo>
                  <a:cubicBezTo>
                    <a:pt x="1048" y="583"/>
                    <a:pt x="1048" y="583"/>
                    <a:pt x="1048" y="583"/>
                  </a:cubicBezTo>
                  <a:cubicBezTo>
                    <a:pt x="1043" y="729"/>
                    <a:pt x="1043" y="729"/>
                    <a:pt x="1043" y="729"/>
                  </a:cubicBezTo>
                  <a:cubicBezTo>
                    <a:pt x="1027" y="745"/>
                    <a:pt x="1027" y="745"/>
                    <a:pt x="1027" y="745"/>
                  </a:cubicBezTo>
                  <a:cubicBezTo>
                    <a:pt x="1027" y="797"/>
                    <a:pt x="1027" y="797"/>
                    <a:pt x="1027" y="797"/>
                  </a:cubicBezTo>
                  <a:cubicBezTo>
                    <a:pt x="981" y="823"/>
                    <a:pt x="981" y="823"/>
                    <a:pt x="981" y="823"/>
                  </a:cubicBezTo>
                  <a:cubicBezTo>
                    <a:pt x="981" y="849"/>
                    <a:pt x="981" y="849"/>
                    <a:pt x="981" y="849"/>
                  </a:cubicBezTo>
                  <a:cubicBezTo>
                    <a:pt x="918" y="880"/>
                    <a:pt x="918" y="880"/>
                    <a:pt x="918" y="880"/>
                  </a:cubicBezTo>
                  <a:cubicBezTo>
                    <a:pt x="918" y="912"/>
                    <a:pt x="918" y="912"/>
                    <a:pt x="918" y="912"/>
                  </a:cubicBezTo>
                  <a:cubicBezTo>
                    <a:pt x="954" y="979"/>
                    <a:pt x="954" y="979"/>
                    <a:pt x="954" y="979"/>
                  </a:cubicBezTo>
                  <a:cubicBezTo>
                    <a:pt x="892" y="1000"/>
                    <a:pt x="892" y="1000"/>
                    <a:pt x="892" y="1000"/>
                  </a:cubicBezTo>
                  <a:cubicBezTo>
                    <a:pt x="866" y="1042"/>
                    <a:pt x="866" y="1042"/>
                    <a:pt x="866" y="1042"/>
                  </a:cubicBezTo>
                  <a:cubicBezTo>
                    <a:pt x="866" y="1084"/>
                    <a:pt x="866" y="1084"/>
                    <a:pt x="866" y="1084"/>
                  </a:cubicBezTo>
                  <a:cubicBezTo>
                    <a:pt x="876" y="1105"/>
                    <a:pt x="876" y="1105"/>
                    <a:pt x="876" y="1105"/>
                  </a:cubicBezTo>
                  <a:cubicBezTo>
                    <a:pt x="824" y="1172"/>
                    <a:pt x="824" y="1172"/>
                    <a:pt x="824" y="1172"/>
                  </a:cubicBezTo>
                  <a:cubicBezTo>
                    <a:pt x="793" y="1214"/>
                    <a:pt x="793" y="1214"/>
                    <a:pt x="793" y="1214"/>
                  </a:cubicBezTo>
                  <a:cubicBezTo>
                    <a:pt x="756" y="1219"/>
                    <a:pt x="756" y="1219"/>
                    <a:pt x="756" y="1219"/>
                  </a:cubicBezTo>
                  <a:cubicBezTo>
                    <a:pt x="746" y="1240"/>
                    <a:pt x="746" y="1240"/>
                    <a:pt x="746" y="1240"/>
                  </a:cubicBezTo>
                  <a:cubicBezTo>
                    <a:pt x="735" y="1277"/>
                    <a:pt x="735" y="1277"/>
                    <a:pt x="735" y="1277"/>
                  </a:cubicBezTo>
                  <a:cubicBezTo>
                    <a:pt x="700" y="1302"/>
                    <a:pt x="700" y="1302"/>
                    <a:pt x="700" y="1302"/>
                  </a:cubicBezTo>
                  <a:cubicBezTo>
                    <a:pt x="699" y="1303"/>
                    <a:pt x="699" y="1303"/>
                    <a:pt x="699" y="1303"/>
                  </a:cubicBezTo>
                  <a:cubicBezTo>
                    <a:pt x="668" y="1266"/>
                    <a:pt x="668" y="1266"/>
                    <a:pt x="668" y="1266"/>
                  </a:cubicBezTo>
                  <a:cubicBezTo>
                    <a:pt x="662" y="1235"/>
                    <a:pt x="662" y="1235"/>
                    <a:pt x="662" y="1235"/>
                  </a:cubicBezTo>
                  <a:cubicBezTo>
                    <a:pt x="621" y="1188"/>
                    <a:pt x="621" y="1188"/>
                    <a:pt x="621" y="1188"/>
                  </a:cubicBezTo>
                  <a:cubicBezTo>
                    <a:pt x="631" y="1089"/>
                    <a:pt x="631" y="1089"/>
                    <a:pt x="631" y="1089"/>
                  </a:cubicBezTo>
                  <a:cubicBezTo>
                    <a:pt x="615" y="1068"/>
                    <a:pt x="615" y="1068"/>
                    <a:pt x="615" y="1068"/>
                  </a:cubicBezTo>
                  <a:cubicBezTo>
                    <a:pt x="595" y="1079"/>
                    <a:pt x="595" y="1079"/>
                    <a:pt x="595" y="1079"/>
                  </a:cubicBezTo>
                  <a:cubicBezTo>
                    <a:pt x="568" y="1073"/>
                    <a:pt x="568" y="1073"/>
                    <a:pt x="568" y="1073"/>
                  </a:cubicBezTo>
                  <a:cubicBezTo>
                    <a:pt x="553" y="1110"/>
                    <a:pt x="553" y="1110"/>
                    <a:pt x="553" y="1110"/>
                  </a:cubicBezTo>
                  <a:cubicBezTo>
                    <a:pt x="553" y="1110"/>
                    <a:pt x="501" y="1141"/>
                    <a:pt x="495" y="1141"/>
                  </a:cubicBezTo>
                  <a:cubicBezTo>
                    <a:pt x="490" y="1141"/>
                    <a:pt x="480" y="1105"/>
                    <a:pt x="480" y="1105"/>
                  </a:cubicBezTo>
                  <a:cubicBezTo>
                    <a:pt x="454" y="1094"/>
                    <a:pt x="454" y="1094"/>
                    <a:pt x="454" y="1094"/>
                  </a:cubicBezTo>
                  <a:cubicBezTo>
                    <a:pt x="417" y="1120"/>
                    <a:pt x="417" y="1120"/>
                    <a:pt x="417" y="1120"/>
                  </a:cubicBezTo>
                  <a:cubicBezTo>
                    <a:pt x="282" y="1136"/>
                    <a:pt x="282" y="1136"/>
                    <a:pt x="282" y="1136"/>
                  </a:cubicBezTo>
                  <a:cubicBezTo>
                    <a:pt x="276" y="1125"/>
                    <a:pt x="276" y="1125"/>
                    <a:pt x="276" y="1125"/>
                  </a:cubicBezTo>
                  <a:cubicBezTo>
                    <a:pt x="318" y="1073"/>
                    <a:pt x="318" y="1073"/>
                    <a:pt x="318" y="1073"/>
                  </a:cubicBezTo>
                  <a:cubicBezTo>
                    <a:pt x="318" y="1042"/>
                    <a:pt x="318" y="1042"/>
                    <a:pt x="318" y="1042"/>
                  </a:cubicBezTo>
                  <a:cubicBezTo>
                    <a:pt x="302" y="1021"/>
                    <a:pt x="302" y="1021"/>
                    <a:pt x="302" y="1021"/>
                  </a:cubicBezTo>
                  <a:cubicBezTo>
                    <a:pt x="287" y="1047"/>
                    <a:pt x="287" y="1047"/>
                    <a:pt x="287" y="1047"/>
                  </a:cubicBezTo>
                  <a:cubicBezTo>
                    <a:pt x="266" y="1068"/>
                    <a:pt x="266" y="1068"/>
                    <a:pt x="266" y="1068"/>
                  </a:cubicBezTo>
                  <a:cubicBezTo>
                    <a:pt x="240" y="1037"/>
                    <a:pt x="240" y="1037"/>
                    <a:pt x="240" y="1037"/>
                  </a:cubicBezTo>
                  <a:cubicBezTo>
                    <a:pt x="214" y="1032"/>
                    <a:pt x="214" y="1032"/>
                    <a:pt x="214" y="1032"/>
                  </a:cubicBezTo>
                  <a:cubicBezTo>
                    <a:pt x="214" y="1032"/>
                    <a:pt x="172" y="1073"/>
                    <a:pt x="172" y="1079"/>
                  </a:cubicBezTo>
                  <a:cubicBezTo>
                    <a:pt x="172" y="1082"/>
                    <a:pt x="141" y="1081"/>
                    <a:pt x="119" y="1080"/>
                  </a:cubicBezTo>
                  <a:cubicBezTo>
                    <a:pt x="108" y="1079"/>
                    <a:pt x="99" y="1079"/>
                    <a:pt x="99" y="1079"/>
                  </a:cubicBezTo>
                  <a:cubicBezTo>
                    <a:pt x="42" y="1052"/>
                    <a:pt x="42" y="1052"/>
                    <a:pt x="42" y="1052"/>
                  </a:cubicBezTo>
                  <a:cubicBezTo>
                    <a:pt x="29" y="1020"/>
                    <a:pt x="29" y="1020"/>
                    <a:pt x="29" y="1020"/>
                  </a:cubicBezTo>
                  <a:cubicBezTo>
                    <a:pt x="0" y="946"/>
                    <a:pt x="0" y="946"/>
                    <a:pt x="0" y="946"/>
                  </a:cubicBezTo>
                  <a:cubicBezTo>
                    <a:pt x="10" y="886"/>
                    <a:pt x="10" y="886"/>
                    <a:pt x="10" y="886"/>
                  </a:cubicBezTo>
                  <a:cubicBezTo>
                    <a:pt x="31" y="875"/>
                    <a:pt x="31" y="875"/>
                    <a:pt x="31" y="875"/>
                  </a:cubicBezTo>
                  <a:cubicBezTo>
                    <a:pt x="73" y="854"/>
                    <a:pt x="73" y="854"/>
                    <a:pt x="73" y="854"/>
                  </a:cubicBezTo>
                  <a:cubicBezTo>
                    <a:pt x="73" y="818"/>
                    <a:pt x="73" y="818"/>
                    <a:pt x="73" y="818"/>
                  </a:cubicBezTo>
                  <a:cubicBezTo>
                    <a:pt x="120" y="807"/>
                    <a:pt x="120" y="807"/>
                    <a:pt x="120" y="807"/>
                  </a:cubicBezTo>
                  <a:cubicBezTo>
                    <a:pt x="125" y="786"/>
                    <a:pt x="125" y="786"/>
                    <a:pt x="125" y="786"/>
                  </a:cubicBezTo>
                  <a:cubicBezTo>
                    <a:pt x="125" y="786"/>
                    <a:pt x="167" y="786"/>
                    <a:pt x="177" y="792"/>
                  </a:cubicBezTo>
                  <a:cubicBezTo>
                    <a:pt x="188" y="797"/>
                    <a:pt x="214" y="771"/>
                    <a:pt x="214" y="771"/>
                  </a:cubicBezTo>
                  <a:cubicBezTo>
                    <a:pt x="214" y="708"/>
                    <a:pt x="214" y="708"/>
                    <a:pt x="214" y="708"/>
                  </a:cubicBezTo>
                  <a:cubicBezTo>
                    <a:pt x="214" y="708"/>
                    <a:pt x="136" y="667"/>
                    <a:pt x="136" y="661"/>
                  </a:cubicBezTo>
                  <a:cubicBezTo>
                    <a:pt x="136" y="635"/>
                    <a:pt x="136" y="635"/>
                    <a:pt x="136" y="635"/>
                  </a:cubicBezTo>
                  <a:cubicBezTo>
                    <a:pt x="104" y="609"/>
                    <a:pt x="104" y="609"/>
                    <a:pt x="104" y="609"/>
                  </a:cubicBezTo>
                  <a:cubicBezTo>
                    <a:pt x="94" y="588"/>
                    <a:pt x="94" y="588"/>
                    <a:pt x="94" y="588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73" y="531"/>
                    <a:pt x="73" y="531"/>
                    <a:pt x="73" y="531"/>
                  </a:cubicBezTo>
                  <a:cubicBezTo>
                    <a:pt x="99" y="518"/>
                    <a:pt x="99" y="518"/>
                    <a:pt x="99" y="518"/>
                  </a:cubicBezTo>
                  <a:cubicBezTo>
                    <a:pt x="99" y="520"/>
                    <a:pt x="99" y="520"/>
                    <a:pt x="99" y="520"/>
                  </a:cubicBezTo>
                  <a:cubicBezTo>
                    <a:pt x="151" y="520"/>
                    <a:pt x="151" y="520"/>
                    <a:pt x="151" y="520"/>
                  </a:cubicBezTo>
                  <a:cubicBezTo>
                    <a:pt x="250" y="510"/>
                    <a:pt x="250" y="510"/>
                    <a:pt x="250" y="510"/>
                  </a:cubicBezTo>
                  <a:cubicBezTo>
                    <a:pt x="323" y="489"/>
                    <a:pt x="323" y="489"/>
                    <a:pt x="323" y="489"/>
                  </a:cubicBezTo>
                  <a:cubicBezTo>
                    <a:pt x="360" y="442"/>
                    <a:pt x="360" y="442"/>
                    <a:pt x="360" y="442"/>
                  </a:cubicBezTo>
                  <a:cubicBezTo>
                    <a:pt x="381" y="343"/>
                    <a:pt x="381" y="343"/>
                    <a:pt x="381" y="343"/>
                  </a:cubicBezTo>
                  <a:cubicBezTo>
                    <a:pt x="412" y="333"/>
                    <a:pt x="412" y="333"/>
                    <a:pt x="412" y="333"/>
                  </a:cubicBezTo>
                  <a:cubicBezTo>
                    <a:pt x="433" y="333"/>
                    <a:pt x="433" y="333"/>
                    <a:pt x="433" y="333"/>
                  </a:cubicBezTo>
                  <a:cubicBezTo>
                    <a:pt x="480" y="296"/>
                    <a:pt x="480" y="296"/>
                    <a:pt x="480" y="296"/>
                  </a:cubicBezTo>
                  <a:cubicBezTo>
                    <a:pt x="516" y="296"/>
                    <a:pt x="516" y="296"/>
                    <a:pt x="516" y="296"/>
                  </a:cubicBezTo>
                  <a:cubicBezTo>
                    <a:pt x="548" y="291"/>
                    <a:pt x="548" y="291"/>
                    <a:pt x="548" y="291"/>
                  </a:cubicBezTo>
                  <a:cubicBezTo>
                    <a:pt x="574" y="307"/>
                    <a:pt x="574" y="307"/>
                    <a:pt x="574" y="307"/>
                  </a:cubicBezTo>
                  <a:cubicBezTo>
                    <a:pt x="652" y="291"/>
                    <a:pt x="652" y="291"/>
                    <a:pt x="652" y="291"/>
                  </a:cubicBezTo>
                  <a:cubicBezTo>
                    <a:pt x="673" y="228"/>
                    <a:pt x="673" y="228"/>
                    <a:pt x="673" y="228"/>
                  </a:cubicBezTo>
                  <a:cubicBezTo>
                    <a:pt x="803" y="155"/>
                    <a:pt x="803" y="155"/>
                    <a:pt x="803" y="155"/>
                  </a:cubicBezTo>
                  <a:cubicBezTo>
                    <a:pt x="819" y="114"/>
                    <a:pt x="819" y="114"/>
                    <a:pt x="819" y="114"/>
                  </a:cubicBezTo>
                  <a:cubicBezTo>
                    <a:pt x="876" y="72"/>
                    <a:pt x="876" y="72"/>
                    <a:pt x="876" y="72"/>
                  </a:cubicBezTo>
                  <a:cubicBezTo>
                    <a:pt x="876" y="41"/>
                    <a:pt x="876" y="41"/>
                    <a:pt x="876" y="41"/>
                  </a:cubicBezTo>
                  <a:cubicBezTo>
                    <a:pt x="908" y="30"/>
                    <a:pt x="908" y="30"/>
                    <a:pt x="908" y="30"/>
                  </a:cubicBezTo>
                  <a:cubicBezTo>
                    <a:pt x="923" y="41"/>
                    <a:pt x="923" y="41"/>
                    <a:pt x="923" y="41"/>
                  </a:cubicBezTo>
                  <a:cubicBezTo>
                    <a:pt x="970" y="41"/>
                    <a:pt x="970" y="41"/>
                    <a:pt x="970" y="41"/>
                  </a:cubicBezTo>
                  <a:cubicBezTo>
                    <a:pt x="990" y="0"/>
                    <a:pt x="990" y="0"/>
                    <a:pt x="990" y="0"/>
                  </a:cubicBezTo>
                  <a:cubicBezTo>
                    <a:pt x="1008" y="4"/>
                    <a:pt x="1008" y="4"/>
                    <a:pt x="1008" y="4"/>
                  </a:cubicBezTo>
                  <a:cubicBezTo>
                    <a:pt x="1008" y="40"/>
                    <a:pt x="1008" y="40"/>
                    <a:pt x="1008" y="40"/>
                  </a:cubicBezTo>
                  <a:cubicBezTo>
                    <a:pt x="972" y="154"/>
                    <a:pt x="972" y="154"/>
                    <a:pt x="972" y="154"/>
                  </a:cubicBezTo>
                  <a:cubicBezTo>
                    <a:pt x="949" y="166"/>
                    <a:pt x="949" y="166"/>
                    <a:pt x="949" y="166"/>
                  </a:cubicBezTo>
                  <a:cubicBezTo>
                    <a:pt x="913" y="145"/>
                    <a:pt x="913" y="145"/>
                    <a:pt x="913" y="145"/>
                  </a:cubicBezTo>
                  <a:cubicBezTo>
                    <a:pt x="881" y="171"/>
                    <a:pt x="881" y="171"/>
                    <a:pt x="881" y="171"/>
                  </a:cubicBezTo>
                  <a:cubicBezTo>
                    <a:pt x="892" y="208"/>
                    <a:pt x="892" y="208"/>
                    <a:pt x="892" y="208"/>
                  </a:cubicBezTo>
                  <a:cubicBezTo>
                    <a:pt x="855" y="244"/>
                    <a:pt x="855" y="244"/>
                    <a:pt x="855" y="244"/>
                  </a:cubicBezTo>
                  <a:cubicBezTo>
                    <a:pt x="866" y="270"/>
                    <a:pt x="866" y="270"/>
                    <a:pt x="866" y="270"/>
                  </a:cubicBezTo>
                  <a:cubicBezTo>
                    <a:pt x="902" y="260"/>
                    <a:pt x="902" y="260"/>
                    <a:pt x="902" y="260"/>
                  </a:cubicBezTo>
                  <a:cubicBezTo>
                    <a:pt x="923" y="270"/>
                    <a:pt x="923" y="270"/>
                    <a:pt x="923" y="270"/>
                  </a:cubicBezTo>
                  <a:cubicBezTo>
                    <a:pt x="923" y="369"/>
                    <a:pt x="923" y="369"/>
                    <a:pt x="923" y="369"/>
                  </a:cubicBezTo>
                  <a:cubicBezTo>
                    <a:pt x="991" y="369"/>
                    <a:pt x="991" y="369"/>
                    <a:pt x="991" y="369"/>
                  </a:cubicBezTo>
                  <a:cubicBezTo>
                    <a:pt x="991" y="369"/>
                    <a:pt x="1001" y="395"/>
                    <a:pt x="1017" y="406"/>
                  </a:cubicBezTo>
                  <a:cubicBezTo>
                    <a:pt x="1033" y="416"/>
                    <a:pt x="1074" y="421"/>
                    <a:pt x="1074" y="421"/>
                  </a:cubicBezTo>
                  <a:lnTo>
                    <a:pt x="1095" y="46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9" name="พิจิตร">
              <a:extLst>
                <a:ext uri="{FF2B5EF4-FFF2-40B4-BE49-F238E27FC236}">
                  <a16:creationId xmlns:a16="http://schemas.microsoft.com/office/drawing/2014/main" id="{0134BA9B-8EF5-4AA8-AEC2-293AD71B3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967" y="2447327"/>
              <a:ext cx="298104" cy="267013"/>
            </a:xfrm>
            <a:custGeom>
              <a:avLst/>
              <a:gdLst>
                <a:gd name="T0" fmla="*/ 725 w 725"/>
                <a:gd name="T1" fmla="*/ 621 h 657"/>
                <a:gd name="T2" fmla="*/ 702 w 725"/>
                <a:gd name="T3" fmla="*/ 644 h 657"/>
                <a:gd name="T4" fmla="*/ 673 w 725"/>
                <a:gd name="T5" fmla="*/ 590 h 657"/>
                <a:gd name="T6" fmla="*/ 631 w 725"/>
                <a:gd name="T7" fmla="*/ 595 h 657"/>
                <a:gd name="T8" fmla="*/ 605 w 725"/>
                <a:gd name="T9" fmla="*/ 579 h 657"/>
                <a:gd name="T10" fmla="*/ 579 w 725"/>
                <a:gd name="T11" fmla="*/ 579 h 657"/>
                <a:gd name="T12" fmla="*/ 511 w 725"/>
                <a:gd name="T13" fmla="*/ 642 h 657"/>
                <a:gd name="T14" fmla="*/ 339 w 725"/>
                <a:gd name="T15" fmla="*/ 642 h 657"/>
                <a:gd name="T16" fmla="*/ 323 w 725"/>
                <a:gd name="T17" fmla="*/ 610 h 657"/>
                <a:gd name="T18" fmla="*/ 302 w 725"/>
                <a:gd name="T19" fmla="*/ 600 h 657"/>
                <a:gd name="T20" fmla="*/ 282 w 725"/>
                <a:gd name="T21" fmla="*/ 631 h 657"/>
                <a:gd name="T22" fmla="*/ 214 w 725"/>
                <a:gd name="T23" fmla="*/ 657 h 657"/>
                <a:gd name="T24" fmla="*/ 177 w 725"/>
                <a:gd name="T25" fmla="*/ 642 h 657"/>
                <a:gd name="T26" fmla="*/ 120 w 725"/>
                <a:gd name="T27" fmla="*/ 522 h 657"/>
                <a:gd name="T28" fmla="*/ 89 w 725"/>
                <a:gd name="T29" fmla="*/ 443 h 657"/>
                <a:gd name="T30" fmla="*/ 49 w 725"/>
                <a:gd name="T31" fmla="*/ 422 h 657"/>
                <a:gd name="T32" fmla="*/ 57 w 725"/>
                <a:gd name="T33" fmla="*/ 407 h 657"/>
                <a:gd name="T34" fmla="*/ 48 w 725"/>
                <a:gd name="T35" fmla="*/ 386 h 657"/>
                <a:gd name="T36" fmla="*/ 26 w 725"/>
                <a:gd name="T37" fmla="*/ 334 h 657"/>
                <a:gd name="T38" fmla="*/ 36 w 725"/>
                <a:gd name="T39" fmla="*/ 282 h 657"/>
                <a:gd name="T40" fmla="*/ 0 w 725"/>
                <a:gd name="T41" fmla="*/ 209 h 657"/>
                <a:gd name="T42" fmla="*/ 57 w 725"/>
                <a:gd name="T43" fmla="*/ 115 h 657"/>
                <a:gd name="T44" fmla="*/ 25 w 725"/>
                <a:gd name="T45" fmla="*/ 59 h 657"/>
                <a:gd name="T46" fmla="*/ 78 w 725"/>
                <a:gd name="T47" fmla="*/ 58 h 657"/>
                <a:gd name="T48" fmla="*/ 120 w 725"/>
                <a:gd name="T49" fmla="*/ 11 h 657"/>
                <a:gd name="T50" fmla="*/ 146 w 725"/>
                <a:gd name="T51" fmla="*/ 16 h 657"/>
                <a:gd name="T52" fmla="*/ 172 w 725"/>
                <a:gd name="T53" fmla="*/ 47 h 657"/>
                <a:gd name="T54" fmla="*/ 193 w 725"/>
                <a:gd name="T55" fmla="*/ 26 h 657"/>
                <a:gd name="T56" fmla="*/ 208 w 725"/>
                <a:gd name="T57" fmla="*/ 0 h 657"/>
                <a:gd name="T58" fmla="*/ 224 w 725"/>
                <a:gd name="T59" fmla="*/ 21 h 657"/>
                <a:gd name="T60" fmla="*/ 224 w 725"/>
                <a:gd name="T61" fmla="*/ 52 h 657"/>
                <a:gd name="T62" fmla="*/ 182 w 725"/>
                <a:gd name="T63" fmla="*/ 104 h 657"/>
                <a:gd name="T64" fmla="*/ 188 w 725"/>
                <a:gd name="T65" fmla="*/ 115 h 657"/>
                <a:gd name="T66" fmla="*/ 323 w 725"/>
                <a:gd name="T67" fmla="*/ 99 h 657"/>
                <a:gd name="T68" fmla="*/ 360 w 725"/>
                <a:gd name="T69" fmla="*/ 73 h 657"/>
                <a:gd name="T70" fmla="*/ 386 w 725"/>
                <a:gd name="T71" fmla="*/ 84 h 657"/>
                <a:gd name="T72" fmla="*/ 401 w 725"/>
                <a:gd name="T73" fmla="*/ 120 h 657"/>
                <a:gd name="T74" fmla="*/ 459 w 725"/>
                <a:gd name="T75" fmla="*/ 89 h 657"/>
                <a:gd name="T76" fmla="*/ 474 w 725"/>
                <a:gd name="T77" fmla="*/ 52 h 657"/>
                <a:gd name="T78" fmla="*/ 501 w 725"/>
                <a:gd name="T79" fmla="*/ 58 h 657"/>
                <a:gd name="T80" fmla="*/ 521 w 725"/>
                <a:gd name="T81" fmla="*/ 47 h 657"/>
                <a:gd name="T82" fmla="*/ 537 w 725"/>
                <a:gd name="T83" fmla="*/ 68 h 657"/>
                <a:gd name="T84" fmla="*/ 527 w 725"/>
                <a:gd name="T85" fmla="*/ 167 h 657"/>
                <a:gd name="T86" fmla="*/ 568 w 725"/>
                <a:gd name="T87" fmla="*/ 214 h 657"/>
                <a:gd name="T88" fmla="*/ 574 w 725"/>
                <a:gd name="T89" fmla="*/ 245 h 657"/>
                <a:gd name="T90" fmla="*/ 605 w 725"/>
                <a:gd name="T91" fmla="*/ 282 h 657"/>
                <a:gd name="T92" fmla="*/ 606 w 725"/>
                <a:gd name="T93" fmla="*/ 281 h 657"/>
                <a:gd name="T94" fmla="*/ 594 w 725"/>
                <a:gd name="T95" fmla="*/ 297 h 657"/>
                <a:gd name="T96" fmla="*/ 657 w 725"/>
                <a:gd name="T97" fmla="*/ 360 h 657"/>
                <a:gd name="T98" fmla="*/ 594 w 725"/>
                <a:gd name="T99" fmla="*/ 433 h 657"/>
                <a:gd name="T100" fmla="*/ 594 w 725"/>
                <a:gd name="T101" fmla="*/ 527 h 657"/>
                <a:gd name="T102" fmla="*/ 626 w 725"/>
                <a:gd name="T103" fmla="*/ 553 h 657"/>
                <a:gd name="T104" fmla="*/ 709 w 725"/>
                <a:gd name="T105" fmla="*/ 584 h 657"/>
                <a:gd name="T106" fmla="*/ 725 w 725"/>
                <a:gd name="T107" fmla="*/ 621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25" h="657">
                  <a:moveTo>
                    <a:pt x="725" y="621"/>
                  </a:moveTo>
                  <a:cubicBezTo>
                    <a:pt x="702" y="644"/>
                    <a:pt x="702" y="644"/>
                    <a:pt x="702" y="644"/>
                  </a:cubicBezTo>
                  <a:cubicBezTo>
                    <a:pt x="673" y="590"/>
                    <a:pt x="673" y="590"/>
                    <a:pt x="673" y="590"/>
                  </a:cubicBezTo>
                  <a:cubicBezTo>
                    <a:pt x="631" y="595"/>
                    <a:pt x="631" y="595"/>
                    <a:pt x="631" y="595"/>
                  </a:cubicBezTo>
                  <a:cubicBezTo>
                    <a:pt x="605" y="579"/>
                    <a:pt x="605" y="579"/>
                    <a:pt x="605" y="579"/>
                  </a:cubicBezTo>
                  <a:cubicBezTo>
                    <a:pt x="579" y="579"/>
                    <a:pt x="579" y="579"/>
                    <a:pt x="579" y="579"/>
                  </a:cubicBezTo>
                  <a:cubicBezTo>
                    <a:pt x="511" y="642"/>
                    <a:pt x="511" y="642"/>
                    <a:pt x="511" y="642"/>
                  </a:cubicBezTo>
                  <a:cubicBezTo>
                    <a:pt x="339" y="642"/>
                    <a:pt x="339" y="642"/>
                    <a:pt x="339" y="642"/>
                  </a:cubicBezTo>
                  <a:cubicBezTo>
                    <a:pt x="323" y="610"/>
                    <a:pt x="323" y="610"/>
                    <a:pt x="323" y="610"/>
                  </a:cubicBezTo>
                  <a:cubicBezTo>
                    <a:pt x="302" y="600"/>
                    <a:pt x="302" y="600"/>
                    <a:pt x="302" y="600"/>
                  </a:cubicBezTo>
                  <a:cubicBezTo>
                    <a:pt x="282" y="631"/>
                    <a:pt x="282" y="631"/>
                    <a:pt x="282" y="631"/>
                  </a:cubicBezTo>
                  <a:cubicBezTo>
                    <a:pt x="214" y="657"/>
                    <a:pt x="214" y="657"/>
                    <a:pt x="214" y="657"/>
                  </a:cubicBezTo>
                  <a:cubicBezTo>
                    <a:pt x="177" y="642"/>
                    <a:pt x="177" y="642"/>
                    <a:pt x="177" y="642"/>
                  </a:cubicBezTo>
                  <a:cubicBezTo>
                    <a:pt x="120" y="522"/>
                    <a:pt x="120" y="522"/>
                    <a:pt x="120" y="522"/>
                  </a:cubicBezTo>
                  <a:cubicBezTo>
                    <a:pt x="89" y="443"/>
                    <a:pt x="89" y="443"/>
                    <a:pt x="89" y="443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57" y="407"/>
                    <a:pt x="57" y="407"/>
                    <a:pt x="57" y="407"/>
                  </a:cubicBezTo>
                  <a:cubicBezTo>
                    <a:pt x="48" y="386"/>
                    <a:pt x="48" y="386"/>
                    <a:pt x="48" y="386"/>
                  </a:cubicBezTo>
                  <a:cubicBezTo>
                    <a:pt x="26" y="334"/>
                    <a:pt x="26" y="334"/>
                    <a:pt x="26" y="334"/>
                  </a:cubicBezTo>
                  <a:cubicBezTo>
                    <a:pt x="36" y="282"/>
                    <a:pt x="36" y="282"/>
                    <a:pt x="36" y="28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7" y="60"/>
                    <a:pt x="78" y="61"/>
                    <a:pt x="78" y="58"/>
                  </a:cubicBezTo>
                  <a:cubicBezTo>
                    <a:pt x="78" y="52"/>
                    <a:pt x="120" y="11"/>
                    <a:pt x="120" y="11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24" y="21"/>
                    <a:pt x="224" y="21"/>
                    <a:pt x="224" y="21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182" y="104"/>
                    <a:pt x="182" y="104"/>
                    <a:pt x="182" y="104"/>
                  </a:cubicBezTo>
                  <a:cubicBezTo>
                    <a:pt x="188" y="115"/>
                    <a:pt x="188" y="115"/>
                    <a:pt x="188" y="115"/>
                  </a:cubicBezTo>
                  <a:cubicBezTo>
                    <a:pt x="323" y="99"/>
                    <a:pt x="323" y="99"/>
                    <a:pt x="323" y="99"/>
                  </a:cubicBezTo>
                  <a:cubicBezTo>
                    <a:pt x="360" y="73"/>
                    <a:pt x="360" y="73"/>
                    <a:pt x="360" y="73"/>
                  </a:cubicBezTo>
                  <a:cubicBezTo>
                    <a:pt x="386" y="84"/>
                    <a:pt x="386" y="84"/>
                    <a:pt x="386" y="84"/>
                  </a:cubicBezTo>
                  <a:cubicBezTo>
                    <a:pt x="386" y="84"/>
                    <a:pt x="396" y="120"/>
                    <a:pt x="401" y="120"/>
                  </a:cubicBezTo>
                  <a:cubicBezTo>
                    <a:pt x="407" y="120"/>
                    <a:pt x="459" y="89"/>
                    <a:pt x="459" y="89"/>
                  </a:cubicBezTo>
                  <a:cubicBezTo>
                    <a:pt x="474" y="52"/>
                    <a:pt x="474" y="52"/>
                    <a:pt x="474" y="52"/>
                  </a:cubicBezTo>
                  <a:cubicBezTo>
                    <a:pt x="501" y="58"/>
                    <a:pt x="501" y="58"/>
                    <a:pt x="501" y="58"/>
                  </a:cubicBezTo>
                  <a:cubicBezTo>
                    <a:pt x="521" y="47"/>
                    <a:pt x="521" y="47"/>
                    <a:pt x="521" y="47"/>
                  </a:cubicBezTo>
                  <a:cubicBezTo>
                    <a:pt x="537" y="68"/>
                    <a:pt x="537" y="68"/>
                    <a:pt x="537" y="68"/>
                  </a:cubicBezTo>
                  <a:cubicBezTo>
                    <a:pt x="527" y="167"/>
                    <a:pt x="527" y="167"/>
                    <a:pt x="527" y="167"/>
                  </a:cubicBezTo>
                  <a:cubicBezTo>
                    <a:pt x="568" y="214"/>
                    <a:pt x="568" y="214"/>
                    <a:pt x="568" y="214"/>
                  </a:cubicBezTo>
                  <a:cubicBezTo>
                    <a:pt x="574" y="245"/>
                    <a:pt x="574" y="245"/>
                    <a:pt x="574" y="245"/>
                  </a:cubicBezTo>
                  <a:cubicBezTo>
                    <a:pt x="605" y="282"/>
                    <a:pt x="605" y="282"/>
                    <a:pt x="605" y="282"/>
                  </a:cubicBezTo>
                  <a:cubicBezTo>
                    <a:pt x="606" y="281"/>
                    <a:pt x="606" y="281"/>
                    <a:pt x="606" y="281"/>
                  </a:cubicBezTo>
                  <a:cubicBezTo>
                    <a:pt x="594" y="297"/>
                    <a:pt x="594" y="297"/>
                    <a:pt x="594" y="297"/>
                  </a:cubicBezTo>
                  <a:cubicBezTo>
                    <a:pt x="657" y="360"/>
                    <a:pt x="657" y="360"/>
                    <a:pt x="657" y="360"/>
                  </a:cubicBezTo>
                  <a:cubicBezTo>
                    <a:pt x="594" y="433"/>
                    <a:pt x="594" y="433"/>
                    <a:pt x="594" y="433"/>
                  </a:cubicBezTo>
                  <a:cubicBezTo>
                    <a:pt x="594" y="527"/>
                    <a:pt x="594" y="527"/>
                    <a:pt x="594" y="527"/>
                  </a:cubicBezTo>
                  <a:cubicBezTo>
                    <a:pt x="626" y="553"/>
                    <a:pt x="626" y="553"/>
                    <a:pt x="626" y="553"/>
                  </a:cubicBezTo>
                  <a:cubicBezTo>
                    <a:pt x="709" y="584"/>
                    <a:pt x="709" y="584"/>
                    <a:pt x="709" y="584"/>
                  </a:cubicBezTo>
                  <a:lnTo>
                    <a:pt x="725" y="62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0" name="พระนครศรีอยุธยา">
              <a:extLst>
                <a:ext uri="{FF2B5EF4-FFF2-40B4-BE49-F238E27FC236}">
                  <a16:creationId xmlns:a16="http://schemas.microsoft.com/office/drawing/2014/main" id="{8C1FC3C9-20D7-43F4-808E-6EC18A512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923" y="3186184"/>
              <a:ext cx="219462" cy="208489"/>
            </a:xfrm>
            <a:custGeom>
              <a:avLst/>
              <a:gdLst>
                <a:gd name="T0" fmla="*/ 538 w 538"/>
                <a:gd name="T1" fmla="*/ 312 h 510"/>
                <a:gd name="T2" fmla="*/ 538 w 538"/>
                <a:gd name="T3" fmla="*/ 380 h 510"/>
                <a:gd name="T4" fmla="*/ 371 w 538"/>
                <a:gd name="T5" fmla="*/ 474 h 510"/>
                <a:gd name="T6" fmla="*/ 345 w 538"/>
                <a:gd name="T7" fmla="*/ 479 h 510"/>
                <a:gd name="T8" fmla="*/ 313 w 538"/>
                <a:gd name="T9" fmla="*/ 500 h 510"/>
                <a:gd name="T10" fmla="*/ 271 w 538"/>
                <a:gd name="T11" fmla="*/ 491 h 510"/>
                <a:gd name="T12" fmla="*/ 261 w 538"/>
                <a:gd name="T13" fmla="*/ 489 h 510"/>
                <a:gd name="T14" fmla="*/ 235 w 538"/>
                <a:gd name="T15" fmla="*/ 510 h 510"/>
                <a:gd name="T16" fmla="*/ 121 w 538"/>
                <a:gd name="T17" fmla="*/ 505 h 510"/>
                <a:gd name="T18" fmla="*/ 120 w 538"/>
                <a:gd name="T19" fmla="*/ 505 h 510"/>
                <a:gd name="T20" fmla="*/ 110 w 538"/>
                <a:gd name="T21" fmla="*/ 489 h 510"/>
                <a:gd name="T22" fmla="*/ 93 w 538"/>
                <a:gd name="T23" fmla="*/ 484 h 510"/>
                <a:gd name="T24" fmla="*/ 79 w 538"/>
                <a:gd name="T25" fmla="*/ 479 h 510"/>
                <a:gd name="T26" fmla="*/ 68 w 538"/>
                <a:gd name="T27" fmla="*/ 489 h 510"/>
                <a:gd name="T28" fmla="*/ 58 w 538"/>
                <a:gd name="T29" fmla="*/ 489 h 510"/>
                <a:gd name="T30" fmla="*/ 58 w 538"/>
                <a:gd name="T31" fmla="*/ 442 h 510"/>
                <a:gd name="T32" fmla="*/ 0 w 538"/>
                <a:gd name="T33" fmla="*/ 435 h 510"/>
                <a:gd name="T34" fmla="*/ 21 w 538"/>
                <a:gd name="T35" fmla="*/ 421 h 510"/>
                <a:gd name="T36" fmla="*/ 24 w 538"/>
                <a:gd name="T37" fmla="*/ 411 h 510"/>
                <a:gd name="T38" fmla="*/ 37 w 538"/>
                <a:gd name="T39" fmla="*/ 369 h 510"/>
                <a:gd name="T40" fmla="*/ 37 w 538"/>
                <a:gd name="T41" fmla="*/ 333 h 510"/>
                <a:gd name="T42" fmla="*/ 63 w 538"/>
                <a:gd name="T43" fmla="*/ 307 h 510"/>
                <a:gd name="T44" fmla="*/ 63 w 538"/>
                <a:gd name="T45" fmla="*/ 239 h 510"/>
                <a:gd name="T46" fmla="*/ 27 w 538"/>
                <a:gd name="T47" fmla="*/ 197 h 510"/>
                <a:gd name="T48" fmla="*/ 23 w 538"/>
                <a:gd name="T49" fmla="*/ 166 h 510"/>
                <a:gd name="T50" fmla="*/ 53 w 538"/>
                <a:gd name="T51" fmla="*/ 150 h 510"/>
                <a:gd name="T52" fmla="*/ 100 w 538"/>
                <a:gd name="T53" fmla="*/ 161 h 510"/>
                <a:gd name="T54" fmla="*/ 136 w 538"/>
                <a:gd name="T55" fmla="*/ 145 h 510"/>
                <a:gd name="T56" fmla="*/ 162 w 538"/>
                <a:gd name="T57" fmla="*/ 140 h 510"/>
                <a:gd name="T58" fmla="*/ 193 w 538"/>
                <a:gd name="T59" fmla="*/ 155 h 510"/>
                <a:gd name="T60" fmla="*/ 188 w 538"/>
                <a:gd name="T61" fmla="*/ 197 h 510"/>
                <a:gd name="T62" fmla="*/ 235 w 538"/>
                <a:gd name="T63" fmla="*/ 202 h 510"/>
                <a:gd name="T64" fmla="*/ 256 w 538"/>
                <a:gd name="T65" fmla="*/ 171 h 510"/>
                <a:gd name="T66" fmla="*/ 256 w 538"/>
                <a:gd name="T67" fmla="*/ 109 h 510"/>
                <a:gd name="T68" fmla="*/ 240 w 538"/>
                <a:gd name="T69" fmla="*/ 67 h 510"/>
                <a:gd name="T70" fmla="*/ 256 w 538"/>
                <a:gd name="T71" fmla="*/ 15 h 510"/>
                <a:gd name="T72" fmla="*/ 277 w 538"/>
                <a:gd name="T73" fmla="*/ 0 h 510"/>
                <a:gd name="T74" fmla="*/ 338 w 538"/>
                <a:gd name="T75" fmla="*/ 8 h 510"/>
                <a:gd name="T76" fmla="*/ 313 w 538"/>
                <a:gd name="T77" fmla="*/ 51 h 510"/>
                <a:gd name="T78" fmla="*/ 350 w 538"/>
                <a:gd name="T79" fmla="*/ 88 h 510"/>
                <a:gd name="T80" fmla="*/ 407 w 538"/>
                <a:gd name="T81" fmla="*/ 93 h 510"/>
                <a:gd name="T82" fmla="*/ 423 w 538"/>
                <a:gd name="T83" fmla="*/ 72 h 510"/>
                <a:gd name="T84" fmla="*/ 449 w 538"/>
                <a:gd name="T85" fmla="*/ 82 h 510"/>
                <a:gd name="T86" fmla="*/ 506 w 538"/>
                <a:gd name="T87" fmla="*/ 82 h 510"/>
                <a:gd name="T88" fmla="*/ 506 w 538"/>
                <a:gd name="T89" fmla="*/ 103 h 510"/>
                <a:gd name="T90" fmla="*/ 475 w 538"/>
                <a:gd name="T91" fmla="*/ 129 h 510"/>
                <a:gd name="T92" fmla="*/ 496 w 538"/>
                <a:gd name="T93" fmla="*/ 155 h 510"/>
                <a:gd name="T94" fmla="*/ 486 w 538"/>
                <a:gd name="T95" fmla="*/ 223 h 510"/>
                <a:gd name="T96" fmla="*/ 512 w 538"/>
                <a:gd name="T97" fmla="*/ 239 h 510"/>
                <a:gd name="T98" fmla="*/ 509 w 538"/>
                <a:gd name="T99" fmla="*/ 250 h 510"/>
                <a:gd name="T100" fmla="*/ 501 w 538"/>
                <a:gd name="T101" fmla="*/ 286 h 510"/>
                <a:gd name="T102" fmla="*/ 538 w 538"/>
                <a:gd name="T103" fmla="*/ 312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38" h="510">
                  <a:moveTo>
                    <a:pt x="538" y="312"/>
                  </a:moveTo>
                  <a:cubicBezTo>
                    <a:pt x="538" y="380"/>
                    <a:pt x="538" y="380"/>
                    <a:pt x="538" y="380"/>
                  </a:cubicBezTo>
                  <a:cubicBezTo>
                    <a:pt x="371" y="474"/>
                    <a:pt x="371" y="474"/>
                    <a:pt x="371" y="474"/>
                  </a:cubicBezTo>
                  <a:cubicBezTo>
                    <a:pt x="345" y="479"/>
                    <a:pt x="345" y="479"/>
                    <a:pt x="345" y="479"/>
                  </a:cubicBezTo>
                  <a:cubicBezTo>
                    <a:pt x="313" y="500"/>
                    <a:pt x="313" y="500"/>
                    <a:pt x="313" y="500"/>
                  </a:cubicBezTo>
                  <a:cubicBezTo>
                    <a:pt x="271" y="491"/>
                    <a:pt x="271" y="491"/>
                    <a:pt x="271" y="491"/>
                  </a:cubicBezTo>
                  <a:cubicBezTo>
                    <a:pt x="261" y="489"/>
                    <a:pt x="261" y="489"/>
                    <a:pt x="261" y="489"/>
                  </a:cubicBezTo>
                  <a:cubicBezTo>
                    <a:pt x="261" y="489"/>
                    <a:pt x="240" y="510"/>
                    <a:pt x="235" y="510"/>
                  </a:cubicBezTo>
                  <a:cubicBezTo>
                    <a:pt x="230" y="510"/>
                    <a:pt x="130" y="505"/>
                    <a:pt x="121" y="505"/>
                  </a:cubicBezTo>
                  <a:cubicBezTo>
                    <a:pt x="120" y="505"/>
                    <a:pt x="120" y="505"/>
                    <a:pt x="120" y="505"/>
                  </a:cubicBezTo>
                  <a:cubicBezTo>
                    <a:pt x="110" y="489"/>
                    <a:pt x="110" y="489"/>
                    <a:pt x="110" y="489"/>
                  </a:cubicBezTo>
                  <a:cubicBezTo>
                    <a:pt x="93" y="484"/>
                    <a:pt x="93" y="484"/>
                    <a:pt x="93" y="484"/>
                  </a:cubicBezTo>
                  <a:cubicBezTo>
                    <a:pt x="79" y="479"/>
                    <a:pt x="79" y="479"/>
                    <a:pt x="79" y="479"/>
                  </a:cubicBezTo>
                  <a:cubicBezTo>
                    <a:pt x="68" y="489"/>
                    <a:pt x="68" y="489"/>
                    <a:pt x="68" y="489"/>
                  </a:cubicBezTo>
                  <a:cubicBezTo>
                    <a:pt x="58" y="489"/>
                    <a:pt x="58" y="489"/>
                    <a:pt x="58" y="489"/>
                  </a:cubicBezTo>
                  <a:cubicBezTo>
                    <a:pt x="58" y="442"/>
                    <a:pt x="58" y="442"/>
                    <a:pt x="58" y="442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21" y="421"/>
                    <a:pt x="21" y="421"/>
                    <a:pt x="21" y="421"/>
                  </a:cubicBezTo>
                  <a:cubicBezTo>
                    <a:pt x="24" y="411"/>
                    <a:pt x="24" y="411"/>
                    <a:pt x="24" y="411"/>
                  </a:cubicBezTo>
                  <a:cubicBezTo>
                    <a:pt x="37" y="369"/>
                    <a:pt x="37" y="369"/>
                    <a:pt x="37" y="369"/>
                  </a:cubicBezTo>
                  <a:cubicBezTo>
                    <a:pt x="37" y="333"/>
                    <a:pt x="37" y="333"/>
                    <a:pt x="37" y="333"/>
                  </a:cubicBezTo>
                  <a:cubicBezTo>
                    <a:pt x="63" y="307"/>
                    <a:pt x="63" y="307"/>
                    <a:pt x="63" y="307"/>
                  </a:cubicBezTo>
                  <a:cubicBezTo>
                    <a:pt x="63" y="239"/>
                    <a:pt x="63" y="239"/>
                    <a:pt x="63" y="239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100" y="161"/>
                    <a:pt x="100" y="161"/>
                    <a:pt x="100" y="161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62" y="140"/>
                    <a:pt x="162" y="140"/>
                    <a:pt x="162" y="140"/>
                  </a:cubicBezTo>
                  <a:cubicBezTo>
                    <a:pt x="193" y="155"/>
                    <a:pt x="193" y="155"/>
                    <a:pt x="193" y="155"/>
                  </a:cubicBezTo>
                  <a:cubicBezTo>
                    <a:pt x="193" y="155"/>
                    <a:pt x="183" y="192"/>
                    <a:pt x="188" y="197"/>
                  </a:cubicBezTo>
                  <a:cubicBezTo>
                    <a:pt x="193" y="202"/>
                    <a:pt x="235" y="202"/>
                    <a:pt x="235" y="202"/>
                  </a:cubicBezTo>
                  <a:cubicBezTo>
                    <a:pt x="256" y="171"/>
                    <a:pt x="256" y="171"/>
                    <a:pt x="256" y="171"/>
                  </a:cubicBezTo>
                  <a:cubicBezTo>
                    <a:pt x="256" y="109"/>
                    <a:pt x="256" y="109"/>
                    <a:pt x="256" y="109"/>
                  </a:cubicBezTo>
                  <a:cubicBezTo>
                    <a:pt x="256" y="109"/>
                    <a:pt x="240" y="72"/>
                    <a:pt x="240" y="67"/>
                  </a:cubicBezTo>
                  <a:cubicBezTo>
                    <a:pt x="240" y="62"/>
                    <a:pt x="256" y="15"/>
                    <a:pt x="256" y="15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338" y="8"/>
                    <a:pt x="338" y="8"/>
                    <a:pt x="338" y="8"/>
                  </a:cubicBezTo>
                  <a:cubicBezTo>
                    <a:pt x="313" y="51"/>
                    <a:pt x="313" y="51"/>
                    <a:pt x="313" y="51"/>
                  </a:cubicBezTo>
                  <a:cubicBezTo>
                    <a:pt x="350" y="88"/>
                    <a:pt x="350" y="88"/>
                    <a:pt x="350" y="88"/>
                  </a:cubicBezTo>
                  <a:cubicBezTo>
                    <a:pt x="407" y="93"/>
                    <a:pt x="407" y="93"/>
                    <a:pt x="407" y="93"/>
                  </a:cubicBezTo>
                  <a:cubicBezTo>
                    <a:pt x="423" y="72"/>
                    <a:pt x="423" y="72"/>
                    <a:pt x="423" y="72"/>
                  </a:cubicBezTo>
                  <a:cubicBezTo>
                    <a:pt x="449" y="82"/>
                    <a:pt x="449" y="82"/>
                    <a:pt x="449" y="82"/>
                  </a:cubicBezTo>
                  <a:cubicBezTo>
                    <a:pt x="506" y="82"/>
                    <a:pt x="506" y="82"/>
                    <a:pt x="506" y="82"/>
                  </a:cubicBezTo>
                  <a:cubicBezTo>
                    <a:pt x="506" y="103"/>
                    <a:pt x="506" y="103"/>
                    <a:pt x="506" y="103"/>
                  </a:cubicBezTo>
                  <a:cubicBezTo>
                    <a:pt x="475" y="129"/>
                    <a:pt x="475" y="129"/>
                    <a:pt x="475" y="129"/>
                  </a:cubicBezTo>
                  <a:cubicBezTo>
                    <a:pt x="496" y="155"/>
                    <a:pt x="496" y="155"/>
                    <a:pt x="496" y="155"/>
                  </a:cubicBezTo>
                  <a:cubicBezTo>
                    <a:pt x="486" y="223"/>
                    <a:pt x="486" y="223"/>
                    <a:pt x="486" y="223"/>
                  </a:cubicBezTo>
                  <a:cubicBezTo>
                    <a:pt x="512" y="239"/>
                    <a:pt x="512" y="239"/>
                    <a:pt x="512" y="239"/>
                  </a:cubicBezTo>
                  <a:cubicBezTo>
                    <a:pt x="509" y="250"/>
                    <a:pt x="509" y="250"/>
                    <a:pt x="509" y="250"/>
                  </a:cubicBezTo>
                  <a:cubicBezTo>
                    <a:pt x="501" y="286"/>
                    <a:pt x="501" y="286"/>
                    <a:pt x="501" y="286"/>
                  </a:cubicBezTo>
                  <a:lnTo>
                    <a:pt x="538" y="31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1" name="ปทุมธานี">
              <a:extLst>
                <a:ext uri="{FF2B5EF4-FFF2-40B4-BE49-F238E27FC236}">
                  <a16:creationId xmlns:a16="http://schemas.microsoft.com/office/drawing/2014/main" id="{4D161B58-0DF4-4865-8B1C-E09AFB1F8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44" y="3332492"/>
              <a:ext cx="223120" cy="133507"/>
            </a:xfrm>
            <a:custGeom>
              <a:avLst/>
              <a:gdLst>
                <a:gd name="T0" fmla="*/ 548 w 548"/>
                <a:gd name="T1" fmla="*/ 2 h 328"/>
                <a:gd name="T2" fmla="*/ 548 w 548"/>
                <a:gd name="T3" fmla="*/ 16 h 328"/>
                <a:gd name="T4" fmla="*/ 511 w 548"/>
                <a:gd name="T5" fmla="*/ 47 h 328"/>
                <a:gd name="T6" fmla="*/ 511 w 548"/>
                <a:gd name="T7" fmla="*/ 282 h 328"/>
                <a:gd name="T8" fmla="*/ 508 w 548"/>
                <a:gd name="T9" fmla="*/ 299 h 328"/>
                <a:gd name="T10" fmla="*/ 508 w 548"/>
                <a:gd name="T11" fmla="*/ 299 h 328"/>
                <a:gd name="T12" fmla="*/ 428 w 548"/>
                <a:gd name="T13" fmla="*/ 318 h 328"/>
                <a:gd name="T14" fmla="*/ 402 w 548"/>
                <a:gd name="T15" fmla="*/ 308 h 328"/>
                <a:gd name="T16" fmla="*/ 381 w 548"/>
                <a:gd name="T17" fmla="*/ 328 h 328"/>
                <a:gd name="T18" fmla="*/ 276 w 548"/>
                <a:gd name="T19" fmla="*/ 328 h 328"/>
                <a:gd name="T20" fmla="*/ 235 w 548"/>
                <a:gd name="T21" fmla="*/ 292 h 328"/>
                <a:gd name="T22" fmla="*/ 151 w 548"/>
                <a:gd name="T23" fmla="*/ 292 h 328"/>
                <a:gd name="T24" fmla="*/ 110 w 548"/>
                <a:gd name="T25" fmla="*/ 266 h 328"/>
                <a:gd name="T26" fmla="*/ 47 w 548"/>
                <a:gd name="T27" fmla="*/ 266 h 328"/>
                <a:gd name="T28" fmla="*/ 21 w 548"/>
                <a:gd name="T29" fmla="*/ 245 h 328"/>
                <a:gd name="T30" fmla="*/ 0 w 548"/>
                <a:gd name="T31" fmla="*/ 208 h 328"/>
                <a:gd name="T32" fmla="*/ 11 w 548"/>
                <a:gd name="T33" fmla="*/ 146 h 328"/>
                <a:gd name="T34" fmla="*/ 125 w 548"/>
                <a:gd name="T35" fmla="*/ 151 h 328"/>
                <a:gd name="T36" fmla="*/ 151 w 548"/>
                <a:gd name="T37" fmla="*/ 130 h 328"/>
                <a:gd name="T38" fmla="*/ 161 w 548"/>
                <a:gd name="T39" fmla="*/ 132 h 328"/>
                <a:gd name="T40" fmla="*/ 203 w 548"/>
                <a:gd name="T41" fmla="*/ 141 h 328"/>
                <a:gd name="T42" fmla="*/ 235 w 548"/>
                <a:gd name="T43" fmla="*/ 120 h 328"/>
                <a:gd name="T44" fmla="*/ 261 w 548"/>
                <a:gd name="T45" fmla="*/ 115 h 328"/>
                <a:gd name="T46" fmla="*/ 428 w 548"/>
                <a:gd name="T47" fmla="*/ 21 h 328"/>
                <a:gd name="T48" fmla="*/ 469 w 548"/>
                <a:gd name="T49" fmla="*/ 0 h 328"/>
                <a:gd name="T50" fmla="*/ 496 w 548"/>
                <a:gd name="T51" fmla="*/ 10 h 328"/>
                <a:gd name="T52" fmla="*/ 548 w 548"/>
                <a:gd name="T53" fmla="*/ 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8" h="328">
                  <a:moveTo>
                    <a:pt x="548" y="2"/>
                  </a:moveTo>
                  <a:cubicBezTo>
                    <a:pt x="548" y="16"/>
                    <a:pt x="548" y="16"/>
                    <a:pt x="548" y="16"/>
                  </a:cubicBezTo>
                  <a:cubicBezTo>
                    <a:pt x="511" y="47"/>
                    <a:pt x="511" y="47"/>
                    <a:pt x="511" y="47"/>
                  </a:cubicBezTo>
                  <a:cubicBezTo>
                    <a:pt x="511" y="282"/>
                    <a:pt x="511" y="282"/>
                    <a:pt x="511" y="282"/>
                  </a:cubicBezTo>
                  <a:cubicBezTo>
                    <a:pt x="508" y="299"/>
                    <a:pt x="508" y="299"/>
                    <a:pt x="508" y="299"/>
                  </a:cubicBezTo>
                  <a:cubicBezTo>
                    <a:pt x="508" y="299"/>
                    <a:pt x="508" y="299"/>
                    <a:pt x="508" y="299"/>
                  </a:cubicBezTo>
                  <a:cubicBezTo>
                    <a:pt x="494" y="303"/>
                    <a:pt x="432" y="318"/>
                    <a:pt x="428" y="318"/>
                  </a:cubicBezTo>
                  <a:cubicBezTo>
                    <a:pt x="422" y="318"/>
                    <a:pt x="402" y="308"/>
                    <a:pt x="402" y="308"/>
                  </a:cubicBezTo>
                  <a:cubicBezTo>
                    <a:pt x="381" y="328"/>
                    <a:pt x="381" y="328"/>
                    <a:pt x="381" y="328"/>
                  </a:cubicBezTo>
                  <a:cubicBezTo>
                    <a:pt x="276" y="328"/>
                    <a:pt x="276" y="328"/>
                    <a:pt x="276" y="328"/>
                  </a:cubicBezTo>
                  <a:cubicBezTo>
                    <a:pt x="235" y="292"/>
                    <a:pt x="235" y="292"/>
                    <a:pt x="235" y="292"/>
                  </a:cubicBezTo>
                  <a:cubicBezTo>
                    <a:pt x="151" y="292"/>
                    <a:pt x="151" y="292"/>
                    <a:pt x="151" y="292"/>
                  </a:cubicBezTo>
                  <a:cubicBezTo>
                    <a:pt x="110" y="266"/>
                    <a:pt x="110" y="266"/>
                    <a:pt x="110" y="266"/>
                  </a:cubicBezTo>
                  <a:cubicBezTo>
                    <a:pt x="47" y="266"/>
                    <a:pt x="47" y="266"/>
                    <a:pt x="47" y="266"/>
                  </a:cubicBezTo>
                  <a:cubicBezTo>
                    <a:pt x="21" y="245"/>
                    <a:pt x="21" y="245"/>
                    <a:pt x="21" y="245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20" y="146"/>
                    <a:pt x="120" y="151"/>
                    <a:pt x="125" y="151"/>
                  </a:cubicBezTo>
                  <a:cubicBezTo>
                    <a:pt x="130" y="151"/>
                    <a:pt x="151" y="130"/>
                    <a:pt x="151" y="130"/>
                  </a:cubicBezTo>
                  <a:cubicBezTo>
                    <a:pt x="161" y="132"/>
                    <a:pt x="161" y="132"/>
                    <a:pt x="161" y="132"/>
                  </a:cubicBezTo>
                  <a:cubicBezTo>
                    <a:pt x="203" y="141"/>
                    <a:pt x="203" y="141"/>
                    <a:pt x="203" y="141"/>
                  </a:cubicBezTo>
                  <a:cubicBezTo>
                    <a:pt x="235" y="120"/>
                    <a:pt x="235" y="120"/>
                    <a:pt x="235" y="120"/>
                  </a:cubicBezTo>
                  <a:cubicBezTo>
                    <a:pt x="261" y="115"/>
                    <a:pt x="261" y="115"/>
                    <a:pt x="261" y="115"/>
                  </a:cubicBezTo>
                  <a:cubicBezTo>
                    <a:pt x="428" y="21"/>
                    <a:pt x="428" y="21"/>
                    <a:pt x="428" y="21"/>
                  </a:cubicBezTo>
                  <a:cubicBezTo>
                    <a:pt x="469" y="0"/>
                    <a:pt x="469" y="0"/>
                    <a:pt x="469" y="0"/>
                  </a:cubicBezTo>
                  <a:cubicBezTo>
                    <a:pt x="496" y="10"/>
                    <a:pt x="496" y="10"/>
                    <a:pt x="496" y="10"/>
                  </a:cubicBezTo>
                  <a:lnTo>
                    <a:pt x="548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2" name="นนทบุรี">
              <a:extLst>
                <a:ext uri="{FF2B5EF4-FFF2-40B4-BE49-F238E27FC236}">
                  <a16:creationId xmlns:a16="http://schemas.microsoft.com/office/drawing/2014/main" id="{09CF6F8A-C189-4D1B-A38D-EB56E67C9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212" y="3381870"/>
              <a:ext cx="109731" cy="128020"/>
            </a:xfrm>
            <a:custGeom>
              <a:avLst/>
              <a:gdLst>
                <a:gd name="T0" fmla="*/ 268 w 268"/>
                <a:gd name="T1" fmla="*/ 172 h 313"/>
                <a:gd name="T2" fmla="*/ 230 w 268"/>
                <a:gd name="T3" fmla="*/ 281 h 313"/>
                <a:gd name="T4" fmla="*/ 209 w 268"/>
                <a:gd name="T5" fmla="*/ 313 h 313"/>
                <a:gd name="T6" fmla="*/ 178 w 268"/>
                <a:gd name="T7" fmla="*/ 302 h 313"/>
                <a:gd name="T8" fmla="*/ 144 w 268"/>
                <a:gd name="T9" fmla="*/ 302 h 313"/>
                <a:gd name="T10" fmla="*/ 140 w 268"/>
                <a:gd name="T11" fmla="*/ 302 h 313"/>
                <a:gd name="T12" fmla="*/ 95 w 268"/>
                <a:gd name="T13" fmla="*/ 301 h 313"/>
                <a:gd name="T14" fmla="*/ 87 w 268"/>
                <a:gd name="T15" fmla="*/ 301 h 313"/>
                <a:gd name="T16" fmla="*/ 85 w 268"/>
                <a:gd name="T17" fmla="*/ 301 h 313"/>
                <a:gd name="T18" fmla="*/ 81 w 268"/>
                <a:gd name="T19" fmla="*/ 300 h 313"/>
                <a:gd name="T20" fmla="*/ 73 w 268"/>
                <a:gd name="T21" fmla="*/ 300 h 313"/>
                <a:gd name="T22" fmla="*/ 70 w 268"/>
                <a:gd name="T23" fmla="*/ 300 h 313"/>
                <a:gd name="T24" fmla="*/ 64 w 268"/>
                <a:gd name="T25" fmla="*/ 299 h 313"/>
                <a:gd name="T26" fmla="*/ 58 w 268"/>
                <a:gd name="T27" fmla="*/ 297 h 313"/>
                <a:gd name="T28" fmla="*/ 0 w 268"/>
                <a:gd name="T29" fmla="*/ 193 h 313"/>
                <a:gd name="T30" fmla="*/ 27 w 268"/>
                <a:gd name="T31" fmla="*/ 146 h 313"/>
                <a:gd name="T32" fmla="*/ 0 w 268"/>
                <a:gd name="T33" fmla="*/ 130 h 313"/>
                <a:gd name="T34" fmla="*/ 11 w 268"/>
                <a:gd name="T35" fmla="*/ 10 h 313"/>
                <a:gd name="T36" fmla="*/ 21 w 268"/>
                <a:gd name="T37" fmla="*/ 10 h 313"/>
                <a:gd name="T38" fmla="*/ 32 w 268"/>
                <a:gd name="T39" fmla="*/ 0 h 313"/>
                <a:gd name="T40" fmla="*/ 46 w 268"/>
                <a:gd name="T41" fmla="*/ 5 h 313"/>
                <a:gd name="T42" fmla="*/ 63 w 268"/>
                <a:gd name="T43" fmla="*/ 10 h 313"/>
                <a:gd name="T44" fmla="*/ 73 w 268"/>
                <a:gd name="T45" fmla="*/ 26 h 313"/>
                <a:gd name="T46" fmla="*/ 74 w 268"/>
                <a:gd name="T47" fmla="*/ 26 h 313"/>
                <a:gd name="T48" fmla="*/ 63 w 268"/>
                <a:gd name="T49" fmla="*/ 88 h 313"/>
                <a:gd name="T50" fmla="*/ 84 w 268"/>
                <a:gd name="T51" fmla="*/ 125 h 313"/>
                <a:gd name="T52" fmla="*/ 110 w 268"/>
                <a:gd name="T53" fmla="*/ 146 h 313"/>
                <a:gd name="T54" fmla="*/ 173 w 268"/>
                <a:gd name="T55" fmla="*/ 146 h 313"/>
                <a:gd name="T56" fmla="*/ 214 w 268"/>
                <a:gd name="T57" fmla="*/ 172 h 313"/>
                <a:gd name="T58" fmla="*/ 268 w 268"/>
                <a:gd name="T59" fmla="*/ 17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8" h="313">
                  <a:moveTo>
                    <a:pt x="268" y="172"/>
                  </a:moveTo>
                  <a:cubicBezTo>
                    <a:pt x="230" y="281"/>
                    <a:pt x="230" y="281"/>
                    <a:pt x="230" y="281"/>
                  </a:cubicBezTo>
                  <a:cubicBezTo>
                    <a:pt x="209" y="313"/>
                    <a:pt x="209" y="313"/>
                    <a:pt x="209" y="313"/>
                  </a:cubicBezTo>
                  <a:cubicBezTo>
                    <a:pt x="209" y="313"/>
                    <a:pt x="183" y="302"/>
                    <a:pt x="178" y="302"/>
                  </a:cubicBezTo>
                  <a:cubicBezTo>
                    <a:pt x="176" y="302"/>
                    <a:pt x="162" y="302"/>
                    <a:pt x="144" y="302"/>
                  </a:cubicBezTo>
                  <a:cubicBezTo>
                    <a:pt x="143" y="302"/>
                    <a:pt x="141" y="302"/>
                    <a:pt x="140" y="302"/>
                  </a:cubicBezTo>
                  <a:cubicBezTo>
                    <a:pt x="125" y="302"/>
                    <a:pt x="109" y="302"/>
                    <a:pt x="95" y="301"/>
                  </a:cubicBezTo>
                  <a:cubicBezTo>
                    <a:pt x="92" y="301"/>
                    <a:pt x="90" y="301"/>
                    <a:pt x="87" y="301"/>
                  </a:cubicBezTo>
                  <a:cubicBezTo>
                    <a:pt x="87" y="301"/>
                    <a:pt x="86" y="301"/>
                    <a:pt x="85" y="301"/>
                  </a:cubicBezTo>
                  <a:cubicBezTo>
                    <a:pt x="84" y="300"/>
                    <a:pt x="83" y="300"/>
                    <a:pt x="81" y="300"/>
                  </a:cubicBezTo>
                  <a:cubicBezTo>
                    <a:pt x="78" y="300"/>
                    <a:pt x="76" y="300"/>
                    <a:pt x="73" y="300"/>
                  </a:cubicBezTo>
                  <a:cubicBezTo>
                    <a:pt x="72" y="300"/>
                    <a:pt x="71" y="300"/>
                    <a:pt x="70" y="300"/>
                  </a:cubicBezTo>
                  <a:cubicBezTo>
                    <a:pt x="68" y="299"/>
                    <a:pt x="66" y="299"/>
                    <a:pt x="64" y="299"/>
                  </a:cubicBezTo>
                  <a:cubicBezTo>
                    <a:pt x="61" y="298"/>
                    <a:pt x="58" y="298"/>
                    <a:pt x="58" y="297"/>
                  </a:cubicBezTo>
                  <a:cubicBezTo>
                    <a:pt x="53" y="292"/>
                    <a:pt x="0" y="193"/>
                    <a:pt x="0" y="193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110" y="146"/>
                    <a:pt x="110" y="146"/>
                    <a:pt x="110" y="146"/>
                  </a:cubicBezTo>
                  <a:cubicBezTo>
                    <a:pt x="173" y="146"/>
                    <a:pt x="173" y="146"/>
                    <a:pt x="173" y="146"/>
                  </a:cubicBezTo>
                  <a:cubicBezTo>
                    <a:pt x="214" y="172"/>
                    <a:pt x="214" y="172"/>
                    <a:pt x="214" y="172"/>
                  </a:cubicBezTo>
                  <a:lnTo>
                    <a:pt x="268" y="17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3" name="นครสวรรค์">
              <a:extLst>
                <a:ext uri="{FF2B5EF4-FFF2-40B4-BE49-F238E27FC236}">
                  <a16:creationId xmlns:a16="http://schemas.microsoft.com/office/drawing/2014/main" id="{E017E711-40B5-4EF2-B668-DE813775C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918" y="2619239"/>
              <a:ext cx="632783" cy="418808"/>
            </a:xfrm>
            <a:custGeom>
              <a:avLst/>
              <a:gdLst>
                <a:gd name="T0" fmla="*/ 1532 w 1543"/>
                <a:gd name="T1" fmla="*/ 558 h 1028"/>
                <a:gd name="T2" fmla="*/ 1476 w 1543"/>
                <a:gd name="T3" fmla="*/ 600 h 1028"/>
                <a:gd name="T4" fmla="*/ 1455 w 1543"/>
                <a:gd name="T5" fmla="*/ 668 h 1028"/>
                <a:gd name="T6" fmla="*/ 1361 w 1543"/>
                <a:gd name="T7" fmla="*/ 720 h 1028"/>
                <a:gd name="T8" fmla="*/ 1330 w 1543"/>
                <a:gd name="T9" fmla="*/ 814 h 1028"/>
                <a:gd name="T10" fmla="*/ 1272 w 1543"/>
                <a:gd name="T11" fmla="*/ 903 h 1028"/>
                <a:gd name="T12" fmla="*/ 1251 w 1543"/>
                <a:gd name="T13" fmla="*/ 960 h 1028"/>
                <a:gd name="T14" fmla="*/ 1189 w 1543"/>
                <a:gd name="T15" fmla="*/ 1010 h 1028"/>
                <a:gd name="T16" fmla="*/ 1121 w 1543"/>
                <a:gd name="T17" fmla="*/ 997 h 1028"/>
                <a:gd name="T18" fmla="*/ 1116 w 1543"/>
                <a:gd name="T19" fmla="*/ 971 h 1028"/>
                <a:gd name="T20" fmla="*/ 1048 w 1543"/>
                <a:gd name="T21" fmla="*/ 900 h 1028"/>
                <a:gd name="T22" fmla="*/ 1022 w 1543"/>
                <a:gd name="T23" fmla="*/ 830 h 1028"/>
                <a:gd name="T24" fmla="*/ 1006 w 1543"/>
                <a:gd name="T25" fmla="*/ 746 h 1028"/>
                <a:gd name="T26" fmla="*/ 912 w 1543"/>
                <a:gd name="T27" fmla="*/ 705 h 1028"/>
                <a:gd name="T28" fmla="*/ 855 w 1543"/>
                <a:gd name="T29" fmla="*/ 689 h 1028"/>
                <a:gd name="T30" fmla="*/ 813 w 1543"/>
                <a:gd name="T31" fmla="*/ 632 h 1028"/>
                <a:gd name="T32" fmla="*/ 753 w 1543"/>
                <a:gd name="T33" fmla="*/ 591 h 1028"/>
                <a:gd name="T34" fmla="*/ 751 w 1543"/>
                <a:gd name="T35" fmla="*/ 486 h 1028"/>
                <a:gd name="T36" fmla="*/ 688 w 1543"/>
                <a:gd name="T37" fmla="*/ 475 h 1028"/>
                <a:gd name="T38" fmla="*/ 589 w 1543"/>
                <a:gd name="T39" fmla="*/ 454 h 1028"/>
                <a:gd name="T40" fmla="*/ 391 w 1543"/>
                <a:gd name="T41" fmla="*/ 564 h 1028"/>
                <a:gd name="T42" fmla="*/ 250 w 1543"/>
                <a:gd name="T43" fmla="*/ 501 h 1028"/>
                <a:gd name="T44" fmla="*/ 135 w 1543"/>
                <a:gd name="T45" fmla="*/ 418 h 1028"/>
                <a:gd name="T46" fmla="*/ 46 w 1543"/>
                <a:gd name="T47" fmla="*/ 357 h 1028"/>
                <a:gd name="T48" fmla="*/ 0 w 1543"/>
                <a:gd name="T49" fmla="*/ 308 h 1028"/>
                <a:gd name="T50" fmla="*/ 3 w 1543"/>
                <a:gd name="T51" fmla="*/ 252 h 1028"/>
                <a:gd name="T52" fmla="*/ 114 w 1543"/>
                <a:gd name="T53" fmla="*/ 220 h 1028"/>
                <a:gd name="T54" fmla="*/ 323 w 1543"/>
                <a:gd name="T55" fmla="*/ 261 h 1028"/>
                <a:gd name="T56" fmla="*/ 505 w 1543"/>
                <a:gd name="T57" fmla="*/ 272 h 1028"/>
                <a:gd name="T58" fmla="*/ 625 w 1543"/>
                <a:gd name="T59" fmla="*/ 246 h 1028"/>
                <a:gd name="T60" fmla="*/ 730 w 1543"/>
                <a:gd name="T61" fmla="*/ 110 h 1028"/>
                <a:gd name="T62" fmla="*/ 831 w 1543"/>
                <a:gd name="T63" fmla="*/ 0 h 1028"/>
                <a:gd name="T64" fmla="*/ 902 w 1543"/>
                <a:gd name="T65" fmla="*/ 100 h 1028"/>
                <a:gd name="T66" fmla="*/ 996 w 1543"/>
                <a:gd name="T67" fmla="*/ 235 h 1028"/>
                <a:gd name="T68" fmla="*/ 1084 w 1543"/>
                <a:gd name="T69" fmla="*/ 178 h 1028"/>
                <a:gd name="T70" fmla="*/ 1121 w 1543"/>
                <a:gd name="T71" fmla="*/ 220 h 1028"/>
                <a:gd name="T72" fmla="*/ 1361 w 1543"/>
                <a:gd name="T73" fmla="*/ 157 h 1028"/>
                <a:gd name="T74" fmla="*/ 1413 w 1543"/>
                <a:gd name="T75" fmla="*/ 173 h 1028"/>
                <a:gd name="T76" fmla="*/ 1484 w 1543"/>
                <a:gd name="T77" fmla="*/ 222 h 1028"/>
                <a:gd name="T78" fmla="*/ 1481 w 1543"/>
                <a:gd name="T79" fmla="*/ 261 h 1028"/>
                <a:gd name="T80" fmla="*/ 1512 w 1543"/>
                <a:gd name="T81" fmla="*/ 308 h 1028"/>
                <a:gd name="T82" fmla="*/ 1543 w 1543"/>
                <a:gd name="T83" fmla="*/ 444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43" h="1028">
                  <a:moveTo>
                    <a:pt x="1517" y="538"/>
                  </a:moveTo>
                  <a:cubicBezTo>
                    <a:pt x="1532" y="558"/>
                    <a:pt x="1532" y="558"/>
                    <a:pt x="1532" y="558"/>
                  </a:cubicBezTo>
                  <a:cubicBezTo>
                    <a:pt x="1496" y="574"/>
                    <a:pt x="1496" y="574"/>
                    <a:pt x="1496" y="574"/>
                  </a:cubicBezTo>
                  <a:cubicBezTo>
                    <a:pt x="1476" y="600"/>
                    <a:pt x="1476" y="600"/>
                    <a:pt x="1476" y="600"/>
                  </a:cubicBezTo>
                  <a:cubicBezTo>
                    <a:pt x="1486" y="647"/>
                    <a:pt x="1486" y="647"/>
                    <a:pt x="1486" y="647"/>
                  </a:cubicBezTo>
                  <a:cubicBezTo>
                    <a:pt x="1455" y="668"/>
                    <a:pt x="1455" y="668"/>
                    <a:pt x="1455" y="668"/>
                  </a:cubicBezTo>
                  <a:cubicBezTo>
                    <a:pt x="1403" y="668"/>
                    <a:pt x="1403" y="668"/>
                    <a:pt x="1403" y="668"/>
                  </a:cubicBezTo>
                  <a:cubicBezTo>
                    <a:pt x="1361" y="720"/>
                    <a:pt x="1361" y="720"/>
                    <a:pt x="1361" y="720"/>
                  </a:cubicBezTo>
                  <a:cubicBezTo>
                    <a:pt x="1366" y="783"/>
                    <a:pt x="1366" y="783"/>
                    <a:pt x="1366" y="783"/>
                  </a:cubicBezTo>
                  <a:cubicBezTo>
                    <a:pt x="1330" y="814"/>
                    <a:pt x="1330" y="814"/>
                    <a:pt x="1330" y="814"/>
                  </a:cubicBezTo>
                  <a:cubicBezTo>
                    <a:pt x="1335" y="856"/>
                    <a:pt x="1335" y="856"/>
                    <a:pt x="1335" y="856"/>
                  </a:cubicBezTo>
                  <a:cubicBezTo>
                    <a:pt x="1272" y="903"/>
                    <a:pt x="1272" y="903"/>
                    <a:pt x="1272" y="903"/>
                  </a:cubicBezTo>
                  <a:cubicBezTo>
                    <a:pt x="1272" y="903"/>
                    <a:pt x="1269" y="914"/>
                    <a:pt x="1265" y="927"/>
                  </a:cubicBezTo>
                  <a:cubicBezTo>
                    <a:pt x="1260" y="941"/>
                    <a:pt x="1254" y="957"/>
                    <a:pt x="1251" y="960"/>
                  </a:cubicBezTo>
                  <a:cubicBezTo>
                    <a:pt x="1246" y="966"/>
                    <a:pt x="1210" y="986"/>
                    <a:pt x="1210" y="986"/>
                  </a:cubicBezTo>
                  <a:cubicBezTo>
                    <a:pt x="1189" y="1010"/>
                    <a:pt x="1189" y="1010"/>
                    <a:pt x="1189" y="1010"/>
                  </a:cubicBezTo>
                  <a:cubicBezTo>
                    <a:pt x="1173" y="1028"/>
                    <a:pt x="1173" y="1028"/>
                    <a:pt x="1173" y="1028"/>
                  </a:cubicBezTo>
                  <a:cubicBezTo>
                    <a:pt x="1121" y="997"/>
                    <a:pt x="1121" y="997"/>
                    <a:pt x="1121" y="997"/>
                  </a:cubicBezTo>
                  <a:cubicBezTo>
                    <a:pt x="1116" y="972"/>
                    <a:pt x="1116" y="972"/>
                    <a:pt x="1116" y="972"/>
                  </a:cubicBezTo>
                  <a:cubicBezTo>
                    <a:pt x="1116" y="971"/>
                    <a:pt x="1116" y="971"/>
                    <a:pt x="1116" y="971"/>
                  </a:cubicBezTo>
                  <a:cubicBezTo>
                    <a:pt x="1048" y="903"/>
                    <a:pt x="1048" y="903"/>
                    <a:pt x="1048" y="903"/>
                  </a:cubicBezTo>
                  <a:cubicBezTo>
                    <a:pt x="1048" y="900"/>
                    <a:pt x="1048" y="900"/>
                    <a:pt x="1048" y="900"/>
                  </a:cubicBezTo>
                  <a:cubicBezTo>
                    <a:pt x="1053" y="872"/>
                    <a:pt x="1053" y="872"/>
                    <a:pt x="1053" y="872"/>
                  </a:cubicBezTo>
                  <a:cubicBezTo>
                    <a:pt x="1022" y="830"/>
                    <a:pt x="1022" y="830"/>
                    <a:pt x="1022" y="830"/>
                  </a:cubicBezTo>
                  <a:cubicBezTo>
                    <a:pt x="1032" y="757"/>
                    <a:pt x="1032" y="757"/>
                    <a:pt x="1032" y="757"/>
                  </a:cubicBezTo>
                  <a:cubicBezTo>
                    <a:pt x="1006" y="746"/>
                    <a:pt x="1006" y="746"/>
                    <a:pt x="1006" y="746"/>
                  </a:cubicBezTo>
                  <a:cubicBezTo>
                    <a:pt x="975" y="757"/>
                    <a:pt x="975" y="757"/>
                    <a:pt x="975" y="757"/>
                  </a:cubicBezTo>
                  <a:cubicBezTo>
                    <a:pt x="912" y="705"/>
                    <a:pt x="912" y="705"/>
                    <a:pt x="912" y="705"/>
                  </a:cubicBezTo>
                  <a:cubicBezTo>
                    <a:pt x="912" y="705"/>
                    <a:pt x="910" y="704"/>
                    <a:pt x="905" y="703"/>
                  </a:cubicBezTo>
                  <a:cubicBezTo>
                    <a:pt x="891" y="700"/>
                    <a:pt x="859" y="693"/>
                    <a:pt x="855" y="689"/>
                  </a:cubicBezTo>
                  <a:cubicBezTo>
                    <a:pt x="850" y="684"/>
                    <a:pt x="855" y="653"/>
                    <a:pt x="855" y="653"/>
                  </a:cubicBezTo>
                  <a:cubicBezTo>
                    <a:pt x="813" y="632"/>
                    <a:pt x="813" y="632"/>
                    <a:pt x="813" y="632"/>
                  </a:cubicBezTo>
                  <a:cubicBezTo>
                    <a:pt x="756" y="621"/>
                    <a:pt x="756" y="621"/>
                    <a:pt x="756" y="621"/>
                  </a:cubicBezTo>
                  <a:cubicBezTo>
                    <a:pt x="753" y="591"/>
                    <a:pt x="753" y="591"/>
                    <a:pt x="753" y="591"/>
                  </a:cubicBezTo>
                  <a:cubicBezTo>
                    <a:pt x="751" y="564"/>
                    <a:pt x="751" y="564"/>
                    <a:pt x="751" y="564"/>
                  </a:cubicBezTo>
                  <a:cubicBezTo>
                    <a:pt x="751" y="486"/>
                    <a:pt x="751" y="486"/>
                    <a:pt x="751" y="486"/>
                  </a:cubicBezTo>
                  <a:cubicBezTo>
                    <a:pt x="724" y="454"/>
                    <a:pt x="724" y="454"/>
                    <a:pt x="724" y="454"/>
                  </a:cubicBezTo>
                  <a:cubicBezTo>
                    <a:pt x="688" y="475"/>
                    <a:pt x="688" y="475"/>
                    <a:pt x="688" y="475"/>
                  </a:cubicBezTo>
                  <a:cubicBezTo>
                    <a:pt x="678" y="512"/>
                    <a:pt x="678" y="512"/>
                    <a:pt x="678" y="512"/>
                  </a:cubicBezTo>
                  <a:cubicBezTo>
                    <a:pt x="589" y="454"/>
                    <a:pt x="589" y="454"/>
                    <a:pt x="589" y="454"/>
                  </a:cubicBezTo>
                  <a:cubicBezTo>
                    <a:pt x="526" y="470"/>
                    <a:pt x="526" y="470"/>
                    <a:pt x="526" y="470"/>
                  </a:cubicBezTo>
                  <a:cubicBezTo>
                    <a:pt x="391" y="564"/>
                    <a:pt x="391" y="564"/>
                    <a:pt x="391" y="564"/>
                  </a:cubicBezTo>
                  <a:cubicBezTo>
                    <a:pt x="328" y="564"/>
                    <a:pt x="328" y="564"/>
                    <a:pt x="328" y="564"/>
                  </a:cubicBezTo>
                  <a:cubicBezTo>
                    <a:pt x="250" y="501"/>
                    <a:pt x="250" y="501"/>
                    <a:pt x="250" y="501"/>
                  </a:cubicBezTo>
                  <a:cubicBezTo>
                    <a:pt x="234" y="454"/>
                    <a:pt x="234" y="454"/>
                    <a:pt x="234" y="454"/>
                  </a:cubicBezTo>
                  <a:cubicBezTo>
                    <a:pt x="135" y="418"/>
                    <a:pt x="135" y="418"/>
                    <a:pt x="135" y="418"/>
                  </a:cubicBezTo>
                  <a:cubicBezTo>
                    <a:pt x="109" y="371"/>
                    <a:pt x="109" y="371"/>
                    <a:pt x="109" y="371"/>
                  </a:cubicBezTo>
                  <a:cubicBezTo>
                    <a:pt x="46" y="357"/>
                    <a:pt x="46" y="357"/>
                    <a:pt x="46" y="357"/>
                  </a:cubicBezTo>
                  <a:cubicBezTo>
                    <a:pt x="46" y="350"/>
                    <a:pt x="46" y="350"/>
                    <a:pt x="46" y="350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3" y="252"/>
                    <a:pt x="3" y="252"/>
                    <a:pt x="3" y="252"/>
                  </a:cubicBezTo>
                  <a:cubicBezTo>
                    <a:pt x="41" y="261"/>
                    <a:pt x="41" y="261"/>
                    <a:pt x="41" y="261"/>
                  </a:cubicBezTo>
                  <a:cubicBezTo>
                    <a:pt x="114" y="220"/>
                    <a:pt x="114" y="220"/>
                    <a:pt x="114" y="220"/>
                  </a:cubicBezTo>
                  <a:cubicBezTo>
                    <a:pt x="172" y="261"/>
                    <a:pt x="172" y="261"/>
                    <a:pt x="172" y="261"/>
                  </a:cubicBezTo>
                  <a:cubicBezTo>
                    <a:pt x="323" y="261"/>
                    <a:pt x="323" y="261"/>
                    <a:pt x="323" y="261"/>
                  </a:cubicBezTo>
                  <a:cubicBezTo>
                    <a:pt x="365" y="241"/>
                    <a:pt x="365" y="241"/>
                    <a:pt x="365" y="241"/>
                  </a:cubicBezTo>
                  <a:cubicBezTo>
                    <a:pt x="505" y="272"/>
                    <a:pt x="505" y="272"/>
                    <a:pt x="505" y="272"/>
                  </a:cubicBezTo>
                  <a:cubicBezTo>
                    <a:pt x="552" y="246"/>
                    <a:pt x="552" y="246"/>
                    <a:pt x="552" y="246"/>
                  </a:cubicBezTo>
                  <a:cubicBezTo>
                    <a:pt x="625" y="246"/>
                    <a:pt x="625" y="246"/>
                    <a:pt x="625" y="246"/>
                  </a:cubicBezTo>
                  <a:cubicBezTo>
                    <a:pt x="672" y="141"/>
                    <a:pt x="672" y="141"/>
                    <a:pt x="672" y="141"/>
                  </a:cubicBezTo>
                  <a:cubicBezTo>
                    <a:pt x="730" y="110"/>
                    <a:pt x="730" y="110"/>
                    <a:pt x="730" y="110"/>
                  </a:cubicBezTo>
                  <a:cubicBezTo>
                    <a:pt x="766" y="110"/>
                    <a:pt x="766" y="110"/>
                    <a:pt x="766" y="110"/>
                  </a:cubicBezTo>
                  <a:cubicBezTo>
                    <a:pt x="831" y="0"/>
                    <a:pt x="831" y="0"/>
                    <a:pt x="831" y="0"/>
                  </a:cubicBezTo>
                  <a:cubicBezTo>
                    <a:pt x="871" y="21"/>
                    <a:pt x="871" y="21"/>
                    <a:pt x="871" y="21"/>
                  </a:cubicBezTo>
                  <a:cubicBezTo>
                    <a:pt x="902" y="100"/>
                    <a:pt x="902" y="100"/>
                    <a:pt x="902" y="100"/>
                  </a:cubicBezTo>
                  <a:cubicBezTo>
                    <a:pt x="959" y="220"/>
                    <a:pt x="959" y="220"/>
                    <a:pt x="959" y="220"/>
                  </a:cubicBezTo>
                  <a:cubicBezTo>
                    <a:pt x="996" y="235"/>
                    <a:pt x="996" y="235"/>
                    <a:pt x="996" y="235"/>
                  </a:cubicBezTo>
                  <a:cubicBezTo>
                    <a:pt x="1064" y="209"/>
                    <a:pt x="1064" y="209"/>
                    <a:pt x="1064" y="209"/>
                  </a:cubicBezTo>
                  <a:cubicBezTo>
                    <a:pt x="1084" y="178"/>
                    <a:pt x="1084" y="178"/>
                    <a:pt x="1084" y="178"/>
                  </a:cubicBezTo>
                  <a:cubicBezTo>
                    <a:pt x="1105" y="188"/>
                    <a:pt x="1105" y="188"/>
                    <a:pt x="1105" y="188"/>
                  </a:cubicBezTo>
                  <a:cubicBezTo>
                    <a:pt x="1121" y="220"/>
                    <a:pt x="1121" y="220"/>
                    <a:pt x="1121" y="220"/>
                  </a:cubicBezTo>
                  <a:cubicBezTo>
                    <a:pt x="1293" y="220"/>
                    <a:pt x="1293" y="220"/>
                    <a:pt x="1293" y="220"/>
                  </a:cubicBezTo>
                  <a:cubicBezTo>
                    <a:pt x="1361" y="157"/>
                    <a:pt x="1361" y="157"/>
                    <a:pt x="1361" y="157"/>
                  </a:cubicBezTo>
                  <a:cubicBezTo>
                    <a:pt x="1387" y="157"/>
                    <a:pt x="1387" y="157"/>
                    <a:pt x="1387" y="157"/>
                  </a:cubicBezTo>
                  <a:cubicBezTo>
                    <a:pt x="1413" y="173"/>
                    <a:pt x="1413" y="173"/>
                    <a:pt x="1413" y="173"/>
                  </a:cubicBezTo>
                  <a:cubicBezTo>
                    <a:pt x="1455" y="168"/>
                    <a:pt x="1455" y="168"/>
                    <a:pt x="1455" y="168"/>
                  </a:cubicBezTo>
                  <a:cubicBezTo>
                    <a:pt x="1484" y="222"/>
                    <a:pt x="1484" y="222"/>
                    <a:pt x="1484" y="222"/>
                  </a:cubicBezTo>
                  <a:cubicBezTo>
                    <a:pt x="1481" y="225"/>
                    <a:pt x="1481" y="225"/>
                    <a:pt x="1481" y="225"/>
                  </a:cubicBezTo>
                  <a:cubicBezTo>
                    <a:pt x="1481" y="261"/>
                    <a:pt x="1481" y="261"/>
                    <a:pt x="1481" y="261"/>
                  </a:cubicBezTo>
                  <a:cubicBezTo>
                    <a:pt x="1528" y="272"/>
                    <a:pt x="1528" y="272"/>
                    <a:pt x="1528" y="272"/>
                  </a:cubicBezTo>
                  <a:cubicBezTo>
                    <a:pt x="1512" y="308"/>
                    <a:pt x="1512" y="308"/>
                    <a:pt x="1512" y="308"/>
                  </a:cubicBezTo>
                  <a:cubicBezTo>
                    <a:pt x="1532" y="396"/>
                    <a:pt x="1532" y="396"/>
                    <a:pt x="1532" y="396"/>
                  </a:cubicBezTo>
                  <a:cubicBezTo>
                    <a:pt x="1543" y="444"/>
                    <a:pt x="1543" y="444"/>
                    <a:pt x="1543" y="444"/>
                  </a:cubicBezTo>
                  <a:lnTo>
                    <a:pt x="1517" y="53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4" name="นครปฐม">
              <a:extLst>
                <a:ext uri="{FF2B5EF4-FFF2-40B4-BE49-F238E27FC236}">
                  <a16:creationId xmlns:a16="http://schemas.microsoft.com/office/drawing/2014/main" id="{EA8DF033-D8CB-4060-896B-D53583D13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417" y="3363582"/>
              <a:ext cx="179228" cy="199346"/>
            </a:xfrm>
            <a:custGeom>
              <a:avLst/>
              <a:gdLst>
                <a:gd name="T0" fmla="*/ 434 w 439"/>
                <a:gd name="T1" fmla="*/ 429 h 487"/>
                <a:gd name="T2" fmla="*/ 381 w 439"/>
                <a:gd name="T3" fmla="*/ 440 h 487"/>
                <a:gd name="T4" fmla="*/ 396 w 439"/>
                <a:gd name="T5" fmla="*/ 461 h 487"/>
                <a:gd name="T6" fmla="*/ 355 w 439"/>
                <a:gd name="T7" fmla="*/ 471 h 487"/>
                <a:gd name="T8" fmla="*/ 328 w 439"/>
                <a:gd name="T9" fmla="*/ 471 h 487"/>
                <a:gd name="T10" fmla="*/ 328 w 439"/>
                <a:gd name="T11" fmla="*/ 451 h 487"/>
                <a:gd name="T12" fmla="*/ 263 w 439"/>
                <a:gd name="T13" fmla="*/ 464 h 487"/>
                <a:gd name="T14" fmla="*/ 250 w 439"/>
                <a:gd name="T15" fmla="*/ 466 h 487"/>
                <a:gd name="T16" fmla="*/ 250 w 439"/>
                <a:gd name="T17" fmla="*/ 487 h 487"/>
                <a:gd name="T18" fmla="*/ 208 w 439"/>
                <a:gd name="T19" fmla="*/ 487 h 487"/>
                <a:gd name="T20" fmla="*/ 198 w 439"/>
                <a:gd name="T21" fmla="*/ 451 h 487"/>
                <a:gd name="T22" fmla="*/ 162 w 439"/>
                <a:gd name="T23" fmla="*/ 445 h 487"/>
                <a:gd name="T24" fmla="*/ 167 w 439"/>
                <a:gd name="T25" fmla="*/ 398 h 487"/>
                <a:gd name="T26" fmla="*/ 136 w 439"/>
                <a:gd name="T27" fmla="*/ 398 h 487"/>
                <a:gd name="T28" fmla="*/ 120 w 439"/>
                <a:gd name="T29" fmla="*/ 414 h 487"/>
                <a:gd name="T30" fmla="*/ 83 w 439"/>
                <a:gd name="T31" fmla="*/ 398 h 487"/>
                <a:gd name="T32" fmla="*/ 109 w 439"/>
                <a:gd name="T33" fmla="*/ 352 h 487"/>
                <a:gd name="T34" fmla="*/ 109 w 439"/>
                <a:gd name="T35" fmla="*/ 315 h 487"/>
                <a:gd name="T36" fmla="*/ 62 w 439"/>
                <a:gd name="T37" fmla="*/ 305 h 487"/>
                <a:gd name="T38" fmla="*/ 57 w 439"/>
                <a:gd name="T39" fmla="*/ 247 h 487"/>
                <a:gd name="T40" fmla="*/ 83 w 439"/>
                <a:gd name="T41" fmla="*/ 226 h 487"/>
                <a:gd name="T42" fmla="*/ 68 w 439"/>
                <a:gd name="T43" fmla="*/ 216 h 487"/>
                <a:gd name="T44" fmla="*/ 40 w 439"/>
                <a:gd name="T45" fmla="*/ 218 h 487"/>
                <a:gd name="T46" fmla="*/ 42 w 439"/>
                <a:gd name="T47" fmla="*/ 216 h 487"/>
                <a:gd name="T48" fmla="*/ 14 w 439"/>
                <a:gd name="T49" fmla="*/ 178 h 487"/>
                <a:gd name="T50" fmla="*/ 0 w 439"/>
                <a:gd name="T51" fmla="*/ 159 h 487"/>
                <a:gd name="T52" fmla="*/ 16 w 439"/>
                <a:gd name="T53" fmla="*/ 127 h 487"/>
                <a:gd name="T54" fmla="*/ 1 w 439"/>
                <a:gd name="T55" fmla="*/ 116 h 487"/>
                <a:gd name="T56" fmla="*/ 68 w 439"/>
                <a:gd name="T57" fmla="*/ 54 h 487"/>
                <a:gd name="T58" fmla="*/ 167 w 439"/>
                <a:gd name="T59" fmla="*/ 28 h 487"/>
                <a:gd name="T60" fmla="*/ 266 w 439"/>
                <a:gd name="T61" fmla="*/ 39 h 487"/>
                <a:gd name="T62" fmla="*/ 328 w 439"/>
                <a:gd name="T63" fmla="*/ 0 h 487"/>
                <a:gd name="T64" fmla="*/ 386 w 439"/>
                <a:gd name="T65" fmla="*/ 7 h 487"/>
                <a:gd name="T66" fmla="*/ 386 w 439"/>
                <a:gd name="T67" fmla="*/ 54 h 487"/>
                <a:gd name="T68" fmla="*/ 375 w 439"/>
                <a:gd name="T69" fmla="*/ 174 h 487"/>
                <a:gd name="T70" fmla="*/ 402 w 439"/>
                <a:gd name="T71" fmla="*/ 190 h 487"/>
                <a:gd name="T72" fmla="*/ 375 w 439"/>
                <a:gd name="T73" fmla="*/ 237 h 487"/>
                <a:gd name="T74" fmla="*/ 433 w 439"/>
                <a:gd name="T75" fmla="*/ 341 h 487"/>
                <a:gd name="T76" fmla="*/ 439 w 439"/>
                <a:gd name="T77" fmla="*/ 343 h 487"/>
                <a:gd name="T78" fmla="*/ 428 w 439"/>
                <a:gd name="T79" fmla="*/ 419 h 487"/>
                <a:gd name="T80" fmla="*/ 434 w 439"/>
                <a:gd name="T81" fmla="*/ 42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9" h="487">
                  <a:moveTo>
                    <a:pt x="434" y="429"/>
                  </a:moveTo>
                  <a:cubicBezTo>
                    <a:pt x="381" y="440"/>
                    <a:pt x="381" y="440"/>
                    <a:pt x="381" y="440"/>
                  </a:cubicBezTo>
                  <a:cubicBezTo>
                    <a:pt x="396" y="461"/>
                    <a:pt x="396" y="461"/>
                    <a:pt x="396" y="461"/>
                  </a:cubicBezTo>
                  <a:cubicBezTo>
                    <a:pt x="355" y="471"/>
                    <a:pt x="355" y="471"/>
                    <a:pt x="355" y="471"/>
                  </a:cubicBezTo>
                  <a:cubicBezTo>
                    <a:pt x="328" y="471"/>
                    <a:pt x="328" y="471"/>
                    <a:pt x="328" y="471"/>
                  </a:cubicBezTo>
                  <a:cubicBezTo>
                    <a:pt x="328" y="451"/>
                    <a:pt x="328" y="451"/>
                    <a:pt x="328" y="451"/>
                  </a:cubicBezTo>
                  <a:cubicBezTo>
                    <a:pt x="263" y="464"/>
                    <a:pt x="263" y="464"/>
                    <a:pt x="263" y="464"/>
                  </a:cubicBezTo>
                  <a:cubicBezTo>
                    <a:pt x="250" y="466"/>
                    <a:pt x="250" y="466"/>
                    <a:pt x="250" y="466"/>
                  </a:cubicBezTo>
                  <a:cubicBezTo>
                    <a:pt x="250" y="487"/>
                    <a:pt x="250" y="487"/>
                    <a:pt x="250" y="487"/>
                  </a:cubicBezTo>
                  <a:cubicBezTo>
                    <a:pt x="208" y="487"/>
                    <a:pt x="208" y="487"/>
                    <a:pt x="208" y="487"/>
                  </a:cubicBezTo>
                  <a:cubicBezTo>
                    <a:pt x="198" y="451"/>
                    <a:pt x="198" y="451"/>
                    <a:pt x="198" y="451"/>
                  </a:cubicBezTo>
                  <a:cubicBezTo>
                    <a:pt x="162" y="445"/>
                    <a:pt x="162" y="445"/>
                    <a:pt x="162" y="445"/>
                  </a:cubicBezTo>
                  <a:cubicBezTo>
                    <a:pt x="167" y="398"/>
                    <a:pt x="167" y="398"/>
                    <a:pt x="167" y="398"/>
                  </a:cubicBezTo>
                  <a:cubicBezTo>
                    <a:pt x="136" y="398"/>
                    <a:pt x="136" y="398"/>
                    <a:pt x="136" y="398"/>
                  </a:cubicBezTo>
                  <a:cubicBezTo>
                    <a:pt x="136" y="398"/>
                    <a:pt x="130" y="414"/>
                    <a:pt x="120" y="414"/>
                  </a:cubicBezTo>
                  <a:cubicBezTo>
                    <a:pt x="109" y="414"/>
                    <a:pt x="83" y="398"/>
                    <a:pt x="83" y="398"/>
                  </a:cubicBezTo>
                  <a:cubicBezTo>
                    <a:pt x="109" y="352"/>
                    <a:pt x="109" y="352"/>
                    <a:pt x="109" y="352"/>
                  </a:cubicBezTo>
                  <a:cubicBezTo>
                    <a:pt x="109" y="315"/>
                    <a:pt x="109" y="315"/>
                    <a:pt x="109" y="315"/>
                  </a:cubicBezTo>
                  <a:cubicBezTo>
                    <a:pt x="62" y="305"/>
                    <a:pt x="62" y="305"/>
                    <a:pt x="62" y="305"/>
                  </a:cubicBezTo>
                  <a:cubicBezTo>
                    <a:pt x="57" y="247"/>
                    <a:pt x="57" y="247"/>
                    <a:pt x="57" y="247"/>
                  </a:cubicBezTo>
                  <a:cubicBezTo>
                    <a:pt x="83" y="226"/>
                    <a:pt x="83" y="226"/>
                    <a:pt x="83" y="22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40" y="218"/>
                    <a:pt x="40" y="218"/>
                    <a:pt x="40" y="218"/>
                  </a:cubicBezTo>
                  <a:cubicBezTo>
                    <a:pt x="42" y="216"/>
                    <a:pt x="42" y="216"/>
                    <a:pt x="42" y="216"/>
                  </a:cubicBezTo>
                  <a:cubicBezTo>
                    <a:pt x="14" y="178"/>
                    <a:pt x="14" y="178"/>
                    <a:pt x="14" y="17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266" y="39"/>
                    <a:pt x="266" y="39"/>
                    <a:pt x="266" y="39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86" y="7"/>
                    <a:pt x="386" y="7"/>
                    <a:pt x="386" y="7"/>
                  </a:cubicBezTo>
                  <a:cubicBezTo>
                    <a:pt x="386" y="54"/>
                    <a:pt x="386" y="54"/>
                    <a:pt x="386" y="54"/>
                  </a:cubicBezTo>
                  <a:cubicBezTo>
                    <a:pt x="375" y="174"/>
                    <a:pt x="375" y="174"/>
                    <a:pt x="375" y="174"/>
                  </a:cubicBezTo>
                  <a:cubicBezTo>
                    <a:pt x="402" y="190"/>
                    <a:pt x="402" y="190"/>
                    <a:pt x="402" y="190"/>
                  </a:cubicBezTo>
                  <a:cubicBezTo>
                    <a:pt x="375" y="237"/>
                    <a:pt x="375" y="237"/>
                    <a:pt x="375" y="237"/>
                  </a:cubicBezTo>
                  <a:cubicBezTo>
                    <a:pt x="375" y="237"/>
                    <a:pt x="428" y="336"/>
                    <a:pt x="433" y="341"/>
                  </a:cubicBezTo>
                  <a:cubicBezTo>
                    <a:pt x="433" y="342"/>
                    <a:pt x="436" y="342"/>
                    <a:pt x="439" y="343"/>
                  </a:cubicBezTo>
                  <a:cubicBezTo>
                    <a:pt x="428" y="419"/>
                    <a:pt x="428" y="419"/>
                    <a:pt x="428" y="419"/>
                  </a:cubicBezTo>
                  <a:lnTo>
                    <a:pt x="434" y="42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5" name="นครนายก">
              <a:extLst>
                <a:ext uri="{FF2B5EF4-FFF2-40B4-BE49-F238E27FC236}">
                  <a16:creationId xmlns:a16="http://schemas.microsoft.com/office/drawing/2014/main" id="{470D9429-EB6E-436E-A648-679AC4D17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134" y="3244707"/>
              <a:ext cx="210319" cy="203003"/>
            </a:xfrm>
            <a:custGeom>
              <a:avLst/>
              <a:gdLst>
                <a:gd name="T0" fmla="*/ 115 w 115"/>
                <a:gd name="T1" fmla="*/ 33 h 111"/>
                <a:gd name="T2" fmla="*/ 115 w 115"/>
                <a:gd name="T3" fmla="*/ 47 h 111"/>
                <a:gd name="T4" fmla="*/ 106 w 115"/>
                <a:gd name="T5" fmla="*/ 49 h 111"/>
                <a:gd name="T6" fmla="*/ 93 w 115"/>
                <a:gd name="T7" fmla="*/ 48 h 111"/>
                <a:gd name="T8" fmla="*/ 92 w 115"/>
                <a:gd name="T9" fmla="*/ 54 h 111"/>
                <a:gd name="T10" fmla="*/ 97 w 115"/>
                <a:gd name="T11" fmla="*/ 56 h 111"/>
                <a:gd name="T12" fmla="*/ 97 w 115"/>
                <a:gd name="T13" fmla="*/ 61 h 111"/>
                <a:gd name="T14" fmla="*/ 83 w 115"/>
                <a:gd name="T15" fmla="*/ 63 h 111"/>
                <a:gd name="T16" fmla="*/ 75 w 115"/>
                <a:gd name="T17" fmla="*/ 75 h 111"/>
                <a:gd name="T18" fmla="*/ 81 w 115"/>
                <a:gd name="T19" fmla="*/ 90 h 111"/>
                <a:gd name="T20" fmla="*/ 58 w 115"/>
                <a:gd name="T21" fmla="*/ 92 h 111"/>
                <a:gd name="T22" fmla="*/ 54 w 115"/>
                <a:gd name="T23" fmla="*/ 100 h 111"/>
                <a:gd name="T24" fmla="*/ 44 w 115"/>
                <a:gd name="T25" fmla="*/ 103 h 111"/>
                <a:gd name="T26" fmla="*/ 42 w 115"/>
                <a:gd name="T27" fmla="*/ 109 h 111"/>
                <a:gd name="T28" fmla="*/ 13 w 115"/>
                <a:gd name="T29" fmla="*/ 107 h 111"/>
                <a:gd name="T30" fmla="*/ 12 w 115"/>
                <a:gd name="T31" fmla="*/ 108 h 111"/>
                <a:gd name="T32" fmla="*/ 12 w 115"/>
                <a:gd name="T33" fmla="*/ 108 h 111"/>
                <a:gd name="T34" fmla="*/ 0 w 115"/>
                <a:gd name="T35" fmla="*/ 111 h 111"/>
                <a:gd name="T36" fmla="*/ 0 w 115"/>
                <a:gd name="T37" fmla="*/ 58 h 111"/>
                <a:gd name="T38" fmla="*/ 8 w 115"/>
                <a:gd name="T39" fmla="*/ 52 h 111"/>
                <a:gd name="T40" fmla="*/ 8 w 115"/>
                <a:gd name="T41" fmla="*/ 42 h 111"/>
                <a:gd name="T42" fmla="*/ 10 w 115"/>
                <a:gd name="T43" fmla="*/ 42 h 111"/>
                <a:gd name="T44" fmla="*/ 17 w 115"/>
                <a:gd name="T45" fmla="*/ 43 h 111"/>
                <a:gd name="T46" fmla="*/ 29 w 115"/>
                <a:gd name="T47" fmla="*/ 33 h 111"/>
                <a:gd name="T48" fmla="*/ 28 w 115"/>
                <a:gd name="T49" fmla="*/ 19 h 111"/>
                <a:gd name="T50" fmla="*/ 46 w 115"/>
                <a:gd name="T51" fmla="*/ 28 h 111"/>
                <a:gd name="T52" fmla="*/ 51 w 115"/>
                <a:gd name="T53" fmla="*/ 33 h 111"/>
                <a:gd name="T54" fmla="*/ 58 w 115"/>
                <a:gd name="T55" fmla="*/ 28 h 111"/>
                <a:gd name="T56" fmla="*/ 56 w 115"/>
                <a:gd name="T57" fmla="*/ 21 h 111"/>
                <a:gd name="T58" fmla="*/ 57 w 115"/>
                <a:gd name="T59" fmla="*/ 15 h 111"/>
                <a:gd name="T60" fmla="*/ 62 w 115"/>
                <a:gd name="T61" fmla="*/ 14 h 111"/>
                <a:gd name="T62" fmla="*/ 64 w 115"/>
                <a:gd name="T63" fmla="*/ 5 h 111"/>
                <a:gd name="T64" fmla="*/ 74 w 115"/>
                <a:gd name="T65" fmla="*/ 0 h 111"/>
                <a:gd name="T66" fmla="*/ 92 w 115"/>
                <a:gd name="T67" fmla="*/ 15 h 111"/>
                <a:gd name="T68" fmla="*/ 93 w 115"/>
                <a:gd name="T69" fmla="*/ 17 h 111"/>
                <a:gd name="T70" fmla="*/ 103 w 115"/>
                <a:gd name="T71" fmla="*/ 23 h 111"/>
                <a:gd name="T72" fmla="*/ 115 w 115"/>
                <a:gd name="T73" fmla="*/ 3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5" h="111">
                  <a:moveTo>
                    <a:pt x="115" y="33"/>
                  </a:moveTo>
                  <a:lnTo>
                    <a:pt x="115" y="47"/>
                  </a:lnTo>
                  <a:lnTo>
                    <a:pt x="106" y="49"/>
                  </a:lnTo>
                  <a:lnTo>
                    <a:pt x="93" y="48"/>
                  </a:lnTo>
                  <a:lnTo>
                    <a:pt x="92" y="54"/>
                  </a:lnTo>
                  <a:lnTo>
                    <a:pt x="97" y="56"/>
                  </a:lnTo>
                  <a:lnTo>
                    <a:pt x="97" y="61"/>
                  </a:lnTo>
                  <a:lnTo>
                    <a:pt x="83" y="63"/>
                  </a:lnTo>
                  <a:lnTo>
                    <a:pt x="75" y="75"/>
                  </a:lnTo>
                  <a:lnTo>
                    <a:pt x="81" y="90"/>
                  </a:lnTo>
                  <a:lnTo>
                    <a:pt x="58" y="92"/>
                  </a:lnTo>
                  <a:lnTo>
                    <a:pt x="54" y="100"/>
                  </a:lnTo>
                  <a:lnTo>
                    <a:pt x="44" y="103"/>
                  </a:lnTo>
                  <a:lnTo>
                    <a:pt x="42" y="109"/>
                  </a:lnTo>
                  <a:lnTo>
                    <a:pt x="13" y="107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0" y="111"/>
                  </a:lnTo>
                  <a:lnTo>
                    <a:pt x="0" y="58"/>
                  </a:lnTo>
                  <a:lnTo>
                    <a:pt x="8" y="5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7" y="43"/>
                  </a:lnTo>
                  <a:lnTo>
                    <a:pt x="29" y="33"/>
                  </a:lnTo>
                  <a:lnTo>
                    <a:pt x="28" y="19"/>
                  </a:lnTo>
                  <a:lnTo>
                    <a:pt x="46" y="28"/>
                  </a:lnTo>
                  <a:lnTo>
                    <a:pt x="51" y="33"/>
                  </a:lnTo>
                  <a:lnTo>
                    <a:pt x="58" y="28"/>
                  </a:lnTo>
                  <a:lnTo>
                    <a:pt x="56" y="21"/>
                  </a:lnTo>
                  <a:lnTo>
                    <a:pt x="57" y="15"/>
                  </a:lnTo>
                  <a:lnTo>
                    <a:pt x="62" y="14"/>
                  </a:lnTo>
                  <a:lnTo>
                    <a:pt x="64" y="5"/>
                  </a:lnTo>
                  <a:lnTo>
                    <a:pt x="74" y="0"/>
                  </a:lnTo>
                  <a:lnTo>
                    <a:pt x="92" y="15"/>
                  </a:lnTo>
                  <a:lnTo>
                    <a:pt x="93" y="17"/>
                  </a:lnTo>
                  <a:lnTo>
                    <a:pt x="103" y="23"/>
                  </a:lnTo>
                  <a:lnTo>
                    <a:pt x="115" y="3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6" name="ชัยนาท">
              <a:extLst>
                <a:ext uri="{FF2B5EF4-FFF2-40B4-BE49-F238E27FC236}">
                  <a16:creationId xmlns:a16="http://schemas.microsoft.com/office/drawing/2014/main" id="{509484EA-E438-4076-907B-24890DA5E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354" y="2906368"/>
              <a:ext cx="226778" cy="190201"/>
            </a:xfrm>
            <a:custGeom>
              <a:avLst/>
              <a:gdLst>
                <a:gd name="T0" fmla="*/ 553 w 553"/>
                <a:gd name="T1" fmla="*/ 269 h 466"/>
                <a:gd name="T2" fmla="*/ 516 w 553"/>
                <a:gd name="T3" fmla="*/ 294 h 466"/>
                <a:gd name="T4" fmla="*/ 506 w 553"/>
                <a:gd name="T5" fmla="*/ 325 h 466"/>
                <a:gd name="T6" fmla="*/ 469 w 553"/>
                <a:gd name="T7" fmla="*/ 325 h 466"/>
                <a:gd name="T8" fmla="*/ 448 w 553"/>
                <a:gd name="T9" fmla="*/ 346 h 466"/>
                <a:gd name="T10" fmla="*/ 474 w 553"/>
                <a:gd name="T11" fmla="*/ 362 h 466"/>
                <a:gd name="T12" fmla="*/ 474 w 553"/>
                <a:gd name="T13" fmla="*/ 419 h 466"/>
                <a:gd name="T14" fmla="*/ 417 w 553"/>
                <a:gd name="T15" fmla="*/ 419 h 466"/>
                <a:gd name="T16" fmla="*/ 396 w 553"/>
                <a:gd name="T17" fmla="*/ 434 h 466"/>
                <a:gd name="T18" fmla="*/ 365 w 553"/>
                <a:gd name="T19" fmla="*/ 455 h 466"/>
                <a:gd name="T20" fmla="*/ 363 w 553"/>
                <a:gd name="T21" fmla="*/ 454 h 466"/>
                <a:gd name="T22" fmla="*/ 328 w 553"/>
                <a:gd name="T23" fmla="*/ 429 h 466"/>
                <a:gd name="T24" fmla="*/ 276 w 553"/>
                <a:gd name="T25" fmla="*/ 414 h 466"/>
                <a:gd name="T26" fmla="*/ 261 w 553"/>
                <a:gd name="T27" fmla="*/ 455 h 466"/>
                <a:gd name="T28" fmla="*/ 172 w 553"/>
                <a:gd name="T29" fmla="*/ 466 h 466"/>
                <a:gd name="T30" fmla="*/ 62 w 553"/>
                <a:gd name="T31" fmla="*/ 440 h 466"/>
                <a:gd name="T32" fmla="*/ 5 w 553"/>
                <a:gd name="T33" fmla="*/ 406 h 466"/>
                <a:gd name="T34" fmla="*/ 5 w 553"/>
                <a:gd name="T35" fmla="*/ 367 h 466"/>
                <a:gd name="T36" fmla="*/ 57 w 553"/>
                <a:gd name="T37" fmla="*/ 304 h 466"/>
                <a:gd name="T38" fmla="*/ 57 w 553"/>
                <a:gd name="T39" fmla="*/ 242 h 466"/>
                <a:gd name="T40" fmla="*/ 0 w 553"/>
                <a:gd name="T41" fmla="*/ 174 h 466"/>
                <a:gd name="T42" fmla="*/ 10 w 553"/>
                <a:gd name="T43" fmla="*/ 111 h 466"/>
                <a:gd name="T44" fmla="*/ 57 w 553"/>
                <a:gd name="T45" fmla="*/ 75 h 466"/>
                <a:gd name="T46" fmla="*/ 115 w 553"/>
                <a:gd name="T47" fmla="*/ 85 h 466"/>
                <a:gd name="T48" fmla="*/ 141 w 553"/>
                <a:gd name="T49" fmla="*/ 111 h 466"/>
                <a:gd name="T50" fmla="*/ 177 w 553"/>
                <a:gd name="T51" fmla="*/ 101 h 466"/>
                <a:gd name="T52" fmla="*/ 261 w 553"/>
                <a:gd name="T53" fmla="*/ 106 h 466"/>
                <a:gd name="T54" fmla="*/ 287 w 553"/>
                <a:gd name="T55" fmla="*/ 122 h 466"/>
                <a:gd name="T56" fmla="*/ 334 w 553"/>
                <a:gd name="T57" fmla="*/ 75 h 466"/>
                <a:gd name="T58" fmla="*/ 318 w 553"/>
                <a:gd name="T59" fmla="*/ 33 h 466"/>
                <a:gd name="T60" fmla="*/ 342 w 553"/>
                <a:gd name="T61" fmla="*/ 0 h 466"/>
                <a:gd name="T62" fmla="*/ 349 w 553"/>
                <a:gd name="T63" fmla="*/ 2 h 466"/>
                <a:gd name="T64" fmla="*/ 412 w 553"/>
                <a:gd name="T65" fmla="*/ 54 h 466"/>
                <a:gd name="T66" fmla="*/ 443 w 553"/>
                <a:gd name="T67" fmla="*/ 43 h 466"/>
                <a:gd name="T68" fmla="*/ 469 w 553"/>
                <a:gd name="T69" fmla="*/ 54 h 466"/>
                <a:gd name="T70" fmla="*/ 459 w 553"/>
                <a:gd name="T71" fmla="*/ 127 h 466"/>
                <a:gd name="T72" fmla="*/ 490 w 553"/>
                <a:gd name="T73" fmla="*/ 169 h 466"/>
                <a:gd name="T74" fmla="*/ 485 w 553"/>
                <a:gd name="T75" fmla="*/ 197 h 466"/>
                <a:gd name="T76" fmla="*/ 485 w 553"/>
                <a:gd name="T77" fmla="*/ 200 h 466"/>
                <a:gd name="T78" fmla="*/ 553 w 553"/>
                <a:gd name="T79" fmla="*/ 268 h 466"/>
                <a:gd name="T80" fmla="*/ 553 w 553"/>
                <a:gd name="T81" fmla="*/ 269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3" h="466">
                  <a:moveTo>
                    <a:pt x="553" y="269"/>
                  </a:moveTo>
                  <a:cubicBezTo>
                    <a:pt x="516" y="294"/>
                    <a:pt x="516" y="294"/>
                    <a:pt x="516" y="294"/>
                  </a:cubicBezTo>
                  <a:cubicBezTo>
                    <a:pt x="506" y="325"/>
                    <a:pt x="506" y="325"/>
                    <a:pt x="506" y="325"/>
                  </a:cubicBezTo>
                  <a:cubicBezTo>
                    <a:pt x="469" y="325"/>
                    <a:pt x="469" y="325"/>
                    <a:pt x="469" y="325"/>
                  </a:cubicBezTo>
                  <a:cubicBezTo>
                    <a:pt x="448" y="346"/>
                    <a:pt x="448" y="346"/>
                    <a:pt x="448" y="346"/>
                  </a:cubicBezTo>
                  <a:cubicBezTo>
                    <a:pt x="474" y="362"/>
                    <a:pt x="474" y="362"/>
                    <a:pt x="474" y="362"/>
                  </a:cubicBezTo>
                  <a:cubicBezTo>
                    <a:pt x="474" y="419"/>
                    <a:pt x="474" y="419"/>
                    <a:pt x="474" y="419"/>
                  </a:cubicBezTo>
                  <a:cubicBezTo>
                    <a:pt x="417" y="419"/>
                    <a:pt x="417" y="419"/>
                    <a:pt x="417" y="419"/>
                  </a:cubicBezTo>
                  <a:cubicBezTo>
                    <a:pt x="396" y="434"/>
                    <a:pt x="396" y="434"/>
                    <a:pt x="396" y="434"/>
                  </a:cubicBezTo>
                  <a:cubicBezTo>
                    <a:pt x="365" y="455"/>
                    <a:pt x="365" y="455"/>
                    <a:pt x="365" y="455"/>
                  </a:cubicBezTo>
                  <a:cubicBezTo>
                    <a:pt x="363" y="454"/>
                    <a:pt x="363" y="454"/>
                    <a:pt x="363" y="454"/>
                  </a:cubicBezTo>
                  <a:cubicBezTo>
                    <a:pt x="328" y="429"/>
                    <a:pt x="328" y="429"/>
                    <a:pt x="328" y="429"/>
                  </a:cubicBezTo>
                  <a:cubicBezTo>
                    <a:pt x="276" y="414"/>
                    <a:pt x="276" y="414"/>
                    <a:pt x="276" y="414"/>
                  </a:cubicBezTo>
                  <a:cubicBezTo>
                    <a:pt x="261" y="455"/>
                    <a:pt x="261" y="455"/>
                    <a:pt x="261" y="455"/>
                  </a:cubicBezTo>
                  <a:cubicBezTo>
                    <a:pt x="172" y="466"/>
                    <a:pt x="172" y="466"/>
                    <a:pt x="172" y="466"/>
                  </a:cubicBezTo>
                  <a:cubicBezTo>
                    <a:pt x="62" y="440"/>
                    <a:pt x="62" y="440"/>
                    <a:pt x="62" y="440"/>
                  </a:cubicBezTo>
                  <a:cubicBezTo>
                    <a:pt x="5" y="406"/>
                    <a:pt x="5" y="406"/>
                    <a:pt x="5" y="406"/>
                  </a:cubicBezTo>
                  <a:cubicBezTo>
                    <a:pt x="5" y="367"/>
                    <a:pt x="5" y="367"/>
                    <a:pt x="5" y="367"/>
                  </a:cubicBezTo>
                  <a:cubicBezTo>
                    <a:pt x="57" y="304"/>
                    <a:pt x="57" y="304"/>
                    <a:pt x="57" y="304"/>
                  </a:cubicBezTo>
                  <a:cubicBezTo>
                    <a:pt x="57" y="242"/>
                    <a:pt x="57" y="242"/>
                    <a:pt x="57" y="242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10" y="111"/>
                    <a:pt x="10" y="111"/>
                    <a:pt x="10" y="111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115" y="85"/>
                    <a:pt x="115" y="85"/>
                    <a:pt x="115" y="85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261" y="106"/>
                    <a:pt x="261" y="106"/>
                    <a:pt x="261" y="106"/>
                  </a:cubicBezTo>
                  <a:cubicBezTo>
                    <a:pt x="287" y="122"/>
                    <a:pt x="287" y="122"/>
                    <a:pt x="287" y="122"/>
                  </a:cubicBezTo>
                  <a:cubicBezTo>
                    <a:pt x="334" y="75"/>
                    <a:pt x="334" y="75"/>
                    <a:pt x="334" y="75"/>
                  </a:cubicBezTo>
                  <a:cubicBezTo>
                    <a:pt x="318" y="33"/>
                    <a:pt x="318" y="33"/>
                    <a:pt x="318" y="33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7" y="1"/>
                    <a:pt x="349" y="2"/>
                    <a:pt x="349" y="2"/>
                  </a:cubicBezTo>
                  <a:cubicBezTo>
                    <a:pt x="412" y="54"/>
                    <a:pt x="412" y="54"/>
                    <a:pt x="412" y="54"/>
                  </a:cubicBezTo>
                  <a:cubicBezTo>
                    <a:pt x="443" y="43"/>
                    <a:pt x="443" y="43"/>
                    <a:pt x="443" y="43"/>
                  </a:cubicBezTo>
                  <a:cubicBezTo>
                    <a:pt x="469" y="54"/>
                    <a:pt x="469" y="54"/>
                    <a:pt x="469" y="54"/>
                  </a:cubicBezTo>
                  <a:cubicBezTo>
                    <a:pt x="459" y="127"/>
                    <a:pt x="459" y="127"/>
                    <a:pt x="459" y="127"/>
                  </a:cubicBezTo>
                  <a:cubicBezTo>
                    <a:pt x="490" y="169"/>
                    <a:pt x="490" y="169"/>
                    <a:pt x="490" y="169"/>
                  </a:cubicBezTo>
                  <a:cubicBezTo>
                    <a:pt x="485" y="197"/>
                    <a:pt x="485" y="197"/>
                    <a:pt x="485" y="197"/>
                  </a:cubicBezTo>
                  <a:cubicBezTo>
                    <a:pt x="485" y="200"/>
                    <a:pt x="485" y="200"/>
                    <a:pt x="485" y="200"/>
                  </a:cubicBezTo>
                  <a:cubicBezTo>
                    <a:pt x="553" y="268"/>
                    <a:pt x="553" y="268"/>
                    <a:pt x="553" y="268"/>
                  </a:cubicBezTo>
                  <a:lnTo>
                    <a:pt x="553" y="26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7" name="กำแพงเพชร">
              <a:extLst>
                <a:ext uri="{FF2B5EF4-FFF2-40B4-BE49-F238E27FC236}">
                  <a16:creationId xmlns:a16="http://schemas.microsoft.com/office/drawing/2014/main" id="{2F7C1503-FF2F-45E7-A566-FD4B3DCB3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999" y="2341253"/>
              <a:ext cx="376744" cy="387717"/>
            </a:xfrm>
            <a:custGeom>
              <a:avLst/>
              <a:gdLst>
                <a:gd name="T0" fmla="*/ 914 w 923"/>
                <a:gd name="T1" fmla="*/ 642 h 950"/>
                <a:gd name="T2" fmla="*/ 923 w 923"/>
                <a:gd name="T3" fmla="*/ 663 h 950"/>
                <a:gd name="T4" fmla="*/ 915 w 923"/>
                <a:gd name="T5" fmla="*/ 678 h 950"/>
                <a:gd name="T6" fmla="*/ 850 w 923"/>
                <a:gd name="T7" fmla="*/ 788 h 950"/>
                <a:gd name="T8" fmla="*/ 814 w 923"/>
                <a:gd name="T9" fmla="*/ 788 h 950"/>
                <a:gd name="T10" fmla="*/ 756 w 923"/>
                <a:gd name="T11" fmla="*/ 819 h 950"/>
                <a:gd name="T12" fmla="*/ 709 w 923"/>
                <a:gd name="T13" fmla="*/ 924 h 950"/>
                <a:gd name="T14" fmla="*/ 636 w 923"/>
                <a:gd name="T15" fmla="*/ 924 h 950"/>
                <a:gd name="T16" fmla="*/ 589 w 923"/>
                <a:gd name="T17" fmla="*/ 950 h 950"/>
                <a:gd name="T18" fmla="*/ 449 w 923"/>
                <a:gd name="T19" fmla="*/ 919 h 950"/>
                <a:gd name="T20" fmla="*/ 407 w 923"/>
                <a:gd name="T21" fmla="*/ 939 h 950"/>
                <a:gd name="T22" fmla="*/ 256 w 923"/>
                <a:gd name="T23" fmla="*/ 939 h 950"/>
                <a:gd name="T24" fmla="*/ 198 w 923"/>
                <a:gd name="T25" fmla="*/ 898 h 950"/>
                <a:gd name="T26" fmla="*/ 125 w 923"/>
                <a:gd name="T27" fmla="*/ 939 h 950"/>
                <a:gd name="T28" fmla="*/ 87 w 923"/>
                <a:gd name="T29" fmla="*/ 930 h 950"/>
                <a:gd name="T30" fmla="*/ 89 w 923"/>
                <a:gd name="T31" fmla="*/ 908 h 950"/>
                <a:gd name="T32" fmla="*/ 73 w 923"/>
                <a:gd name="T33" fmla="*/ 872 h 950"/>
                <a:gd name="T34" fmla="*/ 110 w 923"/>
                <a:gd name="T35" fmla="*/ 783 h 950"/>
                <a:gd name="T36" fmla="*/ 78 w 923"/>
                <a:gd name="T37" fmla="*/ 720 h 950"/>
                <a:gd name="T38" fmla="*/ 47 w 923"/>
                <a:gd name="T39" fmla="*/ 710 h 950"/>
                <a:gd name="T40" fmla="*/ 78 w 923"/>
                <a:gd name="T41" fmla="*/ 647 h 950"/>
                <a:gd name="T42" fmla="*/ 47 w 923"/>
                <a:gd name="T43" fmla="*/ 595 h 950"/>
                <a:gd name="T44" fmla="*/ 57 w 923"/>
                <a:gd name="T45" fmla="*/ 507 h 950"/>
                <a:gd name="T46" fmla="*/ 21 w 923"/>
                <a:gd name="T47" fmla="*/ 486 h 950"/>
                <a:gd name="T48" fmla="*/ 26 w 923"/>
                <a:gd name="T49" fmla="*/ 449 h 950"/>
                <a:gd name="T50" fmla="*/ 0 w 923"/>
                <a:gd name="T51" fmla="*/ 418 h 950"/>
                <a:gd name="T52" fmla="*/ 0 w 923"/>
                <a:gd name="T53" fmla="*/ 397 h 950"/>
                <a:gd name="T54" fmla="*/ 16 w 923"/>
                <a:gd name="T55" fmla="*/ 387 h 950"/>
                <a:gd name="T56" fmla="*/ 42 w 923"/>
                <a:gd name="T57" fmla="*/ 407 h 950"/>
                <a:gd name="T58" fmla="*/ 110 w 923"/>
                <a:gd name="T59" fmla="*/ 407 h 950"/>
                <a:gd name="T60" fmla="*/ 183 w 923"/>
                <a:gd name="T61" fmla="*/ 345 h 950"/>
                <a:gd name="T62" fmla="*/ 224 w 923"/>
                <a:gd name="T63" fmla="*/ 345 h 950"/>
                <a:gd name="T64" fmla="*/ 224 w 923"/>
                <a:gd name="T65" fmla="*/ 256 h 950"/>
                <a:gd name="T66" fmla="*/ 277 w 923"/>
                <a:gd name="T67" fmla="*/ 157 h 950"/>
                <a:gd name="T68" fmla="*/ 266 w 923"/>
                <a:gd name="T69" fmla="*/ 121 h 950"/>
                <a:gd name="T70" fmla="*/ 287 w 923"/>
                <a:gd name="T71" fmla="*/ 89 h 950"/>
                <a:gd name="T72" fmla="*/ 344 w 923"/>
                <a:gd name="T73" fmla="*/ 89 h 950"/>
                <a:gd name="T74" fmla="*/ 350 w 923"/>
                <a:gd name="T75" fmla="*/ 37 h 950"/>
                <a:gd name="T76" fmla="*/ 412 w 923"/>
                <a:gd name="T77" fmla="*/ 37 h 950"/>
                <a:gd name="T78" fmla="*/ 435 w 923"/>
                <a:gd name="T79" fmla="*/ 0 h 950"/>
                <a:gd name="T80" fmla="*/ 438 w 923"/>
                <a:gd name="T81" fmla="*/ 1 h 950"/>
                <a:gd name="T82" fmla="*/ 469 w 923"/>
                <a:gd name="T83" fmla="*/ 84 h 950"/>
                <a:gd name="T84" fmla="*/ 480 w 923"/>
                <a:gd name="T85" fmla="*/ 74 h 950"/>
                <a:gd name="T86" fmla="*/ 490 w 923"/>
                <a:gd name="T87" fmla="*/ 48 h 950"/>
                <a:gd name="T88" fmla="*/ 511 w 923"/>
                <a:gd name="T89" fmla="*/ 53 h 950"/>
                <a:gd name="T90" fmla="*/ 511 w 923"/>
                <a:gd name="T91" fmla="*/ 89 h 950"/>
                <a:gd name="T92" fmla="*/ 553 w 923"/>
                <a:gd name="T93" fmla="*/ 141 h 950"/>
                <a:gd name="T94" fmla="*/ 631 w 923"/>
                <a:gd name="T95" fmla="*/ 178 h 950"/>
                <a:gd name="T96" fmla="*/ 662 w 923"/>
                <a:gd name="T97" fmla="*/ 157 h 950"/>
                <a:gd name="T98" fmla="*/ 689 w 923"/>
                <a:gd name="T99" fmla="*/ 209 h 950"/>
                <a:gd name="T100" fmla="*/ 751 w 923"/>
                <a:gd name="T101" fmla="*/ 173 h 950"/>
                <a:gd name="T102" fmla="*/ 772 w 923"/>
                <a:gd name="T103" fmla="*/ 183 h 950"/>
                <a:gd name="T104" fmla="*/ 772 w 923"/>
                <a:gd name="T105" fmla="*/ 181 h 950"/>
                <a:gd name="T106" fmla="*/ 801 w 923"/>
                <a:gd name="T107" fmla="*/ 255 h 950"/>
                <a:gd name="T108" fmla="*/ 814 w 923"/>
                <a:gd name="T109" fmla="*/ 287 h 950"/>
                <a:gd name="T110" fmla="*/ 871 w 923"/>
                <a:gd name="T111" fmla="*/ 314 h 950"/>
                <a:gd name="T112" fmla="*/ 891 w 923"/>
                <a:gd name="T113" fmla="*/ 315 h 950"/>
                <a:gd name="T114" fmla="*/ 923 w 923"/>
                <a:gd name="T115" fmla="*/ 371 h 950"/>
                <a:gd name="T116" fmla="*/ 866 w 923"/>
                <a:gd name="T117" fmla="*/ 465 h 950"/>
                <a:gd name="T118" fmla="*/ 902 w 923"/>
                <a:gd name="T119" fmla="*/ 538 h 950"/>
                <a:gd name="T120" fmla="*/ 892 w 923"/>
                <a:gd name="T121" fmla="*/ 590 h 950"/>
                <a:gd name="T122" fmla="*/ 914 w 923"/>
                <a:gd name="T123" fmla="*/ 642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3" h="950">
                  <a:moveTo>
                    <a:pt x="914" y="642"/>
                  </a:moveTo>
                  <a:cubicBezTo>
                    <a:pt x="923" y="663"/>
                    <a:pt x="923" y="663"/>
                    <a:pt x="923" y="663"/>
                  </a:cubicBezTo>
                  <a:cubicBezTo>
                    <a:pt x="915" y="678"/>
                    <a:pt x="915" y="678"/>
                    <a:pt x="915" y="678"/>
                  </a:cubicBezTo>
                  <a:cubicBezTo>
                    <a:pt x="850" y="788"/>
                    <a:pt x="850" y="788"/>
                    <a:pt x="850" y="788"/>
                  </a:cubicBezTo>
                  <a:cubicBezTo>
                    <a:pt x="814" y="788"/>
                    <a:pt x="814" y="788"/>
                    <a:pt x="814" y="788"/>
                  </a:cubicBezTo>
                  <a:cubicBezTo>
                    <a:pt x="756" y="819"/>
                    <a:pt x="756" y="819"/>
                    <a:pt x="756" y="819"/>
                  </a:cubicBezTo>
                  <a:cubicBezTo>
                    <a:pt x="709" y="924"/>
                    <a:pt x="709" y="924"/>
                    <a:pt x="709" y="924"/>
                  </a:cubicBezTo>
                  <a:cubicBezTo>
                    <a:pt x="636" y="924"/>
                    <a:pt x="636" y="924"/>
                    <a:pt x="636" y="924"/>
                  </a:cubicBezTo>
                  <a:cubicBezTo>
                    <a:pt x="589" y="950"/>
                    <a:pt x="589" y="950"/>
                    <a:pt x="589" y="950"/>
                  </a:cubicBezTo>
                  <a:cubicBezTo>
                    <a:pt x="449" y="919"/>
                    <a:pt x="449" y="919"/>
                    <a:pt x="449" y="919"/>
                  </a:cubicBezTo>
                  <a:cubicBezTo>
                    <a:pt x="407" y="939"/>
                    <a:pt x="407" y="939"/>
                    <a:pt x="407" y="939"/>
                  </a:cubicBezTo>
                  <a:cubicBezTo>
                    <a:pt x="256" y="939"/>
                    <a:pt x="256" y="939"/>
                    <a:pt x="256" y="939"/>
                  </a:cubicBezTo>
                  <a:cubicBezTo>
                    <a:pt x="198" y="898"/>
                    <a:pt x="198" y="898"/>
                    <a:pt x="198" y="898"/>
                  </a:cubicBezTo>
                  <a:cubicBezTo>
                    <a:pt x="125" y="939"/>
                    <a:pt x="125" y="939"/>
                    <a:pt x="125" y="939"/>
                  </a:cubicBezTo>
                  <a:cubicBezTo>
                    <a:pt x="87" y="930"/>
                    <a:pt x="87" y="930"/>
                    <a:pt x="87" y="930"/>
                  </a:cubicBezTo>
                  <a:cubicBezTo>
                    <a:pt x="89" y="908"/>
                    <a:pt x="89" y="908"/>
                    <a:pt x="89" y="908"/>
                  </a:cubicBezTo>
                  <a:cubicBezTo>
                    <a:pt x="89" y="908"/>
                    <a:pt x="73" y="877"/>
                    <a:pt x="73" y="872"/>
                  </a:cubicBezTo>
                  <a:cubicBezTo>
                    <a:pt x="73" y="866"/>
                    <a:pt x="110" y="783"/>
                    <a:pt x="110" y="783"/>
                  </a:cubicBezTo>
                  <a:cubicBezTo>
                    <a:pt x="78" y="720"/>
                    <a:pt x="78" y="720"/>
                    <a:pt x="78" y="720"/>
                  </a:cubicBezTo>
                  <a:cubicBezTo>
                    <a:pt x="47" y="710"/>
                    <a:pt x="47" y="710"/>
                    <a:pt x="47" y="710"/>
                  </a:cubicBezTo>
                  <a:cubicBezTo>
                    <a:pt x="78" y="647"/>
                    <a:pt x="78" y="647"/>
                    <a:pt x="78" y="647"/>
                  </a:cubicBezTo>
                  <a:cubicBezTo>
                    <a:pt x="47" y="595"/>
                    <a:pt x="47" y="595"/>
                    <a:pt x="47" y="595"/>
                  </a:cubicBezTo>
                  <a:cubicBezTo>
                    <a:pt x="57" y="507"/>
                    <a:pt x="57" y="507"/>
                    <a:pt x="57" y="507"/>
                  </a:cubicBezTo>
                  <a:cubicBezTo>
                    <a:pt x="57" y="507"/>
                    <a:pt x="21" y="491"/>
                    <a:pt x="21" y="486"/>
                  </a:cubicBezTo>
                  <a:cubicBezTo>
                    <a:pt x="21" y="480"/>
                    <a:pt x="26" y="449"/>
                    <a:pt x="26" y="449"/>
                  </a:cubicBezTo>
                  <a:cubicBezTo>
                    <a:pt x="0" y="418"/>
                    <a:pt x="0" y="418"/>
                    <a:pt x="0" y="418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16" y="387"/>
                    <a:pt x="16" y="387"/>
                    <a:pt x="16" y="387"/>
                  </a:cubicBezTo>
                  <a:cubicBezTo>
                    <a:pt x="42" y="407"/>
                    <a:pt x="42" y="407"/>
                    <a:pt x="42" y="407"/>
                  </a:cubicBezTo>
                  <a:cubicBezTo>
                    <a:pt x="110" y="407"/>
                    <a:pt x="110" y="407"/>
                    <a:pt x="110" y="407"/>
                  </a:cubicBezTo>
                  <a:cubicBezTo>
                    <a:pt x="183" y="345"/>
                    <a:pt x="183" y="345"/>
                    <a:pt x="183" y="345"/>
                  </a:cubicBezTo>
                  <a:cubicBezTo>
                    <a:pt x="224" y="345"/>
                    <a:pt x="224" y="345"/>
                    <a:pt x="224" y="345"/>
                  </a:cubicBezTo>
                  <a:cubicBezTo>
                    <a:pt x="224" y="256"/>
                    <a:pt x="224" y="256"/>
                    <a:pt x="224" y="256"/>
                  </a:cubicBezTo>
                  <a:cubicBezTo>
                    <a:pt x="277" y="157"/>
                    <a:pt x="277" y="157"/>
                    <a:pt x="277" y="157"/>
                  </a:cubicBezTo>
                  <a:cubicBezTo>
                    <a:pt x="266" y="121"/>
                    <a:pt x="266" y="121"/>
                    <a:pt x="266" y="121"/>
                  </a:cubicBezTo>
                  <a:cubicBezTo>
                    <a:pt x="287" y="89"/>
                    <a:pt x="287" y="89"/>
                    <a:pt x="287" y="89"/>
                  </a:cubicBezTo>
                  <a:cubicBezTo>
                    <a:pt x="344" y="89"/>
                    <a:pt x="344" y="89"/>
                    <a:pt x="344" y="89"/>
                  </a:cubicBezTo>
                  <a:cubicBezTo>
                    <a:pt x="350" y="37"/>
                    <a:pt x="350" y="37"/>
                    <a:pt x="350" y="37"/>
                  </a:cubicBezTo>
                  <a:cubicBezTo>
                    <a:pt x="412" y="37"/>
                    <a:pt x="412" y="37"/>
                    <a:pt x="412" y="37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438" y="1"/>
                    <a:pt x="438" y="1"/>
                    <a:pt x="438" y="1"/>
                  </a:cubicBezTo>
                  <a:cubicBezTo>
                    <a:pt x="469" y="84"/>
                    <a:pt x="469" y="84"/>
                    <a:pt x="469" y="84"/>
                  </a:cubicBezTo>
                  <a:cubicBezTo>
                    <a:pt x="480" y="74"/>
                    <a:pt x="480" y="74"/>
                    <a:pt x="480" y="74"/>
                  </a:cubicBezTo>
                  <a:cubicBezTo>
                    <a:pt x="490" y="48"/>
                    <a:pt x="490" y="48"/>
                    <a:pt x="490" y="48"/>
                  </a:cubicBezTo>
                  <a:cubicBezTo>
                    <a:pt x="511" y="53"/>
                    <a:pt x="511" y="53"/>
                    <a:pt x="511" y="53"/>
                  </a:cubicBezTo>
                  <a:cubicBezTo>
                    <a:pt x="511" y="89"/>
                    <a:pt x="511" y="89"/>
                    <a:pt x="511" y="89"/>
                  </a:cubicBezTo>
                  <a:cubicBezTo>
                    <a:pt x="553" y="141"/>
                    <a:pt x="553" y="141"/>
                    <a:pt x="553" y="141"/>
                  </a:cubicBezTo>
                  <a:cubicBezTo>
                    <a:pt x="631" y="178"/>
                    <a:pt x="631" y="178"/>
                    <a:pt x="631" y="178"/>
                  </a:cubicBezTo>
                  <a:cubicBezTo>
                    <a:pt x="662" y="157"/>
                    <a:pt x="662" y="157"/>
                    <a:pt x="662" y="157"/>
                  </a:cubicBezTo>
                  <a:cubicBezTo>
                    <a:pt x="689" y="209"/>
                    <a:pt x="689" y="209"/>
                    <a:pt x="689" y="209"/>
                  </a:cubicBezTo>
                  <a:cubicBezTo>
                    <a:pt x="689" y="209"/>
                    <a:pt x="746" y="173"/>
                    <a:pt x="751" y="173"/>
                  </a:cubicBezTo>
                  <a:cubicBezTo>
                    <a:pt x="756" y="173"/>
                    <a:pt x="772" y="183"/>
                    <a:pt x="772" y="183"/>
                  </a:cubicBezTo>
                  <a:cubicBezTo>
                    <a:pt x="772" y="181"/>
                    <a:pt x="772" y="181"/>
                    <a:pt x="772" y="181"/>
                  </a:cubicBezTo>
                  <a:cubicBezTo>
                    <a:pt x="801" y="255"/>
                    <a:pt x="801" y="255"/>
                    <a:pt x="801" y="255"/>
                  </a:cubicBezTo>
                  <a:cubicBezTo>
                    <a:pt x="814" y="287"/>
                    <a:pt x="814" y="287"/>
                    <a:pt x="814" y="287"/>
                  </a:cubicBezTo>
                  <a:cubicBezTo>
                    <a:pt x="871" y="314"/>
                    <a:pt x="871" y="314"/>
                    <a:pt x="871" y="314"/>
                  </a:cubicBezTo>
                  <a:cubicBezTo>
                    <a:pt x="871" y="314"/>
                    <a:pt x="880" y="314"/>
                    <a:pt x="891" y="315"/>
                  </a:cubicBezTo>
                  <a:cubicBezTo>
                    <a:pt x="923" y="371"/>
                    <a:pt x="923" y="371"/>
                    <a:pt x="923" y="371"/>
                  </a:cubicBezTo>
                  <a:cubicBezTo>
                    <a:pt x="866" y="465"/>
                    <a:pt x="866" y="465"/>
                    <a:pt x="866" y="465"/>
                  </a:cubicBezTo>
                  <a:cubicBezTo>
                    <a:pt x="902" y="538"/>
                    <a:pt x="902" y="538"/>
                    <a:pt x="902" y="538"/>
                  </a:cubicBezTo>
                  <a:cubicBezTo>
                    <a:pt x="892" y="590"/>
                    <a:pt x="892" y="590"/>
                    <a:pt x="892" y="590"/>
                  </a:cubicBezTo>
                  <a:lnTo>
                    <a:pt x="914" y="64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8" name="กรุงเทพมหานคร">
              <a:extLst>
                <a:ext uri="{FF2B5EF4-FFF2-40B4-BE49-F238E27FC236}">
                  <a16:creationId xmlns:a16="http://schemas.microsoft.com/office/drawing/2014/main" id="{E0F78E92-0061-4319-B169-EB2B7BB31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158" y="3451367"/>
              <a:ext cx="223120" cy="171912"/>
            </a:xfrm>
            <a:custGeom>
              <a:avLst/>
              <a:gdLst>
                <a:gd name="T0" fmla="*/ 542 w 542"/>
                <a:gd name="T1" fmla="*/ 120 h 418"/>
                <a:gd name="T2" fmla="*/ 470 w 542"/>
                <a:gd name="T3" fmla="*/ 227 h 418"/>
                <a:gd name="T4" fmla="*/ 349 w 542"/>
                <a:gd name="T5" fmla="*/ 209 h 418"/>
                <a:gd name="T6" fmla="*/ 333 w 542"/>
                <a:gd name="T7" fmla="*/ 271 h 418"/>
                <a:gd name="T8" fmla="*/ 271 w 542"/>
                <a:gd name="T9" fmla="*/ 276 h 418"/>
                <a:gd name="T10" fmla="*/ 240 w 542"/>
                <a:gd name="T11" fmla="*/ 261 h 418"/>
                <a:gd name="T12" fmla="*/ 229 w 542"/>
                <a:gd name="T13" fmla="*/ 229 h 418"/>
                <a:gd name="T14" fmla="*/ 208 w 542"/>
                <a:gd name="T15" fmla="*/ 229 h 418"/>
                <a:gd name="T16" fmla="*/ 198 w 542"/>
                <a:gd name="T17" fmla="*/ 250 h 418"/>
                <a:gd name="T18" fmla="*/ 177 w 542"/>
                <a:gd name="T19" fmla="*/ 271 h 418"/>
                <a:gd name="T20" fmla="*/ 182 w 542"/>
                <a:gd name="T21" fmla="*/ 302 h 418"/>
                <a:gd name="T22" fmla="*/ 172 w 542"/>
                <a:gd name="T23" fmla="*/ 334 h 418"/>
                <a:gd name="T24" fmla="*/ 146 w 542"/>
                <a:gd name="T25" fmla="*/ 334 h 418"/>
                <a:gd name="T26" fmla="*/ 125 w 542"/>
                <a:gd name="T27" fmla="*/ 313 h 418"/>
                <a:gd name="T28" fmla="*/ 109 w 542"/>
                <a:gd name="T29" fmla="*/ 329 h 418"/>
                <a:gd name="T30" fmla="*/ 120 w 542"/>
                <a:gd name="T31" fmla="*/ 370 h 418"/>
                <a:gd name="T32" fmla="*/ 116 w 542"/>
                <a:gd name="T33" fmla="*/ 410 h 418"/>
                <a:gd name="T34" fmla="*/ 114 w 542"/>
                <a:gd name="T35" fmla="*/ 410 h 418"/>
                <a:gd name="T36" fmla="*/ 104 w 542"/>
                <a:gd name="T37" fmla="*/ 414 h 418"/>
                <a:gd name="T38" fmla="*/ 94 w 542"/>
                <a:gd name="T39" fmla="*/ 418 h 418"/>
                <a:gd name="T40" fmla="*/ 74 w 542"/>
                <a:gd name="T41" fmla="*/ 418 h 418"/>
                <a:gd name="T42" fmla="*/ 78 w 542"/>
                <a:gd name="T43" fmla="*/ 370 h 418"/>
                <a:gd name="T44" fmla="*/ 57 w 542"/>
                <a:gd name="T45" fmla="*/ 344 h 418"/>
                <a:gd name="T46" fmla="*/ 47 w 542"/>
                <a:gd name="T47" fmla="*/ 308 h 418"/>
                <a:gd name="T48" fmla="*/ 15 w 542"/>
                <a:gd name="T49" fmla="*/ 276 h 418"/>
                <a:gd name="T50" fmla="*/ 14 w 542"/>
                <a:gd name="T51" fmla="*/ 262 h 418"/>
                <a:gd name="T52" fmla="*/ 10 w 542"/>
                <a:gd name="T53" fmla="*/ 219 h 418"/>
                <a:gd name="T54" fmla="*/ 6 w 542"/>
                <a:gd name="T55" fmla="*/ 213 h 418"/>
                <a:gd name="T56" fmla="*/ 0 w 542"/>
                <a:gd name="T57" fmla="*/ 203 h 418"/>
                <a:gd name="T58" fmla="*/ 11 w 542"/>
                <a:gd name="T59" fmla="*/ 127 h 418"/>
                <a:gd name="T60" fmla="*/ 17 w 542"/>
                <a:gd name="T61" fmla="*/ 128 h 418"/>
                <a:gd name="T62" fmla="*/ 20 w 542"/>
                <a:gd name="T63" fmla="*/ 128 h 418"/>
                <a:gd name="T64" fmla="*/ 28 w 542"/>
                <a:gd name="T65" fmla="*/ 128 h 418"/>
                <a:gd name="T66" fmla="*/ 33 w 542"/>
                <a:gd name="T67" fmla="*/ 129 h 418"/>
                <a:gd name="T68" fmla="*/ 34 w 542"/>
                <a:gd name="T69" fmla="*/ 129 h 418"/>
                <a:gd name="T70" fmla="*/ 42 w 542"/>
                <a:gd name="T71" fmla="*/ 129 h 418"/>
                <a:gd name="T72" fmla="*/ 87 w 542"/>
                <a:gd name="T73" fmla="*/ 130 h 418"/>
                <a:gd name="T74" fmla="*/ 91 w 542"/>
                <a:gd name="T75" fmla="*/ 130 h 418"/>
                <a:gd name="T76" fmla="*/ 125 w 542"/>
                <a:gd name="T77" fmla="*/ 130 h 418"/>
                <a:gd name="T78" fmla="*/ 156 w 542"/>
                <a:gd name="T79" fmla="*/ 141 h 418"/>
                <a:gd name="T80" fmla="*/ 177 w 542"/>
                <a:gd name="T81" fmla="*/ 109 h 418"/>
                <a:gd name="T82" fmla="*/ 215 w 542"/>
                <a:gd name="T83" fmla="*/ 0 h 418"/>
                <a:gd name="T84" fmla="*/ 245 w 542"/>
                <a:gd name="T85" fmla="*/ 0 h 418"/>
                <a:gd name="T86" fmla="*/ 286 w 542"/>
                <a:gd name="T87" fmla="*/ 36 h 418"/>
                <a:gd name="T88" fmla="*/ 391 w 542"/>
                <a:gd name="T89" fmla="*/ 36 h 418"/>
                <a:gd name="T90" fmla="*/ 412 w 542"/>
                <a:gd name="T91" fmla="*/ 16 h 418"/>
                <a:gd name="T92" fmla="*/ 438 w 542"/>
                <a:gd name="T93" fmla="*/ 26 h 418"/>
                <a:gd name="T94" fmla="*/ 518 w 542"/>
                <a:gd name="T95" fmla="*/ 7 h 418"/>
                <a:gd name="T96" fmla="*/ 506 w 542"/>
                <a:gd name="T97" fmla="*/ 83 h 418"/>
                <a:gd name="T98" fmla="*/ 542 w 542"/>
                <a:gd name="T99" fmla="*/ 12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2" h="418">
                  <a:moveTo>
                    <a:pt x="542" y="120"/>
                  </a:moveTo>
                  <a:cubicBezTo>
                    <a:pt x="470" y="227"/>
                    <a:pt x="470" y="227"/>
                    <a:pt x="470" y="227"/>
                  </a:cubicBezTo>
                  <a:cubicBezTo>
                    <a:pt x="349" y="209"/>
                    <a:pt x="349" y="209"/>
                    <a:pt x="349" y="209"/>
                  </a:cubicBezTo>
                  <a:cubicBezTo>
                    <a:pt x="333" y="271"/>
                    <a:pt x="333" y="271"/>
                    <a:pt x="333" y="271"/>
                  </a:cubicBezTo>
                  <a:cubicBezTo>
                    <a:pt x="271" y="276"/>
                    <a:pt x="271" y="276"/>
                    <a:pt x="271" y="276"/>
                  </a:cubicBezTo>
                  <a:cubicBezTo>
                    <a:pt x="240" y="261"/>
                    <a:pt x="240" y="261"/>
                    <a:pt x="240" y="261"/>
                  </a:cubicBezTo>
                  <a:cubicBezTo>
                    <a:pt x="229" y="229"/>
                    <a:pt x="229" y="229"/>
                    <a:pt x="229" y="229"/>
                  </a:cubicBezTo>
                  <a:cubicBezTo>
                    <a:pt x="208" y="229"/>
                    <a:pt x="208" y="229"/>
                    <a:pt x="208" y="229"/>
                  </a:cubicBezTo>
                  <a:cubicBezTo>
                    <a:pt x="198" y="250"/>
                    <a:pt x="198" y="250"/>
                    <a:pt x="198" y="250"/>
                  </a:cubicBezTo>
                  <a:cubicBezTo>
                    <a:pt x="177" y="271"/>
                    <a:pt x="177" y="271"/>
                    <a:pt x="177" y="271"/>
                  </a:cubicBezTo>
                  <a:cubicBezTo>
                    <a:pt x="182" y="302"/>
                    <a:pt x="182" y="302"/>
                    <a:pt x="182" y="302"/>
                  </a:cubicBezTo>
                  <a:cubicBezTo>
                    <a:pt x="172" y="334"/>
                    <a:pt x="172" y="334"/>
                    <a:pt x="172" y="334"/>
                  </a:cubicBezTo>
                  <a:cubicBezTo>
                    <a:pt x="146" y="334"/>
                    <a:pt x="146" y="334"/>
                    <a:pt x="146" y="334"/>
                  </a:cubicBezTo>
                  <a:cubicBezTo>
                    <a:pt x="125" y="313"/>
                    <a:pt x="125" y="313"/>
                    <a:pt x="125" y="313"/>
                  </a:cubicBezTo>
                  <a:cubicBezTo>
                    <a:pt x="109" y="329"/>
                    <a:pt x="109" y="329"/>
                    <a:pt x="109" y="329"/>
                  </a:cubicBezTo>
                  <a:cubicBezTo>
                    <a:pt x="120" y="370"/>
                    <a:pt x="120" y="370"/>
                    <a:pt x="120" y="370"/>
                  </a:cubicBezTo>
                  <a:cubicBezTo>
                    <a:pt x="116" y="410"/>
                    <a:pt x="116" y="410"/>
                    <a:pt x="116" y="410"/>
                  </a:cubicBezTo>
                  <a:cubicBezTo>
                    <a:pt x="114" y="410"/>
                    <a:pt x="114" y="410"/>
                    <a:pt x="114" y="410"/>
                  </a:cubicBezTo>
                  <a:cubicBezTo>
                    <a:pt x="104" y="414"/>
                    <a:pt x="104" y="414"/>
                    <a:pt x="104" y="414"/>
                  </a:cubicBezTo>
                  <a:cubicBezTo>
                    <a:pt x="94" y="418"/>
                    <a:pt x="94" y="418"/>
                    <a:pt x="94" y="418"/>
                  </a:cubicBezTo>
                  <a:cubicBezTo>
                    <a:pt x="74" y="418"/>
                    <a:pt x="74" y="418"/>
                    <a:pt x="74" y="418"/>
                  </a:cubicBezTo>
                  <a:cubicBezTo>
                    <a:pt x="78" y="370"/>
                    <a:pt x="78" y="370"/>
                    <a:pt x="78" y="370"/>
                  </a:cubicBezTo>
                  <a:cubicBezTo>
                    <a:pt x="57" y="344"/>
                    <a:pt x="57" y="344"/>
                    <a:pt x="57" y="344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15" y="276"/>
                    <a:pt x="15" y="276"/>
                    <a:pt x="15" y="276"/>
                  </a:cubicBezTo>
                  <a:cubicBezTo>
                    <a:pt x="14" y="262"/>
                    <a:pt x="14" y="262"/>
                    <a:pt x="14" y="262"/>
                  </a:cubicBezTo>
                  <a:cubicBezTo>
                    <a:pt x="10" y="219"/>
                    <a:pt x="10" y="219"/>
                    <a:pt x="10" y="219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3" y="127"/>
                    <a:pt x="15" y="127"/>
                    <a:pt x="17" y="128"/>
                  </a:cubicBezTo>
                  <a:cubicBezTo>
                    <a:pt x="18" y="128"/>
                    <a:pt x="19" y="128"/>
                    <a:pt x="20" y="128"/>
                  </a:cubicBezTo>
                  <a:cubicBezTo>
                    <a:pt x="23" y="128"/>
                    <a:pt x="25" y="128"/>
                    <a:pt x="28" y="128"/>
                  </a:cubicBezTo>
                  <a:cubicBezTo>
                    <a:pt x="30" y="128"/>
                    <a:pt x="31" y="128"/>
                    <a:pt x="33" y="129"/>
                  </a:cubicBezTo>
                  <a:cubicBezTo>
                    <a:pt x="33" y="129"/>
                    <a:pt x="34" y="129"/>
                    <a:pt x="34" y="129"/>
                  </a:cubicBezTo>
                  <a:cubicBezTo>
                    <a:pt x="37" y="129"/>
                    <a:pt x="39" y="129"/>
                    <a:pt x="42" y="129"/>
                  </a:cubicBezTo>
                  <a:cubicBezTo>
                    <a:pt x="56" y="130"/>
                    <a:pt x="72" y="130"/>
                    <a:pt x="87" y="130"/>
                  </a:cubicBezTo>
                  <a:cubicBezTo>
                    <a:pt x="88" y="130"/>
                    <a:pt x="90" y="130"/>
                    <a:pt x="91" y="130"/>
                  </a:cubicBezTo>
                  <a:cubicBezTo>
                    <a:pt x="109" y="130"/>
                    <a:pt x="123" y="130"/>
                    <a:pt x="125" y="130"/>
                  </a:cubicBezTo>
                  <a:cubicBezTo>
                    <a:pt x="130" y="130"/>
                    <a:pt x="156" y="141"/>
                    <a:pt x="156" y="141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86" y="36"/>
                    <a:pt x="286" y="36"/>
                    <a:pt x="286" y="36"/>
                  </a:cubicBezTo>
                  <a:cubicBezTo>
                    <a:pt x="391" y="36"/>
                    <a:pt x="391" y="36"/>
                    <a:pt x="391" y="36"/>
                  </a:cubicBezTo>
                  <a:cubicBezTo>
                    <a:pt x="412" y="16"/>
                    <a:pt x="412" y="16"/>
                    <a:pt x="412" y="16"/>
                  </a:cubicBezTo>
                  <a:cubicBezTo>
                    <a:pt x="412" y="16"/>
                    <a:pt x="432" y="26"/>
                    <a:pt x="438" y="26"/>
                  </a:cubicBezTo>
                  <a:cubicBezTo>
                    <a:pt x="442" y="26"/>
                    <a:pt x="504" y="11"/>
                    <a:pt x="518" y="7"/>
                  </a:cubicBezTo>
                  <a:cubicBezTo>
                    <a:pt x="506" y="83"/>
                    <a:pt x="506" y="83"/>
                    <a:pt x="506" y="83"/>
                  </a:cubicBezTo>
                  <a:lnTo>
                    <a:pt x="542" y="1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9" name="อำนาจเจริญ">
              <a:extLst>
                <a:ext uri="{FF2B5EF4-FFF2-40B4-BE49-F238E27FC236}">
                  <a16:creationId xmlns:a16="http://schemas.microsoft.com/office/drawing/2014/main" id="{1B4EACA1-1D5F-4411-81C4-02A0BA537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3530" y="2580833"/>
              <a:ext cx="228607" cy="274328"/>
            </a:xfrm>
            <a:custGeom>
              <a:avLst/>
              <a:gdLst>
                <a:gd name="T0" fmla="*/ 517 w 555"/>
                <a:gd name="T1" fmla="*/ 223 h 672"/>
                <a:gd name="T2" fmla="*/ 537 w 555"/>
                <a:gd name="T3" fmla="*/ 275 h 672"/>
                <a:gd name="T4" fmla="*/ 475 w 555"/>
                <a:gd name="T5" fmla="*/ 379 h 672"/>
                <a:gd name="T6" fmla="*/ 475 w 555"/>
                <a:gd name="T7" fmla="*/ 447 h 672"/>
                <a:gd name="T8" fmla="*/ 433 w 555"/>
                <a:gd name="T9" fmla="*/ 468 h 672"/>
                <a:gd name="T10" fmla="*/ 430 w 555"/>
                <a:gd name="T11" fmla="*/ 486 h 672"/>
                <a:gd name="T12" fmla="*/ 430 w 555"/>
                <a:gd name="T13" fmla="*/ 486 h 672"/>
                <a:gd name="T14" fmla="*/ 417 w 555"/>
                <a:gd name="T15" fmla="*/ 562 h 672"/>
                <a:gd name="T16" fmla="*/ 446 w 555"/>
                <a:gd name="T17" fmla="*/ 581 h 672"/>
                <a:gd name="T18" fmla="*/ 449 w 555"/>
                <a:gd name="T19" fmla="*/ 599 h 672"/>
                <a:gd name="T20" fmla="*/ 449 w 555"/>
                <a:gd name="T21" fmla="*/ 619 h 672"/>
                <a:gd name="T22" fmla="*/ 402 w 555"/>
                <a:gd name="T23" fmla="*/ 651 h 672"/>
                <a:gd name="T24" fmla="*/ 329 w 555"/>
                <a:gd name="T25" fmla="*/ 619 h 672"/>
                <a:gd name="T26" fmla="*/ 303 w 555"/>
                <a:gd name="T27" fmla="*/ 583 h 672"/>
                <a:gd name="T28" fmla="*/ 209 w 555"/>
                <a:gd name="T29" fmla="*/ 562 h 672"/>
                <a:gd name="T30" fmla="*/ 146 w 555"/>
                <a:gd name="T31" fmla="*/ 614 h 672"/>
                <a:gd name="T32" fmla="*/ 136 w 555"/>
                <a:gd name="T33" fmla="*/ 672 h 672"/>
                <a:gd name="T34" fmla="*/ 103 w 555"/>
                <a:gd name="T35" fmla="*/ 658 h 672"/>
                <a:gd name="T36" fmla="*/ 47 w 555"/>
                <a:gd name="T37" fmla="*/ 635 h 672"/>
                <a:gd name="T38" fmla="*/ 0 w 555"/>
                <a:gd name="T39" fmla="*/ 489 h 672"/>
                <a:gd name="T40" fmla="*/ 26 w 555"/>
                <a:gd name="T41" fmla="*/ 353 h 672"/>
                <a:gd name="T42" fmla="*/ 94 w 555"/>
                <a:gd name="T43" fmla="*/ 280 h 672"/>
                <a:gd name="T44" fmla="*/ 99 w 555"/>
                <a:gd name="T45" fmla="*/ 197 h 672"/>
                <a:gd name="T46" fmla="*/ 204 w 555"/>
                <a:gd name="T47" fmla="*/ 134 h 672"/>
                <a:gd name="T48" fmla="*/ 334 w 555"/>
                <a:gd name="T49" fmla="*/ 171 h 672"/>
                <a:gd name="T50" fmla="*/ 350 w 555"/>
                <a:gd name="T51" fmla="*/ 155 h 672"/>
                <a:gd name="T52" fmla="*/ 339 w 555"/>
                <a:gd name="T53" fmla="*/ 88 h 672"/>
                <a:gd name="T54" fmla="*/ 350 w 555"/>
                <a:gd name="T55" fmla="*/ 87 h 672"/>
                <a:gd name="T56" fmla="*/ 350 w 555"/>
                <a:gd name="T57" fmla="*/ 87 h 672"/>
                <a:gd name="T58" fmla="*/ 357 w 555"/>
                <a:gd name="T59" fmla="*/ 80 h 672"/>
                <a:gd name="T60" fmla="*/ 359 w 555"/>
                <a:gd name="T61" fmla="*/ 79 h 672"/>
                <a:gd name="T62" fmla="*/ 391 w 555"/>
                <a:gd name="T63" fmla="*/ 56 h 672"/>
                <a:gd name="T64" fmla="*/ 407 w 555"/>
                <a:gd name="T65" fmla="*/ 46 h 672"/>
                <a:gd name="T66" fmla="*/ 438 w 555"/>
                <a:gd name="T67" fmla="*/ 20 h 672"/>
                <a:gd name="T68" fmla="*/ 464 w 555"/>
                <a:gd name="T69" fmla="*/ 20 h 672"/>
                <a:gd name="T70" fmla="*/ 488 w 555"/>
                <a:gd name="T71" fmla="*/ 0 h 672"/>
                <a:gd name="T72" fmla="*/ 527 w 555"/>
                <a:gd name="T73" fmla="*/ 33 h 672"/>
                <a:gd name="T74" fmla="*/ 527 w 555"/>
                <a:gd name="T75" fmla="*/ 93 h 672"/>
                <a:gd name="T76" fmla="*/ 547 w 555"/>
                <a:gd name="T77" fmla="*/ 156 h 672"/>
                <a:gd name="T78" fmla="*/ 549 w 555"/>
                <a:gd name="T79" fmla="*/ 161 h 672"/>
                <a:gd name="T80" fmla="*/ 550 w 555"/>
                <a:gd name="T81" fmla="*/ 162 h 672"/>
                <a:gd name="T82" fmla="*/ 551 w 555"/>
                <a:gd name="T83" fmla="*/ 164 h 672"/>
                <a:gd name="T84" fmla="*/ 551 w 555"/>
                <a:gd name="T85" fmla="*/ 165 h 672"/>
                <a:gd name="T86" fmla="*/ 555 w 555"/>
                <a:gd name="T87" fmla="*/ 166 h 672"/>
                <a:gd name="T88" fmla="*/ 517 w 555"/>
                <a:gd name="T89" fmla="*/ 223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5" h="672">
                  <a:moveTo>
                    <a:pt x="517" y="223"/>
                  </a:moveTo>
                  <a:cubicBezTo>
                    <a:pt x="537" y="275"/>
                    <a:pt x="537" y="275"/>
                    <a:pt x="537" y="275"/>
                  </a:cubicBezTo>
                  <a:cubicBezTo>
                    <a:pt x="475" y="379"/>
                    <a:pt x="475" y="379"/>
                    <a:pt x="475" y="379"/>
                  </a:cubicBezTo>
                  <a:cubicBezTo>
                    <a:pt x="475" y="447"/>
                    <a:pt x="475" y="447"/>
                    <a:pt x="475" y="447"/>
                  </a:cubicBezTo>
                  <a:cubicBezTo>
                    <a:pt x="433" y="468"/>
                    <a:pt x="433" y="468"/>
                    <a:pt x="433" y="468"/>
                  </a:cubicBezTo>
                  <a:cubicBezTo>
                    <a:pt x="430" y="486"/>
                    <a:pt x="430" y="486"/>
                    <a:pt x="430" y="486"/>
                  </a:cubicBezTo>
                  <a:cubicBezTo>
                    <a:pt x="430" y="486"/>
                    <a:pt x="430" y="486"/>
                    <a:pt x="430" y="486"/>
                  </a:cubicBezTo>
                  <a:cubicBezTo>
                    <a:pt x="417" y="562"/>
                    <a:pt x="417" y="562"/>
                    <a:pt x="417" y="562"/>
                  </a:cubicBezTo>
                  <a:cubicBezTo>
                    <a:pt x="446" y="581"/>
                    <a:pt x="446" y="581"/>
                    <a:pt x="446" y="581"/>
                  </a:cubicBezTo>
                  <a:cubicBezTo>
                    <a:pt x="449" y="599"/>
                    <a:pt x="449" y="599"/>
                    <a:pt x="449" y="599"/>
                  </a:cubicBezTo>
                  <a:cubicBezTo>
                    <a:pt x="449" y="619"/>
                    <a:pt x="449" y="619"/>
                    <a:pt x="449" y="619"/>
                  </a:cubicBezTo>
                  <a:cubicBezTo>
                    <a:pt x="402" y="651"/>
                    <a:pt x="402" y="651"/>
                    <a:pt x="402" y="651"/>
                  </a:cubicBezTo>
                  <a:cubicBezTo>
                    <a:pt x="329" y="619"/>
                    <a:pt x="329" y="619"/>
                    <a:pt x="329" y="619"/>
                  </a:cubicBezTo>
                  <a:cubicBezTo>
                    <a:pt x="303" y="583"/>
                    <a:pt x="303" y="583"/>
                    <a:pt x="303" y="583"/>
                  </a:cubicBezTo>
                  <a:cubicBezTo>
                    <a:pt x="209" y="562"/>
                    <a:pt x="209" y="562"/>
                    <a:pt x="209" y="562"/>
                  </a:cubicBezTo>
                  <a:cubicBezTo>
                    <a:pt x="146" y="614"/>
                    <a:pt x="146" y="614"/>
                    <a:pt x="146" y="614"/>
                  </a:cubicBezTo>
                  <a:cubicBezTo>
                    <a:pt x="136" y="672"/>
                    <a:pt x="136" y="672"/>
                    <a:pt x="136" y="672"/>
                  </a:cubicBezTo>
                  <a:cubicBezTo>
                    <a:pt x="103" y="658"/>
                    <a:pt x="103" y="658"/>
                    <a:pt x="103" y="658"/>
                  </a:cubicBezTo>
                  <a:cubicBezTo>
                    <a:pt x="47" y="635"/>
                    <a:pt x="47" y="635"/>
                    <a:pt x="47" y="635"/>
                  </a:cubicBezTo>
                  <a:cubicBezTo>
                    <a:pt x="0" y="489"/>
                    <a:pt x="0" y="489"/>
                    <a:pt x="0" y="489"/>
                  </a:cubicBezTo>
                  <a:cubicBezTo>
                    <a:pt x="26" y="353"/>
                    <a:pt x="26" y="353"/>
                    <a:pt x="26" y="353"/>
                  </a:cubicBezTo>
                  <a:cubicBezTo>
                    <a:pt x="94" y="280"/>
                    <a:pt x="94" y="280"/>
                    <a:pt x="94" y="280"/>
                  </a:cubicBezTo>
                  <a:cubicBezTo>
                    <a:pt x="99" y="197"/>
                    <a:pt x="99" y="197"/>
                    <a:pt x="99" y="197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334" y="171"/>
                    <a:pt x="334" y="171"/>
                    <a:pt x="334" y="171"/>
                  </a:cubicBezTo>
                  <a:cubicBezTo>
                    <a:pt x="350" y="155"/>
                    <a:pt x="350" y="155"/>
                    <a:pt x="350" y="155"/>
                  </a:cubicBezTo>
                  <a:cubicBezTo>
                    <a:pt x="339" y="88"/>
                    <a:pt x="339" y="88"/>
                    <a:pt x="339" y="88"/>
                  </a:cubicBezTo>
                  <a:cubicBezTo>
                    <a:pt x="345" y="89"/>
                    <a:pt x="350" y="89"/>
                    <a:pt x="350" y="87"/>
                  </a:cubicBezTo>
                  <a:cubicBezTo>
                    <a:pt x="350" y="87"/>
                    <a:pt x="350" y="87"/>
                    <a:pt x="350" y="87"/>
                  </a:cubicBezTo>
                  <a:cubicBezTo>
                    <a:pt x="350" y="85"/>
                    <a:pt x="353" y="83"/>
                    <a:pt x="357" y="80"/>
                  </a:cubicBezTo>
                  <a:cubicBezTo>
                    <a:pt x="358" y="79"/>
                    <a:pt x="358" y="79"/>
                    <a:pt x="359" y="79"/>
                  </a:cubicBezTo>
                  <a:cubicBezTo>
                    <a:pt x="367" y="72"/>
                    <a:pt x="381" y="63"/>
                    <a:pt x="391" y="56"/>
                  </a:cubicBezTo>
                  <a:cubicBezTo>
                    <a:pt x="400" y="50"/>
                    <a:pt x="407" y="46"/>
                    <a:pt x="407" y="46"/>
                  </a:cubicBezTo>
                  <a:cubicBezTo>
                    <a:pt x="438" y="20"/>
                    <a:pt x="438" y="20"/>
                    <a:pt x="438" y="20"/>
                  </a:cubicBezTo>
                  <a:cubicBezTo>
                    <a:pt x="464" y="20"/>
                    <a:pt x="464" y="20"/>
                    <a:pt x="464" y="2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27" y="33"/>
                    <a:pt x="527" y="33"/>
                    <a:pt x="527" y="33"/>
                  </a:cubicBezTo>
                  <a:cubicBezTo>
                    <a:pt x="527" y="33"/>
                    <a:pt x="535" y="81"/>
                    <a:pt x="527" y="93"/>
                  </a:cubicBezTo>
                  <a:cubicBezTo>
                    <a:pt x="521" y="102"/>
                    <a:pt x="538" y="139"/>
                    <a:pt x="547" y="156"/>
                  </a:cubicBezTo>
                  <a:cubicBezTo>
                    <a:pt x="547" y="158"/>
                    <a:pt x="548" y="159"/>
                    <a:pt x="549" y="161"/>
                  </a:cubicBezTo>
                  <a:cubicBezTo>
                    <a:pt x="549" y="161"/>
                    <a:pt x="549" y="162"/>
                    <a:pt x="550" y="162"/>
                  </a:cubicBezTo>
                  <a:cubicBezTo>
                    <a:pt x="550" y="163"/>
                    <a:pt x="550" y="164"/>
                    <a:pt x="551" y="164"/>
                  </a:cubicBezTo>
                  <a:cubicBezTo>
                    <a:pt x="551" y="165"/>
                    <a:pt x="551" y="165"/>
                    <a:pt x="551" y="165"/>
                  </a:cubicBezTo>
                  <a:cubicBezTo>
                    <a:pt x="555" y="166"/>
                    <a:pt x="555" y="166"/>
                    <a:pt x="555" y="166"/>
                  </a:cubicBezTo>
                  <a:lnTo>
                    <a:pt x="517" y="22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0" name="อุบลราชธานี">
              <a:extLst>
                <a:ext uri="{FF2B5EF4-FFF2-40B4-BE49-F238E27FC236}">
                  <a16:creationId xmlns:a16="http://schemas.microsoft.com/office/drawing/2014/main" id="{1B4A1A08-89D3-4924-A0A1-02276B7AA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069" y="2648501"/>
              <a:ext cx="453556" cy="702280"/>
            </a:xfrm>
            <a:custGeom>
              <a:avLst/>
              <a:gdLst>
                <a:gd name="T0" fmla="*/ 1069 w 1109"/>
                <a:gd name="T1" fmla="*/ 535 h 1720"/>
                <a:gd name="T2" fmla="*/ 1041 w 1109"/>
                <a:gd name="T3" fmla="*/ 647 h 1720"/>
                <a:gd name="T4" fmla="*/ 961 w 1109"/>
                <a:gd name="T5" fmla="*/ 683 h 1720"/>
                <a:gd name="T6" fmla="*/ 1065 w 1109"/>
                <a:gd name="T7" fmla="*/ 707 h 1720"/>
                <a:gd name="T8" fmla="*/ 1005 w 1109"/>
                <a:gd name="T9" fmla="*/ 787 h 1720"/>
                <a:gd name="T10" fmla="*/ 985 w 1109"/>
                <a:gd name="T11" fmla="*/ 871 h 1720"/>
                <a:gd name="T12" fmla="*/ 1001 w 1109"/>
                <a:gd name="T13" fmla="*/ 923 h 1720"/>
                <a:gd name="T14" fmla="*/ 1041 w 1109"/>
                <a:gd name="T15" fmla="*/ 943 h 1720"/>
                <a:gd name="T16" fmla="*/ 1097 w 1109"/>
                <a:gd name="T17" fmla="*/ 1027 h 1720"/>
                <a:gd name="T18" fmla="*/ 1037 w 1109"/>
                <a:gd name="T19" fmla="*/ 1047 h 1720"/>
                <a:gd name="T20" fmla="*/ 1061 w 1109"/>
                <a:gd name="T21" fmla="*/ 1111 h 1720"/>
                <a:gd name="T22" fmla="*/ 1037 w 1109"/>
                <a:gd name="T23" fmla="*/ 1159 h 1720"/>
                <a:gd name="T24" fmla="*/ 1005 w 1109"/>
                <a:gd name="T25" fmla="*/ 1336 h 1720"/>
                <a:gd name="T26" fmla="*/ 1025 w 1109"/>
                <a:gd name="T27" fmla="*/ 1416 h 1720"/>
                <a:gd name="T28" fmla="*/ 929 w 1109"/>
                <a:gd name="T29" fmla="*/ 1536 h 1720"/>
                <a:gd name="T30" fmla="*/ 889 w 1109"/>
                <a:gd name="T31" fmla="*/ 1560 h 1720"/>
                <a:gd name="T32" fmla="*/ 809 w 1109"/>
                <a:gd name="T33" fmla="*/ 1592 h 1720"/>
                <a:gd name="T34" fmla="*/ 753 w 1109"/>
                <a:gd name="T35" fmla="*/ 1616 h 1720"/>
                <a:gd name="T36" fmla="*/ 665 w 1109"/>
                <a:gd name="T37" fmla="*/ 1720 h 1720"/>
                <a:gd name="T38" fmla="*/ 554 w 1109"/>
                <a:gd name="T39" fmla="*/ 1659 h 1720"/>
                <a:gd name="T40" fmla="*/ 549 w 1109"/>
                <a:gd name="T41" fmla="*/ 1588 h 1720"/>
                <a:gd name="T42" fmla="*/ 485 w 1109"/>
                <a:gd name="T43" fmla="*/ 1572 h 1720"/>
                <a:gd name="T44" fmla="*/ 407 w 1109"/>
                <a:gd name="T45" fmla="*/ 1528 h 1720"/>
                <a:gd name="T46" fmla="*/ 418 w 1109"/>
                <a:gd name="T47" fmla="*/ 1444 h 1720"/>
                <a:gd name="T48" fmla="*/ 418 w 1109"/>
                <a:gd name="T49" fmla="*/ 1319 h 1720"/>
                <a:gd name="T50" fmla="*/ 376 w 1109"/>
                <a:gd name="T51" fmla="*/ 1199 h 1720"/>
                <a:gd name="T52" fmla="*/ 339 w 1109"/>
                <a:gd name="T53" fmla="*/ 1074 h 1720"/>
                <a:gd name="T54" fmla="*/ 256 w 1109"/>
                <a:gd name="T55" fmla="*/ 975 h 1720"/>
                <a:gd name="T56" fmla="*/ 256 w 1109"/>
                <a:gd name="T57" fmla="*/ 902 h 1720"/>
                <a:gd name="T58" fmla="*/ 287 w 1109"/>
                <a:gd name="T59" fmla="*/ 819 h 1720"/>
                <a:gd name="T60" fmla="*/ 235 w 1109"/>
                <a:gd name="T61" fmla="*/ 782 h 1720"/>
                <a:gd name="T62" fmla="*/ 89 w 1109"/>
                <a:gd name="T63" fmla="*/ 772 h 1720"/>
                <a:gd name="T64" fmla="*/ 27 w 1109"/>
                <a:gd name="T65" fmla="*/ 737 h 1720"/>
                <a:gd name="T66" fmla="*/ 47 w 1109"/>
                <a:gd name="T67" fmla="*/ 688 h 1720"/>
                <a:gd name="T68" fmla="*/ 6 w 1109"/>
                <a:gd name="T69" fmla="*/ 626 h 1720"/>
                <a:gd name="T70" fmla="*/ 16 w 1109"/>
                <a:gd name="T71" fmla="*/ 521 h 1720"/>
                <a:gd name="T72" fmla="*/ 145 w 1109"/>
                <a:gd name="T73" fmla="*/ 492 h 1720"/>
                <a:gd name="T74" fmla="*/ 188 w 1109"/>
                <a:gd name="T75" fmla="*/ 448 h 1720"/>
                <a:gd name="T76" fmla="*/ 345 w 1109"/>
                <a:gd name="T77" fmla="*/ 417 h 1720"/>
                <a:gd name="T78" fmla="*/ 444 w 1109"/>
                <a:gd name="T79" fmla="*/ 485 h 1720"/>
                <a:gd name="T80" fmla="*/ 491 w 1109"/>
                <a:gd name="T81" fmla="*/ 417 h 1720"/>
                <a:gd name="T82" fmla="*/ 459 w 1109"/>
                <a:gd name="T83" fmla="*/ 396 h 1720"/>
                <a:gd name="T84" fmla="*/ 472 w 1109"/>
                <a:gd name="T85" fmla="*/ 320 h 1720"/>
                <a:gd name="T86" fmla="*/ 517 w 1109"/>
                <a:gd name="T87" fmla="*/ 281 h 1720"/>
                <a:gd name="T88" fmla="*/ 579 w 1109"/>
                <a:gd name="T89" fmla="*/ 109 h 1720"/>
                <a:gd name="T90" fmla="*/ 597 w 1109"/>
                <a:gd name="T91" fmla="*/ 0 h 1720"/>
                <a:gd name="T92" fmla="*/ 925 w 1109"/>
                <a:gd name="T93" fmla="*/ 103 h 1720"/>
                <a:gd name="T94" fmla="*/ 849 w 1109"/>
                <a:gd name="T95" fmla="*/ 167 h 1720"/>
                <a:gd name="T96" fmla="*/ 921 w 1109"/>
                <a:gd name="T97" fmla="*/ 283 h 1720"/>
                <a:gd name="T98" fmla="*/ 961 w 1109"/>
                <a:gd name="T99" fmla="*/ 323 h 1720"/>
                <a:gd name="T100" fmla="*/ 1081 w 1109"/>
                <a:gd name="T101" fmla="*/ 343 h 1720"/>
                <a:gd name="T102" fmla="*/ 1097 w 1109"/>
                <a:gd name="T103" fmla="*/ 503 h 1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09" h="1720">
                  <a:moveTo>
                    <a:pt x="1097" y="503"/>
                  </a:moveTo>
                  <a:cubicBezTo>
                    <a:pt x="1069" y="535"/>
                    <a:pt x="1069" y="535"/>
                    <a:pt x="1069" y="535"/>
                  </a:cubicBezTo>
                  <a:cubicBezTo>
                    <a:pt x="1069" y="535"/>
                    <a:pt x="1081" y="587"/>
                    <a:pt x="1077" y="599"/>
                  </a:cubicBezTo>
                  <a:cubicBezTo>
                    <a:pt x="1073" y="611"/>
                    <a:pt x="1041" y="647"/>
                    <a:pt x="1041" y="647"/>
                  </a:cubicBezTo>
                  <a:cubicBezTo>
                    <a:pt x="989" y="651"/>
                    <a:pt x="989" y="651"/>
                    <a:pt x="989" y="651"/>
                  </a:cubicBezTo>
                  <a:cubicBezTo>
                    <a:pt x="961" y="683"/>
                    <a:pt x="961" y="683"/>
                    <a:pt x="961" y="683"/>
                  </a:cubicBezTo>
                  <a:cubicBezTo>
                    <a:pt x="993" y="715"/>
                    <a:pt x="993" y="715"/>
                    <a:pt x="993" y="715"/>
                  </a:cubicBezTo>
                  <a:cubicBezTo>
                    <a:pt x="1065" y="707"/>
                    <a:pt x="1065" y="707"/>
                    <a:pt x="1065" y="707"/>
                  </a:cubicBezTo>
                  <a:cubicBezTo>
                    <a:pt x="1069" y="759"/>
                    <a:pt x="1069" y="759"/>
                    <a:pt x="1069" y="759"/>
                  </a:cubicBezTo>
                  <a:cubicBezTo>
                    <a:pt x="1005" y="787"/>
                    <a:pt x="1005" y="787"/>
                    <a:pt x="1005" y="787"/>
                  </a:cubicBezTo>
                  <a:cubicBezTo>
                    <a:pt x="1005" y="787"/>
                    <a:pt x="961" y="839"/>
                    <a:pt x="965" y="847"/>
                  </a:cubicBezTo>
                  <a:cubicBezTo>
                    <a:pt x="969" y="855"/>
                    <a:pt x="985" y="871"/>
                    <a:pt x="985" y="871"/>
                  </a:cubicBezTo>
                  <a:cubicBezTo>
                    <a:pt x="961" y="891"/>
                    <a:pt x="961" y="891"/>
                    <a:pt x="961" y="891"/>
                  </a:cubicBezTo>
                  <a:cubicBezTo>
                    <a:pt x="1001" y="923"/>
                    <a:pt x="1001" y="923"/>
                    <a:pt x="1001" y="923"/>
                  </a:cubicBezTo>
                  <a:cubicBezTo>
                    <a:pt x="1005" y="943"/>
                    <a:pt x="1005" y="943"/>
                    <a:pt x="1005" y="943"/>
                  </a:cubicBezTo>
                  <a:cubicBezTo>
                    <a:pt x="1041" y="943"/>
                    <a:pt x="1041" y="943"/>
                    <a:pt x="1041" y="943"/>
                  </a:cubicBezTo>
                  <a:cubicBezTo>
                    <a:pt x="1037" y="983"/>
                    <a:pt x="1037" y="983"/>
                    <a:pt x="1037" y="983"/>
                  </a:cubicBezTo>
                  <a:cubicBezTo>
                    <a:pt x="1097" y="1027"/>
                    <a:pt x="1097" y="1027"/>
                    <a:pt x="1097" y="1027"/>
                  </a:cubicBezTo>
                  <a:cubicBezTo>
                    <a:pt x="1061" y="1059"/>
                    <a:pt x="1061" y="1059"/>
                    <a:pt x="1061" y="1059"/>
                  </a:cubicBezTo>
                  <a:cubicBezTo>
                    <a:pt x="1037" y="1047"/>
                    <a:pt x="1037" y="1047"/>
                    <a:pt x="1037" y="1047"/>
                  </a:cubicBezTo>
                  <a:cubicBezTo>
                    <a:pt x="1033" y="1075"/>
                    <a:pt x="1033" y="1075"/>
                    <a:pt x="1033" y="1075"/>
                  </a:cubicBezTo>
                  <a:cubicBezTo>
                    <a:pt x="1061" y="1111"/>
                    <a:pt x="1061" y="1111"/>
                    <a:pt x="1061" y="1111"/>
                  </a:cubicBezTo>
                  <a:cubicBezTo>
                    <a:pt x="1037" y="1123"/>
                    <a:pt x="1037" y="1123"/>
                    <a:pt x="1037" y="1123"/>
                  </a:cubicBezTo>
                  <a:cubicBezTo>
                    <a:pt x="1037" y="1159"/>
                    <a:pt x="1037" y="1159"/>
                    <a:pt x="1037" y="1159"/>
                  </a:cubicBezTo>
                  <a:cubicBezTo>
                    <a:pt x="993" y="1171"/>
                    <a:pt x="993" y="1171"/>
                    <a:pt x="993" y="1171"/>
                  </a:cubicBezTo>
                  <a:cubicBezTo>
                    <a:pt x="993" y="1171"/>
                    <a:pt x="997" y="1327"/>
                    <a:pt x="1005" y="1336"/>
                  </a:cubicBezTo>
                  <a:cubicBezTo>
                    <a:pt x="1013" y="1344"/>
                    <a:pt x="1029" y="1352"/>
                    <a:pt x="1029" y="1352"/>
                  </a:cubicBezTo>
                  <a:cubicBezTo>
                    <a:pt x="1025" y="1416"/>
                    <a:pt x="1025" y="1416"/>
                    <a:pt x="1025" y="1416"/>
                  </a:cubicBezTo>
                  <a:cubicBezTo>
                    <a:pt x="961" y="1472"/>
                    <a:pt x="961" y="1472"/>
                    <a:pt x="961" y="1472"/>
                  </a:cubicBezTo>
                  <a:cubicBezTo>
                    <a:pt x="929" y="1536"/>
                    <a:pt x="929" y="1536"/>
                    <a:pt x="929" y="1536"/>
                  </a:cubicBezTo>
                  <a:cubicBezTo>
                    <a:pt x="901" y="1524"/>
                    <a:pt x="901" y="1524"/>
                    <a:pt x="901" y="1524"/>
                  </a:cubicBezTo>
                  <a:cubicBezTo>
                    <a:pt x="889" y="1560"/>
                    <a:pt x="889" y="1560"/>
                    <a:pt x="889" y="1560"/>
                  </a:cubicBezTo>
                  <a:cubicBezTo>
                    <a:pt x="833" y="1560"/>
                    <a:pt x="833" y="1560"/>
                    <a:pt x="833" y="1560"/>
                  </a:cubicBezTo>
                  <a:cubicBezTo>
                    <a:pt x="809" y="1592"/>
                    <a:pt x="809" y="1592"/>
                    <a:pt x="809" y="1592"/>
                  </a:cubicBezTo>
                  <a:cubicBezTo>
                    <a:pt x="773" y="1584"/>
                    <a:pt x="773" y="1584"/>
                    <a:pt x="773" y="1584"/>
                  </a:cubicBezTo>
                  <a:cubicBezTo>
                    <a:pt x="753" y="1616"/>
                    <a:pt x="753" y="1616"/>
                    <a:pt x="753" y="1616"/>
                  </a:cubicBezTo>
                  <a:cubicBezTo>
                    <a:pt x="701" y="1604"/>
                    <a:pt x="701" y="1604"/>
                    <a:pt x="701" y="1604"/>
                  </a:cubicBezTo>
                  <a:cubicBezTo>
                    <a:pt x="665" y="1720"/>
                    <a:pt x="665" y="1720"/>
                    <a:pt x="665" y="1720"/>
                  </a:cubicBezTo>
                  <a:cubicBezTo>
                    <a:pt x="589" y="1720"/>
                    <a:pt x="589" y="1720"/>
                    <a:pt x="589" y="1720"/>
                  </a:cubicBezTo>
                  <a:cubicBezTo>
                    <a:pt x="554" y="1659"/>
                    <a:pt x="554" y="1659"/>
                    <a:pt x="554" y="1659"/>
                  </a:cubicBezTo>
                  <a:cubicBezTo>
                    <a:pt x="533" y="1624"/>
                    <a:pt x="533" y="1624"/>
                    <a:pt x="533" y="1624"/>
                  </a:cubicBezTo>
                  <a:cubicBezTo>
                    <a:pt x="549" y="1588"/>
                    <a:pt x="549" y="1588"/>
                    <a:pt x="549" y="1588"/>
                  </a:cubicBezTo>
                  <a:cubicBezTo>
                    <a:pt x="525" y="1560"/>
                    <a:pt x="525" y="1560"/>
                    <a:pt x="525" y="1560"/>
                  </a:cubicBezTo>
                  <a:cubicBezTo>
                    <a:pt x="485" y="1572"/>
                    <a:pt x="485" y="1572"/>
                    <a:pt x="485" y="1572"/>
                  </a:cubicBezTo>
                  <a:cubicBezTo>
                    <a:pt x="421" y="1528"/>
                    <a:pt x="421" y="1528"/>
                    <a:pt x="421" y="1528"/>
                  </a:cubicBezTo>
                  <a:cubicBezTo>
                    <a:pt x="407" y="1528"/>
                    <a:pt x="407" y="1528"/>
                    <a:pt x="407" y="1528"/>
                  </a:cubicBezTo>
                  <a:cubicBezTo>
                    <a:pt x="402" y="1502"/>
                    <a:pt x="402" y="1502"/>
                    <a:pt x="402" y="1502"/>
                  </a:cubicBezTo>
                  <a:cubicBezTo>
                    <a:pt x="418" y="1444"/>
                    <a:pt x="418" y="1444"/>
                    <a:pt x="418" y="1444"/>
                  </a:cubicBezTo>
                  <a:cubicBezTo>
                    <a:pt x="386" y="1403"/>
                    <a:pt x="386" y="1403"/>
                    <a:pt x="386" y="1403"/>
                  </a:cubicBezTo>
                  <a:cubicBezTo>
                    <a:pt x="418" y="1319"/>
                    <a:pt x="418" y="1319"/>
                    <a:pt x="418" y="1319"/>
                  </a:cubicBezTo>
                  <a:cubicBezTo>
                    <a:pt x="418" y="1267"/>
                    <a:pt x="418" y="1267"/>
                    <a:pt x="418" y="1267"/>
                  </a:cubicBezTo>
                  <a:cubicBezTo>
                    <a:pt x="418" y="1262"/>
                    <a:pt x="376" y="1199"/>
                    <a:pt x="376" y="1199"/>
                  </a:cubicBezTo>
                  <a:cubicBezTo>
                    <a:pt x="392" y="1126"/>
                    <a:pt x="392" y="1126"/>
                    <a:pt x="392" y="1126"/>
                  </a:cubicBezTo>
                  <a:cubicBezTo>
                    <a:pt x="339" y="1074"/>
                    <a:pt x="339" y="1074"/>
                    <a:pt x="339" y="1074"/>
                  </a:cubicBezTo>
                  <a:cubicBezTo>
                    <a:pt x="277" y="1053"/>
                    <a:pt x="277" y="1053"/>
                    <a:pt x="277" y="1053"/>
                  </a:cubicBezTo>
                  <a:cubicBezTo>
                    <a:pt x="256" y="975"/>
                    <a:pt x="256" y="975"/>
                    <a:pt x="256" y="975"/>
                  </a:cubicBezTo>
                  <a:cubicBezTo>
                    <a:pt x="256" y="975"/>
                    <a:pt x="272" y="949"/>
                    <a:pt x="272" y="944"/>
                  </a:cubicBezTo>
                  <a:cubicBezTo>
                    <a:pt x="272" y="938"/>
                    <a:pt x="256" y="902"/>
                    <a:pt x="256" y="902"/>
                  </a:cubicBezTo>
                  <a:cubicBezTo>
                    <a:pt x="298" y="871"/>
                    <a:pt x="298" y="871"/>
                    <a:pt x="298" y="871"/>
                  </a:cubicBezTo>
                  <a:cubicBezTo>
                    <a:pt x="287" y="819"/>
                    <a:pt x="287" y="819"/>
                    <a:pt x="287" y="819"/>
                  </a:cubicBezTo>
                  <a:cubicBezTo>
                    <a:pt x="285" y="817"/>
                    <a:pt x="285" y="817"/>
                    <a:pt x="285" y="817"/>
                  </a:cubicBezTo>
                  <a:cubicBezTo>
                    <a:pt x="235" y="782"/>
                    <a:pt x="235" y="782"/>
                    <a:pt x="235" y="782"/>
                  </a:cubicBezTo>
                  <a:cubicBezTo>
                    <a:pt x="167" y="782"/>
                    <a:pt x="167" y="782"/>
                    <a:pt x="167" y="782"/>
                  </a:cubicBezTo>
                  <a:cubicBezTo>
                    <a:pt x="89" y="772"/>
                    <a:pt x="89" y="772"/>
                    <a:pt x="89" y="772"/>
                  </a:cubicBezTo>
                  <a:cubicBezTo>
                    <a:pt x="27" y="740"/>
                    <a:pt x="27" y="740"/>
                    <a:pt x="27" y="740"/>
                  </a:cubicBezTo>
                  <a:cubicBezTo>
                    <a:pt x="27" y="737"/>
                    <a:pt x="27" y="737"/>
                    <a:pt x="27" y="737"/>
                  </a:cubicBezTo>
                  <a:cubicBezTo>
                    <a:pt x="32" y="704"/>
                    <a:pt x="32" y="704"/>
                    <a:pt x="32" y="704"/>
                  </a:cubicBezTo>
                  <a:cubicBezTo>
                    <a:pt x="47" y="688"/>
                    <a:pt x="47" y="688"/>
                    <a:pt x="47" y="688"/>
                  </a:cubicBezTo>
                  <a:cubicBezTo>
                    <a:pt x="37" y="657"/>
                    <a:pt x="37" y="657"/>
                    <a:pt x="37" y="657"/>
                  </a:cubicBezTo>
                  <a:cubicBezTo>
                    <a:pt x="6" y="626"/>
                    <a:pt x="6" y="626"/>
                    <a:pt x="6" y="626"/>
                  </a:cubicBezTo>
                  <a:cubicBezTo>
                    <a:pt x="0" y="579"/>
                    <a:pt x="0" y="579"/>
                    <a:pt x="0" y="579"/>
                  </a:cubicBezTo>
                  <a:cubicBezTo>
                    <a:pt x="16" y="521"/>
                    <a:pt x="16" y="521"/>
                    <a:pt x="16" y="521"/>
                  </a:cubicBezTo>
                  <a:cubicBezTo>
                    <a:pt x="68" y="511"/>
                    <a:pt x="68" y="511"/>
                    <a:pt x="68" y="511"/>
                  </a:cubicBezTo>
                  <a:cubicBezTo>
                    <a:pt x="145" y="492"/>
                    <a:pt x="145" y="492"/>
                    <a:pt x="145" y="492"/>
                  </a:cubicBezTo>
                  <a:cubicBezTo>
                    <a:pt x="178" y="506"/>
                    <a:pt x="178" y="506"/>
                    <a:pt x="178" y="506"/>
                  </a:cubicBezTo>
                  <a:cubicBezTo>
                    <a:pt x="188" y="448"/>
                    <a:pt x="188" y="448"/>
                    <a:pt x="188" y="448"/>
                  </a:cubicBezTo>
                  <a:cubicBezTo>
                    <a:pt x="251" y="396"/>
                    <a:pt x="251" y="396"/>
                    <a:pt x="251" y="396"/>
                  </a:cubicBezTo>
                  <a:cubicBezTo>
                    <a:pt x="345" y="417"/>
                    <a:pt x="345" y="417"/>
                    <a:pt x="345" y="417"/>
                  </a:cubicBezTo>
                  <a:cubicBezTo>
                    <a:pt x="371" y="453"/>
                    <a:pt x="371" y="453"/>
                    <a:pt x="371" y="453"/>
                  </a:cubicBezTo>
                  <a:cubicBezTo>
                    <a:pt x="444" y="485"/>
                    <a:pt x="444" y="485"/>
                    <a:pt x="444" y="485"/>
                  </a:cubicBezTo>
                  <a:cubicBezTo>
                    <a:pt x="491" y="453"/>
                    <a:pt x="491" y="453"/>
                    <a:pt x="491" y="453"/>
                  </a:cubicBezTo>
                  <a:cubicBezTo>
                    <a:pt x="491" y="417"/>
                    <a:pt x="491" y="417"/>
                    <a:pt x="491" y="417"/>
                  </a:cubicBezTo>
                  <a:cubicBezTo>
                    <a:pt x="488" y="415"/>
                    <a:pt x="488" y="415"/>
                    <a:pt x="488" y="415"/>
                  </a:cubicBezTo>
                  <a:cubicBezTo>
                    <a:pt x="459" y="396"/>
                    <a:pt x="459" y="396"/>
                    <a:pt x="459" y="396"/>
                  </a:cubicBezTo>
                  <a:cubicBezTo>
                    <a:pt x="472" y="320"/>
                    <a:pt x="472" y="320"/>
                    <a:pt x="472" y="320"/>
                  </a:cubicBezTo>
                  <a:cubicBezTo>
                    <a:pt x="472" y="320"/>
                    <a:pt x="472" y="320"/>
                    <a:pt x="472" y="320"/>
                  </a:cubicBezTo>
                  <a:cubicBezTo>
                    <a:pt x="475" y="302"/>
                    <a:pt x="475" y="302"/>
                    <a:pt x="475" y="302"/>
                  </a:cubicBezTo>
                  <a:cubicBezTo>
                    <a:pt x="517" y="281"/>
                    <a:pt x="517" y="281"/>
                    <a:pt x="517" y="281"/>
                  </a:cubicBezTo>
                  <a:cubicBezTo>
                    <a:pt x="517" y="213"/>
                    <a:pt x="517" y="213"/>
                    <a:pt x="517" y="213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59" y="57"/>
                    <a:pt x="559" y="57"/>
                    <a:pt x="559" y="57"/>
                  </a:cubicBezTo>
                  <a:cubicBezTo>
                    <a:pt x="597" y="0"/>
                    <a:pt x="597" y="0"/>
                    <a:pt x="597" y="0"/>
                  </a:cubicBezTo>
                  <a:cubicBezTo>
                    <a:pt x="925" y="79"/>
                    <a:pt x="925" y="79"/>
                    <a:pt x="925" y="79"/>
                  </a:cubicBezTo>
                  <a:cubicBezTo>
                    <a:pt x="925" y="79"/>
                    <a:pt x="937" y="99"/>
                    <a:pt x="925" y="103"/>
                  </a:cubicBezTo>
                  <a:cubicBezTo>
                    <a:pt x="913" y="107"/>
                    <a:pt x="869" y="103"/>
                    <a:pt x="869" y="103"/>
                  </a:cubicBezTo>
                  <a:cubicBezTo>
                    <a:pt x="849" y="167"/>
                    <a:pt x="849" y="167"/>
                    <a:pt x="849" y="167"/>
                  </a:cubicBezTo>
                  <a:cubicBezTo>
                    <a:pt x="889" y="267"/>
                    <a:pt x="889" y="267"/>
                    <a:pt x="889" y="267"/>
                  </a:cubicBezTo>
                  <a:cubicBezTo>
                    <a:pt x="921" y="283"/>
                    <a:pt x="921" y="283"/>
                    <a:pt x="921" y="283"/>
                  </a:cubicBezTo>
                  <a:cubicBezTo>
                    <a:pt x="937" y="323"/>
                    <a:pt x="937" y="323"/>
                    <a:pt x="937" y="323"/>
                  </a:cubicBezTo>
                  <a:cubicBezTo>
                    <a:pt x="961" y="323"/>
                    <a:pt x="961" y="323"/>
                    <a:pt x="961" y="323"/>
                  </a:cubicBezTo>
                  <a:cubicBezTo>
                    <a:pt x="1005" y="307"/>
                    <a:pt x="1005" y="307"/>
                    <a:pt x="1005" y="307"/>
                  </a:cubicBezTo>
                  <a:cubicBezTo>
                    <a:pt x="1081" y="343"/>
                    <a:pt x="1081" y="343"/>
                    <a:pt x="1081" y="343"/>
                  </a:cubicBezTo>
                  <a:cubicBezTo>
                    <a:pt x="1109" y="403"/>
                    <a:pt x="1109" y="403"/>
                    <a:pt x="1109" y="403"/>
                  </a:cubicBezTo>
                  <a:lnTo>
                    <a:pt x="1097" y="50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1" name="อุดรธานี">
              <a:extLst>
                <a:ext uri="{FF2B5EF4-FFF2-40B4-BE49-F238E27FC236}">
                  <a16:creationId xmlns:a16="http://schemas.microsoft.com/office/drawing/2014/main" id="{75743F37-7B57-441D-BE6F-5AA243D3E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824" y="1905986"/>
              <a:ext cx="596206" cy="477331"/>
            </a:xfrm>
            <a:custGeom>
              <a:avLst/>
              <a:gdLst>
                <a:gd name="T0" fmla="*/ 1445 w 1456"/>
                <a:gd name="T1" fmla="*/ 963 h 1167"/>
                <a:gd name="T2" fmla="*/ 1430 w 1456"/>
                <a:gd name="T3" fmla="*/ 942 h 1167"/>
                <a:gd name="T4" fmla="*/ 1351 w 1456"/>
                <a:gd name="T5" fmla="*/ 901 h 1167"/>
                <a:gd name="T6" fmla="*/ 1325 w 1456"/>
                <a:gd name="T7" fmla="*/ 979 h 1167"/>
                <a:gd name="T8" fmla="*/ 1273 w 1456"/>
                <a:gd name="T9" fmla="*/ 1130 h 1167"/>
                <a:gd name="T10" fmla="*/ 1226 w 1456"/>
                <a:gd name="T11" fmla="*/ 1099 h 1167"/>
                <a:gd name="T12" fmla="*/ 1169 w 1456"/>
                <a:gd name="T13" fmla="*/ 1073 h 1167"/>
                <a:gd name="T14" fmla="*/ 1106 w 1456"/>
                <a:gd name="T15" fmla="*/ 1052 h 1167"/>
                <a:gd name="T16" fmla="*/ 1064 w 1456"/>
                <a:gd name="T17" fmla="*/ 1026 h 1167"/>
                <a:gd name="T18" fmla="*/ 1023 w 1456"/>
                <a:gd name="T19" fmla="*/ 1036 h 1167"/>
                <a:gd name="T20" fmla="*/ 965 w 1456"/>
                <a:gd name="T21" fmla="*/ 1036 h 1167"/>
                <a:gd name="T22" fmla="*/ 955 w 1456"/>
                <a:gd name="T23" fmla="*/ 1073 h 1167"/>
                <a:gd name="T24" fmla="*/ 783 w 1456"/>
                <a:gd name="T25" fmla="*/ 1130 h 1167"/>
                <a:gd name="T26" fmla="*/ 736 w 1456"/>
                <a:gd name="T27" fmla="*/ 1109 h 1167"/>
                <a:gd name="T28" fmla="*/ 705 w 1456"/>
                <a:gd name="T29" fmla="*/ 1036 h 1167"/>
                <a:gd name="T30" fmla="*/ 689 w 1456"/>
                <a:gd name="T31" fmla="*/ 979 h 1167"/>
                <a:gd name="T32" fmla="*/ 605 w 1456"/>
                <a:gd name="T33" fmla="*/ 916 h 1167"/>
                <a:gd name="T34" fmla="*/ 579 w 1456"/>
                <a:gd name="T35" fmla="*/ 1000 h 1167"/>
                <a:gd name="T36" fmla="*/ 501 w 1456"/>
                <a:gd name="T37" fmla="*/ 958 h 1167"/>
                <a:gd name="T38" fmla="*/ 442 w 1456"/>
                <a:gd name="T39" fmla="*/ 891 h 1167"/>
                <a:gd name="T40" fmla="*/ 440 w 1456"/>
                <a:gd name="T41" fmla="*/ 872 h 1167"/>
                <a:gd name="T42" fmla="*/ 440 w 1456"/>
                <a:gd name="T43" fmla="*/ 866 h 1167"/>
                <a:gd name="T44" fmla="*/ 439 w 1456"/>
                <a:gd name="T45" fmla="*/ 856 h 1167"/>
                <a:gd name="T46" fmla="*/ 439 w 1456"/>
                <a:gd name="T47" fmla="*/ 831 h 1167"/>
                <a:gd name="T48" fmla="*/ 449 w 1456"/>
                <a:gd name="T49" fmla="*/ 781 h 1167"/>
                <a:gd name="T50" fmla="*/ 412 w 1456"/>
                <a:gd name="T51" fmla="*/ 723 h 1167"/>
                <a:gd name="T52" fmla="*/ 366 w 1456"/>
                <a:gd name="T53" fmla="*/ 656 h 1167"/>
                <a:gd name="T54" fmla="*/ 266 w 1456"/>
                <a:gd name="T55" fmla="*/ 405 h 1167"/>
                <a:gd name="T56" fmla="*/ 235 w 1456"/>
                <a:gd name="T57" fmla="*/ 364 h 1167"/>
                <a:gd name="T58" fmla="*/ 167 w 1456"/>
                <a:gd name="T59" fmla="*/ 379 h 1167"/>
                <a:gd name="T60" fmla="*/ 105 w 1456"/>
                <a:gd name="T61" fmla="*/ 395 h 1167"/>
                <a:gd name="T62" fmla="*/ 47 w 1456"/>
                <a:gd name="T63" fmla="*/ 384 h 1167"/>
                <a:gd name="T64" fmla="*/ 7 w 1456"/>
                <a:gd name="T65" fmla="*/ 328 h 1167"/>
                <a:gd name="T66" fmla="*/ 21 w 1456"/>
                <a:gd name="T67" fmla="*/ 254 h 1167"/>
                <a:gd name="T68" fmla="*/ 0 w 1456"/>
                <a:gd name="T69" fmla="*/ 87 h 1167"/>
                <a:gd name="T70" fmla="*/ 21 w 1456"/>
                <a:gd name="T71" fmla="*/ 35 h 1167"/>
                <a:gd name="T72" fmla="*/ 73 w 1456"/>
                <a:gd name="T73" fmla="*/ 9 h 1167"/>
                <a:gd name="T74" fmla="*/ 188 w 1456"/>
                <a:gd name="T75" fmla="*/ 51 h 1167"/>
                <a:gd name="T76" fmla="*/ 329 w 1456"/>
                <a:gd name="T77" fmla="*/ 160 h 1167"/>
                <a:gd name="T78" fmla="*/ 371 w 1456"/>
                <a:gd name="T79" fmla="*/ 228 h 1167"/>
                <a:gd name="T80" fmla="*/ 459 w 1456"/>
                <a:gd name="T81" fmla="*/ 296 h 1167"/>
                <a:gd name="T82" fmla="*/ 501 w 1456"/>
                <a:gd name="T83" fmla="*/ 410 h 1167"/>
                <a:gd name="T84" fmla="*/ 590 w 1456"/>
                <a:gd name="T85" fmla="*/ 416 h 1167"/>
                <a:gd name="T86" fmla="*/ 668 w 1456"/>
                <a:gd name="T87" fmla="*/ 405 h 1167"/>
                <a:gd name="T88" fmla="*/ 720 w 1456"/>
                <a:gd name="T89" fmla="*/ 348 h 1167"/>
                <a:gd name="T90" fmla="*/ 720 w 1456"/>
                <a:gd name="T91" fmla="*/ 244 h 1167"/>
                <a:gd name="T92" fmla="*/ 783 w 1456"/>
                <a:gd name="T93" fmla="*/ 176 h 1167"/>
                <a:gd name="T94" fmla="*/ 851 w 1456"/>
                <a:gd name="T95" fmla="*/ 202 h 1167"/>
                <a:gd name="T96" fmla="*/ 877 w 1456"/>
                <a:gd name="T97" fmla="*/ 165 h 1167"/>
                <a:gd name="T98" fmla="*/ 997 w 1456"/>
                <a:gd name="T99" fmla="*/ 228 h 1167"/>
                <a:gd name="T100" fmla="*/ 1075 w 1456"/>
                <a:gd name="T101" fmla="*/ 160 h 1167"/>
                <a:gd name="T102" fmla="*/ 1179 w 1456"/>
                <a:gd name="T103" fmla="*/ 191 h 1167"/>
                <a:gd name="T104" fmla="*/ 1218 w 1456"/>
                <a:gd name="T105" fmla="*/ 211 h 1167"/>
                <a:gd name="T106" fmla="*/ 1231 w 1456"/>
                <a:gd name="T107" fmla="*/ 311 h 1167"/>
                <a:gd name="T108" fmla="*/ 1221 w 1456"/>
                <a:gd name="T109" fmla="*/ 442 h 1167"/>
                <a:gd name="T110" fmla="*/ 1122 w 1456"/>
                <a:gd name="T111" fmla="*/ 515 h 1167"/>
                <a:gd name="T112" fmla="*/ 1132 w 1456"/>
                <a:gd name="T113" fmla="*/ 619 h 1167"/>
                <a:gd name="T114" fmla="*/ 1096 w 1456"/>
                <a:gd name="T115" fmla="*/ 703 h 1167"/>
                <a:gd name="T116" fmla="*/ 1164 w 1456"/>
                <a:gd name="T117" fmla="*/ 744 h 1167"/>
                <a:gd name="T118" fmla="*/ 1185 w 1456"/>
                <a:gd name="T119" fmla="*/ 759 h 1167"/>
                <a:gd name="T120" fmla="*/ 1257 w 1456"/>
                <a:gd name="T121" fmla="*/ 786 h 1167"/>
                <a:gd name="T122" fmla="*/ 1357 w 1456"/>
                <a:gd name="T123" fmla="*/ 828 h 1167"/>
                <a:gd name="T124" fmla="*/ 1430 w 1456"/>
                <a:gd name="T125" fmla="*/ 880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56" h="1167">
                  <a:moveTo>
                    <a:pt x="1456" y="890"/>
                  </a:moveTo>
                  <a:cubicBezTo>
                    <a:pt x="1445" y="963"/>
                    <a:pt x="1445" y="963"/>
                    <a:pt x="1445" y="963"/>
                  </a:cubicBezTo>
                  <a:cubicBezTo>
                    <a:pt x="1443" y="961"/>
                    <a:pt x="1443" y="961"/>
                    <a:pt x="1443" y="961"/>
                  </a:cubicBezTo>
                  <a:cubicBezTo>
                    <a:pt x="1430" y="942"/>
                    <a:pt x="1430" y="942"/>
                    <a:pt x="1430" y="942"/>
                  </a:cubicBezTo>
                  <a:cubicBezTo>
                    <a:pt x="1409" y="906"/>
                    <a:pt x="1409" y="906"/>
                    <a:pt x="1409" y="906"/>
                  </a:cubicBezTo>
                  <a:cubicBezTo>
                    <a:pt x="1351" y="901"/>
                    <a:pt x="1351" y="901"/>
                    <a:pt x="1351" y="901"/>
                  </a:cubicBezTo>
                  <a:cubicBezTo>
                    <a:pt x="1315" y="948"/>
                    <a:pt x="1315" y="948"/>
                    <a:pt x="1315" y="948"/>
                  </a:cubicBezTo>
                  <a:cubicBezTo>
                    <a:pt x="1325" y="979"/>
                    <a:pt x="1325" y="979"/>
                    <a:pt x="1325" y="979"/>
                  </a:cubicBezTo>
                  <a:cubicBezTo>
                    <a:pt x="1310" y="1057"/>
                    <a:pt x="1310" y="1057"/>
                    <a:pt x="1310" y="1057"/>
                  </a:cubicBezTo>
                  <a:cubicBezTo>
                    <a:pt x="1273" y="1130"/>
                    <a:pt x="1273" y="1130"/>
                    <a:pt x="1273" y="1130"/>
                  </a:cubicBezTo>
                  <a:cubicBezTo>
                    <a:pt x="1242" y="1167"/>
                    <a:pt x="1242" y="1167"/>
                    <a:pt x="1242" y="1167"/>
                  </a:cubicBezTo>
                  <a:cubicBezTo>
                    <a:pt x="1226" y="1099"/>
                    <a:pt x="1226" y="1099"/>
                    <a:pt x="1226" y="1099"/>
                  </a:cubicBezTo>
                  <a:cubicBezTo>
                    <a:pt x="1205" y="1078"/>
                    <a:pt x="1205" y="1078"/>
                    <a:pt x="1205" y="1078"/>
                  </a:cubicBezTo>
                  <a:cubicBezTo>
                    <a:pt x="1169" y="1073"/>
                    <a:pt x="1169" y="1073"/>
                    <a:pt x="1169" y="1073"/>
                  </a:cubicBezTo>
                  <a:cubicBezTo>
                    <a:pt x="1110" y="1053"/>
                    <a:pt x="1110" y="1053"/>
                    <a:pt x="1110" y="1053"/>
                  </a:cubicBezTo>
                  <a:cubicBezTo>
                    <a:pt x="1106" y="1052"/>
                    <a:pt x="1106" y="1052"/>
                    <a:pt x="1106" y="1052"/>
                  </a:cubicBezTo>
                  <a:cubicBezTo>
                    <a:pt x="1085" y="1031"/>
                    <a:pt x="1085" y="1031"/>
                    <a:pt x="1085" y="1031"/>
                  </a:cubicBezTo>
                  <a:cubicBezTo>
                    <a:pt x="1064" y="1026"/>
                    <a:pt x="1064" y="1026"/>
                    <a:pt x="1064" y="1026"/>
                  </a:cubicBezTo>
                  <a:cubicBezTo>
                    <a:pt x="1049" y="1036"/>
                    <a:pt x="1049" y="1036"/>
                    <a:pt x="1049" y="1036"/>
                  </a:cubicBezTo>
                  <a:cubicBezTo>
                    <a:pt x="1023" y="1036"/>
                    <a:pt x="1023" y="1036"/>
                    <a:pt x="1023" y="1036"/>
                  </a:cubicBezTo>
                  <a:cubicBezTo>
                    <a:pt x="991" y="1026"/>
                    <a:pt x="991" y="1026"/>
                    <a:pt x="991" y="1026"/>
                  </a:cubicBezTo>
                  <a:cubicBezTo>
                    <a:pt x="965" y="1036"/>
                    <a:pt x="965" y="1036"/>
                    <a:pt x="965" y="1036"/>
                  </a:cubicBezTo>
                  <a:cubicBezTo>
                    <a:pt x="956" y="1070"/>
                    <a:pt x="956" y="1070"/>
                    <a:pt x="956" y="1070"/>
                  </a:cubicBezTo>
                  <a:cubicBezTo>
                    <a:pt x="955" y="1073"/>
                    <a:pt x="955" y="1073"/>
                    <a:pt x="955" y="1073"/>
                  </a:cubicBezTo>
                  <a:cubicBezTo>
                    <a:pt x="819" y="1141"/>
                    <a:pt x="819" y="1141"/>
                    <a:pt x="819" y="1141"/>
                  </a:cubicBezTo>
                  <a:cubicBezTo>
                    <a:pt x="783" y="1130"/>
                    <a:pt x="783" y="1130"/>
                    <a:pt x="783" y="1130"/>
                  </a:cubicBezTo>
                  <a:cubicBezTo>
                    <a:pt x="757" y="1099"/>
                    <a:pt x="757" y="1099"/>
                    <a:pt x="757" y="1099"/>
                  </a:cubicBezTo>
                  <a:cubicBezTo>
                    <a:pt x="736" y="1109"/>
                    <a:pt x="736" y="1109"/>
                    <a:pt x="736" y="1109"/>
                  </a:cubicBezTo>
                  <a:cubicBezTo>
                    <a:pt x="710" y="1099"/>
                    <a:pt x="710" y="1099"/>
                    <a:pt x="710" y="1099"/>
                  </a:cubicBezTo>
                  <a:cubicBezTo>
                    <a:pt x="705" y="1036"/>
                    <a:pt x="705" y="1036"/>
                    <a:pt x="705" y="1036"/>
                  </a:cubicBezTo>
                  <a:cubicBezTo>
                    <a:pt x="710" y="1010"/>
                    <a:pt x="710" y="1010"/>
                    <a:pt x="710" y="1010"/>
                  </a:cubicBezTo>
                  <a:cubicBezTo>
                    <a:pt x="689" y="979"/>
                    <a:pt x="689" y="979"/>
                    <a:pt x="689" y="979"/>
                  </a:cubicBezTo>
                  <a:cubicBezTo>
                    <a:pt x="647" y="953"/>
                    <a:pt x="647" y="953"/>
                    <a:pt x="647" y="953"/>
                  </a:cubicBezTo>
                  <a:cubicBezTo>
                    <a:pt x="605" y="916"/>
                    <a:pt x="605" y="916"/>
                    <a:pt x="605" y="916"/>
                  </a:cubicBezTo>
                  <a:cubicBezTo>
                    <a:pt x="585" y="963"/>
                    <a:pt x="585" y="963"/>
                    <a:pt x="585" y="963"/>
                  </a:cubicBezTo>
                  <a:cubicBezTo>
                    <a:pt x="579" y="1000"/>
                    <a:pt x="579" y="1000"/>
                    <a:pt x="579" y="1000"/>
                  </a:cubicBezTo>
                  <a:cubicBezTo>
                    <a:pt x="577" y="999"/>
                    <a:pt x="577" y="999"/>
                    <a:pt x="577" y="999"/>
                  </a:cubicBezTo>
                  <a:cubicBezTo>
                    <a:pt x="501" y="958"/>
                    <a:pt x="501" y="958"/>
                    <a:pt x="501" y="958"/>
                  </a:cubicBezTo>
                  <a:cubicBezTo>
                    <a:pt x="501" y="958"/>
                    <a:pt x="449" y="901"/>
                    <a:pt x="444" y="895"/>
                  </a:cubicBezTo>
                  <a:cubicBezTo>
                    <a:pt x="443" y="895"/>
                    <a:pt x="443" y="893"/>
                    <a:pt x="442" y="891"/>
                  </a:cubicBezTo>
                  <a:cubicBezTo>
                    <a:pt x="442" y="890"/>
                    <a:pt x="442" y="890"/>
                    <a:pt x="442" y="889"/>
                  </a:cubicBezTo>
                  <a:cubicBezTo>
                    <a:pt x="441" y="885"/>
                    <a:pt x="440" y="878"/>
                    <a:pt x="440" y="872"/>
                  </a:cubicBezTo>
                  <a:cubicBezTo>
                    <a:pt x="440" y="870"/>
                    <a:pt x="440" y="869"/>
                    <a:pt x="440" y="868"/>
                  </a:cubicBezTo>
                  <a:cubicBezTo>
                    <a:pt x="440" y="867"/>
                    <a:pt x="440" y="866"/>
                    <a:pt x="440" y="866"/>
                  </a:cubicBezTo>
                  <a:cubicBezTo>
                    <a:pt x="440" y="865"/>
                    <a:pt x="440" y="864"/>
                    <a:pt x="439" y="863"/>
                  </a:cubicBezTo>
                  <a:cubicBezTo>
                    <a:pt x="439" y="861"/>
                    <a:pt x="439" y="858"/>
                    <a:pt x="439" y="856"/>
                  </a:cubicBezTo>
                  <a:cubicBezTo>
                    <a:pt x="439" y="850"/>
                    <a:pt x="439" y="843"/>
                    <a:pt x="439" y="838"/>
                  </a:cubicBezTo>
                  <a:cubicBezTo>
                    <a:pt x="439" y="835"/>
                    <a:pt x="439" y="833"/>
                    <a:pt x="439" y="831"/>
                  </a:cubicBezTo>
                  <a:cubicBezTo>
                    <a:pt x="439" y="826"/>
                    <a:pt x="439" y="822"/>
                    <a:pt x="439" y="822"/>
                  </a:cubicBezTo>
                  <a:cubicBezTo>
                    <a:pt x="449" y="781"/>
                    <a:pt x="449" y="781"/>
                    <a:pt x="449" y="781"/>
                  </a:cubicBezTo>
                  <a:cubicBezTo>
                    <a:pt x="449" y="749"/>
                    <a:pt x="449" y="749"/>
                    <a:pt x="449" y="749"/>
                  </a:cubicBezTo>
                  <a:cubicBezTo>
                    <a:pt x="449" y="749"/>
                    <a:pt x="418" y="723"/>
                    <a:pt x="412" y="723"/>
                  </a:cubicBezTo>
                  <a:cubicBezTo>
                    <a:pt x="407" y="723"/>
                    <a:pt x="371" y="718"/>
                    <a:pt x="371" y="718"/>
                  </a:cubicBezTo>
                  <a:cubicBezTo>
                    <a:pt x="366" y="656"/>
                    <a:pt x="366" y="656"/>
                    <a:pt x="366" y="656"/>
                  </a:cubicBezTo>
                  <a:cubicBezTo>
                    <a:pt x="366" y="656"/>
                    <a:pt x="272" y="478"/>
                    <a:pt x="266" y="473"/>
                  </a:cubicBezTo>
                  <a:cubicBezTo>
                    <a:pt x="261" y="468"/>
                    <a:pt x="266" y="405"/>
                    <a:pt x="266" y="405"/>
                  </a:cubicBezTo>
                  <a:cubicBezTo>
                    <a:pt x="266" y="364"/>
                    <a:pt x="266" y="364"/>
                    <a:pt x="266" y="364"/>
                  </a:cubicBezTo>
                  <a:cubicBezTo>
                    <a:pt x="235" y="364"/>
                    <a:pt x="235" y="364"/>
                    <a:pt x="235" y="364"/>
                  </a:cubicBezTo>
                  <a:cubicBezTo>
                    <a:pt x="230" y="364"/>
                    <a:pt x="225" y="379"/>
                    <a:pt x="225" y="379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2" y="379"/>
                    <a:pt x="120" y="369"/>
                    <a:pt x="120" y="369"/>
                  </a:cubicBezTo>
                  <a:cubicBezTo>
                    <a:pt x="105" y="395"/>
                    <a:pt x="105" y="395"/>
                    <a:pt x="105" y="395"/>
                  </a:cubicBezTo>
                  <a:cubicBezTo>
                    <a:pt x="51" y="391"/>
                    <a:pt x="51" y="391"/>
                    <a:pt x="51" y="391"/>
                  </a:cubicBezTo>
                  <a:cubicBezTo>
                    <a:pt x="47" y="384"/>
                    <a:pt x="47" y="384"/>
                    <a:pt x="47" y="384"/>
                  </a:cubicBezTo>
                  <a:cubicBezTo>
                    <a:pt x="16" y="379"/>
                    <a:pt x="16" y="379"/>
                    <a:pt x="16" y="379"/>
                  </a:cubicBezTo>
                  <a:cubicBezTo>
                    <a:pt x="7" y="328"/>
                    <a:pt x="7" y="328"/>
                    <a:pt x="7" y="328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21" y="254"/>
                    <a:pt x="21" y="254"/>
                    <a:pt x="21" y="254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120" y="61"/>
                    <a:pt x="120" y="61"/>
                    <a:pt x="120" y="61"/>
                  </a:cubicBezTo>
                  <a:cubicBezTo>
                    <a:pt x="188" y="51"/>
                    <a:pt x="188" y="51"/>
                    <a:pt x="188" y="51"/>
                  </a:cubicBezTo>
                  <a:cubicBezTo>
                    <a:pt x="246" y="124"/>
                    <a:pt x="246" y="124"/>
                    <a:pt x="246" y="124"/>
                  </a:cubicBezTo>
                  <a:cubicBezTo>
                    <a:pt x="329" y="160"/>
                    <a:pt x="329" y="160"/>
                    <a:pt x="329" y="160"/>
                  </a:cubicBezTo>
                  <a:cubicBezTo>
                    <a:pt x="329" y="197"/>
                    <a:pt x="329" y="197"/>
                    <a:pt x="329" y="197"/>
                  </a:cubicBezTo>
                  <a:cubicBezTo>
                    <a:pt x="371" y="228"/>
                    <a:pt x="371" y="228"/>
                    <a:pt x="371" y="228"/>
                  </a:cubicBezTo>
                  <a:cubicBezTo>
                    <a:pt x="392" y="290"/>
                    <a:pt x="392" y="290"/>
                    <a:pt x="392" y="290"/>
                  </a:cubicBezTo>
                  <a:cubicBezTo>
                    <a:pt x="459" y="296"/>
                    <a:pt x="459" y="296"/>
                    <a:pt x="459" y="296"/>
                  </a:cubicBezTo>
                  <a:cubicBezTo>
                    <a:pt x="522" y="348"/>
                    <a:pt x="522" y="348"/>
                    <a:pt x="522" y="348"/>
                  </a:cubicBezTo>
                  <a:cubicBezTo>
                    <a:pt x="501" y="410"/>
                    <a:pt x="501" y="410"/>
                    <a:pt x="501" y="410"/>
                  </a:cubicBezTo>
                  <a:cubicBezTo>
                    <a:pt x="501" y="410"/>
                    <a:pt x="548" y="431"/>
                    <a:pt x="553" y="431"/>
                  </a:cubicBezTo>
                  <a:cubicBezTo>
                    <a:pt x="559" y="431"/>
                    <a:pt x="590" y="416"/>
                    <a:pt x="590" y="416"/>
                  </a:cubicBezTo>
                  <a:cubicBezTo>
                    <a:pt x="611" y="431"/>
                    <a:pt x="611" y="431"/>
                    <a:pt x="611" y="431"/>
                  </a:cubicBezTo>
                  <a:cubicBezTo>
                    <a:pt x="668" y="405"/>
                    <a:pt x="668" y="405"/>
                    <a:pt x="668" y="405"/>
                  </a:cubicBezTo>
                  <a:cubicBezTo>
                    <a:pt x="689" y="348"/>
                    <a:pt x="689" y="348"/>
                    <a:pt x="689" y="348"/>
                  </a:cubicBezTo>
                  <a:cubicBezTo>
                    <a:pt x="720" y="348"/>
                    <a:pt x="720" y="348"/>
                    <a:pt x="720" y="348"/>
                  </a:cubicBezTo>
                  <a:cubicBezTo>
                    <a:pt x="741" y="270"/>
                    <a:pt x="741" y="270"/>
                    <a:pt x="741" y="270"/>
                  </a:cubicBezTo>
                  <a:cubicBezTo>
                    <a:pt x="720" y="244"/>
                    <a:pt x="720" y="244"/>
                    <a:pt x="720" y="244"/>
                  </a:cubicBezTo>
                  <a:cubicBezTo>
                    <a:pt x="746" y="197"/>
                    <a:pt x="746" y="197"/>
                    <a:pt x="746" y="197"/>
                  </a:cubicBezTo>
                  <a:cubicBezTo>
                    <a:pt x="783" y="176"/>
                    <a:pt x="783" y="176"/>
                    <a:pt x="783" y="176"/>
                  </a:cubicBezTo>
                  <a:cubicBezTo>
                    <a:pt x="835" y="228"/>
                    <a:pt x="835" y="228"/>
                    <a:pt x="835" y="228"/>
                  </a:cubicBezTo>
                  <a:cubicBezTo>
                    <a:pt x="851" y="202"/>
                    <a:pt x="851" y="202"/>
                    <a:pt x="851" y="202"/>
                  </a:cubicBezTo>
                  <a:cubicBezTo>
                    <a:pt x="861" y="150"/>
                    <a:pt x="861" y="150"/>
                    <a:pt x="861" y="150"/>
                  </a:cubicBezTo>
                  <a:cubicBezTo>
                    <a:pt x="877" y="165"/>
                    <a:pt x="877" y="165"/>
                    <a:pt x="877" y="165"/>
                  </a:cubicBezTo>
                  <a:cubicBezTo>
                    <a:pt x="929" y="160"/>
                    <a:pt x="929" y="160"/>
                    <a:pt x="929" y="160"/>
                  </a:cubicBezTo>
                  <a:cubicBezTo>
                    <a:pt x="929" y="160"/>
                    <a:pt x="981" y="233"/>
                    <a:pt x="997" y="228"/>
                  </a:cubicBezTo>
                  <a:cubicBezTo>
                    <a:pt x="1012" y="223"/>
                    <a:pt x="1023" y="191"/>
                    <a:pt x="1023" y="191"/>
                  </a:cubicBezTo>
                  <a:cubicBezTo>
                    <a:pt x="1075" y="160"/>
                    <a:pt x="1075" y="160"/>
                    <a:pt x="1075" y="160"/>
                  </a:cubicBezTo>
                  <a:cubicBezTo>
                    <a:pt x="1143" y="228"/>
                    <a:pt x="1143" y="228"/>
                    <a:pt x="1143" y="228"/>
                  </a:cubicBezTo>
                  <a:cubicBezTo>
                    <a:pt x="1143" y="228"/>
                    <a:pt x="1169" y="197"/>
                    <a:pt x="1179" y="191"/>
                  </a:cubicBezTo>
                  <a:cubicBezTo>
                    <a:pt x="1190" y="186"/>
                    <a:pt x="1210" y="212"/>
                    <a:pt x="1216" y="212"/>
                  </a:cubicBezTo>
                  <a:cubicBezTo>
                    <a:pt x="1216" y="212"/>
                    <a:pt x="1217" y="212"/>
                    <a:pt x="1218" y="211"/>
                  </a:cubicBezTo>
                  <a:cubicBezTo>
                    <a:pt x="1195" y="259"/>
                    <a:pt x="1195" y="259"/>
                    <a:pt x="1195" y="259"/>
                  </a:cubicBezTo>
                  <a:cubicBezTo>
                    <a:pt x="1231" y="311"/>
                    <a:pt x="1231" y="311"/>
                    <a:pt x="1231" y="311"/>
                  </a:cubicBezTo>
                  <a:cubicBezTo>
                    <a:pt x="1231" y="416"/>
                    <a:pt x="1231" y="416"/>
                    <a:pt x="1231" y="416"/>
                  </a:cubicBezTo>
                  <a:cubicBezTo>
                    <a:pt x="1221" y="442"/>
                    <a:pt x="1221" y="442"/>
                    <a:pt x="1221" y="442"/>
                  </a:cubicBezTo>
                  <a:cubicBezTo>
                    <a:pt x="1184" y="447"/>
                    <a:pt x="1184" y="447"/>
                    <a:pt x="1184" y="447"/>
                  </a:cubicBezTo>
                  <a:cubicBezTo>
                    <a:pt x="1122" y="515"/>
                    <a:pt x="1122" y="515"/>
                    <a:pt x="1122" y="515"/>
                  </a:cubicBezTo>
                  <a:cubicBezTo>
                    <a:pt x="1111" y="583"/>
                    <a:pt x="1111" y="583"/>
                    <a:pt x="1111" y="583"/>
                  </a:cubicBezTo>
                  <a:cubicBezTo>
                    <a:pt x="1132" y="619"/>
                    <a:pt x="1132" y="619"/>
                    <a:pt x="1132" y="619"/>
                  </a:cubicBezTo>
                  <a:cubicBezTo>
                    <a:pt x="1122" y="640"/>
                    <a:pt x="1122" y="640"/>
                    <a:pt x="1122" y="640"/>
                  </a:cubicBezTo>
                  <a:cubicBezTo>
                    <a:pt x="1096" y="703"/>
                    <a:pt x="1096" y="703"/>
                    <a:pt x="1096" y="703"/>
                  </a:cubicBezTo>
                  <a:cubicBezTo>
                    <a:pt x="1117" y="739"/>
                    <a:pt x="1117" y="739"/>
                    <a:pt x="1117" y="739"/>
                  </a:cubicBezTo>
                  <a:cubicBezTo>
                    <a:pt x="1164" y="744"/>
                    <a:pt x="1164" y="744"/>
                    <a:pt x="1164" y="744"/>
                  </a:cubicBezTo>
                  <a:cubicBezTo>
                    <a:pt x="1185" y="759"/>
                    <a:pt x="1185" y="759"/>
                    <a:pt x="1185" y="759"/>
                  </a:cubicBezTo>
                  <a:cubicBezTo>
                    <a:pt x="1185" y="759"/>
                    <a:pt x="1185" y="759"/>
                    <a:pt x="1185" y="759"/>
                  </a:cubicBezTo>
                  <a:cubicBezTo>
                    <a:pt x="1195" y="765"/>
                    <a:pt x="1195" y="765"/>
                    <a:pt x="1195" y="765"/>
                  </a:cubicBezTo>
                  <a:cubicBezTo>
                    <a:pt x="1257" y="786"/>
                    <a:pt x="1257" y="786"/>
                    <a:pt x="1257" y="786"/>
                  </a:cubicBezTo>
                  <a:cubicBezTo>
                    <a:pt x="1278" y="770"/>
                    <a:pt x="1278" y="770"/>
                    <a:pt x="1278" y="770"/>
                  </a:cubicBezTo>
                  <a:cubicBezTo>
                    <a:pt x="1357" y="828"/>
                    <a:pt x="1357" y="828"/>
                    <a:pt x="1357" y="828"/>
                  </a:cubicBezTo>
                  <a:cubicBezTo>
                    <a:pt x="1393" y="822"/>
                    <a:pt x="1393" y="822"/>
                    <a:pt x="1393" y="822"/>
                  </a:cubicBezTo>
                  <a:cubicBezTo>
                    <a:pt x="1430" y="880"/>
                    <a:pt x="1430" y="880"/>
                    <a:pt x="1430" y="880"/>
                  </a:cubicBezTo>
                  <a:lnTo>
                    <a:pt x="1456" y="890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2" name="หนองบัวลำภู">
              <a:extLst>
                <a:ext uri="{FF2B5EF4-FFF2-40B4-BE49-F238E27FC236}">
                  <a16:creationId xmlns:a16="http://schemas.microsoft.com/office/drawing/2014/main" id="{9812F81C-A474-43A0-9BD8-8A0288761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2022" y="2054123"/>
              <a:ext cx="252382" cy="341996"/>
            </a:xfrm>
            <a:custGeom>
              <a:avLst/>
              <a:gdLst>
                <a:gd name="T0" fmla="*/ 616 w 616"/>
                <a:gd name="T1" fmla="*/ 667 h 834"/>
                <a:gd name="T2" fmla="*/ 537 w 616"/>
                <a:gd name="T3" fmla="*/ 834 h 834"/>
                <a:gd name="T4" fmla="*/ 449 w 616"/>
                <a:gd name="T5" fmla="*/ 797 h 834"/>
                <a:gd name="T6" fmla="*/ 397 w 616"/>
                <a:gd name="T7" fmla="*/ 808 h 834"/>
                <a:gd name="T8" fmla="*/ 365 w 616"/>
                <a:gd name="T9" fmla="*/ 792 h 834"/>
                <a:gd name="T10" fmla="*/ 318 w 616"/>
                <a:gd name="T11" fmla="*/ 797 h 834"/>
                <a:gd name="T12" fmla="*/ 308 w 616"/>
                <a:gd name="T13" fmla="*/ 756 h 834"/>
                <a:gd name="T14" fmla="*/ 287 w 616"/>
                <a:gd name="T15" fmla="*/ 730 h 834"/>
                <a:gd name="T16" fmla="*/ 240 w 616"/>
                <a:gd name="T17" fmla="*/ 724 h 834"/>
                <a:gd name="T18" fmla="*/ 198 w 616"/>
                <a:gd name="T19" fmla="*/ 756 h 834"/>
                <a:gd name="T20" fmla="*/ 110 w 616"/>
                <a:gd name="T21" fmla="*/ 724 h 834"/>
                <a:gd name="T22" fmla="*/ 78 w 616"/>
                <a:gd name="T23" fmla="*/ 724 h 834"/>
                <a:gd name="T24" fmla="*/ 47 w 616"/>
                <a:gd name="T25" fmla="*/ 672 h 834"/>
                <a:gd name="T26" fmla="*/ 63 w 616"/>
                <a:gd name="T27" fmla="*/ 657 h 834"/>
                <a:gd name="T28" fmla="*/ 157 w 616"/>
                <a:gd name="T29" fmla="*/ 605 h 834"/>
                <a:gd name="T30" fmla="*/ 114 w 616"/>
                <a:gd name="T31" fmla="*/ 570 h 834"/>
                <a:gd name="T32" fmla="*/ 104 w 616"/>
                <a:gd name="T33" fmla="*/ 563 h 834"/>
                <a:gd name="T34" fmla="*/ 104 w 616"/>
                <a:gd name="T35" fmla="*/ 526 h 834"/>
                <a:gd name="T36" fmla="*/ 47 w 616"/>
                <a:gd name="T37" fmla="*/ 490 h 834"/>
                <a:gd name="T38" fmla="*/ 52 w 616"/>
                <a:gd name="T39" fmla="*/ 464 h 834"/>
                <a:gd name="T40" fmla="*/ 31 w 616"/>
                <a:gd name="T41" fmla="*/ 443 h 834"/>
                <a:gd name="T42" fmla="*/ 52 w 616"/>
                <a:gd name="T43" fmla="*/ 422 h 834"/>
                <a:gd name="T44" fmla="*/ 73 w 616"/>
                <a:gd name="T45" fmla="*/ 443 h 834"/>
                <a:gd name="T46" fmla="*/ 84 w 616"/>
                <a:gd name="T47" fmla="*/ 417 h 834"/>
                <a:gd name="T48" fmla="*/ 0 w 616"/>
                <a:gd name="T49" fmla="*/ 328 h 834"/>
                <a:gd name="T50" fmla="*/ 21 w 616"/>
                <a:gd name="T51" fmla="*/ 312 h 834"/>
                <a:gd name="T52" fmla="*/ 31 w 616"/>
                <a:gd name="T53" fmla="*/ 281 h 834"/>
                <a:gd name="T54" fmla="*/ 5 w 616"/>
                <a:gd name="T55" fmla="*/ 234 h 834"/>
                <a:gd name="T56" fmla="*/ 11 w 616"/>
                <a:gd name="T57" fmla="*/ 198 h 834"/>
                <a:gd name="T58" fmla="*/ 73 w 616"/>
                <a:gd name="T59" fmla="*/ 203 h 834"/>
                <a:gd name="T60" fmla="*/ 131 w 616"/>
                <a:gd name="T61" fmla="*/ 166 h 834"/>
                <a:gd name="T62" fmla="*/ 131 w 616"/>
                <a:gd name="T63" fmla="*/ 104 h 834"/>
                <a:gd name="T64" fmla="*/ 82 w 616"/>
                <a:gd name="T65" fmla="*/ 27 h 834"/>
                <a:gd name="T66" fmla="*/ 136 w 616"/>
                <a:gd name="T67" fmla="*/ 31 h 834"/>
                <a:gd name="T68" fmla="*/ 151 w 616"/>
                <a:gd name="T69" fmla="*/ 5 h 834"/>
                <a:gd name="T70" fmla="*/ 198 w 616"/>
                <a:gd name="T71" fmla="*/ 15 h 834"/>
                <a:gd name="T72" fmla="*/ 256 w 616"/>
                <a:gd name="T73" fmla="*/ 15 h 834"/>
                <a:gd name="T74" fmla="*/ 266 w 616"/>
                <a:gd name="T75" fmla="*/ 0 h 834"/>
                <a:gd name="T76" fmla="*/ 297 w 616"/>
                <a:gd name="T77" fmla="*/ 0 h 834"/>
                <a:gd name="T78" fmla="*/ 297 w 616"/>
                <a:gd name="T79" fmla="*/ 41 h 834"/>
                <a:gd name="T80" fmla="*/ 297 w 616"/>
                <a:gd name="T81" fmla="*/ 109 h 834"/>
                <a:gd name="T82" fmla="*/ 397 w 616"/>
                <a:gd name="T83" fmla="*/ 292 h 834"/>
                <a:gd name="T84" fmla="*/ 402 w 616"/>
                <a:gd name="T85" fmla="*/ 354 h 834"/>
                <a:gd name="T86" fmla="*/ 443 w 616"/>
                <a:gd name="T87" fmla="*/ 359 h 834"/>
                <a:gd name="T88" fmla="*/ 480 w 616"/>
                <a:gd name="T89" fmla="*/ 385 h 834"/>
                <a:gd name="T90" fmla="*/ 480 w 616"/>
                <a:gd name="T91" fmla="*/ 417 h 834"/>
                <a:gd name="T92" fmla="*/ 470 w 616"/>
                <a:gd name="T93" fmla="*/ 458 h 834"/>
                <a:gd name="T94" fmla="*/ 470 w 616"/>
                <a:gd name="T95" fmla="*/ 467 h 834"/>
                <a:gd name="T96" fmla="*/ 470 w 616"/>
                <a:gd name="T97" fmla="*/ 474 h 834"/>
                <a:gd name="T98" fmla="*/ 470 w 616"/>
                <a:gd name="T99" fmla="*/ 492 h 834"/>
                <a:gd name="T100" fmla="*/ 470 w 616"/>
                <a:gd name="T101" fmla="*/ 499 h 834"/>
                <a:gd name="T102" fmla="*/ 471 w 616"/>
                <a:gd name="T103" fmla="*/ 502 h 834"/>
                <a:gd name="T104" fmla="*/ 471 w 616"/>
                <a:gd name="T105" fmla="*/ 504 h 834"/>
                <a:gd name="T106" fmla="*/ 471 w 616"/>
                <a:gd name="T107" fmla="*/ 508 h 834"/>
                <a:gd name="T108" fmla="*/ 473 w 616"/>
                <a:gd name="T109" fmla="*/ 525 h 834"/>
                <a:gd name="T110" fmla="*/ 473 w 616"/>
                <a:gd name="T111" fmla="*/ 527 h 834"/>
                <a:gd name="T112" fmla="*/ 475 w 616"/>
                <a:gd name="T113" fmla="*/ 531 h 834"/>
                <a:gd name="T114" fmla="*/ 532 w 616"/>
                <a:gd name="T115" fmla="*/ 594 h 834"/>
                <a:gd name="T116" fmla="*/ 608 w 616"/>
                <a:gd name="T117" fmla="*/ 635 h 834"/>
                <a:gd name="T118" fmla="*/ 616 w 616"/>
                <a:gd name="T119" fmla="*/ 667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6" h="834">
                  <a:moveTo>
                    <a:pt x="616" y="667"/>
                  </a:moveTo>
                  <a:cubicBezTo>
                    <a:pt x="616" y="667"/>
                    <a:pt x="543" y="834"/>
                    <a:pt x="537" y="834"/>
                  </a:cubicBezTo>
                  <a:cubicBezTo>
                    <a:pt x="532" y="834"/>
                    <a:pt x="449" y="797"/>
                    <a:pt x="449" y="797"/>
                  </a:cubicBezTo>
                  <a:cubicBezTo>
                    <a:pt x="397" y="808"/>
                    <a:pt x="397" y="808"/>
                    <a:pt x="397" y="808"/>
                  </a:cubicBezTo>
                  <a:cubicBezTo>
                    <a:pt x="365" y="792"/>
                    <a:pt x="365" y="792"/>
                    <a:pt x="365" y="792"/>
                  </a:cubicBezTo>
                  <a:cubicBezTo>
                    <a:pt x="318" y="797"/>
                    <a:pt x="318" y="797"/>
                    <a:pt x="318" y="797"/>
                  </a:cubicBezTo>
                  <a:cubicBezTo>
                    <a:pt x="308" y="756"/>
                    <a:pt x="308" y="756"/>
                    <a:pt x="308" y="756"/>
                  </a:cubicBezTo>
                  <a:cubicBezTo>
                    <a:pt x="287" y="730"/>
                    <a:pt x="287" y="730"/>
                    <a:pt x="287" y="730"/>
                  </a:cubicBezTo>
                  <a:cubicBezTo>
                    <a:pt x="240" y="724"/>
                    <a:pt x="240" y="724"/>
                    <a:pt x="240" y="724"/>
                  </a:cubicBezTo>
                  <a:cubicBezTo>
                    <a:pt x="198" y="756"/>
                    <a:pt x="198" y="756"/>
                    <a:pt x="198" y="756"/>
                  </a:cubicBezTo>
                  <a:cubicBezTo>
                    <a:pt x="110" y="724"/>
                    <a:pt x="110" y="724"/>
                    <a:pt x="110" y="724"/>
                  </a:cubicBezTo>
                  <a:cubicBezTo>
                    <a:pt x="78" y="724"/>
                    <a:pt x="78" y="724"/>
                    <a:pt x="78" y="724"/>
                  </a:cubicBezTo>
                  <a:cubicBezTo>
                    <a:pt x="47" y="672"/>
                    <a:pt x="47" y="672"/>
                    <a:pt x="47" y="672"/>
                  </a:cubicBezTo>
                  <a:cubicBezTo>
                    <a:pt x="63" y="657"/>
                    <a:pt x="63" y="657"/>
                    <a:pt x="63" y="657"/>
                  </a:cubicBezTo>
                  <a:cubicBezTo>
                    <a:pt x="157" y="605"/>
                    <a:pt x="157" y="605"/>
                    <a:pt x="157" y="605"/>
                  </a:cubicBezTo>
                  <a:cubicBezTo>
                    <a:pt x="114" y="570"/>
                    <a:pt x="114" y="570"/>
                    <a:pt x="114" y="570"/>
                  </a:cubicBezTo>
                  <a:cubicBezTo>
                    <a:pt x="104" y="563"/>
                    <a:pt x="104" y="563"/>
                    <a:pt x="104" y="563"/>
                  </a:cubicBezTo>
                  <a:cubicBezTo>
                    <a:pt x="104" y="526"/>
                    <a:pt x="104" y="526"/>
                    <a:pt x="104" y="526"/>
                  </a:cubicBezTo>
                  <a:cubicBezTo>
                    <a:pt x="47" y="490"/>
                    <a:pt x="47" y="490"/>
                    <a:pt x="47" y="490"/>
                  </a:cubicBezTo>
                  <a:cubicBezTo>
                    <a:pt x="52" y="464"/>
                    <a:pt x="52" y="464"/>
                    <a:pt x="52" y="464"/>
                  </a:cubicBezTo>
                  <a:cubicBezTo>
                    <a:pt x="31" y="443"/>
                    <a:pt x="31" y="443"/>
                    <a:pt x="31" y="443"/>
                  </a:cubicBezTo>
                  <a:cubicBezTo>
                    <a:pt x="52" y="422"/>
                    <a:pt x="52" y="422"/>
                    <a:pt x="52" y="422"/>
                  </a:cubicBezTo>
                  <a:cubicBezTo>
                    <a:pt x="73" y="443"/>
                    <a:pt x="73" y="443"/>
                    <a:pt x="73" y="443"/>
                  </a:cubicBezTo>
                  <a:cubicBezTo>
                    <a:pt x="84" y="417"/>
                    <a:pt x="84" y="417"/>
                    <a:pt x="84" y="417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1" y="312"/>
                    <a:pt x="21" y="312"/>
                    <a:pt x="21" y="312"/>
                  </a:cubicBezTo>
                  <a:cubicBezTo>
                    <a:pt x="31" y="281"/>
                    <a:pt x="31" y="281"/>
                    <a:pt x="31" y="281"/>
                  </a:cubicBezTo>
                  <a:cubicBezTo>
                    <a:pt x="5" y="234"/>
                    <a:pt x="5" y="234"/>
                    <a:pt x="5" y="234"/>
                  </a:cubicBezTo>
                  <a:cubicBezTo>
                    <a:pt x="11" y="198"/>
                    <a:pt x="11" y="198"/>
                    <a:pt x="11" y="198"/>
                  </a:cubicBezTo>
                  <a:cubicBezTo>
                    <a:pt x="73" y="203"/>
                    <a:pt x="73" y="203"/>
                    <a:pt x="73" y="203"/>
                  </a:cubicBezTo>
                  <a:cubicBezTo>
                    <a:pt x="131" y="166"/>
                    <a:pt x="131" y="166"/>
                    <a:pt x="131" y="166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1" y="5"/>
                    <a:pt x="193" y="15"/>
                    <a:pt x="198" y="15"/>
                  </a:cubicBezTo>
                  <a:cubicBezTo>
                    <a:pt x="256" y="15"/>
                    <a:pt x="256" y="15"/>
                    <a:pt x="256" y="15"/>
                  </a:cubicBezTo>
                  <a:cubicBezTo>
                    <a:pt x="256" y="15"/>
                    <a:pt x="261" y="0"/>
                    <a:pt x="266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297" y="41"/>
                    <a:pt x="297" y="41"/>
                    <a:pt x="297" y="41"/>
                  </a:cubicBezTo>
                  <a:cubicBezTo>
                    <a:pt x="297" y="41"/>
                    <a:pt x="292" y="104"/>
                    <a:pt x="297" y="109"/>
                  </a:cubicBezTo>
                  <a:cubicBezTo>
                    <a:pt x="303" y="114"/>
                    <a:pt x="397" y="292"/>
                    <a:pt x="397" y="292"/>
                  </a:cubicBezTo>
                  <a:cubicBezTo>
                    <a:pt x="402" y="354"/>
                    <a:pt x="402" y="354"/>
                    <a:pt x="402" y="354"/>
                  </a:cubicBezTo>
                  <a:cubicBezTo>
                    <a:pt x="402" y="354"/>
                    <a:pt x="438" y="359"/>
                    <a:pt x="443" y="359"/>
                  </a:cubicBezTo>
                  <a:cubicBezTo>
                    <a:pt x="449" y="359"/>
                    <a:pt x="480" y="385"/>
                    <a:pt x="480" y="385"/>
                  </a:cubicBezTo>
                  <a:cubicBezTo>
                    <a:pt x="480" y="417"/>
                    <a:pt x="480" y="417"/>
                    <a:pt x="480" y="417"/>
                  </a:cubicBezTo>
                  <a:cubicBezTo>
                    <a:pt x="470" y="458"/>
                    <a:pt x="470" y="458"/>
                    <a:pt x="470" y="458"/>
                  </a:cubicBezTo>
                  <a:cubicBezTo>
                    <a:pt x="470" y="458"/>
                    <a:pt x="470" y="462"/>
                    <a:pt x="470" y="467"/>
                  </a:cubicBezTo>
                  <a:cubicBezTo>
                    <a:pt x="470" y="469"/>
                    <a:pt x="470" y="471"/>
                    <a:pt x="470" y="474"/>
                  </a:cubicBezTo>
                  <a:cubicBezTo>
                    <a:pt x="470" y="479"/>
                    <a:pt x="470" y="486"/>
                    <a:pt x="470" y="492"/>
                  </a:cubicBezTo>
                  <a:cubicBezTo>
                    <a:pt x="470" y="494"/>
                    <a:pt x="470" y="497"/>
                    <a:pt x="470" y="499"/>
                  </a:cubicBezTo>
                  <a:cubicBezTo>
                    <a:pt x="471" y="500"/>
                    <a:pt x="471" y="501"/>
                    <a:pt x="471" y="502"/>
                  </a:cubicBezTo>
                  <a:cubicBezTo>
                    <a:pt x="471" y="502"/>
                    <a:pt x="471" y="503"/>
                    <a:pt x="471" y="504"/>
                  </a:cubicBezTo>
                  <a:cubicBezTo>
                    <a:pt x="471" y="505"/>
                    <a:pt x="471" y="506"/>
                    <a:pt x="471" y="508"/>
                  </a:cubicBezTo>
                  <a:cubicBezTo>
                    <a:pt x="471" y="514"/>
                    <a:pt x="472" y="521"/>
                    <a:pt x="473" y="525"/>
                  </a:cubicBezTo>
                  <a:cubicBezTo>
                    <a:pt x="473" y="526"/>
                    <a:pt x="473" y="526"/>
                    <a:pt x="473" y="527"/>
                  </a:cubicBezTo>
                  <a:cubicBezTo>
                    <a:pt x="474" y="529"/>
                    <a:pt x="474" y="531"/>
                    <a:pt x="475" y="531"/>
                  </a:cubicBezTo>
                  <a:cubicBezTo>
                    <a:pt x="480" y="537"/>
                    <a:pt x="532" y="594"/>
                    <a:pt x="532" y="594"/>
                  </a:cubicBezTo>
                  <a:cubicBezTo>
                    <a:pt x="608" y="635"/>
                    <a:pt x="608" y="635"/>
                    <a:pt x="608" y="635"/>
                  </a:cubicBezTo>
                  <a:lnTo>
                    <a:pt x="616" y="66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3" name="หนองคาย">
              <a:extLst>
                <a:ext uri="{FF2B5EF4-FFF2-40B4-BE49-F238E27FC236}">
                  <a16:creationId xmlns:a16="http://schemas.microsoft.com/office/drawing/2014/main" id="{AD333DD2-EFCD-46AD-83A9-E4BB22EF9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454" y="1816372"/>
              <a:ext cx="490133" cy="265184"/>
            </a:xfrm>
            <a:custGeom>
              <a:avLst/>
              <a:gdLst>
                <a:gd name="T0" fmla="*/ 1190 w 1194"/>
                <a:gd name="T1" fmla="*/ 415 h 653"/>
                <a:gd name="T2" fmla="*/ 1179 w 1194"/>
                <a:gd name="T3" fmla="*/ 434 h 653"/>
                <a:gd name="T4" fmla="*/ 1106 w 1194"/>
                <a:gd name="T5" fmla="*/ 450 h 653"/>
                <a:gd name="T6" fmla="*/ 986 w 1194"/>
                <a:gd name="T7" fmla="*/ 413 h 653"/>
                <a:gd name="T8" fmla="*/ 892 w 1194"/>
                <a:gd name="T9" fmla="*/ 382 h 653"/>
                <a:gd name="T10" fmla="*/ 824 w 1194"/>
                <a:gd name="T11" fmla="*/ 372 h 653"/>
                <a:gd name="T12" fmla="*/ 798 w 1194"/>
                <a:gd name="T13" fmla="*/ 450 h 653"/>
                <a:gd name="T14" fmla="*/ 709 w 1194"/>
                <a:gd name="T15" fmla="*/ 419 h 653"/>
                <a:gd name="T16" fmla="*/ 704 w 1194"/>
                <a:gd name="T17" fmla="*/ 492 h 653"/>
                <a:gd name="T18" fmla="*/ 652 w 1194"/>
                <a:gd name="T19" fmla="*/ 570 h 653"/>
                <a:gd name="T20" fmla="*/ 574 w 1194"/>
                <a:gd name="T21" fmla="*/ 653 h 653"/>
                <a:gd name="T22" fmla="*/ 516 w 1194"/>
                <a:gd name="T23" fmla="*/ 653 h 653"/>
                <a:gd name="T24" fmla="*/ 485 w 1194"/>
                <a:gd name="T25" fmla="*/ 570 h 653"/>
                <a:gd name="T26" fmla="*/ 355 w 1194"/>
                <a:gd name="T27" fmla="*/ 512 h 653"/>
                <a:gd name="T28" fmla="*/ 292 w 1194"/>
                <a:gd name="T29" fmla="*/ 419 h 653"/>
                <a:gd name="T30" fmla="*/ 209 w 1194"/>
                <a:gd name="T31" fmla="*/ 346 h 653"/>
                <a:gd name="T32" fmla="*/ 83 w 1194"/>
                <a:gd name="T33" fmla="*/ 283 h 653"/>
                <a:gd name="T34" fmla="*/ 5 w 1194"/>
                <a:gd name="T35" fmla="*/ 222 h 653"/>
                <a:gd name="T36" fmla="*/ 0 w 1194"/>
                <a:gd name="T37" fmla="*/ 153 h 653"/>
                <a:gd name="T38" fmla="*/ 39 w 1194"/>
                <a:gd name="T39" fmla="*/ 80 h 653"/>
                <a:gd name="T40" fmla="*/ 61 w 1194"/>
                <a:gd name="T41" fmla="*/ 92 h 653"/>
                <a:gd name="T42" fmla="*/ 105 w 1194"/>
                <a:gd name="T43" fmla="*/ 144 h 653"/>
                <a:gd name="T44" fmla="*/ 205 w 1194"/>
                <a:gd name="T45" fmla="*/ 232 h 653"/>
                <a:gd name="T46" fmla="*/ 337 w 1194"/>
                <a:gd name="T47" fmla="*/ 308 h 653"/>
                <a:gd name="T48" fmla="*/ 489 w 1194"/>
                <a:gd name="T49" fmla="*/ 376 h 653"/>
                <a:gd name="T50" fmla="*/ 501 w 1194"/>
                <a:gd name="T51" fmla="*/ 432 h 653"/>
                <a:gd name="T52" fmla="*/ 561 w 1194"/>
                <a:gd name="T53" fmla="*/ 448 h 653"/>
                <a:gd name="T54" fmla="*/ 585 w 1194"/>
                <a:gd name="T55" fmla="*/ 396 h 653"/>
                <a:gd name="T56" fmla="*/ 629 w 1194"/>
                <a:gd name="T57" fmla="*/ 344 h 653"/>
                <a:gd name="T58" fmla="*/ 841 w 1194"/>
                <a:gd name="T59" fmla="*/ 308 h 653"/>
                <a:gd name="T60" fmla="*/ 893 w 1194"/>
                <a:gd name="T61" fmla="*/ 188 h 653"/>
                <a:gd name="T62" fmla="*/ 977 w 1194"/>
                <a:gd name="T63" fmla="*/ 40 h 653"/>
                <a:gd name="T64" fmla="*/ 1095 w 1194"/>
                <a:gd name="T65" fmla="*/ 1 h 653"/>
                <a:gd name="T66" fmla="*/ 1090 w 1194"/>
                <a:gd name="T67" fmla="*/ 48 h 653"/>
                <a:gd name="T68" fmla="*/ 1142 w 1194"/>
                <a:gd name="T69" fmla="*/ 137 h 653"/>
                <a:gd name="T70" fmla="*/ 1132 w 1194"/>
                <a:gd name="T71" fmla="*/ 246 h 653"/>
                <a:gd name="T72" fmla="*/ 1179 w 1194"/>
                <a:gd name="T73" fmla="*/ 252 h 653"/>
                <a:gd name="T74" fmla="*/ 1183 w 1194"/>
                <a:gd name="T75" fmla="*/ 290 h 653"/>
                <a:gd name="T76" fmla="*/ 1194 w 1194"/>
                <a:gd name="T77" fmla="*/ 398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94" h="653">
                  <a:moveTo>
                    <a:pt x="1194" y="398"/>
                  </a:moveTo>
                  <a:cubicBezTo>
                    <a:pt x="1194" y="400"/>
                    <a:pt x="1192" y="407"/>
                    <a:pt x="1190" y="415"/>
                  </a:cubicBezTo>
                  <a:cubicBezTo>
                    <a:pt x="1181" y="433"/>
                    <a:pt x="1181" y="433"/>
                    <a:pt x="1181" y="433"/>
                  </a:cubicBezTo>
                  <a:cubicBezTo>
                    <a:pt x="1180" y="434"/>
                    <a:pt x="1179" y="434"/>
                    <a:pt x="1179" y="434"/>
                  </a:cubicBezTo>
                  <a:cubicBezTo>
                    <a:pt x="1173" y="434"/>
                    <a:pt x="1153" y="408"/>
                    <a:pt x="1142" y="413"/>
                  </a:cubicBezTo>
                  <a:cubicBezTo>
                    <a:pt x="1132" y="419"/>
                    <a:pt x="1106" y="450"/>
                    <a:pt x="1106" y="450"/>
                  </a:cubicBezTo>
                  <a:cubicBezTo>
                    <a:pt x="1038" y="382"/>
                    <a:pt x="1038" y="382"/>
                    <a:pt x="1038" y="382"/>
                  </a:cubicBezTo>
                  <a:cubicBezTo>
                    <a:pt x="986" y="413"/>
                    <a:pt x="986" y="413"/>
                    <a:pt x="986" y="413"/>
                  </a:cubicBezTo>
                  <a:cubicBezTo>
                    <a:pt x="986" y="413"/>
                    <a:pt x="975" y="445"/>
                    <a:pt x="960" y="450"/>
                  </a:cubicBezTo>
                  <a:cubicBezTo>
                    <a:pt x="944" y="455"/>
                    <a:pt x="892" y="382"/>
                    <a:pt x="892" y="382"/>
                  </a:cubicBezTo>
                  <a:cubicBezTo>
                    <a:pt x="840" y="387"/>
                    <a:pt x="840" y="387"/>
                    <a:pt x="840" y="387"/>
                  </a:cubicBezTo>
                  <a:cubicBezTo>
                    <a:pt x="824" y="372"/>
                    <a:pt x="824" y="372"/>
                    <a:pt x="824" y="372"/>
                  </a:cubicBezTo>
                  <a:cubicBezTo>
                    <a:pt x="814" y="424"/>
                    <a:pt x="814" y="424"/>
                    <a:pt x="814" y="424"/>
                  </a:cubicBezTo>
                  <a:cubicBezTo>
                    <a:pt x="798" y="450"/>
                    <a:pt x="798" y="450"/>
                    <a:pt x="798" y="450"/>
                  </a:cubicBezTo>
                  <a:cubicBezTo>
                    <a:pt x="746" y="398"/>
                    <a:pt x="746" y="398"/>
                    <a:pt x="746" y="398"/>
                  </a:cubicBezTo>
                  <a:cubicBezTo>
                    <a:pt x="709" y="419"/>
                    <a:pt x="709" y="419"/>
                    <a:pt x="709" y="419"/>
                  </a:cubicBezTo>
                  <a:cubicBezTo>
                    <a:pt x="683" y="466"/>
                    <a:pt x="683" y="466"/>
                    <a:pt x="683" y="466"/>
                  </a:cubicBezTo>
                  <a:cubicBezTo>
                    <a:pt x="704" y="492"/>
                    <a:pt x="704" y="492"/>
                    <a:pt x="704" y="492"/>
                  </a:cubicBezTo>
                  <a:cubicBezTo>
                    <a:pt x="683" y="570"/>
                    <a:pt x="683" y="570"/>
                    <a:pt x="683" y="570"/>
                  </a:cubicBezTo>
                  <a:cubicBezTo>
                    <a:pt x="652" y="570"/>
                    <a:pt x="652" y="570"/>
                    <a:pt x="652" y="570"/>
                  </a:cubicBezTo>
                  <a:cubicBezTo>
                    <a:pt x="631" y="627"/>
                    <a:pt x="631" y="627"/>
                    <a:pt x="631" y="627"/>
                  </a:cubicBezTo>
                  <a:cubicBezTo>
                    <a:pt x="574" y="653"/>
                    <a:pt x="574" y="653"/>
                    <a:pt x="574" y="653"/>
                  </a:cubicBezTo>
                  <a:cubicBezTo>
                    <a:pt x="553" y="638"/>
                    <a:pt x="553" y="638"/>
                    <a:pt x="553" y="638"/>
                  </a:cubicBezTo>
                  <a:cubicBezTo>
                    <a:pt x="553" y="638"/>
                    <a:pt x="522" y="653"/>
                    <a:pt x="516" y="653"/>
                  </a:cubicBezTo>
                  <a:cubicBezTo>
                    <a:pt x="511" y="653"/>
                    <a:pt x="464" y="632"/>
                    <a:pt x="464" y="632"/>
                  </a:cubicBezTo>
                  <a:cubicBezTo>
                    <a:pt x="485" y="570"/>
                    <a:pt x="485" y="570"/>
                    <a:pt x="485" y="570"/>
                  </a:cubicBezTo>
                  <a:cubicBezTo>
                    <a:pt x="422" y="518"/>
                    <a:pt x="422" y="518"/>
                    <a:pt x="422" y="518"/>
                  </a:cubicBezTo>
                  <a:cubicBezTo>
                    <a:pt x="355" y="512"/>
                    <a:pt x="355" y="512"/>
                    <a:pt x="355" y="512"/>
                  </a:cubicBezTo>
                  <a:cubicBezTo>
                    <a:pt x="334" y="450"/>
                    <a:pt x="334" y="450"/>
                    <a:pt x="334" y="450"/>
                  </a:cubicBezTo>
                  <a:cubicBezTo>
                    <a:pt x="292" y="419"/>
                    <a:pt x="292" y="419"/>
                    <a:pt x="292" y="419"/>
                  </a:cubicBezTo>
                  <a:cubicBezTo>
                    <a:pt x="292" y="382"/>
                    <a:pt x="292" y="382"/>
                    <a:pt x="292" y="382"/>
                  </a:cubicBezTo>
                  <a:cubicBezTo>
                    <a:pt x="209" y="346"/>
                    <a:pt x="209" y="346"/>
                    <a:pt x="209" y="346"/>
                  </a:cubicBezTo>
                  <a:cubicBezTo>
                    <a:pt x="151" y="273"/>
                    <a:pt x="151" y="273"/>
                    <a:pt x="151" y="273"/>
                  </a:cubicBezTo>
                  <a:cubicBezTo>
                    <a:pt x="83" y="283"/>
                    <a:pt x="83" y="283"/>
                    <a:pt x="83" y="283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5" y="222"/>
                    <a:pt x="5" y="222"/>
                    <a:pt x="5" y="222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42" y="132"/>
                    <a:pt x="42" y="132"/>
                    <a:pt x="42" y="132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105" y="100"/>
                    <a:pt x="105" y="100"/>
                    <a:pt x="105" y="100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10" y="148"/>
                    <a:pt x="110" y="148"/>
                    <a:pt x="110" y="148"/>
                  </a:cubicBezTo>
                  <a:cubicBezTo>
                    <a:pt x="205" y="232"/>
                    <a:pt x="205" y="232"/>
                    <a:pt x="205" y="232"/>
                  </a:cubicBezTo>
                  <a:cubicBezTo>
                    <a:pt x="257" y="240"/>
                    <a:pt x="257" y="240"/>
                    <a:pt x="257" y="240"/>
                  </a:cubicBezTo>
                  <a:cubicBezTo>
                    <a:pt x="337" y="308"/>
                    <a:pt x="337" y="308"/>
                    <a:pt x="337" y="308"/>
                  </a:cubicBezTo>
                  <a:cubicBezTo>
                    <a:pt x="489" y="328"/>
                    <a:pt x="489" y="328"/>
                    <a:pt x="489" y="328"/>
                  </a:cubicBezTo>
                  <a:cubicBezTo>
                    <a:pt x="489" y="376"/>
                    <a:pt x="489" y="376"/>
                    <a:pt x="489" y="376"/>
                  </a:cubicBezTo>
                  <a:cubicBezTo>
                    <a:pt x="461" y="432"/>
                    <a:pt x="461" y="432"/>
                    <a:pt x="461" y="432"/>
                  </a:cubicBezTo>
                  <a:cubicBezTo>
                    <a:pt x="501" y="432"/>
                    <a:pt x="501" y="432"/>
                    <a:pt x="501" y="432"/>
                  </a:cubicBezTo>
                  <a:cubicBezTo>
                    <a:pt x="537" y="468"/>
                    <a:pt x="537" y="468"/>
                    <a:pt x="537" y="468"/>
                  </a:cubicBezTo>
                  <a:cubicBezTo>
                    <a:pt x="561" y="448"/>
                    <a:pt x="561" y="448"/>
                    <a:pt x="561" y="448"/>
                  </a:cubicBezTo>
                  <a:cubicBezTo>
                    <a:pt x="545" y="416"/>
                    <a:pt x="545" y="416"/>
                    <a:pt x="545" y="416"/>
                  </a:cubicBezTo>
                  <a:cubicBezTo>
                    <a:pt x="585" y="396"/>
                    <a:pt x="585" y="396"/>
                    <a:pt x="585" y="396"/>
                  </a:cubicBezTo>
                  <a:cubicBezTo>
                    <a:pt x="617" y="376"/>
                    <a:pt x="617" y="376"/>
                    <a:pt x="617" y="376"/>
                  </a:cubicBezTo>
                  <a:cubicBezTo>
                    <a:pt x="629" y="344"/>
                    <a:pt x="629" y="344"/>
                    <a:pt x="629" y="344"/>
                  </a:cubicBezTo>
                  <a:cubicBezTo>
                    <a:pt x="781" y="276"/>
                    <a:pt x="781" y="276"/>
                    <a:pt x="781" y="276"/>
                  </a:cubicBezTo>
                  <a:cubicBezTo>
                    <a:pt x="841" y="308"/>
                    <a:pt x="841" y="308"/>
                    <a:pt x="841" y="308"/>
                  </a:cubicBezTo>
                  <a:cubicBezTo>
                    <a:pt x="893" y="268"/>
                    <a:pt x="893" y="268"/>
                    <a:pt x="893" y="268"/>
                  </a:cubicBezTo>
                  <a:cubicBezTo>
                    <a:pt x="893" y="188"/>
                    <a:pt x="893" y="188"/>
                    <a:pt x="893" y="188"/>
                  </a:cubicBezTo>
                  <a:cubicBezTo>
                    <a:pt x="957" y="120"/>
                    <a:pt x="957" y="120"/>
                    <a:pt x="957" y="120"/>
                  </a:cubicBezTo>
                  <a:cubicBezTo>
                    <a:pt x="977" y="40"/>
                    <a:pt x="977" y="40"/>
                    <a:pt x="977" y="40"/>
                  </a:cubicBezTo>
                  <a:cubicBezTo>
                    <a:pt x="1092" y="0"/>
                    <a:pt x="1092" y="0"/>
                    <a:pt x="1092" y="0"/>
                  </a:cubicBezTo>
                  <a:cubicBezTo>
                    <a:pt x="1095" y="1"/>
                    <a:pt x="1095" y="1"/>
                    <a:pt x="1095" y="1"/>
                  </a:cubicBezTo>
                  <a:cubicBezTo>
                    <a:pt x="1048" y="38"/>
                    <a:pt x="1048" y="38"/>
                    <a:pt x="1048" y="38"/>
                  </a:cubicBezTo>
                  <a:cubicBezTo>
                    <a:pt x="1090" y="48"/>
                    <a:pt x="1090" y="48"/>
                    <a:pt x="1090" y="48"/>
                  </a:cubicBezTo>
                  <a:cubicBezTo>
                    <a:pt x="1137" y="100"/>
                    <a:pt x="1137" y="100"/>
                    <a:pt x="1137" y="100"/>
                  </a:cubicBezTo>
                  <a:cubicBezTo>
                    <a:pt x="1142" y="137"/>
                    <a:pt x="1142" y="137"/>
                    <a:pt x="1142" y="137"/>
                  </a:cubicBezTo>
                  <a:cubicBezTo>
                    <a:pt x="1106" y="168"/>
                    <a:pt x="1106" y="168"/>
                    <a:pt x="1106" y="168"/>
                  </a:cubicBezTo>
                  <a:cubicBezTo>
                    <a:pt x="1132" y="246"/>
                    <a:pt x="1132" y="246"/>
                    <a:pt x="1132" y="246"/>
                  </a:cubicBezTo>
                  <a:cubicBezTo>
                    <a:pt x="1162" y="250"/>
                    <a:pt x="1162" y="250"/>
                    <a:pt x="1162" y="250"/>
                  </a:cubicBezTo>
                  <a:cubicBezTo>
                    <a:pt x="1179" y="252"/>
                    <a:pt x="1179" y="252"/>
                    <a:pt x="1179" y="252"/>
                  </a:cubicBezTo>
                  <a:cubicBezTo>
                    <a:pt x="1179" y="288"/>
                    <a:pt x="1179" y="288"/>
                    <a:pt x="1179" y="288"/>
                  </a:cubicBezTo>
                  <a:cubicBezTo>
                    <a:pt x="1183" y="290"/>
                    <a:pt x="1183" y="290"/>
                    <a:pt x="1183" y="290"/>
                  </a:cubicBezTo>
                  <a:cubicBezTo>
                    <a:pt x="1179" y="304"/>
                    <a:pt x="1179" y="304"/>
                    <a:pt x="1179" y="304"/>
                  </a:cubicBezTo>
                  <a:cubicBezTo>
                    <a:pt x="1179" y="304"/>
                    <a:pt x="1194" y="393"/>
                    <a:pt x="1194" y="398"/>
                  </a:cubicBezTo>
                </a:path>
              </a:pathLst>
            </a:custGeom>
            <a:solidFill>
              <a:srgbClr val="A6A6A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4" name="ศรีสะเกษ">
              <a:extLst>
                <a:ext uri="{FF2B5EF4-FFF2-40B4-BE49-F238E27FC236}">
                  <a16:creationId xmlns:a16="http://schemas.microsoft.com/office/drawing/2014/main" id="{B467691D-59CA-403C-9C9E-439091C12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987" y="2847845"/>
              <a:ext cx="341996" cy="457213"/>
            </a:xfrm>
            <a:custGeom>
              <a:avLst/>
              <a:gdLst>
                <a:gd name="T0" fmla="*/ 803 w 835"/>
                <a:gd name="T1" fmla="*/ 918 h 1123"/>
                <a:gd name="T2" fmla="*/ 819 w 835"/>
                <a:gd name="T3" fmla="*/ 1017 h 1123"/>
                <a:gd name="T4" fmla="*/ 766 w 835"/>
                <a:gd name="T5" fmla="*/ 1047 h 1123"/>
                <a:gd name="T6" fmla="*/ 698 w 835"/>
                <a:gd name="T7" fmla="*/ 1043 h 1123"/>
                <a:gd name="T8" fmla="*/ 622 w 835"/>
                <a:gd name="T9" fmla="*/ 1055 h 1123"/>
                <a:gd name="T10" fmla="*/ 562 w 835"/>
                <a:gd name="T11" fmla="*/ 1115 h 1123"/>
                <a:gd name="T12" fmla="*/ 494 w 835"/>
                <a:gd name="T13" fmla="*/ 1115 h 1123"/>
                <a:gd name="T14" fmla="*/ 382 w 835"/>
                <a:gd name="T15" fmla="*/ 1095 h 1123"/>
                <a:gd name="T16" fmla="*/ 290 w 835"/>
                <a:gd name="T17" fmla="*/ 1095 h 1123"/>
                <a:gd name="T18" fmla="*/ 246 w 835"/>
                <a:gd name="T19" fmla="*/ 1079 h 1123"/>
                <a:gd name="T20" fmla="*/ 206 w 835"/>
                <a:gd name="T21" fmla="*/ 1087 h 1123"/>
                <a:gd name="T22" fmla="*/ 154 w 835"/>
                <a:gd name="T23" fmla="*/ 1123 h 1123"/>
                <a:gd name="T24" fmla="*/ 120 w 835"/>
                <a:gd name="T25" fmla="*/ 1085 h 1123"/>
                <a:gd name="T26" fmla="*/ 110 w 835"/>
                <a:gd name="T27" fmla="*/ 970 h 1123"/>
                <a:gd name="T28" fmla="*/ 131 w 835"/>
                <a:gd name="T29" fmla="*/ 902 h 1123"/>
                <a:gd name="T30" fmla="*/ 78 w 835"/>
                <a:gd name="T31" fmla="*/ 777 h 1123"/>
                <a:gd name="T32" fmla="*/ 0 w 835"/>
                <a:gd name="T33" fmla="*/ 683 h 1123"/>
                <a:gd name="T34" fmla="*/ 58 w 835"/>
                <a:gd name="T35" fmla="*/ 563 h 1123"/>
                <a:gd name="T36" fmla="*/ 73 w 835"/>
                <a:gd name="T37" fmla="*/ 417 h 1123"/>
                <a:gd name="T38" fmla="*/ 58 w 835"/>
                <a:gd name="T39" fmla="*/ 313 h 1123"/>
                <a:gd name="T40" fmla="*/ 167 w 835"/>
                <a:gd name="T41" fmla="*/ 187 h 1123"/>
                <a:gd name="T42" fmla="*/ 99 w 835"/>
                <a:gd name="T43" fmla="*/ 151 h 1123"/>
                <a:gd name="T44" fmla="*/ 73 w 835"/>
                <a:gd name="T45" fmla="*/ 141 h 1123"/>
                <a:gd name="T46" fmla="*/ 84 w 835"/>
                <a:gd name="T47" fmla="*/ 109 h 1123"/>
                <a:gd name="T48" fmla="*/ 157 w 835"/>
                <a:gd name="T49" fmla="*/ 21 h 1123"/>
                <a:gd name="T50" fmla="*/ 192 w 835"/>
                <a:gd name="T51" fmla="*/ 7 h 1123"/>
                <a:gd name="T52" fmla="*/ 198 w 835"/>
                <a:gd name="T53" fmla="*/ 52 h 1123"/>
                <a:gd name="T54" fmla="*/ 292 w 835"/>
                <a:gd name="T55" fmla="*/ 135 h 1123"/>
                <a:gd name="T56" fmla="*/ 386 w 835"/>
                <a:gd name="T57" fmla="*/ 214 h 1123"/>
                <a:gd name="T58" fmla="*/ 428 w 835"/>
                <a:gd name="T59" fmla="*/ 250 h 1123"/>
                <a:gd name="T60" fmla="*/ 444 w 835"/>
                <a:gd name="T61" fmla="*/ 255 h 1123"/>
                <a:gd name="T62" fmla="*/ 584 w 835"/>
                <a:gd name="T63" fmla="*/ 297 h 1123"/>
                <a:gd name="T64" fmla="*/ 702 w 835"/>
                <a:gd name="T65" fmla="*/ 332 h 1123"/>
                <a:gd name="T66" fmla="*/ 715 w 835"/>
                <a:gd name="T67" fmla="*/ 386 h 1123"/>
                <a:gd name="T68" fmla="*/ 689 w 835"/>
                <a:gd name="T69" fmla="*/ 459 h 1123"/>
                <a:gd name="T70" fmla="*/ 694 w 835"/>
                <a:gd name="T71" fmla="*/ 568 h 1123"/>
                <a:gd name="T72" fmla="*/ 809 w 835"/>
                <a:gd name="T73" fmla="*/ 641 h 1123"/>
                <a:gd name="T74" fmla="*/ 835 w 835"/>
                <a:gd name="T75" fmla="*/ 782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5" h="1123">
                  <a:moveTo>
                    <a:pt x="835" y="834"/>
                  </a:moveTo>
                  <a:cubicBezTo>
                    <a:pt x="803" y="918"/>
                    <a:pt x="803" y="918"/>
                    <a:pt x="803" y="918"/>
                  </a:cubicBezTo>
                  <a:cubicBezTo>
                    <a:pt x="835" y="959"/>
                    <a:pt x="835" y="959"/>
                    <a:pt x="835" y="959"/>
                  </a:cubicBezTo>
                  <a:cubicBezTo>
                    <a:pt x="819" y="1017"/>
                    <a:pt x="819" y="1017"/>
                    <a:pt x="819" y="1017"/>
                  </a:cubicBezTo>
                  <a:cubicBezTo>
                    <a:pt x="824" y="1043"/>
                    <a:pt x="824" y="1043"/>
                    <a:pt x="824" y="1043"/>
                  </a:cubicBezTo>
                  <a:cubicBezTo>
                    <a:pt x="766" y="1047"/>
                    <a:pt x="766" y="1047"/>
                    <a:pt x="766" y="1047"/>
                  </a:cubicBezTo>
                  <a:cubicBezTo>
                    <a:pt x="766" y="1047"/>
                    <a:pt x="730" y="1071"/>
                    <a:pt x="730" y="1067"/>
                  </a:cubicBezTo>
                  <a:cubicBezTo>
                    <a:pt x="730" y="1063"/>
                    <a:pt x="698" y="1043"/>
                    <a:pt x="698" y="1043"/>
                  </a:cubicBezTo>
                  <a:cubicBezTo>
                    <a:pt x="698" y="1043"/>
                    <a:pt x="678" y="1067"/>
                    <a:pt x="674" y="1067"/>
                  </a:cubicBezTo>
                  <a:cubicBezTo>
                    <a:pt x="670" y="1067"/>
                    <a:pt x="622" y="1055"/>
                    <a:pt x="622" y="1055"/>
                  </a:cubicBezTo>
                  <a:cubicBezTo>
                    <a:pt x="594" y="1115"/>
                    <a:pt x="594" y="1115"/>
                    <a:pt x="594" y="1115"/>
                  </a:cubicBezTo>
                  <a:cubicBezTo>
                    <a:pt x="594" y="1115"/>
                    <a:pt x="566" y="1119"/>
                    <a:pt x="562" y="1115"/>
                  </a:cubicBezTo>
                  <a:cubicBezTo>
                    <a:pt x="558" y="1111"/>
                    <a:pt x="522" y="1079"/>
                    <a:pt x="522" y="1079"/>
                  </a:cubicBezTo>
                  <a:cubicBezTo>
                    <a:pt x="494" y="1115"/>
                    <a:pt x="494" y="1115"/>
                    <a:pt x="494" y="1115"/>
                  </a:cubicBezTo>
                  <a:cubicBezTo>
                    <a:pt x="458" y="1095"/>
                    <a:pt x="458" y="1095"/>
                    <a:pt x="458" y="1095"/>
                  </a:cubicBezTo>
                  <a:cubicBezTo>
                    <a:pt x="382" y="1095"/>
                    <a:pt x="382" y="1095"/>
                    <a:pt x="382" y="1095"/>
                  </a:cubicBezTo>
                  <a:cubicBezTo>
                    <a:pt x="326" y="1059"/>
                    <a:pt x="326" y="1059"/>
                    <a:pt x="326" y="1059"/>
                  </a:cubicBezTo>
                  <a:cubicBezTo>
                    <a:pt x="290" y="1095"/>
                    <a:pt x="290" y="1095"/>
                    <a:pt x="290" y="1095"/>
                  </a:cubicBezTo>
                  <a:cubicBezTo>
                    <a:pt x="259" y="1083"/>
                    <a:pt x="259" y="1083"/>
                    <a:pt x="259" y="1083"/>
                  </a:cubicBezTo>
                  <a:cubicBezTo>
                    <a:pt x="246" y="1079"/>
                    <a:pt x="246" y="1079"/>
                    <a:pt x="246" y="1079"/>
                  </a:cubicBezTo>
                  <a:cubicBezTo>
                    <a:pt x="222" y="1111"/>
                    <a:pt x="222" y="1111"/>
                    <a:pt x="222" y="1111"/>
                  </a:cubicBezTo>
                  <a:cubicBezTo>
                    <a:pt x="206" y="1087"/>
                    <a:pt x="206" y="1087"/>
                    <a:pt x="206" y="1087"/>
                  </a:cubicBezTo>
                  <a:cubicBezTo>
                    <a:pt x="178" y="1087"/>
                    <a:pt x="178" y="1087"/>
                    <a:pt x="178" y="1087"/>
                  </a:cubicBezTo>
                  <a:cubicBezTo>
                    <a:pt x="154" y="1123"/>
                    <a:pt x="154" y="1123"/>
                    <a:pt x="154" y="1123"/>
                  </a:cubicBezTo>
                  <a:cubicBezTo>
                    <a:pt x="128" y="1123"/>
                    <a:pt x="128" y="1123"/>
                    <a:pt x="128" y="1123"/>
                  </a:cubicBezTo>
                  <a:cubicBezTo>
                    <a:pt x="120" y="1085"/>
                    <a:pt x="120" y="1085"/>
                    <a:pt x="120" y="1085"/>
                  </a:cubicBezTo>
                  <a:cubicBezTo>
                    <a:pt x="131" y="996"/>
                    <a:pt x="131" y="996"/>
                    <a:pt x="131" y="996"/>
                  </a:cubicBezTo>
                  <a:cubicBezTo>
                    <a:pt x="110" y="970"/>
                    <a:pt x="110" y="970"/>
                    <a:pt x="110" y="970"/>
                  </a:cubicBezTo>
                  <a:cubicBezTo>
                    <a:pt x="110" y="928"/>
                    <a:pt x="110" y="928"/>
                    <a:pt x="110" y="928"/>
                  </a:cubicBezTo>
                  <a:cubicBezTo>
                    <a:pt x="131" y="902"/>
                    <a:pt x="131" y="902"/>
                    <a:pt x="131" y="902"/>
                  </a:cubicBezTo>
                  <a:cubicBezTo>
                    <a:pt x="131" y="813"/>
                    <a:pt x="131" y="813"/>
                    <a:pt x="131" y="813"/>
                  </a:cubicBezTo>
                  <a:cubicBezTo>
                    <a:pt x="78" y="777"/>
                    <a:pt x="78" y="777"/>
                    <a:pt x="78" y="777"/>
                  </a:cubicBezTo>
                  <a:cubicBezTo>
                    <a:pt x="78" y="714"/>
                    <a:pt x="78" y="714"/>
                    <a:pt x="78" y="714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652"/>
                    <a:pt x="0" y="652"/>
                    <a:pt x="0" y="652"/>
                  </a:cubicBezTo>
                  <a:cubicBezTo>
                    <a:pt x="58" y="563"/>
                    <a:pt x="58" y="563"/>
                    <a:pt x="58" y="563"/>
                  </a:cubicBezTo>
                  <a:cubicBezTo>
                    <a:pt x="94" y="459"/>
                    <a:pt x="94" y="459"/>
                    <a:pt x="94" y="459"/>
                  </a:cubicBezTo>
                  <a:cubicBezTo>
                    <a:pt x="73" y="417"/>
                    <a:pt x="73" y="417"/>
                    <a:pt x="73" y="417"/>
                  </a:cubicBezTo>
                  <a:cubicBezTo>
                    <a:pt x="68" y="344"/>
                    <a:pt x="68" y="344"/>
                    <a:pt x="68" y="344"/>
                  </a:cubicBezTo>
                  <a:cubicBezTo>
                    <a:pt x="58" y="313"/>
                    <a:pt x="58" y="313"/>
                    <a:pt x="58" y="313"/>
                  </a:cubicBezTo>
                  <a:cubicBezTo>
                    <a:pt x="105" y="219"/>
                    <a:pt x="105" y="219"/>
                    <a:pt x="105" y="219"/>
                  </a:cubicBezTo>
                  <a:cubicBezTo>
                    <a:pt x="167" y="187"/>
                    <a:pt x="167" y="187"/>
                    <a:pt x="167" y="187"/>
                  </a:cubicBezTo>
                  <a:cubicBezTo>
                    <a:pt x="167" y="187"/>
                    <a:pt x="141" y="151"/>
                    <a:pt x="131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84" y="161"/>
                    <a:pt x="84" y="161"/>
                    <a:pt x="84" y="161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5" y="136"/>
                    <a:pt x="75" y="136"/>
                    <a:pt x="75" y="136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8" y="21"/>
                    <a:pt x="198" y="21"/>
                    <a:pt x="198" y="21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44" y="92"/>
                    <a:pt x="244" y="92"/>
                    <a:pt x="244" y="92"/>
                  </a:cubicBezTo>
                  <a:cubicBezTo>
                    <a:pt x="292" y="135"/>
                    <a:pt x="292" y="135"/>
                    <a:pt x="292" y="135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386" y="214"/>
                    <a:pt x="386" y="214"/>
                    <a:pt x="386" y="214"/>
                  </a:cubicBezTo>
                  <a:cubicBezTo>
                    <a:pt x="417" y="214"/>
                    <a:pt x="417" y="214"/>
                    <a:pt x="417" y="214"/>
                  </a:cubicBezTo>
                  <a:cubicBezTo>
                    <a:pt x="428" y="250"/>
                    <a:pt x="428" y="250"/>
                    <a:pt x="428" y="250"/>
                  </a:cubicBezTo>
                  <a:cubicBezTo>
                    <a:pt x="444" y="252"/>
                    <a:pt x="444" y="252"/>
                    <a:pt x="444" y="252"/>
                  </a:cubicBezTo>
                  <a:cubicBezTo>
                    <a:pt x="444" y="255"/>
                    <a:pt x="444" y="255"/>
                    <a:pt x="444" y="255"/>
                  </a:cubicBezTo>
                  <a:cubicBezTo>
                    <a:pt x="506" y="287"/>
                    <a:pt x="506" y="287"/>
                    <a:pt x="506" y="287"/>
                  </a:cubicBezTo>
                  <a:cubicBezTo>
                    <a:pt x="584" y="297"/>
                    <a:pt x="584" y="297"/>
                    <a:pt x="584" y="297"/>
                  </a:cubicBezTo>
                  <a:cubicBezTo>
                    <a:pt x="652" y="297"/>
                    <a:pt x="652" y="297"/>
                    <a:pt x="652" y="297"/>
                  </a:cubicBezTo>
                  <a:cubicBezTo>
                    <a:pt x="702" y="332"/>
                    <a:pt x="702" y="332"/>
                    <a:pt x="702" y="332"/>
                  </a:cubicBezTo>
                  <a:cubicBezTo>
                    <a:pt x="704" y="334"/>
                    <a:pt x="704" y="334"/>
                    <a:pt x="704" y="334"/>
                  </a:cubicBezTo>
                  <a:cubicBezTo>
                    <a:pt x="715" y="386"/>
                    <a:pt x="715" y="386"/>
                    <a:pt x="715" y="386"/>
                  </a:cubicBezTo>
                  <a:cubicBezTo>
                    <a:pt x="673" y="417"/>
                    <a:pt x="673" y="417"/>
                    <a:pt x="673" y="417"/>
                  </a:cubicBezTo>
                  <a:cubicBezTo>
                    <a:pt x="673" y="417"/>
                    <a:pt x="689" y="453"/>
                    <a:pt x="689" y="459"/>
                  </a:cubicBezTo>
                  <a:cubicBezTo>
                    <a:pt x="689" y="464"/>
                    <a:pt x="673" y="490"/>
                    <a:pt x="673" y="490"/>
                  </a:cubicBezTo>
                  <a:cubicBezTo>
                    <a:pt x="694" y="568"/>
                    <a:pt x="694" y="568"/>
                    <a:pt x="694" y="568"/>
                  </a:cubicBezTo>
                  <a:cubicBezTo>
                    <a:pt x="756" y="589"/>
                    <a:pt x="756" y="589"/>
                    <a:pt x="756" y="589"/>
                  </a:cubicBezTo>
                  <a:cubicBezTo>
                    <a:pt x="809" y="641"/>
                    <a:pt x="809" y="641"/>
                    <a:pt x="809" y="641"/>
                  </a:cubicBezTo>
                  <a:cubicBezTo>
                    <a:pt x="793" y="714"/>
                    <a:pt x="793" y="714"/>
                    <a:pt x="793" y="714"/>
                  </a:cubicBezTo>
                  <a:cubicBezTo>
                    <a:pt x="793" y="714"/>
                    <a:pt x="835" y="777"/>
                    <a:pt x="835" y="782"/>
                  </a:cubicBezTo>
                  <a:lnTo>
                    <a:pt x="835" y="83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5" name="สุรินทร์">
              <a:extLst>
                <a:ext uri="{FF2B5EF4-FFF2-40B4-BE49-F238E27FC236}">
                  <a16:creationId xmlns:a16="http://schemas.microsoft.com/office/drawing/2014/main" id="{FF656B4E-C7A1-48D4-AA49-2F25BFB8A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198" y="2880765"/>
              <a:ext cx="358455" cy="431609"/>
            </a:xfrm>
            <a:custGeom>
              <a:avLst/>
              <a:gdLst>
                <a:gd name="T0" fmla="*/ 840 w 876"/>
                <a:gd name="T1" fmla="*/ 731 h 1057"/>
                <a:gd name="T2" fmla="*/ 819 w 876"/>
                <a:gd name="T3" fmla="*/ 846 h 1057"/>
                <a:gd name="T4" fmla="*/ 840 w 876"/>
                <a:gd name="T5" fmla="*/ 914 h 1057"/>
                <a:gd name="T6" fmla="*/ 837 w 876"/>
                <a:gd name="T7" fmla="*/ 1041 h 1057"/>
                <a:gd name="T8" fmla="*/ 787 w 876"/>
                <a:gd name="T9" fmla="*/ 1021 h 1057"/>
                <a:gd name="T10" fmla="*/ 743 w 876"/>
                <a:gd name="T11" fmla="*/ 1029 h 1057"/>
                <a:gd name="T12" fmla="*/ 699 w 876"/>
                <a:gd name="T13" fmla="*/ 1045 h 1057"/>
                <a:gd name="T14" fmla="*/ 655 w 876"/>
                <a:gd name="T15" fmla="*/ 1025 h 1057"/>
                <a:gd name="T16" fmla="*/ 567 w 876"/>
                <a:gd name="T17" fmla="*/ 1001 h 1057"/>
                <a:gd name="T18" fmla="*/ 547 w 876"/>
                <a:gd name="T19" fmla="*/ 1009 h 1057"/>
                <a:gd name="T20" fmla="*/ 531 w 876"/>
                <a:gd name="T21" fmla="*/ 957 h 1057"/>
                <a:gd name="T22" fmla="*/ 483 w 876"/>
                <a:gd name="T23" fmla="*/ 961 h 1057"/>
                <a:gd name="T24" fmla="*/ 447 w 876"/>
                <a:gd name="T25" fmla="*/ 985 h 1057"/>
                <a:gd name="T26" fmla="*/ 431 w 876"/>
                <a:gd name="T27" fmla="*/ 965 h 1057"/>
                <a:gd name="T28" fmla="*/ 379 w 876"/>
                <a:gd name="T29" fmla="*/ 989 h 1057"/>
                <a:gd name="T30" fmla="*/ 323 w 876"/>
                <a:gd name="T31" fmla="*/ 1017 h 1057"/>
                <a:gd name="T32" fmla="*/ 271 w 876"/>
                <a:gd name="T33" fmla="*/ 1029 h 1057"/>
                <a:gd name="T34" fmla="*/ 107 w 876"/>
                <a:gd name="T35" fmla="*/ 1057 h 1057"/>
                <a:gd name="T36" fmla="*/ 104 w 876"/>
                <a:gd name="T37" fmla="*/ 976 h 1057"/>
                <a:gd name="T38" fmla="*/ 104 w 876"/>
                <a:gd name="T39" fmla="*/ 893 h 1057"/>
                <a:gd name="T40" fmla="*/ 151 w 876"/>
                <a:gd name="T41" fmla="*/ 710 h 1057"/>
                <a:gd name="T42" fmla="*/ 182 w 876"/>
                <a:gd name="T43" fmla="*/ 606 h 1057"/>
                <a:gd name="T44" fmla="*/ 292 w 876"/>
                <a:gd name="T45" fmla="*/ 455 h 1057"/>
                <a:gd name="T46" fmla="*/ 282 w 876"/>
                <a:gd name="T47" fmla="*/ 241 h 1057"/>
                <a:gd name="T48" fmla="*/ 313 w 876"/>
                <a:gd name="T49" fmla="*/ 121 h 1057"/>
                <a:gd name="T50" fmla="*/ 266 w 876"/>
                <a:gd name="T51" fmla="*/ 158 h 1057"/>
                <a:gd name="T52" fmla="*/ 172 w 876"/>
                <a:gd name="T53" fmla="*/ 163 h 1057"/>
                <a:gd name="T54" fmla="*/ 42 w 876"/>
                <a:gd name="T55" fmla="*/ 100 h 1057"/>
                <a:gd name="T56" fmla="*/ 0 w 876"/>
                <a:gd name="T57" fmla="*/ 53 h 1057"/>
                <a:gd name="T58" fmla="*/ 109 w 876"/>
                <a:gd name="T59" fmla="*/ 22 h 1057"/>
                <a:gd name="T60" fmla="*/ 254 w 876"/>
                <a:gd name="T61" fmla="*/ 59 h 1057"/>
                <a:gd name="T62" fmla="*/ 275 w 876"/>
                <a:gd name="T63" fmla="*/ 30 h 1057"/>
                <a:gd name="T64" fmla="*/ 313 w 876"/>
                <a:gd name="T65" fmla="*/ 22 h 1057"/>
                <a:gd name="T66" fmla="*/ 412 w 876"/>
                <a:gd name="T67" fmla="*/ 22 h 1057"/>
                <a:gd name="T68" fmla="*/ 495 w 876"/>
                <a:gd name="T69" fmla="*/ 38 h 1057"/>
                <a:gd name="T70" fmla="*/ 647 w 876"/>
                <a:gd name="T71" fmla="*/ 12 h 1057"/>
                <a:gd name="T72" fmla="*/ 704 w 876"/>
                <a:gd name="T73" fmla="*/ 32 h 1057"/>
                <a:gd name="T74" fmla="*/ 784 w 876"/>
                <a:gd name="T75" fmla="*/ 54 h 1057"/>
                <a:gd name="T76" fmla="*/ 793 w 876"/>
                <a:gd name="T77" fmla="*/ 79 h 1057"/>
                <a:gd name="T78" fmla="*/ 840 w 876"/>
                <a:gd name="T79" fmla="*/ 69 h 1057"/>
                <a:gd name="T80" fmla="*/ 814 w 876"/>
                <a:gd name="T81" fmla="*/ 137 h 1057"/>
                <a:gd name="T82" fmla="*/ 777 w 876"/>
                <a:gd name="T83" fmla="*/ 262 h 1057"/>
                <a:gd name="T84" fmla="*/ 803 w 876"/>
                <a:gd name="T85" fmla="*/ 377 h 1057"/>
                <a:gd name="T86" fmla="*/ 709 w 876"/>
                <a:gd name="T87" fmla="*/ 570 h 1057"/>
                <a:gd name="T88" fmla="*/ 787 w 876"/>
                <a:gd name="T89" fmla="*/ 632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76" h="1057">
                  <a:moveTo>
                    <a:pt x="787" y="695"/>
                  </a:moveTo>
                  <a:cubicBezTo>
                    <a:pt x="840" y="731"/>
                    <a:pt x="840" y="731"/>
                    <a:pt x="840" y="731"/>
                  </a:cubicBezTo>
                  <a:cubicBezTo>
                    <a:pt x="840" y="820"/>
                    <a:pt x="840" y="820"/>
                    <a:pt x="840" y="820"/>
                  </a:cubicBezTo>
                  <a:cubicBezTo>
                    <a:pt x="819" y="846"/>
                    <a:pt x="819" y="846"/>
                    <a:pt x="819" y="846"/>
                  </a:cubicBezTo>
                  <a:cubicBezTo>
                    <a:pt x="819" y="888"/>
                    <a:pt x="819" y="888"/>
                    <a:pt x="819" y="888"/>
                  </a:cubicBezTo>
                  <a:cubicBezTo>
                    <a:pt x="840" y="914"/>
                    <a:pt x="840" y="914"/>
                    <a:pt x="840" y="914"/>
                  </a:cubicBezTo>
                  <a:cubicBezTo>
                    <a:pt x="829" y="1003"/>
                    <a:pt x="829" y="1003"/>
                    <a:pt x="829" y="1003"/>
                  </a:cubicBezTo>
                  <a:cubicBezTo>
                    <a:pt x="837" y="1041"/>
                    <a:pt x="837" y="1041"/>
                    <a:pt x="837" y="1041"/>
                  </a:cubicBezTo>
                  <a:cubicBezTo>
                    <a:pt x="803" y="1041"/>
                    <a:pt x="803" y="1041"/>
                    <a:pt x="803" y="1041"/>
                  </a:cubicBezTo>
                  <a:cubicBezTo>
                    <a:pt x="787" y="1021"/>
                    <a:pt x="787" y="1021"/>
                    <a:pt x="787" y="1021"/>
                  </a:cubicBezTo>
                  <a:cubicBezTo>
                    <a:pt x="779" y="1029"/>
                    <a:pt x="779" y="1029"/>
                    <a:pt x="779" y="1029"/>
                  </a:cubicBezTo>
                  <a:cubicBezTo>
                    <a:pt x="743" y="1029"/>
                    <a:pt x="743" y="1029"/>
                    <a:pt x="743" y="1029"/>
                  </a:cubicBezTo>
                  <a:cubicBezTo>
                    <a:pt x="743" y="1049"/>
                    <a:pt x="743" y="1049"/>
                    <a:pt x="743" y="1049"/>
                  </a:cubicBezTo>
                  <a:cubicBezTo>
                    <a:pt x="699" y="1045"/>
                    <a:pt x="699" y="1045"/>
                    <a:pt x="699" y="1045"/>
                  </a:cubicBezTo>
                  <a:cubicBezTo>
                    <a:pt x="671" y="1017"/>
                    <a:pt x="671" y="1017"/>
                    <a:pt x="671" y="1017"/>
                  </a:cubicBezTo>
                  <a:cubicBezTo>
                    <a:pt x="655" y="1025"/>
                    <a:pt x="655" y="1025"/>
                    <a:pt x="655" y="1025"/>
                  </a:cubicBezTo>
                  <a:cubicBezTo>
                    <a:pt x="611" y="1025"/>
                    <a:pt x="611" y="1025"/>
                    <a:pt x="611" y="1025"/>
                  </a:cubicBezTo>
                  <a:cubicBezTo>
                    <a:pt x="567" y="1001"/>
                    <a:pt x="567" y="1001"/>
                    <a:pt x="567" y="1001"/>
                  </a:cubicBezTo>
                  <a:cubicBezTo>
                    <a:pt x="551" y="993"/>
                    <a:pt x="551" y="993"/>
                    <a:pt x="551" y="993"/>
                  </a:cubicBezTo>
                  <a:cubicBezTo>
                    <a:pt x="547" y="1009"/>
                    <a:pt x="547" y="1009"/>
                    <a:pt x="547" y="1009"/>
                  </a:cubicBezTo>
                  <a:cubicBezTo>
                    <a:pt x="531" y="1005"/>
                    <a:pt x="531" y="1005"/>
                    <a:pt x="531" y="1005"/>
                  </a:cubicBezTo>
                  <a:cubicBezTo>
                    <a:pt x="531" y="957"/>
                    <a:pt x="531" y="957"/>
                    <a:pt x="531" y="957"/>
                  </a:cubicBezTo>
                  <a:cubicBezTo>
                    <a:pt x="495" y="953"/>
                    <a:pt x="495" y="953"/>
                    <a:pt x="495" y="953"/>
                  </a:cubicBezTo>
                  <a:cubicBezTo>
                    <a:pt x="483" y="961"/>
                    <a:pt x="483" y="961"/>
                    <a:pt x="483" y="961"/>
                  </a:cubicBezTo>
                  <a:cubicBezTo>
                    <a:pt x="479" y="985"/>
                    <a:pt x="479" y="985"/>
                    <a:pt x="479" y="985"/>
                  </a:cubicBezTo>
                  <a:cubicBezTo>
                    <a:pt x="447" y="985"/>
                    <a:pt x="447" y="985"/>
                    <a:pt x="447" y="985"/>
                  </a:cubicBezTo>
                  <a:cubicBezTo>
                    <a:pt x="431" y="965"/>
                    <a:pt x="431" y="965"/>
                    <a:pt x="431" y="965"/>
                  </a:cubicBezTo>
                  <a:cubicBezTo>
                    <a:pt x="431" y="965"/>
                    <a:pt x="431" y="965"/>
                    <a:pt x="431" y="965"/>
                  </a:cubicBezTo>
                  <a:cubicBezTo>
                    <a:pt x="403" y="961"/>
                    <a:pt x="403" y="961"/>
                    <a:pt x="403" y="961"/>
                  </a:cubicBezTo>
                  <a:cubicBezTo>
                    <a:pt x="403" y="961"/>
                    <a:pt x="383" y="989"/>
                    <a:pt x="379" y="989"/>
                  </a:cubicBezTo>
                  <a:cubicBezTo>
                    <a:pt x="351" y="989"/>
                    <a:pt x="351" y="989"/>
                    <a:pt x="351" y="989"/>
                  </a:cubicBezTo>
                  <a:cubicBezTo>
                    <a:pt x="323" y="1017"/>
                    <a:pt x="323" y="1017"/>
                    <a:pt x="323" y="1017"/>
                  </a:cubicBezTo>
                  <a:cubicBezTo>
                    <a:pt x="291" y="997"/>
                    <a:pt x="291" y="997"/>
                    <a:pt x="291" y="997"/>
                  </a:cubicBezTo>
                  <a:cubicBezTo>
                    <a:pt x="271" y="1029"/>
                    <a:pt x="271" y="1029"/>
                    <a:pt x="271" y="1029"/>
                  </a:cubicBezTo>
                  <a:cubicBezTo>
                    <a:pt x="139" y="1029"/>
                    <a:pt x="139" y="1029"/>
                    <a:pt x="139" y="1029"/>
                  </a:cubicBezTo>
                  <a:cubicBezTo>
                    <a:pt x="107" y="1057"/>
                    <a:pt x="107" y="1057"/>
                    <a:pt x="107" y="1057"/>
                  </a:cubicBezTo>
                  <a:cubicBezTo>
                    <a:pt x="104" y="1055"/>
                    <a:pt x="104" y="1055"/>
                    <a:pt x="104" y="1055"/>
                  </a:cubicBezTo>
                  <a:cubicBezTo>
                    <a:pt x="104" y="976"/>
                    <a:pt x="104" y="976"/>
                    <a:pt x="104" y="976"/>
                  </a:cubicBezTo>
                  <a:cubicBezTo>
                    <a:pt x="125" y="945"/>
                    <a:pt x="125" y="945"/>
                    <a:pt x="125" y="945"/>
                  </a:cubicBezTo>
                  <a:cubicBezTo>
                    <a:pt x="104" y="893"/>
                    <a:pt x="104" y="893"/>
                    <a:pt x="104" y="893"/>
                  </a:cubicBezTo>
                  <a:cubicBezTo>
                    <a:pt x="104" y="783"/>
                    <a:pt x="104" y="783"/>
                    <a:pt x="104" y="783"/>
                  </a:cubicBezTo>
                  <a:cubicBezTo>
                    <a:pt x="151" y="710"/>
                    <a:pt x="151" y="710"/>
                    <a:pt x="151" y="710"/>
                  </a:cubicBezTo>
                  <a:cubicBezTo>
                    <a:pt x="151" y="648"/>
                    <a:pt x="151" y="648"/>
                    <a:pt x="151" y="648"/>
                  </a:cubicBezTo>
                  <a:cubicBezTo>
                    <a:pt x="182" y="606"/>
                    <a:pt x="182" y="606"/>
                    <a:pt x="182" y="606"/>
                  </a:cubicBezTo>
                  <a:cubicBezTo>
                    <a:pt x="261" y="549"/>
                    <a:pt x="261" y="549"/>
                    <a:pt x="261" y="549"/>
                  </a:cubicBezTo>
                  <a:cubicBezTo>
                    <a:pt x="292" y="455"/>
                    <a:pt x="292" y="455"/>
                    <a:pt x="292" y="455"/>
                  </a:cubicBezTo>
                  <a:cubicBezTo>
                    <a:pt x="276" y="408"/>
                    <a:pt x="276" y="408"/>
                    <a:pt x="276" y="408"/>
                  </a:cubicBezTo>
                  <a:cubicBezTo>
                    <a:pt x="282" y="241"/>
                    <a:pt x="282" y="241"/>
                    <a:pt x="282" y="241"/>
                  </a:cubicBezTo>
                  <a:cubicBezTo>
                    <a:pt x="355" y="168"/>
                    <a:pt x="355" y="168"/>
                    <a:pt x="355" y="168"/>
                  </a:cubicBezTo>
                  <a:cubicBezTo>
                    <a:pt x="313" y="121"/>
                    <a:pt x="313" y="121"/>
                    <a:pt x="313" y="121"/>
                  </a:cubicBezTo>
                  <a:cubicBezTo>
                    <a:pt x="297" y="152"/>
                    <a:pt x="297" y="152"/>
                    <a:pt x="297" y="152"/>
                  </a:cubicBezTo>
                  <a:cubicBezTo>
                    <a:pt x="266" y="158"/>
                    <a:pt x="266" y="158"/>
                    <a:pt x="266" y="158"/>
                  </a:cubicBezTo>
                  <a:cubicBezTo>
                    <a:pt x="229" y="121"/>
                    <a:pt x="229" y="121"/>
                    <a:pt x="229" y="121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15" y="142"/>
                    <a:pt x="115" y="142"/>
                    <a:pt x="115" y="142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254" y="59"/>
                    <a:pt x="254" y="59"/>
                    <a:pt x="254" y="59"/>
                  </a:cubicBezTo>
                  <a:cubicBezTo>
                    <a:pt x="255" y="59"/>
                    <a:pt x="255" y="59"/>
                    <a:pt x="255" y="59"/>
                  </a:cubicBezTo>
                  <a:cubicBezTo>
                    <a:pt x="275" y="30"/>
                    <a:pt x="275" y="30"/>
                    <a:pt x="275" y="30"/>
                  </a:cubicBezTo>
                  <a:cubicBezTo>
                    <a:pt x="275" y="30"/>
                    <a:pt x="275" y="30"/>
                    <a:pt x="275" y="30"/>
                  </a:cubicBezTo>
                  <a:cubicBezTo>
                    <a:pt x="313" y="22"/>
                    <a:pt x="313" y="22"/>
                    <a:pt x="313" y="22"/>
                  </a:cubicBezTo>
                  <a:cubicBezTo>
                    <a:pt x="375" y="48"/>
                    <a:pt x="375" y="48"/>
                    <a:pt x="375" y="48"/>
                  </a:cubicBezTo>
                  <a:cubicBezTo>
                    <a:pt x="412" y="22"/>
                    <a:pt x="412" y="22"/>
                    <a:pt x="412" y="22"/>
                  </a:cubicBezTo>
                  <a:cubicBezTo>
                    <a:pt x="443" y="12"/>
                    <a:pt x="443" y="12"/>
                    <a:pt x="443" y="12"/>
                  </a:cubicBezTo>
                  <a:cubicBezTo>
                    <a:pt x="495" y="38"/>
                    <a:pt x="495" y="38"/>
                    <a:pt x="495" y="38"/>
                  </a:cubicBezTo>
                  <a:cubicBezTo>
                    <a:pt x="605" y="38"/>
                    <a:pt x="605" y="38"/>
                    <a:pt x="605" y="38"/>
                  </a:cubicBezTo>
                  <a:cubicBezTo>
                    <a:pt x="647" y="12"/>
                    <a:pt x="647" y="12"/>
                    <a:pt x="647" y="12"/>
                  </a:cubicBezTo>
                  <a:cubicBezTo>
                    <a:pt x="683" y="12"/>
                    <a:pt x="683" y="12"/>
                    <a:pt x="683" y="12"/>
                  </a:cubicBezTo>
                  <a:cubicBezTo>
                    <a:pt x="704" y="32"/>
                    <a:pt x="704" y="32"/>
                    <a:pt x="704" y="32"/>
                  </a:cubicBezTo>
                  <a:cubicBezTo>
                    <a:pt x="751" y="64"/>
                    <a:pt x="751" y="64"/>
                    <a:pt x="751" y="64"/>
                  </a:cubicBezTo>
                  <a:cubicBezTo>
                    <a:pt x="784" y="54"/>
                    <a:pt x="784" y="54"/>
                    <a:pt x="784" y="54"/>
                  </a:cubicBezTo>
                  <a:cubicBezTo>
                    <a:pt x="782" y="59"/>
                    <a:pt x="782" y="59"/>
                    <a:pt x="782" y="59"/>
                  </a:cubicBezTo>
                  <a:cubicBezTo>
                    <a:pt x="793" y="79"/>
                    <a:pt x="793" y="79"/>
                    <a:pt x="793" y="79"/>
                  </a:cubicBezTo>
                  <a:cubicBezTo>
                    <a:pt x="808" y="69"/>
                    <a:pt x="808" y="69"/>
                    <a:pt x="808" y="69"/>
                  </a:cubicBezTo>
                  <a:cubicBezTo>
                    <a:pt x="840" y="69"/>
                    <a:pt x="840" y="69"/>
                    <a:pt x="840" y="69"/>
                  </a:cubicBezTo>
                  <a:cubicBezTo>
                    <a:pt x="850" y="69"/>
                    <a:pt x="876" y="105"/>
                    <a:pt x="876" y="105"/>
                  </a:cubicBezTo>
                  <a:cubicBezTo>
                    <a:pt x="814" y="137"/>
                    <a:pt x="814" y="137"/>
                    <a:pt x="814" y="137"/>
                  </a:cubicBezTo>
                  <a:cubicBezTo>
                    <a:pt x="767" y="231"/>
                    <a:pt x="767" y="231"/>
                    <a:pt x="767" y="231"/>
                  </a:cubicBezTo>
                  <a:cubicBezTo>
                    <a:pt x="777" y="262"/>
                    <a:pt x="777" y="262"/>
                    <a:pt x="777" y="262"/>
                  </a:cubicBezTo>
                  <a:cubicBezTo>
                    <a:pt x="782" y="335"/>
                    <a:pt x="782" y="335"/>
                    <a:pt x="782" y="335"/>
                  </a:cubicBezTo>
                  <a:cubicBezTo>
                    <a:pt x="803" y="377"/>
                    <a:pt x="803" y="377"/>
                    <a:pt x="803" y="377"/>
                  </a:cubicBezTo>
                  <a:cubicBezTo>
                    <a:pt x="767" y="481"/>
                    <a:pt x="767" y="481"/>
                    <a:pt x="767" y="481"/>
                  </a:cubicBezTo>
                  <a:cubicBezTo>
                    <a:pt x="709" y="570"/>
                    <a:pt x="709" y="570"/>
                    <a:pt x="709" y="570"/>
                  </a:cubicBezTo>
                  <a:cubicBezTo>
                    <a:pt x="709" y="601"/>
                    <a:pt x="709" y="601"/>
                    <a:pt x="709" y="601"/>
                  </a:cubicBezTo>
                  <a:cubicBezTo>
                    <a:pt x="787" y="632"/>
                    <a:pt x="787" y="632"/>
                    <a:pt x="787" y="632"/>
                  </a:cubicBezTo>
                  <a:lnTo>
                    <a:pt x="787" y="69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6" name="สกลนคร">
              <a:extLst>
                <a:ext uri="{FF2B5EF4-FFF2-40B4-BE49-F238E27FC236}">
                  <a16:creationId xmlns:a16="http://schemas.microsoft.com/office/drawing/2014/main" id="{4434ED67-8CC2-4DD4-B7B2-E8099136C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722" y="1904157"/>
              <a:ext cx="422466" cy="488304"/>
            </a:xfrm>
            <a:custGeom>
              <a:avLst/>
              <a:gdLst>
                <a:gd name="T0" fmla="*/ 991 w 1032"/>
                <a:gd name="T1" fmla="*/ 840 h 1200"/>
                <a:gd name="T2" fmla="*/ 980 w 1032"/>
                <a:gd name="T3" fmla="*/ 897 h 1200"/>
                <a:gd name="T4" fmla="*/ 996 w 1032"/>
                <a:gd name="T5" fmla="*/ 960 h 1200"/>
                <a:gd name="T6" fmla="*/ 975 w 1032"/>
                <a:gd name="T7" fmla="*/ 995 h 1200"/>
                <a:gd name="T8" fmla="*/ 928 w 1032"/>
                <a:gd name="T9" fmla="*/ 1049 h 1200"/>
                <a:gd name="T10" fmla="*/ 871 w 1032"/>
                <a:gd name="T11" fmla="*/ 1095 h 1200"/>
                <a:gd name="T12" fmla="*/ 793 w 1032"/>
                <a:gd name="T13" fmla="*/ 1101 h 1200"/>
                <a:gd name="T14" fmla="*/ 756 w 1032"/>
                <a:gd name="T15" fmla="*/ 1106 h 1200"/>
                <a:gd name="T16" fmla="*/ 725 w 1032"/>
                <a:gd name="T17" fmla="*/ 1163 h 1200"/>
                <a:gd name="T18" fmla="*/ 667 w 1032"/>
                <a:gd name="T19" fmla="*/ 1132 h 1200"/>
                <a:gd name="T20" fmla="*/ 615 w 1032"/>
                <a:gd name="T21" fmla="*/ 1200 h 1200"/>
                <a:gd name="T22" fmla="*/ 506 w 1032"/>
                <a:gd name="T23" fmla="*/ 1116 h 1200"/>
                <a:gd name="T24" fmla="*/ 464 w 1032"/>
                <a:gd name="T25" fmla="*/ 1043 h 1200"/>
                <a:gd name="T26" fmla="*/ 412 w 1032"/>
                <a:gd name="T27" fmla="*/ 1012 h 1200"/>
                <a:gd name="T28" fmla="*/ 396 w 1032"/>
                <a:gd name="T29" fmla="*/ 965 h 1200"/>
                <a:gd name="T30" fmla="*/ 347 w 1032"/>
                <a:gd name="T31" fmla="*/ 968 h 1200"/>
                <a:gd name="T32" fmla="*/ 360 w 1032"/>
                <a:gd name="T33" fmla="*/ 897 h 1200"/>
                <a:gd name="T34" fmla="*/ 297 w 1032"/>
                <a:gd name="T35" fmla="*/ 829 h 1200"/>
                <a:gd name="T36" fmla="*/ 182 w 1032"/>
                <a:gd name="T37" fmla="*/ 777 h 1200"/>
                <a:gd name="T38" fmla="*/ 99 w 1032"/>
                <a:gd name="T39" fmla="*/ 772 h 1200"/>
                <a:gd name="T40" fmla="*/ 89 w 1032"/>
                <a:gd name="T41" fmla="*/ 766 h 1200"/>
                <a:gd name="T42" fmla="*/ 21 w 1032"/>
                <a:gd name="T43" fmla="*/ 746 h 1200"/>
                <a:gd name="T44" fmla="*/ 26 w 1032"/>
                <a:gd name="T45" fmla="*/ 647 h 1200"/>
                <a:gd name="T46" fmla="*/ 15 w 1032"/>
                <a:gd name="T47" fmla="*/ 590 h 1200"/>
                <a:gd name="T48" fmla="*/ 88 w 1032"/>
                <a:gd name="T49" fmla="*/ 454 h 1200"/>
                <a:gd name="T50" fmla="*/ 135 w 1032"/>
                <a:gd name="T51" fmla="*/ 423 h 1200"/>
                <a:gd name="T52" fmla="*/ 99 w 1032"/>
                <a:gd name="T53" fmla="*/ 266 h 1200"/>
                <a:gd name="T54" fmla="*/ 131 w 1032"/>
                <a:gd name="T55" fmla="*/ 200 h 1200"/>
                <a:gd name="T56" fmla="*/ 120 w 1032"/>
                <a:gd name="T57" fmla="*/ 89 h 1200"/>
                <a:gd name="T58" fmla="*/ 161 w 1032"/>
                <a:gd name="T59" fmla="*/ 94 h 1200"/>
                <a:gd name="T60" fmla="*/ 214 w 1032"/>
                <a:gd name="T61" fmla="*/ 68 h 1200"/>
                <a:gd name="T62" fmla="*/ 234 w 1032"/>
                <a:gd name="T63" fmla="*/ 0 h 1200"/>
                <a:gd name="T64" fmla="*/ 323 w 1032"/>
                <a:gd name="T65" fmla="*/ 89 h 1200"/>
                <a:gd name="T66" fmla="*/ 365 w 1032"/>
                <a:gd name="T67" fmla="*/ 115 h 1200"/>
                <a:gd name="T68" fmla="*/ 430 w 1032"/>
                <a:gd name="T69" fmla="*/ 148 h 1200"/>
                <a:gd name="T70" fmla="*/ 527 w 1032"/>
                <a:gd name="T71" fmla="*/ 172 h 1200"/>
                <a:gd name="T72" fmla="*/ 584 w 1032"/>
                <a:gd name="T73" fmla="*/ 256 h 1200"/>
                <a:gd name="T74" fmla="*/ 648 w 1032"/>
                <a:gd name="T75" fmla="*/ 253 h 1200"/>
                <a:gd name="T76" fmla="*/ 719 w 1032"/>
                <a:gd name="T77" fmla="*/ 329 h 1200"/>
                <a:gd name="T78" fmla="*/ 714 w 1032"/>
                <a:gd name="T79" fmla="*/ 391 h 1200"/>
                <a:gd name="T80" fmla="*/ 688 w 1032"/>
                <a:gd name="T81" fmla="*/ 428 h 1200"/>
                <a:gd name="T82" fmla="*/ 683 w 1032"/>
                <a:gd name="T83" fmla="*/ 480 h 1200"/>
                <a:gd name="T84" fmla="*/ 667 w 1032"/>
                <a:gd name="T85" fmla="*/ 548 h 1200"/>
                <a:gd name="T86" fmla="*/ 735 w 1032"/>
                <a:gd name="T87" fmla="*/ 621 h 1200"/>
                <a:gd name="T88" fmla="*/ 787 w 1032"/>
                <a:gd name="T89" fmla="*/ 626 h 1200"/>
                <a:gd name="T90" fmla="*/ 845 w 1032"/>
                <a:gd name="T91" fmla="*/ 610 h 1200"/>
                <a:gd name="T92" fmla="*/ 1027 w 1032"/>
                <a:gd name="T93" fmla="*/ 600 h 1200"/>
                <a:gd name="T94" fmla="*/ 1027 w 1032"/>
                <a:gd name="T95" fmla="*/ 673 h 1200"/>
                <a:gd name="T96" fmla="*/ 1032 w 1032"/>
                <a:gd name="T97" fmla="*/ 751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2" h="1200">
                  <a:moveTo>
                    <a:pt x="1032" y="798"/>
                  </a:moveTo>
                  <a:cubicBezTo>
                    <a:pt x="991" y="840"/>
                    <a:pt x="991" y="840"/>
                    <a:pt x="991" y="840"/>
                  </a:cubicBezTo>
                  <a:cubicBezTo>
                    <a:pt x="1012" y="871"/>
                    <a:pt x="1012" y="871"/>
                    <a:pt x="1012" y="871"/>
                  </a:cubicBezTo>
                  <a:cubicBezTo>
                    <a:pt x="980" y="897"/>
                    <a:pt x="980" y="897"/>
                    <a:pt x="980" y="897"/>
                  </a:cubicBezTo>
                  <a:cubicBezTo>
                    <a:pt x="965" y="934"/>
                    <a:pt x="965" y="934"/>
                    <a:pt x="965" y="934"/>
                  </a:cubicBezTo>
                  <a:cubicBezTo>
                    <a:pt x="996" y="960"/>
                    <a:pt x="996" y="960"/>
                    <a:pt x="996" y="960"/>
                  </a:cubicBezTo>
                  <a:cubicBezTo>
                    <a:pt x="991" y="986"/>
                    <a:pt x="991" y="986"/>
                    <a:pt x="991" y="986"/>
                  </a:cubicBezTo>
                  <a:cubicBezTo>
                    <a:pt x="975" y="995"/>
                    <a:pt x="975" y="995"/>
                    <a:pt x="975" y="995"/>
                  </a:cubicBezTo>
                  <a:cubicBezTo>
                    <a:pt x="933" y="1017"/>
                    <a:pt x="933" y="1017"/>
                    <a:pt x="933" y="1017"/>
                  </a:cubicBezTo>
                  <a:cubicBezTo>
                    <a:pt x="928" y="1049"/>
                    <a:pt x="928" y="1049"/>
                    <a:pt x="928" y="1049"/>
                  </a:cubicBezTo>
                  <a:cubicBezTo>
                    <a:pt x="876" y="1085"/>
                    <a:pt x="876" y="1085"/>
                    <a:pt x="876" y="1085"/>
                  </a:cubicBezTo>
                  <a:cubicBezTo>
                    <a:pt x="871" y="1095"/>
                    <a:pt x="871" y="1095"/>
                    <a:pt x="871" y="1095"/>
                  </a:cubicBezTo>
                  <a:cubicBezTo>
                    <a:pt x="813" y="1106"/>
                    <a:pt x="813" y="1106"/>
                    <a:pt x="813" y="1106"/>
                  </a:cubicBezTo>
                  <a:cubicBezTo>
                    <a:pt x="793" y="1101"/>
                    <a:pt x="793" y="1101"/>
                    <a:pt x="793" y="1101"/>
                  </a:cubicBezTo>
                  <a:cubicBezTo>
                    <a:pt x="766" y="1095"/>
                    <a:pt x="766" y="1095"/>
                    <a:pt x="766" y="1095"/>
                  </a:cubicBezTo>
                  <a:cubicBezTo>
                    <a:pt x="756" y="1106"/>
                    <a:pt x="756" y="1106"/>
                    <a:pt x="756" y="1106"/>
                  </a:cubicBezTo>
                  <a:cubicBezTo>
                    <a:pt x="761" y="1137"/>
                    <a:pt x="761" y="1137"/>
                    <a:pt x="761" y="1137"/>
                  </a:cubicBezTo>
                  <a:cubicBezTo>
                    <a:pt x="725" y="1163"/>
                    <a:pt x="725" y="1163"/>
                    <a:pt x="725" y="1163"/>
                  </a:cubicBezTo>
                  <a:cubicBezTo>
                    <a:pt x="699" y="1132"/>
                    <a:pt x="699" y="1132"/>
                    <a:pt x="699" y="1132"/>
                  </a:cubicBezTo>
                  <a:cubicBezTo>
                    <a:pt x="667" y="1132"/>
                    <a:pt x="667" y="1132"/>
                    <a:pt x="667" y="1132"/>
                  </a:cubicBezTo>
                  <a:cubicBezTo>
                    <a:pt x="615" y="1163"/>
                    <a:pt x="615" y="1163"/>
                    <a:pt x="615" y="1163"/>
                  </a:cubicBezTo>
                  <a:cubicBezTo>
                    <a:pt x="615" y="1200"/>
                    <a:pt x="615" y="1200"/>
                    <a:pt x="615" y="1200"/>
                  </a:cubicBezTo>
                  <a:cubicBezTo>
                    <a:pt x="516" y="1142"/>
                    <a:pt x="516" y="1142"/>
                    <a:pt x="516" y="1142"/>
                  </a:cubicBezTo>
                  <a:cubicBezTo>
                    <a:pt x="506" y="1116"/>
                    <a:pt x="506" y="1116"/>
                    <a:pt x="506" y="1116"/>
                  </a:cubicBezTo>
                  <a:cubicBezTo>
                    <a:pt x="469" y="1111"/>
                    <a:pt x="469" y="1111"/>
                    <a:pt x="469" y="1111"/>
                  </a:cubicBezTo>
                  <a:cubicBezTo>
                    <a:pt x="464" y="1043"/>
                    <a:pt x="464" y="1043"/>
                    <a:pt x="464" y="1043"/>
                  </a:cubicBezTo>
                  <a:cubicBezTo>
                    <a:pt x="433" y="1012"/>
                    <a:pt x="433" y="1012"/>
                    <a:pt x="433" y="1012"/>
                  </a:cubicBezTo>
                  <a:cubicBezTo>
                    <a:pt x="412" y="1012"/>
                    <a:pt x="412" y="1012"/>
                    <a:pt x="412" y="1012"/>
                  </a:cubicBezTo>
                  <a:cubicBezTo>
                    <a:pt x="407" y="986"/>
                    <a:pt x="407" y="986"/>
                    <a:pt x="407" y="986"/>
                  </a:cubicBezTo>
                  <a:cubicBezTo>
                    <a:pt x="396" y="965"/>
                    <a:pt x="396" y="965"/>
                    <a:pt x="396" y="965"/>
                  </a:cubicBezTo>
                  <a:cubicBezTo>
                    <a:pt x="349" y="976"/>
                    <a:pt x="349" y="976"/>
                    <a:pt x="349" y="976"/>
                  </a:cubicBezTo>
                  <a:cubicBezTo>
                    <a:pt x="347" y="968"/>
                    <a:pt x="347" y="968"/>
                    <a:pt x="347" y="968"/>
                  </a:cubicBezTo>
                  <a:cubicBezTo>
                    <a:pt x="349" y="970"/>
                    <a:pt x="349" y="970"/>
                    <a:pt x="349" y="970"/>
                  </a:cubicBezTo>
                  <a:cubicBezTo>
                    <a:pt x="360" y="897"/>
                    <a:pt x="360" y="897"/>
                    <a:pt x="360" y="897"/>
                  </a:cubicBezTo>
                  <a:cubicBezTo>
                    <a:pt x="334" y="887"/>
                    <a:pt x="334" y="887"/>
                    <a:pt x="334" y="887"/>
                  </a:cubicBezTo>
                  <a:cubicBezTo>
                    <a:pt x="297" y="829"/>
                    <a:pt x="297" y="829"/>
                    <a:pt x="297" y="829"/>
                  </a:cubicBezTo>
                  <a:cubicBezTo>
                    <a:pt x="261" y="835"/>
                    <a:pt x="261" y="835"/>
                    <a:pt x="261" y="835"/>
                  </a:cubicBezTo>
                  <a:cubicBezTo>
                    <a:pt x="182" y="777"/>
                    <a:pt x="182" y="777"/>
                    <a:pt x="182" y="777"/>
                  </a:cubicBezTo>
                  <a:cubicBezTo>
                    <a:pt x="161" y="793"/>
                    <a:pt x="161" y="793"/>
                    <a:pt x="161" y="793"/>
                  </a:cubicBezTo>
                  <a:cubicBezTo>
                    <a:pt x="99" y="772"/>
                    <a:pt x="99" y="772"/>
                    <a:pt x="99" y="772"/>
                  </a:cubicBezTo>
                  <a:cubicBezTo>
                    <a:pt x="89" y="766"/>
                    <a:pt x="89" y="766"/>
                    <a:pt x="89" y="766"/>
                  </a:cubicBezTo>
                  <a:cubicBezTo>
                    <a:pt x="89" y="766"/>
                    <a:pt x="89" y="766"/>
                    <a:pt x="89" y="766"/>
                  </a:cubicBezTo>
                  <a:cubicBezTo>
                    <a:pt x="68" y="751"/>
                    <a:pt x="68" y="751"/>
                    <a:pt x="68" y="751"/>
                  </a:cubicBezTo>
                  <a:cubicBezTo>
                    <a:pt x="21" y="746"/>
                    <a:pt x="21" y="746"/>
                    <a:pt x="21" y="746"/>
                  </a:cubicBezTo>
                  <a:cubicBezTo>
                    <a:pt x="0" y="710"/>
                    <a:pt x="0" y="710"/>
                    <a:pt x="0" y="710"/>
                  </a:cubicBezTo>
                  <a:cubicBezTo>
                    <a:pt x="26" y="647"/>
                    <a:pt x="26" y="647"/>
                    <a:pt x="26" y="647"/>
                  </a:cubicBezTo>
                  <a:cubicBezTo>
                    <a:pt x="36" y="626"/>
                    <a:pt x="36" y="626"/>
                    <a:pt x="36" y="626"/>
                  </a:cubicBezTo>
                  <a:cubicBezTo>
                    <a:pt x="15" y="590"/>
                    <a:pt x="15" y="590"/>
                    <a:pt x="15" y="590"/>
                  </a:cubicBezTo>
                  <a:cubicBezTo>
                    <a:pt x="26" y="522"/>
                    <a:pt x="26" y="522"/>
                    <a:pt x="26" y="522"/>
                  </a:cubicBezTo>
                  <a:cubicBezTo>
                    <a:pt x="88" y="454"/>
                    <a:pt x="88" y="454"/>
                    <a:pt x="88" y="454"/>
                  </a:cubicBezTo>
                  <a:cubicBezTo>
                    <a:pt x="125" y="449"/>
                    <a:pt x="125" y="449"/>
                    <a:pt x="125" y="449"/>
                  </a:cubicBezTo>
                  <a:cubicBezTo>
                    <a:pt x="135" y="423"/>
                    <a:pt x="135" y="423"/>
                    <a:pt x="135" y="423"/>
                  </a:cubicBezTo>
                  <a:cubicBezTo>
                    <a:pt x="135" y="318"/>
                    <a:pt x="135" y="318"/>
                    <a:pt x="135" y="318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122" y="218"/>
                    <a:pt x="122" y="218"/>
                    <a:pt x="122" y="218"/>
                  </a:cubicBezTo>
                  <a:cubicBezTo>
                    <a:pt x="131" y="200"/>
                    <a:pt x="131" y="200"/>
                    <a:pt x="131" y="200"/>
                  </a:cubicBezTo>
                  <a:cubicBezTo>
                    <a:pt x="133" y="192"/>
                    <a:pt x="135" y="185"/>
                    <a:pt x="135" y="183"/>
                  </a:cubicBezTo>
                  <a:cubicBezTo>
                    <a:pt x="135" y="178"/>
                    <a:pt x="120" y="89"/>
                    <a:pt x="120" y="89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77" y="68"/>
                    <a:pt x="177" y="68"/>
                    <a:pt x="177" y="68"/>
                  </a:cubicBezTo>
                  <a:cubicBezTo>
                    <a:pt x="214" y="68"/>
                    <a:pt x="214" y="68"/>
                    <a:pt x="214" y="68"/>
                  </a:cubicBezTo>
                  <a:cubicBezTo>
                    <a:pt x="208" y="11"/>
                    <a:pt x="208" y="11"/>
                    <a:pt x="208" y="11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313" y="47"/>
                    <a:pt x="313" y="47"/>
                    <a:pt x="313" y="47"/>
                  </a:cubicBezTo>
                  <a:cubicBezTo>
                    <a:pt x="323" y="89"/>
                    <a:pt x="323" y="89"/>
                    <a:pt x="323" y="89"/>
                  </a:cubicBezTo>
                  <a:cubicBezTo>
                    <a:pt x="354" y="99"/>
                    <a:pt x="354" y="99"/>
                    <a:pt x="354" y="99"/>
                  </a:cubicBezTo>
                  <a:cubicBezTo>
                    <a:pt x="365" y="115"/>
                    <a:pt x="365" y="115"/>
                    <a:pt x="365" y="115"/>
                  </a:cubicBezTo>
                  <a:cubicBezTo>
                    <a:pt x="412" y="120"/>
                    <a:pt x="412" y="120"/>
                    <a:pt x="412" y="120"/>
                  </a:cubicBezTo>
                  <a:cubicBezTo>
                    <a:pt x="430" y="148"/>
                    <a:pt x="430" y="148"/>
                    <a:pt x="430" y="148"/>
                  </a:cubicBezTo>
                  <a:cubicBezTo>
                    <a:pt x="464" y="198"/>
                    <a:pt x="464" y="198"/>
                    <a:pt x="464" y="198"/>
                  </a:cubicBezTo>
                  <a:cubicBezTo>
                    <a:pt x="527" y="172"/>
                    <a:pt x="527" y="172"/>
                    <a:pt x="527" y="172"/>
                  </a:cubicBezTo>
                  <a:cubicBezTo>
                    <a:pt x="568" y="204"/>
                    <a:pt x="568" y="204"/>
                    <a:pt x="568" y="204"/>
                  </a:cubicBezTo>
                  <a:cubicBezTo>
                    <a:pt x="584" y="256"/>
                    <a:pt x="584" y="256"/>
                    <a:pt x="584" y="256"/>
                  </a:cubicBezTo>
                  <a:cubicBezTo>
                    <a:pt x="631" y="277"/>
                    <a:pt x="631" y="277"/>
                    <a:pt x="631" y="277"/>
                  </a:cubicBezTo>
                  <a:cubicBezTo>
                    <a:pt x="648" y="253"/>
                    <a:pt x="648" y="253"/>
                    <a:pt x="648" y="253"/>
                  </a:cubicBezTo>
                  <a:cubicBezTo>
                    <a:pt x="693" y="282"/>
                    <a:pt x="693" y="282"/>
                    <a:pt x="693" y="282"/>
                  </a:cubicBezTo>
                  <a:cubicBezTo>
                    <a:pt x="719" y="329"/>
                    <a:pt x="719" y="329"/>
                    <a:pt x="719" y="329"/>
                  </a:cubicBezTo>
                  <a:cubicBezTo>
                    <a:pt x="719" y="371"/>
                    <a:pt x="719" y="371"/>
                    <a:pt x="719" y="371"/>
                  </a:cubicBezTo>
                  <a:cubicBezTo>
                    <a:pt x="714" y="391"/>
                    <a:pt x="714" y="391"/>
                    <a:pt x="714" y="391"/>
                  </a:cubicBezTo>
                  <a:cubicBezTo>
                    <a:pt x="688" y="391"/>
                    <a:pt x="688" y="391"/>
                    <a:pt x="688" y="391"/>
                  </a:cubicBezTo>
                  <a:cubicBezTo>
                    <a:pt x="688" y="428"/>
                    <a:pt x="688" y="428"/>
                    <a:pt x="688" y="428"/>
                  </a:cubicBezTo>
                  <a:cubicBezTo>
                    <a:pt x="704" y="464"/>
                    <a:pt x="704" y="464"/>
                    <a:pt x="704" y="464"/>
                  </a:cubicBezTo>
                  <a:cubicBezTo>
                    <a:pt x="683" y="480"/>
                    <a:pt x="683" y="480"/>
                    <a:pt x="683" y="480"/>
                  </a:cubicBezTo>
                  <a:cubicBezTo>
                    <a:pt x="683" y="517"/>
                    <a:pt x="683" y="517"/>
                    <a:pt x="683" y="517"/>
                  </a:cubicBezTo>
                  <a:cubicBezTo>
                    <a:pt x="667" y="548"/>
                    <a:pt x="667" y="548"/>
                    <a:pt x="667" y="548"/>
                  </a:cubicBezTo>
                  <a:cubicBezTo>
                    <a:pt x="704" y="626"/>
                    <a:pt x="704" y="626"/>
                    <a:pt x="704" y="626"/>
                  </a:cubicBezTo>
                  <a:cubicBezTo>
                    <a:pt x="735" y="621"/>
                    <a:pt x="735" y="621"/>
                    <a:pt x="735" y="621"/>
                  </a:cubicBezTo>
                  <a:cubicBezTo>
                    <a:pt x="761" y="631"/>
                    <a:pt x="761" y="631"/>
                    <a:pt x="761" y="631"/>
                  </a:cubicBezTo>
                  <a:cubicBezTo>
                    <a:pt x="787" y="626"/>
                    <a:pt x="787" y="626"/>
                    <a:pt x="787" y="626"/>
                  </a:cubicBezTo>
                  <a:cubicBezTo>
                    <a:pt x="808" y="595"/>
                    <a:pt x="808" y="595"/>
                    <a:pt x="808" y="595"/>
                  </a:cubicBezTo>
                  <a:cubicBezTo>
                    <a:pt x="808" y="595"/>
                    <a:pt x="834" y="610"/>
                    <a:pt x="845" y="610"/>
                  </a:cubicBezTo>
                  <a:cubicBezTo>
                    <a:pt x="855" y="610"/>
                    <a:pt x="902" y="595"/>
                    <a:pt x="902" y="595"/>
                  </a:cubicBezTo>
                  <a:cubicBezTo>
                    <a:pt x="1027" y="600"/>
                    <a:pt x="1027" y="600"/>
                    <a:pt x="1027" y="600"/>
                  </a:cubicBezTo>
                  <a:cubicBezTo>
                    <a:pt x="1012" y="647"/>
                    <a:pt x="1012" y="647"/>
                    <a:pt x="1012" y="647"/>
                  </a:cubicBezTo>
                  <a:cubicBezTo>
                    <a:pt x="1027" y="673"/>
                    <a:pt x="1027" y="673"/>
                    <a:pt x="1027" y="673"/>
                  </a:cubicBezTo>
                  <a:cubicBezTo>
                    <a:pt x="1012" y="730"/>
                    <a:pt x="1012" y="730"/>
                    <a:pt x="1012" y="730"/>
                  </a:cubicBezTo>
                  <a:cubicBezTo>
                    <a:pt x="1032" y="751"/>
                    <a:pt x="1032" y="751"/>
                    <a:pt x="1032" y="751"/>
                  </a:cubicBezTo>
                  <a:lnTo>
                    <a:pt x="1032" y="79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7" name="เลย">
              <a:extLst>
                <a:ext uri="{FF2B5EF4-FFF2-40B4-BE49-F238E27FC236}">
                  <a16:creationId xmlns:a16="http://schemas.microsoft.com/office/drawing/2014/main" id="{B0CDD930-985F-496A-8DF6-5E2A0A27B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701" y="1847463"/>
              <a:ext cx="477331" cy="554143"/>
            </a:xfrm>
            <a:custGeom>
              <a:avLst/>
              <a:gdLst>
                <a:gd name="T0" fmla="*/ 1023 w 1169"/>
                <a:gd name="T1" fmla="*/ 1272 h 1356"/>
                <a:gd name="T2" fmla="*/ 935 w 1169"/>
                <a:gd name="T3" fmla="*/ 1299 h 1356"/>
                <a:gd name="T4" fmla="*/ 922 w 1169"/>
                <a:gd name="T5" fmla="*/ 1306 h 1356"/>
                <a:gd name="T6" fmla="*/ 908 w 1169"/>
                <a:gd name="T7" fmla="*/ 1314 h 1356"/>
                <a:gd name="T8" fmla="*/ 893 w 1169"/>
                <a:gd name="T9" fmla="*/ 1322 h 1356"/>
                <a:gd name="T10" fmla="*/ 887 w 1169"/>
                <a:gd name="T11" fmla="*/ 1325 h 1356"/>
                <a:gd name="T12" fmla="*/ 843 w 1169"/>
                <a:gd name="T13" fmla="*/ 1345 h 1356"/>
                <a:gd name="T14" fmla="*/ 772 w 1169"/>
                <a:gd name="T15" fmla="*/ 1293 h 1356"/>
                <a:gd name="T16" fmla="*/ 751 w 1169"/>
                <a:gd name="T17" fmla="*/ 1204 h 1356"/>
                <a:gd name="T18" fmla="*/ 731 w 1169"/>
                <a:gd name="T19" fmla="*/ 1126 h 1356"/>
                <a:gd name="T20" fmla="*/ 684 w 1169"/>
                <a:gd name="T21" fmla="*/ 1131 h 1356"/>
                <a:gd name="T22" fmla="*/ 605 w 1169"/>
                <a:gd name="T23" fmla="*/ 1079 h 1356"/>
                <a:gd name="T24" fmla="*/ 543 w 1169"/>
                <a:gd name="T25" fmla="*/ 991 h 1356"/>
                <a:gd name="T26" fmla="*/ 386 w 1169"/>
                <a:gd name="T27" fmla="*/ 1037 h 1356"/>
                <a:gd name="T28" fmla="*/ 329 w 1169"/>
                <a:gd name="T29" fmla="*/ 1058 h 1356"/>
                <a:gd name="T30" fmla="*/ 204 w 1169"/>
                <a:gd name="T31" fmla="*/ 1225 h 1356"/>
                <a:gd name="T32" fmla="*/ 193 w 1169"/>
                <a:gd name="T33" fmla="*/ 1027 h 1356"/>
                <a:gd name="T34" fmla="*/ 230 w 1169"/>
                <a:gd name="T35" fmla="*/ 938 h 1356"/>
                <a:gd name="T36" fmla="*/ 219 w 1169"/>
                <a:gd name="T37" fmla="*/ 865 h 1356"/>
                <a:gd name="T38" fmla="*/ 68 w 1169"/>
                <a:gd name="T39" fmla="*/ 813 h 1356"/>
                <a:gd name="T40" fmla="*/ 11 w 1169"/>
                <a:gd name="T41" fmla="*/ 714 h 1356"/>
                <a:gd name="T42" fmla="*/ 26 w 1169"/>
                <a:gd name="T43" fmla="*/ 615 h 1356"/>
                <a:gd name="T44" fmla="*/ 117 w 1169"/>
                <a:gd name="T45" fmla="*/ 598 h 1356"/>
                <a:gd name="T46" fmla="*/ 197 w 1169"/>
                <a:gd name="T47" fmla="*/ 660 h 1356"/>
                <a:gd name="T48" fmla="*/ 269 w 1169"/>
                <a:gd name="T49" fmla="*/ 684 h 1356"/>
                <a:gd name="T50" fmla="*/ 293 w 1169"/>
                <a:gd name="T51" fmla="*/ 700 h 1356"/>
                <a:gd name="T52" fmla="*/ 313 w 1169"/>
                <a:gd name="T53" fmla="*/ 640 h 1356"/>
                <a:gd name="T54" fmla="*/ 417 w 1169"/>
                <a:gd name="T55" fmla="*/ 520 h 1356"/>
                <a:gd name="T56" fmla="*/ 505 w 1169"/>
                <a:gd name="T57" fmla="*/ 484 h 1356"/>
                <a:gd name="T58" fmla="*/ 601 w 1169"/>
                <a:gd name="T59" fmla="*/ 412 h 1356"/>
                <a:gd name="T60" fmla="*/ 653 w 1169"/>
                <a:gd name="T61" fmla="*/ 324 h 1356"/>
                <a:gd name="T62" fmla="*/ 785 w 1169"/>
                <a:gd name="T63" fmla="*/ 288 h 1356"/>
                <a:gd name="T64" fmla="*/ 913 w 1169"/>
                <a:gd name="T65" fmla="*/ 176 h 1356"/>
                <a:gd name="T66" fmla="*/ 1057 w 1169"/>
                <a:gd name="T67" fmla="*/ 60 h 1356"/>
                <a:gd name="T68" fmla="*/ 1119 w 1169"/>
                <a:gd name="T69" fmla="*/ 0 h 1356"/>
                <a:gd name="T70" fmla="*/ 1080 w 1169"/>
                <a:gd name="T71" fmla="*/ 140 h 1356"/>
                <a:gd name="T72" fmla="*/ 1064 w 1169"/>
                <a:gd name="T73" fmla="*/ 208 h 1356"/>
                <a:gd name="T74" fmla="*/ 1064 w 1169"/>
                <a:gd name="T75" fmla="*/ 396 h 1356"/>
                <a:gd name="T76" fmla="*/ 1059 w 1169"/>
                <a:gd name="T77" fmla="*/ 521 h 1356"/>
                <a:gd name="T78" fmla="*/ 1143 w 1169"/>
                <a:gd name="T79" fmla="*/ 610 h 1356"/>
                <a:gd name="T80" fmla="*/ 1023 w 1169"/>
                <a:gd name="T81" fmla="*/ 704 h 1356"/>
                <a:gd name="T82" fmla="*/ 1033 w 1169"/>
                <a:gd name="T83" fmla="*/ 818 h 1356"/>
                <a:gd name="T84" fmla="*/ 1085 w 1169"/>
                <a:gd name="T85" fmla="*/ 949 h 1356"/>
                <a:gd name="T86" fmla="*/ 1064 w 1169"/>
                <a:gd name="T87" fmla="*/ 970 h 1356"/>
                <a:gd name="T88" fmla="*/ 1116 w 1169"/>
                <a:gd name="T89" fmla="*/ 1069 h 1356"/>
                <a:gd name="T90" fmla="*/ 1075 w 1169"/>
                <a:gd name="T91" fmla="*/ 1163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69" h="1356">
                  <a:moveTo>
                    <a:pt x="1059" y="1178"/>
                  </a:moveTo>
                  <a:cubicBezTo>
                    <a:pt x="1090" y="1230"/>
                    <a:pt x="1090" y="1230"/>
                    <a:pt x="1090" y="1230"/>
                  </a:cubicBezTo>
                  <a:cubicBezTo>
                    <a:pt x="1023" y="1272"/>
                    <a:pt x="1023" y="1272"/>
                    <a:pt x="1023" y="1272"/>
                  </a:cubicBezTo>
                  <a:cubicBezTo>
                    <a:pt x="981" y="1272"/>
                    <a:pt x="981" y="1272"/>
                    <a:pt x="981" y="1272"/>
                  </a:cubicBezTo>
                  <a:cubicBezTo>
                    <a:pt x="981" y="1272"/>
                    <a:pt x="964" y="1282"/>
                    <a:pt x="942" y="1294"/>
                  </a:cubicBezTo>
                  <a:cubicBezTo>
                    <a:pt x="940" y="1296"/>
                    <a:pt x="937" y="1297"/>
                    <a:pt x="935" y="1299"/>
                  </a:cubicBezTo>
                  <a:cubicBezTo>
                    <a:pt x="932" y="1300"/>
                    <a:pt x="930" y="1302"/>
                    <a:pt x="927" y="1303"/>
                  </a:cubicBezTo>
                  <a:cubicBezTo>
                    <a:pt x="926" y="1304"/>
                    <a:pt x="925" y="1304"/>
                    <a:pt x="924" y="1305"/>
                  </a:cubicBezTo>
                  <a:cubicBezTo>
                    <a:pt x="923" y="1305"/>
                    <a:pt x="923" y="1305"/>
                    <a:pt x="922" y="1306"/>
                  </a:cubicBezTo>
                  <a:cubicBezTo>
                    <a:pt x="920" y="1307"/>
                    <a:pt x="917" y="1308"/>
                    <a:pt x="915" y="1310"/>
                  </a:cubicBezTo>
                  <a:cubicBezTo>
                    <a:pt x="915" y="1310"/>
                    <a:pt x="914" y="1310"/>
                    <a:pt x="914" y="1310"/>
                  </a:cubicBezTo>
                  <a:cubicBezTo>
                    <a:pt x="912" y="1312"/>
                    <a:pt x="910" y="1313"/>
                    <a:pt x="908" y="1314"/>
                  </a:cubicBezTo>
                  <a:cubicBezTo>
                    <a:pt x="906" y="1315"/>
                    <a:pt x="905" y="1316"/>
                    <a:pt x="903" y="1316"/>
                  </a:cubicBezTo>
                  <a:cubicBezTo>
                    <a:pt x="903" y="1317"/>
                    <a:pt x="902" y="1317"/>
                    <a:pt x="902" y="1317"/>
                  </a:cubicBezTo>
                  <a:cubicBezTo>
                    <a:pt x="899" y="1319"/>
                    <a:pt x="896" y="1320"/>
                    <a:pt x="893" y="1322"/>
                  </a:cubicBezTo>
                  <a:cubicBezTo>
                    <a:pt x="892" y="1322"/>
                    <a:pt x="892" y="1323"/>
                    <a:pt x="891" y="1323"/>
                  </a:cubicBezTo>
                  <a:cubicBezTo>
                    <a:pt x="890" y="1324"/>
                    <a:pt x="889" y="1324"/>
                    <a:pt x="888" y="1325"/>
                  </a:cubicBezTo>
                  <a:cubicBezTo>
                    <a:pt x="887" y="1325"/>
                    <a:pt x="887" y="1325"/>
                    <a:pt x="887" y="1325"/>
                  </a:cubicBezTo>
                  <a:cubicBezTo>
                    <a:pt x="886" y="1326"/>
                    <a:pt x="885" y="1326"/>
                    <a:pt x="884" y="1327"/>
                  </a:cubicBezTo>
                  <a:cubicBezTo>
                    <a:pt x="864" y="1337"/>
                    <a:pt x="849" y="1345"/>
                    <a:pt x="845" y="1345"/>
                  </a:cubicBezTo>
                  <a:cubicBezTo>
                    <a:pt x="845" y="1345"/>
                    <a:pt x="844" y="1345"/>
                    <a:pt x="843" y="1345"/>
                  </a:cubicBezTo>
                  <a:cubicBezTo>
                    <a:pt x="830" y="1346"/>
                    <a:pt x="793" y="1356"/>
                    <a:pt x="788" y="1356"/>
                  </a:cubicBezTo>
                  <a:cubicBezTo>
                    <a:pt x="783" y="1356"/>
                    <a:pt x="762" y="1330"/>
                    <a:pt x="762" y="1330"/>
                  </a:cubicBezTo>
                  <a:cubicBezTo>
                    <a:pt x="772" y="1293"/>
                    <a:pt x="772" y="1293"/>
                    <a:pt x="772" y="1293"/>
                  </a:cubicBezTo>
                  <a:cubicBezTo>
                    <a:pt x="772" y="1293"/>
                    <a:pt x="751" y="1272"/>
                    <a:pt x="751" y="1267"/>
                  </a:cubicBezTo>
                  <a:cubicBezTo>
                    <a:pt x="751" y="1262"/>
                    <a:pt x="746" y="1241"/>
                    <a:pt x="746" y="1241"/>
                  </a:cubicBezTo>
                  <a:cubicBezTo>
                    <a:pt x="751" y="1204"/>
                    <a:pt x="751" y="1204"/>
                    <a:pt x="751" y="1204"/>
                  </a:cubicBezTo>
                  <a:cubicBezTo>
                    <a:pt x="751" y="1189"/>
                    <a:pt x="751" y="1189"/>
                    <a:pt x="751" y="1189"/>
                  </a:cubicBezTo>
                  <a:cubicBezTo>
                    <a:pt x="736" y="1184"/>
                    <a:pt x="736" y="1184"/>
                    <a:pt x="736" y="1184"/>
                  </a:cubicBezTo>
                  <a:cubicBezTo>
                    <a:pt x="731" y="1126"/>
                    <a:pt x="731" y="1126"/>
                    <a:pt x="731" y="1126"/>
                  </a:cubicBezTo>
                  <a:cubicBezTo>
                    <a:pt x="715" y="1090"/>
                    <a:pt x="715" y="1090"/>
                    <a:pt x="715" y="1090"/>
                  </a:cubicBezTo>
                  <a:cubicBezTo>
                    <a:pt x="689" y="1095"/>
                    <a:pt x="689" y="1095"/>
                    <a:pt x="689" y="1095"/>
                  </a:cubicBezTo>
                  <a:cubicBezTo>
                    <a:pt x="684" y="1131"/>
                    <a:pt x="684" y="1131"/>
                    <a:pt x="684" y="1131"/>
                  </a:cubicBezTo>
                  <a:cubicBezTo>
                    <a:pt x="642" y="1147"/>
                    <a:pt x="642" y="1147"/>
                    <a:pt x="642" y="1147"/>
                  </a:cubicBezTo>
                  <a:cubicBezTo>
                    <a:pt x="605" y="1116"/>
                    <a:pt x="605" y="1116"/>
                    <a:pt x="605" y="1116"/>
                  </a:cubicBezTo>
                  <a:cubicBezTo>
                    <a:pt x="605" y="1079"/>
                    <a:pt x="605" y="1079"/>
                    <a:pt x="605" y="1079"/>
                  </a:cubicBezTo>
                  <a:cubicBezTo>
                    <a:pt x="558" y="1053"/>
                    <a:pt x="558" y="1053"/>
                    <a:pt x="558" y="1053"/>
                  </a:cubicBezTo>
                  <a:cubicBezTo>
                    <a:pt x="558" y="1022"/>
                    <a:pt x="558" y="1022"/>
                    <a:pt x="558" y="1022"/>
                  </a:cubicBezTo>
                  <a:cubicBezTo>
                    <a:pt x="543" y="991"/>
                    <a:pt x="543" y="991"/>
                    <a:pt x="543" y="991"/>
                  </a:cubicBezTo>
                  <a:cubicBezTo>
                    <a:pt x="501" y="964"/>
                    <a:pt x="501" y="964"/>
                    <a:pt x="501" y="964"/>
                  </a:cubicBezTo>
                  <a:cubicBezTo>
                    <a:pt x="454" y="975"/>
                    <a:pt x="454" y="975"/>
                    <a:pt x="454" y="975"/>
                  </a:cubicBezTo>
                  <a:cubicBezTo>
                    <a:pt x="386" y="1037"/>
                    <a:pt x="386" y="1037"/>
                    <a:pt x="386" y="1037"/>
                  </a:cubicBezTo>
                  <a:cubicBezTo>
                    <a:pt x="365" y="1032"/>
                    <a:pt x="365" y="1032"/>
                    <a:pt x="365" y="1032"/>
                  </a:cubicBezTo>
                  <a:cubicBezTo>
                    <a:pt x="355" y="1069"/>
                    <a:pt x="355" y="1069"/>
                    <a:pt x="355" y="1069"/>
                  </a:cubicBezTo>
                  <a:cubicBezTo>
                    <a:pt x="329" y="1058"/>
                    <a:pt x="329" y="1058"/>
                    <a:pt x="329" y="1058"/>
                  </a:cubicBezTo>
                  <a:cubicBezTo>
                    <a:pt x="251" y="1105"/>
                    <a:pt x="251" y="1105"/>
                    <a:pt x="251" y="1105"/>
                  </a:cubicBezTo>
                  <a:cubicBezTo>
                    <a:pt x="240" y="1210"/>
                    <a:pt x="240" y="1210"/>
                    <a:pt x="240" y="1210"/>
                  </a:cubicBezTo>
                  <a:cubicBezTo>
                    <a:pt x="204" y="1225"/>
                    <a:pt x="204" y="1225"/>
                    <a:pt x="204" y="1225"/>
                  </a:cubicBezTo>
                  <a:cubicBezTo>
                    <a:pt x="172" y="1189"/>
                    <a:pt x="172" y="1189"/>
                    <a:pt x="172" y="1189"/>
                  </a:cubicBezTo>
                  <a:cubicBezTo>
                    <a:pt x="188" y="1173"/>
                    <a:pt x="188" y="1173"/>
                    <a:pt x="188" y="1173"/>
                  </a:cubicBezTo>
                  <a:cubicBezTo>
                    <a:pt x="193" y="1027"/>
                    <a:pt x="193" y="1027"/>
                    <a:pt x="193" y="1027"/>
                  </a:cubicBezTo>
                  <a:cubicBezTo>
                    <a:pt x="214" y="1006"/>
                    <a:pt x="214" y="1006"/>
                    <a:pt x="214" y="1006"/>
                  </a:cubicBezTo>
                  <a:cubicBezTo>
                    <a:pt x="209" y="964"/>
                    <a:pt x="209" y="964"/>
                    <a:pt x="209" y="964"/>
                  </a:cubicBezTo>
                  <a:cubicBezTo>
                    <a:pt x="230" y="938"/>
                    <a:pt x="230" y="938"/>
                    <a:pt x="230" y="938"/>
                  </a:cubicBezTo>
                  <a:cubicBezTo>
                    <a:pt x="230" y="937"/>
                    <a:pt x="230" y="937"/>
                    <a:pt x="230" y="937"/>
                  </a:cubicBezTo>
                  <a:cubicBezTo>
                    <a:pt x="240" y="907"/>
                    <a:pt x="240" y="907"/>
                    <a:pt x="240" y="907"/>
                  </a:cubicBezTo>
                  <a:cubicBezTo>
                    <a:pt x="219" y="865"/>
                    <a:pt x="219" y="865"/>
                    <a:pt x="219" y="865"/>
                  </a:cubicBezTo>
                  <a:cubicBezTo>
                    <a:pt x="219" y="865"/>
                    <a:pt x="178" y="860"/>
                    <a:pt x="162" y="850"/>
                  </a:cubicBezTo>
                  <a:cubicBezTo>
                    <a:pt x="146" y="839"/>
                    <a:pt x="136" y="813"/>
                    <a:pt x="136" y="813"/>
                  </a:cubicBezTo>
                  <a:cubicBezTo>
                    <a:pt x="68" y="813"/>
                    <a:pt x="68" y="813"/>
                    <a:pt x="68" y="813"/>
                  </a:cubicBezTo>
                  <a:cubicBezTo>
                    <a:pt x="68" y="714"/>
                    <a:pt x="68" y="714"/>
                    <a:pt x="68" y="714"/>
                  </a:cubicBezTo>
                  <a:cubicBezTo>
                    <a:pt x="47" y="704"/>
                    <a:pt x="47" y="704"/>
                    <a:pt x="47" y="704"/>
                  </a:cubicBezTo>
                  <a:cubicBezTo>
                    <a:pt x="11" y="714"/>
                    <a:pt x="11" y="714"/>
                    <a:pt x="11" y="714"/>
                  </a:cubicBezTo>
                  <a:cubicBezTo>
                    <a:pt x="0" y="688"/>
                    <a:pt x="0" y="688"/>
                    <a:pt x="0" y="688"/>
                  </a:cubicBezTo>
                  <a:cubicBezTo>
                    <a:pt x="37" y="652"/>
                    <a:pt x="37" y="652"/>
                    <a:pt x="37" y="652"/>
                  </a:cubicBezTo>
                  <a:cubicBezTo>
                    <a:pt x="26" y="615"/>
                    <a:pt x="26" y="615"/>
                    <a:pt x="26" y="615"/>
                  </a:cubicBezTo>
                  <a:cubicBezTo>
                    <a:pt x="58" y="589"/>
                    <a:pt x="58" y="589"/>
                    <a:pt x="58" y="589"/>
                  </a:cubicBezTo>
                  <a:cubicBezTo>
                    <a:pt x="94" y="610"/>
                    <a:pt x="94" y="610"/>
                    <a:pt x="94" y="610"/>
                  </a:cubicBezTo>
                  <a:cubicBezTo>
                    <a:pt x="117" y="598"/>
                    <a:pt x="117" y="598"/>
                    <a:pt x="117" y="598"/>
                  </a:cubicBezTo>
                  <a:cubicBezTo>
                    <a:pt x="117" y="600"/>
                    <a:pt x="117" y="600"/>
                    <a:pt x="117" y="600"/>
                  </a:cubicBezTo>
                  <a:cubicBezTo>
                    <a:pt x="153" y="600"/>
                    <a:pt x="153" y="600"/>
                    <a:pt x="153" y="600"/>
                  </a:cubicBezTo>
                  <a:cubicBezTo>
                    <a:pt x="197" y="660"/>
                    <a:pt x="197" y="660"/>
                    <a:pt x="197" y="660"/>
                  </a:cubicBezTo>
                  <a:cubicBezTo>
                    <a:pt x="233" y="660"/>
                    <a:pt x="233" y="660"/>
                    <a:pt x="233" y="660"/>
                  </a:cubicBezTo>
                  <a:cubicBezTo>
                    <a:pt x="241" y="684"/>
                    <a:pt x="241" y="684"/>
                    <a:pt x="241" y="684"/>
                  </a:cubicBezTo>
                  <a:cubicBezTo>
                    <a:pt x="269" y="684"/>
                    <a:pt x="269" y="684"/>
                    <a:pt x="269" y="684"/>
                  </a:cubicBezTo>
                  <a:cubicBezTo>
                    <a:pt x="281" y="704"/>
                    <a:pt x="281" y="704"/>
                    <a:pt x="281" y="704"/>
                  </a:cubicBezTo>
                  <a:cubicBezTo>
                    <a:pt x="285" y="703"/>
                    <a:pt x="285" y="703"/>
                    <a:pt x="285" y="703"/>
                  </a:cubicBezTo>
                  <a:cubicBezTo>
                    <a:pt x="293" y="700"/>
                    <a:pt x="293" y="700"/>
                    <a:pt x="293" y="700"/>
                  </a:cubicBezTo>
                  <a:cubicBezTo>
                    <a:pt x="297" y="668"/>
                    <a:pt x="297" y="668"/>
                    <a:pt x="297" y="668"/>
                  </a:cubicBezTo>
                  <a:cubicBezTo>
                    <a:pt x="309" y="664"/>
                    <a:pt x="309" y="664"/>
                    <a:pt x="309" y="664"/>
                  </a:cubicBezTo>
                  <a:cubicBezTo>
                    <a:pt x="313" y="640"/>
                    <a:pt x="313" y="640"/>
                    <a:pt x="313" y="640"/>
                  </a:cubicBezTo>
                  <a:cubicBezTo>
                    <a:pt x="313" y="640"/>
                    <a:pt x="341" y="632"/>
                    <a:pt x="345" y="632"/>
                  </a:cubicBezTo>
                  <a:cubicBezTo>
                    <a:pt x="349" y="632"/>
                    <a:pt x="413" y="548"/>
                    <a:pt x="413" y="548"/>
                  </a:cubicBezTo>
                  <a:cubicBezTo>
                    <a:pt x="417" y="520"/>
                    <a:pt x="417" y="520"/>
                    <a:pt x="417" y="520"/>
                  </a:cubicBezTo>
                  <a:cubicBezTo>
                    <a:pt x="441" y="520"/>
                    <a:pt x="441" y="520"/>
                    <a:pt x="441" y="520"/>
                  </a:cubicBezTo>
                  <a:cubicBezTo>
                    <a:pt x="485" y="480"/>
                    <a:pt x="485" y="480"/>
                    <a:pt x="485" y="480"/>
                  </a:cubicBezTo>
                  <a:cubicBezTo>
                    <a:pt x="505" y="484"/>
                    <a:pt x="505" y="484"/>
                    <a:pt x="505" y="484"/>
                  </a:cubicBezTo>
                  <a:cubicBezTo>
                    <a:pt x="573" y="420"/>
                    <a:pt x="573" y="420"/>
                    <a:pt x="573" y="420"/>
                  </a:cubicBezTo>
                  <a:cubicBezTo>
                    <a:pt x="581" y="452"/>
                    <a:pt x="581" y="452"/>
                    <a:pt x="581" y="452"/>
                  </a:cubicBezTo>
                  <a:cubicBezTo>
                    <a:pt x="601" y="412"/>
                    <a:pt x="601" y="412"/>
                    <a:pt x="601" y="412"/>
                  </a:cubicBezTo>
                  <a:cubicBezTo>
                    <a:pt x="601" y="412"/>
                    <a:pt x="641" y="412"/>
                    <a:pt x="645" y="408"/>
                  </a:cubicBezTo>
                  <a:cubicBezTo>
                    <a:pt x="649" y="404"/>
                    <a:pt x="629" y="368"/>
                    <a:pt x="629" y="368"/>
                  </a:cubicBezTo>
                  <a:cubicBezTo>
                    <a:pt x="653" y="324"/>
                    <a:pt x="653" y="324"/>
                    <a:pt x="653" y="324"/>
                  </a:cubicBezTo>
                  <a:cubicBezTo>
                    <a:pt x="665" y="344"/>
                    <a:pt x="665" y="344"/>
                    <a:pt x="665" y="344"/>
                  </a:cubicBezTo>
                  <a:cubicBezTo>
                    <a:pt x="697" y="300"/>
                    <a:pt x="697" y="300"/>
                    <a:pt x="697" y="300"/>
                  </a:cubicBezTo>
                  <a:cubicBezTo>
                    <a:pt x="785" y="288"/>
                    <a:pt x="785" y="288"/>
                    <a:pt x="785" y="288"/>
                  </a:cubicBezTo>
                  <a:cubicBezTo>
                    <a:pt x="833" y="136"/>
                    <a:pt x="833" y="136"/>
                    <a:pt x="833" y="136"/>
                  </a:cubicBezTo>
                  <a:cubicBezTo>
                    <a:pt x="867" y="153"/>
                    <a:pt x="867" y="153"/>
                    <a:pt x="867" y="153"/>
                  </a:cubicBezTo>
                  <a:cubicBezTo>
                    <a:pt x="913" y="176"/>
                    <a:pt x="913" y="176"/>
                    <a:pt x="913" y="176"/>
                  </a:cubicBezTo>
                  <a:cubicBezTo>
                    <a:pt x="949" y="172"/>
                    <a:pt x="949" y="172"/>
                    <a:pt x="949" y="172"/>
                  </a:cubicBezTo>
                  <a:cubicBezTo>
                    <a:pt x="993" y="100"/>
                    <a:pt x="993" y="100"/>
                    <a:pt x="993" y="100"/>
                  </a:cubicBezTo>
                  <a:cubicBezTo>
                    <a:pt x="1057" y="60"/>
                    <a:pt x="1057" y="60"/>
                    <a:pt x="1057" y="60"/>
                  </a:cubicBezTo>
                  <a:cubicBezTo>
                    <a:pt x="1057" y="16"/>
                    <a:pt x="1057" y="16"/>
                    <a:pt x="1057" y="16"/>
                  </a:cubicBezTo>
                  <a:cubicBezTo>
                    <a:pt x="1093" y="0"/>
                    <a:pt x="1093" y="0"/>
                    <a:pt x="1093" y="0"/>
                  </a:cubicBezTo>
                  <a:cubicBezTo>
                    <a:pt x="1119" y="0"/>
                    <a:pt x="1119" y="0"/>
                    <a:pt x="1119" y="0"/>
                  </a:cubicBezTo>
                  <a:cubicBezTo>
                    <a:pt x="1122" y="52"/>
                    <a:pt x="1122" y="52"/>
                    <a:pt x="1122" y="52"/>
                  </a:cubicBezTo>
                  <a:cubicBezTo>
                    <a:pt x="1080" y="73"/>
                    <a:pt x="1080" y="73"/>
                    <a:pt x="1080" y="73"/>
                  </a:cubicBezTo>
                  <a:cubicBezTo>
                    <a:pt x="1080" y="140"/>
                    <a:pt x="1080" y="140"/>
                    <a:pt x="1080" y="140"/>
                  </a:cubicBezTo>
                  <a:cubicBezTo>
                    <a:pt x="1085" y="142"/>
                    <a:pt x="1085" y="142"/>
                    <a:pt x="1085" y="142"/>
                  </a:cubicBezTo>
                  <a:cubicBezTo>
                    <a:pt x="1064" y="177"/>
                    <a:pt x="1064" y="177"/>
                    <a:pt x="1064" y="177"/>
                  </a:cubicBezTo>
                  <a:cubicBezTo>
                    <a:pt x="1064" y="208"/>
                    <a:pt x="1064" y="208"/>
                    <a:pt x="1064" y="208"/>
                  </a:cubicBezTo>
                  <a:cubicBezTo>
                    <a:pt x="1043" y="229"/>
                    <a:pt x="1043" y="229"/>
                    <a:pt x="1043" y="229"/>
                  </a:cubicBezTo>
                  <a:cubicBezTo>
                    <a:pt x="1075" y="323"/>
                    <a:pt x="1075" y="323"/>
                    <a:pt x="1075" y="323"/>
                  </a:cubicBezTo>
                  <a:cubicBezTo>
                    <a:pt x="1064" y="396"/>
                    <a:pt x="1064" y="396"/>
                    <a:pt x="1064" y="396"/>
                  </a:cubicBezTo>
                  <a:cubicBezTo>
                    <a:pt x="1043" y="438"/>
                    <a:pt x="1043" y="438"/>
                    <a:pt x="1043" y="438"/>
                  </a:cubicBezTo>
                  <a:cubicBezTo>
                    <a:pt x="1050" y="470"/>
                    <a:pt x="1050" y="470"/>
                    <a:pt x="1050" y="470"/>
                  </a:cubicBezTo>
                  <a:cubicBezTo>
                    <a:pt x="1059" y="521"/>
                    <a:pt x="1059" y="521"/>
                    <a:pt x="1059" y="521"/>
                  </a:cubicBezTo>
                  <a:cubicBezTo>
                    <a:pt x="1090" y="526"/>
                    <a:pt x="1090" y="526"/>
                    <a:pt x="1090" y="526"/>
                  </a:cubicBezTo>
                  <a:cubicBezTo>
                    <a:pt x="1094" y="533"/>
                    <a:pt x="1094" y="533"/>
                    <a:pt x="1094" y="533"/>
                  </a:cubicBezTo>
                  <a:cubicBezTo>
                    <a:pt x="1143" y="610"/>
                    <a:pt x="1143" y="610"/>
                    <a:pt x="1143" y="610"/>
                  </a:cubicBezTo>
                  <a:cubicBezTo>
                    <a:pt x="1143" y="672"/>
                    <a:pt x="1143" y="672"/>
                    <a:pt x="1143" y="672"/>
                  </a:cubicBezTo>
                  <a:cubicBezTo>
                    <a:pt x="1085" y="709"/>
                    <a:pt x="1085" y="709"/>
                    <a:pt x="1085" y="709"/>
                  </a:cubicBezTo>
                  <a:cubicBezTo>
                    <a:pt x="1023" y="704"/>
                    <a:pt x="1023" y="704"/>
                    <a:pt x="1023" y="704"/>
                  </a:cubicBezTo>
                  <a:cubicBezTo>
                    <a:pt x="1017" y="740"/>
                    <a:pt x="1017" y="740"/>
                    <a:pt x="1017" y="740"/>
                  </a:cubicBezTo>
                  <a:cubicBezTo>
                    <a:pt x="1043" y="787"/>
                    <a:pt x="1043" y="787"/>
                    <a:pt x="1043" y="787"/>
                  </a:cubicBezTo>
                  <a:cubicBezTo>
                    <a:pt x="1033" y="818"/>
                    <a:pt x="1033" y="818"/>
                    <a:pt x="1033" y="818"/>
                  </a:cubicBezTo>
                  <a:cubicBezTo>
                    <a:pt x="1012" y="834"/>
                    <a:pt x="1012" y="834"/>
                    <a:pt x="1012" y="834"/>
                  </a:cubicBezTo>
                  <a:cubicBezTo>
                    <a:pt x="1096" y="923"/>
                    <a:pt x="1096" y="923"/>
                    <a:pt x="1096" y="923"/>
                  </a:cubicBezTo>
                  <a:cubicBezTo>
                    <a:pt x="1085" y="949"/>
                    <a:pt x="1085" y="949"/>
                    <a:pt x="1085" y="949"/>
                  </a:cubicBezTo>
                  <a:cubicBezTo>
                    <a:pt x="1064" y="928"/>
                    <a:pt x="1064" y="928"/>
                    <a:pt x="1064" y="928"/>
                  </a:cubicBezTo>
                  <a:cubicBezTo>
                    <a:pt x="1043" y="949"/>
                    <a:pt x="1043" y="949"/>
                    <a:pt x="1043" y="949"/>
                  </a:cubicBezTo>
                  <a:cubicBezTo>
                    <a:pt x="1064" y="970"/>
                    <a:pt x="1064" y="970"/>
                    <a:pt x="1064" y="970"/>
                  </a:cubicBezTo>
                  <a:cubicBezTo>
                    <a:pt x="1059" y="996"/>
                    <a:pt x="1059" y="996"/>
                    <a:pt x="1059" y="996"/>
                  </a:cubicBezTo>
                  <a:cubicBezTo>
                    <a:pt x="1116" y="1032"/>
                    <a:pt x="1116" y="1032"/>
                    <a:pt x="1116" y="1032"/>
                  </a:cubicBezTo>
                  <a:cubicBezTo>
                    <a:pt x="1116" y="1069"/>
                    <a:pt x="1116" y="1069"/>
                    <a:pt x="1116" y="1069"/>
                  </a:cubicBezTo>
                  <a:cubicBezTo>
                    <a:pt x="1126" y="1076"/>
                    <a:pt x="1126" y="1076"/>
                    <a:pt x="1126" y="1076"/>
                  </a:cubicBezTo>
                  <a:cubicBezTo>
                    <a:pt x="1169" y="1111"/>
                    <a:pt x="1169" y="1111"/>
                    <a:pt x="1169" y="1111"/>
                  </a:cubicBezTo>
                  <a:cubicBezTo>
                    <a:pt x="1075" y="1163"/>
                    <a:pt x="1075" y="1163"/>
                    <a:pt x="1075" y="1163"/>
                  </a:cubicBezTo>
                  <a:lnTo>
                    <a:pt x="1059" y="117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8" name="ร้อยเอ็ด">
              <a:extLst>
                <a:ext uri="{FF2B5EF4-FFF2-40B4-BE49-F238E27FC236}">
                  <a16:creationId xmlns:a16="http://schemas.microsoft.com/office/drawing/2014/main" id="{534ABC7F-E214-46FF-86DD-3FD9D7377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379" y="2505850"/>
              <a:ext cx="389546" cy="400519"/>
            </a:xfrm>
            <a:custGeom>
              <a:avLst/>
              <a:gdLst>
                <a:gd name="T0" fmla="*/ 944 w 951"/>
                <a:gd name="T1" fmla="*/ 183 h 981"/>
                <a:gd name="T2" fmla="*/ 861 w 951"/>
                <a:gd name="T3" fmla="*/ 277 h 981"/>
                <a:gd name="T4" fmla="*/ 741 w 951"/>
                <a:gd name="T5" fmla="*/ 334 h 981"/>
                <a:gd name="T6" fmla="*/ 746 w 951"/>
                <a:gd name="T7" fmla="*/ 407 h 981"/>
                <a:gd name="T8" fmla="*/ 663 w 951"/>
                <a:gd name="T9" fmla="*/ 454 h 981"/>
                <a:gd name="T10" fmla="*/ 668 w 951"/>
                <a:gd name="T11" fmla="*/ 496 h 981"/>
                <a:gd name="T12" fmla="*/ 673 w 951"/>
                <a:gd name="T13" fmla="*/ 574 h 981"/>
                <a:gd name="T14" fmla="*/ 663 w 951"/>
                <a:gd name="T15" fmla="*/ 637 h 981"/>
                <a:gd name="T16" fmla="*/ 767 w 951"/>
                <a:gd name="T17" fmla="*/ 637 h 981"/>
                <a:gd name="T18" fmla="*/ 803 w 951"/>
                <a:gd name="T19" fmla="*/ 741 h 981"/>
                <a:gd name="T20" fmla="*/ 750 w 951"/>
                <a:gd name="T21" fmla="*/ 842 h 981"/>
                <a:gd name="T22" fmla="*/ 715 w 951"/>
                <a:gd name="T23" fmla="*/ 856 h 981"/>
                <a:gd name="T24" fmla="*/ 642 w 951"/>
                <a:gd name="T25" fmla="*/ 944 h 981"/>
                <a:gd name="T26" fmla="*/ 600 w 951"/>
                <a:gd name="T27" fmla="*/ 981 h 981"/>
                <a:gd name="T28" fmla="*/ 532 w 951"/>
                <a:gd name="T29" fmla="*/ 929 h 981"/>
                <a:gd name="T30" fmla="*/ 454 w 951"/>
                <a:gd name="T31" fmla="*/ 955 h 981"/>
                <a:gd name="T32" fmla="*/ 292 w 951"/>
                <a:gd name="T33" fmla="*/ 929 h 981"/>
                <a:gd name="T34" fmla="*/ 224 w 951"/>
                <a:gd name="T35" fmla="*/ 965 h 981"/>
                <a:gd name="T36" fmla="*/ 124 w 951"/>
                <a:gd name="T37" fmla="*/ 947 h 981"/>
                <a:gd name="T38" fmla="*/ 115 w 951"/>
                <a:gd name="T39" fmla="*/ 949 h 981"/>
                <a:gd name="T40" fmla="*/ 68 w 951"/>
                <a:gd name="T41" fmla="*/ 876 h 981"/>
                <a:gd name="T42" fmla="*/ 0 w 951"/>
                <a:gd name="T43" fmla="*/ 814 h 981"/>
                <a:gd name="T44" fmla="*/ 26 w 951"/>
                <a:gd name="T45" fmla="*/ 720 h 981"/>
                <a:gd name="T46" fmla="*/ 73 w 951"/>
                <a:gd name="T47" fmla="*/ 689 h 981"/>
                <a:gd name="T48" fmla="*/ 136 w 951"/>
                <a:gd name="T49" fmla="*/ 689 h 981"/>
                <a:gd name="T50" fmla="*/ 162 w 951"/>
                <a:gd name="T51" fmla="*/ 517 h 981"/>
                <a:gd name="T52" fmla="*/ 167 w 951"/>
                <a:gd name="T53" fmla="*/ 444 h 981"/>
                <a:gd name="T54" fmla="*/ 162 w 951"/>
                <a:gd name="T55" fmla="*/ 360 h 981"/>
                <a:gd name="T56" fmla="*/ 204 w 951"/>
                <a:gd name="T57" fmla="*/ 261 h 981"/>
                <a:gd name="T58" fmla="*/ 261 w 951"/>
                <a:gd name="T59" fmla="*/ 261 h 981"/>
                <a:gd name="T60" fmla="*/ 324 w 951"/>
                <a:gd name="T61" fmla="*/ 271 h 981"/>
                <a:gd name="T62" fmla="*/ 350 w 951"/>
                <a:gd name="T63" fmla="*/ 235 h 981"/>
                <a:gd name="T64" fmla="*/ 423 w 951"/>
                <a:gd name="T65" fmla="*/ 167 h 981"/>
                <a:gd name="T66" fmla="*/ 376 w 951"/>
                <a:gd name="T67" fmla="*/ 84 h 981"/>
                <a:gd name="T68" fmla="*/ 537 w 951"/>
                <a:gd name="T69" fmla="*/ 11 h 981"/>
                <a:gd name="T70" fmla="*/ 652 w 951"/>
                <a:gd name="T71" fmla="*/ 32 h 981"/>
                <a:gd name="T72" fmla="*/ 683 w 951"/>
                <a:gd name="T73" fmla="*/ 78 h 981"/>
                <a:gd name="T74" fmla="*/ 856 w 951"/>
                <a:gd name="T75" fmla="*/ 47 h 981"/>
                <a:gd name="T76" fmla="*/ 861 w 951"/>
                <a:gd name="T77" fmla="*/ 42 h 981"/>
                <a:gd name="T78" fmla="*/ 908 w 951"/>
                <a:gd name="T79" fmla="*/ 0 h 981"/>
                <a:gd name="T80" fmla="*/ 923 w 951"/>
                <a:gd name="T81" fmla="*/ 131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1" h="981">
                  <a:moveTo>
                    <a:pt x="951" y="140"/>
                  </a:moveTo>
                  <a:cubicBezTo>
                    <a:pt x="944" y="183"/>
                    <a:pt x="944" y="183"/>
                    <a:pt x="944" y="183"/>
                  </a:cubicBezTo>
                  <a:cubicBezTo>
                    <a:pt x="866" y="230"/>
                    <a:pt x="866" y="230"/>
                    <a:pt x="866" y="230"/>
                  </a:cubicBezTo>
                  <a:cubicBezTo>
                    <a:pt x="861" y="277"/>
                    <a:pt x="861" y="277"/>
                    <a:pt x="861" y="277"/>
                  </a:cubicBezTo>
                  <a:cubicBezTo>
                    <a:pt x="777" y="324"/>
                    <a:pt x="777" y="324"/>
                    <a:pt x="777" y="324"/>
                  </a:cubicBezTo>
                  <a:cubicBezTo>
                    <a:pt x="741" y="334"/>
                    <a:pt x="741" y="334"/>
                    <a:pt x="741" y="334"/>
                  </a:cubicBezTo>
                  <a:cubicBezTo>
                    <a:pt x="730" y="381"/>
                    <a:pt x="730" y="381"/>
                    <a:pt x="730" y="381"/>
                  </a:cubicBezTo>
                  <a:cubicBezTo>
                    <a:pt x="746" y="407"/>
                    <a:pt x="746" y="407"/>
                    <a:pt x="746" y="407"/>
                  </a:cubicBezTo>
                  <a:cubicBezTo>
                    <a:pt x="730" y="454"/>
                    <a:pt x="730" y="454"/>
                    <a:pt x="730" y="454"/>
                  </a:cubicBezTo>
                  <a:cubicBezTo>
                    <a:pt x="663" y="454"/>
                    <a:pt x="663" y="454"/>
                    <a:pt x="663" y="454"/>
                  </a:cubicBezTo>
                  <a:cubicBezTo>
                    <a:pt x="657" y="475"/>
                    <a:pt x="657" y="475"/>
                    <a:pt x="657" y="475"/>
                  </a:cubicBezTo>
                  <a:cubicBezTo>
                    <a:pt x="668" y="496"/>
                    <a:pt x="668" y="496"/>
                    <a:pt x="668" y="496"/>
                  </a:cubicBezTo>
                  <a:cubicBezTo>
                    <a:pt x="657" y="537"/>
                    <a:pt x="657" y="537"/>
                    <a:pt x="657" y="537"/>
                  </a:cubicBezTo>
                  <a:cubicBezTo>
                    <a:pt x="673" y="574"/>
                    <a:pt x="673" y="574"/>
                    <a:pt x="673" y="574"/>
                  </a:cubicBezTo>
                  <a:cubicBezTo>
                    <a:pt x="652" y="631"/>
                    <a:pt x="652" y="631"/>
                    <a:pt x="652" y="631"/>
                  </a:cubicBezTo>
                  <a:cubicBezTo>
                    <a:pt x="663" y="637"/>
                    <a:pt x="663" y="637"/>
                    <a:pt x="663" y="637"/>
                  </a:cubicBezTo>
                  <a:cubicBezTo>
                    <a:pt x="663" y="637"/>
                    <a:pt x="725" y="595"/>
                    <a:pt x="730" y="600"/>
                  </a:cubicBezTo>
                  <a:cubicBezTo>
                    <a:pt x="736" y="605"/>
                    <a:pt x="767" y="637"/>
                    <a:pt x="767" y="637"/>
                  </a:cubicBezTo>
                  <a:cubicBezTo>
                    <a:pt x="767" y="637"/>
                    <a:pt x="751" y="694"/>
                    <a:pt x="756" y="699"/>
                  </a:cubicBezTo>
                  <a:cubicBezTo>
                    <a:pt x="762" y="704"/>
                    <a:pt x="803" y="741"/>
                    <a:pt x="803" y="741"/>
                  </a:cubicBezTo>
                  <a:cubicBezTo>
                    <a:pt x="803" y="793"/>
                    <a:pt x="803" y="793"/>
                    <a:pt x="803" y="793"/>
                  </a:cubicBezTo>
                  <a:cubicBezTo>
                    <a:pt x="750" y="842"/>
                    <a:pt x="750" y="842"/>
                    <a:pt x="750" y="842"/>
                  </a:cubicBezTo>
                  <a:cubicBezTo>
                    <a:pt x="746" y="835"/>
                    <a:pt x="746" y="835"/>
                    <a:pt x="746" y="835"/>
                  </a:cubicBezTo>
                  <a:cubicBezTo>
                    <a:pt x="715" y="856"/>
                    <a:pt x="715" y="856"/>
                    <a:pt x="715" y="856"/>
                  </a:cubicBezTo>
                  <a:cubicBezTo>
                    <a:pt x="682" y="895"/>
                    <a:pt x="682" y="895"/>
                    <a:pt x="682" y="895"/>
                  </a:cubicBezTo>
                  <a:cubicBezTo>
                    <a:pt x="642" y="944"/>
                    <a:pt x="642" y="944"/>
                    <a:pt x="642" y="944"/>
                  </a:cubicBezTo>
                  <a:cubicBezTo>
                    <a:pt x="633" y="971"/>
                    <a:pt x="633" y="971"/>
                    <a:pt x="633" y="971"/>
                  </a:cubicBezTo>
                  <a:cubicBezTo>
                    <a:pt x="600" y="981"/>
                    <a:pt x="600" y="981"/>
                    <a:pt x="600" y="981"/>
                  </a:cubicBezTo>
                  <a:cubicBezTo>
                    <a:pt x="553" y="949"/>
                    <a:pt x="553" y="949"/>
                    <a:pt x="553" y="949"/>
                  </a:cubicBezTo>
                  <a:cubicBezTo>
                    <a:pt x="532" y="929"/>
                    <a:pt x="532" y="929"/>
                    <a:pt x="532" y="929"/>
                  </a:cubicBezTo>
                  <a:cubicBezTo>
                    <a:pt x="496" y="929"/>
                    <a:pt x="496" y="929"/>
                    <a:pt x="496" y="929"/>
                  </a:cubicBezTo>
                  <a:cubicBezTo>
                    <a:pt x="454" y="955"/>
                    <a:pt x="454" y="955"/>
                    <a:pt x="454" y="955"/>
                  </a:cubicBezTo>
                  <a:cubicBezTo>
                    <a:pt x="344" y="955"/>
                    <a:pt x="344" y="955"/>
                    <a:pt x="344" y="955"/>
                  </a:cubicBezTo>
                  <a:cubicBezTo>
                    <a:pt x="292" y="929"/>
                    <a:pt x="292" y="929"/>
                    <a:pt x="292" y="929"/>
                  </a:cubicBezTo>
                  <a:cubicBezTo>
                    <a:pt x="261" y="939"/>
                    <a:pt x="261" y="939"/>
                    <a:pt x="261" y="939"/>
                  </a:cubicBezTo>
                  <a:cubicBezTo>
                    <a:pt x="224" y="965"/>
                    <a:pt x="224" y="965"/>
                    <a:pt x="224" y="965"/>
                  </a:cubicBezTo>
                  <a:cubicBezTo>
                    <a:pt x="162" y="939"/>
                    <a:pt x="162" y="939"/>
                    <a:pt x="162" y="939"/>
                  </a:cubicBezTo>
                  <a:cubicBezTo>
                    <a:pt x="124" y="947"/>
                    <a:pt x="124" y="947"/>
                    <a:pt x="124" y="947"/>
                  </a:cubicBezTo>
                  <a:cubicBezTo>
                    <a:pt x="124" y="947"/>
                    <a:pt x="124" y="947"/>
                    <a:pt x="124" y="947"/>
                  </a:cubicBezTo>
                  <a:cubicBezTo>
                    <a:pt x="115" y="949"/>
                    <a:pt x="115" y="949"/>
                    <a:pt x="115" y="949"/>
                  </a:cubicBezTo>
                  <a:cubicBezTo>
                    <a:pt x="125" y="876"/>
                    <a:pt x="125" y="876"/>
                    <a:pt x="125" y="876"/>
                  </a:cubicBezTo>
                  <a:cubicBezTo>
                    <a:pt x="125" y="876"/>
                    <a:pt x="68" y="882"/>
                    <a:pt x="68" y="876"/>
                  </a:cubicBezTo>
                  <a:cubicBezTo>
                    <a:pt x="68" y="873"/>
                    <a:pt x="35" y="843"/>
                    <a:pt x="15" y="826"/>
                  </a:cubicBezTo>
                  <a:cubicBezTo>
                    <a:pt x="6" y="819"/>
                    <a:pt x="0" y="814"/>
                    <a:pt x="0" y="814"/>
                  </a:cubicBezTo>
                  <a:cubicBezTo>
                    <a:pt x="26" y="746"/>
                    <a:pt x="26" y="746"/>
                    <a:pt x="26" y="746"/>
                  </a:cubicBezTo>
                  <a:cubicBezTo>
                    <a:pt x="26" y="720"/>
                    <a:pt x="26" y="720"/>
                    <a:pt x="26" y="720"/>
                  </a:cubicBezTo>
                  <a:cubicBezTo>
                    <a:pt x="58" y="710"/>
                    <a:pt x="58" y="710"/>
                    <a:pt x="58" y="710"/>
                  </a:cubicBezTo>
                  <a:cubicBezTo>
                    <a:pt x="73" y="689"/>
                    <a:pt x="73" y="689"/>
                    <a:pt x="73" y="689"/>
                  </a:cubicBezTo>
                  <a:cubicBezTo>
                    <a:pt x="110" y="704"/>
                    <a:pt x="110" y="704"/>
                    <a:pt x="110" y="704"/>
                  </a:cubicBezTo>
                  <a:cubicBezTo>
                    <a:pt x="136" y="689"/>
                    <a:pt x="136" y="689"/>
                    <a:pt x="136" y="689"/>
                  </a:cubicBezTo>
                  <a:cubicBezTo>
                    <a:pt x="125" y="647"/>
                    <a:pt x="125" y="647"/>
                    <a:pt x="125" y="647"/>
                  </a:cubicBezTo>
                  <a:cubicBezTo>
                    <a:pt x="162" y="517"/>
                    <a:pt x="162" y="517"/>
                    <a:pt x="162" y="517"/>
                  </a:cubicBezTo>
                  <a:cubicBezTo>
                    <a:pt x="188" y="506"/>
                    <a:pt x="188" y="506"/>
                    <a:pt x="188" y="506"/>
                  </a:cubicBezTo>
                  <a:cubicBezTo>
                    <a:pt x="167" y="444"/>
                    <a:pt x="167" y="444"/>
                    <a:pt x="167" y="444"/>
                  </a:cubicBezTo>
                  <a:cubicBezTo>
                    <a:pt x="177" y="397"/>
                    <a:pt x="177" y="397"/>
                    <a:pt x="177" y="397"/>
                  </a:cubicBezTo>
                  <a:cubicBezTo>
                    <a:pt x="162" y="360"/>
                    <a:pt x="162" y="360"/>
                    <a:pt x="162" y="360"/>
                  </a:cubicBezTo>
                  <a:cubicBezTo>
                    <a:pt x="167" y="318"/>
                    <a:pt x="167" y="318"/>
                    <a:pt x="167" y="318"/>
                  </a:cubicBezTo>
                  <a:cubicBezTo>
                    <a:pt x="204" y="261"/>
                    <a:pt x="204" y="261"/>
                    <a:pt x="204" y="261"/>
                  </a:cubicBezTo>
                  <a:cubicBezTo>
                    <a:pt x="235" y="240"/>
                    <a:pt x="235" y="240"/>
                    <a:pt x="235" y="240"/>
                  </a:cubicBezTo>
                  <a:cubicBezTo>
                    <a:pt x="261" y="261"/>
                    <a:pt x="261" y="261"/>
                    <a:pt x="261" y="261"/>
                  </a:cubicBezTo>
                  <a:cubicBezTo>
                    <a:pt x="297" y="251"/>
                    <a:pt x="297" y="251"/>
                    <a:pt x="297" y="251"/>
                  </a:cubicBezTo>
                  <a:cubicBezTo>
                    <a:pt x="324" y="271"/>
                    <a:pt x="324" y="271"/>
                    <a:pt x="324" y="271"/>
                  </a:cubicBezTo>
                  <a:cubicBezTo>
                    <a:pt x="334" y="256"/>
                    <a:pt x="334" y="256"/>
                    <a:pt x="334" y="256"/>
                  </a:cubicBezTo>
                  <a:cubicBezTo>
                    <a:pt x="350" y="235"/>
                    <a:pt x="350" y="235"/>
                    <a:pt x="350" y="235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423" y="167"/>
                    <a:pt x="423" y="167"/>
                    <a:pt x="423" y="167"/>
                  </a:cubicBezTo>
                  <a:cubicBezTo>
                    <a:pt x="391" y="115"/>
                    <a:pt x="391" y="115"/>
                    <a:pt x="391" y="115"/>
                  </a:cubicBezTo>
                  <a:cubicBezTo>
                    <a:pt x="376" y="84"/>
                    <a:pt x="376" y="84"/>
                    <a:pt x="376" y="84"/>
                  </a:cubicBezTo>
                  <a:cubicBezTo>
                    <a:pt x="485" y="5"/>
                    <a:pt x="485" y="5"/>
                    <a:pt x="485" y="5"/>
                  </a:cubicBezTo>
                  <a:cubicBezTo>
                    <a:pt x="537" y="11"/>
                    <a:pt x="537" y="11"/>
                    <a:pt x="537" y="11"/>
                  </a:cubicBezTo>
                  <a:cubicBezTo>
                    <a:pt x="579" y="47"/>
                    <a:pt x="579" y="47"/>
                    <a:pt x="579" y="47"/>
                  </a:cubicBezTo>
                  <a:cubicBezTo>
                    <a:pt x="652" y="32"/>
                    <a:pt x="652" y="32"/>
                    <a:pt x="652" y="32"/>
                  </a:cubicBezTo>
                  <a:cubicBezTo>
                    <a:pt x="673" y="37"/>
                    <a:pt x="673" y="37"/>
                    <a:pt x="673" y="37"/>
                  </a:cubicBezTo>
                  <a:cubicBezTo>
                    <a:pt x="683" y="78"/>
                    <a:pt x="683" y="78"/>
                    <a:pt x="683" y="78"/>
                  </a:cubicBezTo>
                  <a:cubicBezTo>
                    <a:pt x="788" y="37"/>
                    <a:pt x="788" y="37"/>
                    <a:pt x="788" y="37"/>
                  </a:cubicBezTo>
                  <a:cubicBezTo>
                    <a:pt x="856" y="47"/>
                    <a:pt x="856" y="47"/>
                    <a:pt x="856" y="47"/>
                  </a:cubicBezTo>
                  <a:cubicBezTo>
                    <a:pt x="860" y="39"/>
                    <a:pt x="860" y="39"/>
                    <a:pt x="860" y="39"/>
                  </a:cubicBezTo>
                  <a:cubicBezTo>
                    <a:pt x="861" y="42"/>
                    <a:pt x="861" y="42"/>
                    <a:pt x="861" y="42"/>
                  </a:cubicBezTo>
                  <a:cubicBezTo>
                    <a:pt x="887" y="26"/>
                    <a:pt x="887" y="26"/>
                    <a:pt x="887" y="26"/>
                  </a:cubicBezTo>
                  <a:cubicBezTo>
                    <a:pt x="908" y="0"/>
                    <a:pt x="908" y="0"/>
                    <a:pt x="908" y="0"/>
                  </a:cubicBezTo>
                  <a:cubicBezTo>
                    <a:pt x="929" y="58"/>
                    <a:pt x="929" y="58"/>
                    <a:pt x="929" y="58"/>
                  </a:cubicBezTo>
                  <a:cubicBezTo>
                    <a:pt x="923" y="131"/>
                    <a:pt x="923" y="131"/>
                    <a:pt x="923" y="131"/>
                  </a:cubicBezTo>
                  <a:lnTo>
                    <a:pt x="951" y="14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9" name="ยโสธร">
              <a:extLst>
                <a:ext uri="{FF2B5EF4-FFF2-40B4-BE49-F238E27FC236}">
                  <a16:creationId xmlns:a16="http://schemas.microsoft.com/office/drawing/2014/main" id="{0567AECA-8A0B-4944-B146-F3EC8A986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5392" y="2555229"/>
              <a:ext cx="292617" cy="395032"/>
            </a:xfrm>
            <a:custGeom>
              <a:avLst/>
              <a:gdLst>
                <a:gd name="T0" fmla="*/ 715 w 715"/>
                <a:gd name="T1" fmla="*/ 219 h 967"/>
                <a:gd name="T2" fmla="*/ 699 w 715"/>
                <a:gd name="T3" fmla="*/ 235 h 967"/>
                <a:gd name="T4" fmla="*/ 569 w 715"/>
                <a:gd name="T5" fmla="*/ 198 h 967"/>
                <a:gd name="T6" fmla="*/ 464 w 715"/>
                <a:gd name="T7" fmla="*/ 261 h 967"/>
                <a:gd name="T8" fmla="*/ 459 w 715"/>
                <a:gd name="T9" fmla="*/ 344 h 967"/>
                <a:gd name="T10" fmla="*/ 391 w 715"/>
                <a:gd name="T11" fmla="*/ 417 h 967"/>
                <a:gd name="T12" fmla="*/ 365 w 715"/>
                <a:gd name="T13" fmla="*/ 553 h 967"/>
                <a:gd name="T14" fmla="*/ 412 w 715"/>
                <a:gd name="T15" fmla="*/ 699 h 967"/>
                <a:gd name="T16" fmla="*/ 468 w 715"/>
                <a:gd name="T17" fmla="*/ 722 h 967"/>
                <a:gd name="T18" fmla="*/ 391 w 715"/>
                <a:gd name="T19" fmla="*/ 741 h 967"/>
                <a:gd name="T20" fmla="*/ 339 w 715"/>
                <a:gd name="T21" fmla="*/ 751 h 967"/>
                <a:gd name="T22" fmla="*/ 323 w 715"/>
                <a:gd name="T23" fmla="*/ 809 h 967"/>
                <a:gd name="T24" fmla="*/ 329 w 715"/>
                <a:gd name="T25" fmla="*/ 856 h 967"/>
                <a:gd name="T26" fmla="*/ 360 w 715"/>
                <a:gd name="T27" fmla="*/ 887 h 967"/>
                <a:gd name="T28" fmla="*/ 370 w 715"/>
                <a:gd name="T29" fmla="*/ 918 h 967"/>
                <a:gd name="T30" fmla="*/ 355 w 715"/>
                <a:gd name="T31" fmla="*/ 934 h 967"/>
                <a:gd name="T32" fmla="*/ 350 w 715"/>
                <a:gd name="T33" fmla="*/ 967 h 967"/>
                <a:gd name="T34" fmla="*/ 334 w 715"/>
                <a:gd name="T35" fmla="*/ 965 h 967"/>
                <a:gd name="T36" fmla="*/ 323 w 715"/>
                <a:gd name="T37" fmla="*/ 929 h 967"/>
                <a:gd name="T38" fmla="*/ 292 w 715"/>
                <a:gd name="T39" fmla="*/ 929 h 967"/>
                <a:gd name="T40" fmla="*/ 204 w 715"/>
                <a:gd name="T41" fmla="*/ 892 h 967"/>
                <a:gd name="T42" fmla="*/ 198 w 715"/>
                <a:gd name="T43" fmla="*/ 850 h 967"/>
                <a:gd name="T44" fmla="*/ 150 w 715"/>
                <a:gd name="T45" fmla="*/ 807 h 967"/>
                <a:gd name="T46" fmla="*/ 104 w 715"/>
                <a:gd name="T47" fmla="*/ 767 h 967"/>
                <a:gd name="T48" fmla="*/ 104 w 715"/>
                <a:gd name="T49" fmla="*/ 736 h 967"/>
                <a:gd name="T50" fmla="*/ 98 w 715"/>
                <a:gd name="T51" fmla="*/ 722 h 967"/>
                <a:gd name="T52" fmla="*/ 151 w 715"/>
                <a:gd name="T53" fmla="*/ 673 h 967"/>
                <a:gd name="T54" fmla="*/ 151 w 715"/>
                <a:gd name="T55" fmla="*/ 621 h 967"/>
                <a:gd name="T56" fmla="*/ 104 w 715"/>
                <a:gd name="T57" fmla="*/ 579 h 967"/>
                <a:gd name="T58" fmla="*/ 115 w 715"/>
                <a:gd name="T59" fmla="*/ 517 h 967"/>
                <a:gd name="T60" fmla="*/ 78 w 715"/>
                <a:gd name="T61" fmla="*/ 480 h 967"/>
                <a:gd name="T62" fmla="*/ 11 w 715"/>
                <a:gd name="T63" fmla="*/ 517 h 967"/>
                <a:gd name="T64" fmla="*/ 0 w 715"/>
                <a:gd name="T65" fmla="*/ 511 h 967"/>
                <a:gd name="T66" fmla="*/ 21 w 715"/>
                <a:gd name="T67" fmla="*/ 454 h 967"/>
                <a:gd name="T68" fmla="*/ 5 w 715"/>
                <a:gd name="T69" fmla="*/ 417 h 967"/>
                <a:gd name="T70" fmla="*/ 16 w 715"/>
                <a:gd name="T71" fmla="*/ 376 h 967"/>
                <a:gd name="T72" fmla="*/ 5 w 715"/>
                <a:gd name="T73" fmla="*/ 355 h 967"/>
                <a:gd name="T74" fmla="*/ 11 w 715"/>
                <a:gd name="T75" fmla="*/ 334 h 967"/>
                <a:gd name="T76" fmla="*/ 78 w 715"/>
                <a:gd name="T77" fmla="*/ 334 h 967"/>
                <a:gd name="T78" fmla="*/ 94 w 715"/>
                <a:gd name="T79" fmla="*/ 287 h 967"/>
                <a:gd name="T80" fmla="*/ 78 w 715"/>
                <a:gd name="T81" fmla="*/ 261 h 967"/>
                <a:gd name="T82" fmla="*/ 89 w 715"/>
                <a:gd name="T83" fmla="*/ 214 h 967"/>
                <a:gd name="T84" fmla="*/ 125 w 715"/>
                <a:gd name="T85" fmla="*/ 204 h 967"/>
                <a:gd name="T86" fmla="*/ 209 w 715"/>
                <a:gd name="T87" fmla="*/ 157 h 967"/>
                <a:gd name="T88" fmla="*/ 214 w 715"/>
                <a:gd name="T89" fmla="*/ 110 h 967"/>
                <a:gd name="T90" fmla="*/ 292 w 715"/>
                <a:gd name="T91" fmla="*/ 63 h 967"/>
                <a:gd name="T92" fmla="*/ 299 w 715"/>
                <a:gd name="T93" fmla="*/ 20 h 967"/>
                <a:gd name="T94" fmla="*/ 303 w 715"/>
                <a:gd name="T95" fmla="*/ 21 h 967"/>
                <a:gd name="T96" fmla="*/ 334 w 715"/>
                <a:gd name="T97" fmla="*/ 0 h 967"/>
                <a:gd name="T98" fmla="*/ 365 w 715"/>
                <a:gd name="T99" fmla="*/ 0 h 967"/>
                <a:gd name="T100" fmla="*/ 428 w 715"/>
                <a:gd name="T101" fmla="*/ 11 h 967"/>
                <a:gd name="T102" fmla="*/ 441 w 715"/>
                <a:gd name="T103" fmla="*/ 29 h 967"/>
                <a:gd name="T104" fmla="*/ 443 w 715"/>
                <a:gd name="T105" fmla="*/ 31 h 967"/>
                <a:gd name="T106" fmla="*/ 475 w 715"/>
                <a:gd name="T107" fmla="*/ 31 h 967"/>
                <a:gd name="T108" fmla="*/ 485 w 715"/>
                <a:gd name="T109" fmla="*/ 68 h 967"/>
                <a:gd name="T110" fmla="*/ 522 w 715"/>
                <a:gd name="T111" fmla="*/ 104 h 967"/>
                <a:gd name="T112" fmla="*/ 558 w 715"/>
                <a:gd name="T113" fmla="*/ 120 h 967"/>
                <a:gd name="T114" fmla="*/ 579 w 715"/>
                <a:gd name="T115" fmla="*/ 94 h 967"/>
                <a:gd name="T116" fmla="*/ 600 w 715"/>
                <a:gd name="T117" fmla="*/ 120 h 967"/>
                <a:gd name="T118" fmla="*/ 647 w 715"/>
                <a:gd name="T119" fmla="*/ 141 h 967"/>
                <a:gd name="T120" fmla="*/ 704 w 715"/>
                <a:gd name="T121" fmla="*/ 152 h 967"/>
                <a:gd name="T122" fmla="*/ 704 w 715"/>
                <a:gd name="T123" fmla="*/ 152 h 967"/>
                <a:gd name="T124" fmla="*/ 715 w 715"/>
                <a:gd name="T125" fmla="*/ 219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5" h="967">
                  <a:moveTo>
                    <a:pt x="715" y="219"/>
                  </a:moveTo>
                  <a:cubicBezTo>
                    <a:pt x="699" y="235"/>
                    <a:pt x="699" y="235"/>
                    <a:pt x="699" y="235"/>
                  </a:cubicBezTo>
                  <a:cubicBezTo>
                    <a:pt x="569" y="198"/>
                    <a:pt x="569" y="198"/>
                    <a:pt x="569" y="198"/>
                  </a:cubicBezTo>
                  <a:cubicBezTo>
                    <a:pt x="464" y="261"/>
                    <a:pt x="464" y="261"/>
                    <a:pt x="464" y="261"/>
                  </a:cubicBezTo>
                  <a:cubicBezTo>
                    <a:pt x="459" y="344"/>
                    <a:pt x="459" y="344"/>
                    <a:pt x="459" y="344"/>
                  </a:cubicBezTo>
                  <a:cubicBezTo>
                    <a:pt x="391" y="417"/>
                    <a:pt x="391" y="417"/>
                    <a:pt x="391" y="417"/>
                  </a:cubicBezTo>
                  <a:cubicBezTo>
                    <a:pt x="365" y="553"/>
                    <a:pt x="365" y="553"/>
                    <a:pt x="365" y="553"/>
                  </a:cubicBezTo>
                  <a:cubicBezTo>
                    <a:pt x="412" y="699"/>
                    <a:pt x="412" y="699"/>
                    <a:pt x="412" y="699"/>
                  </a:cubicBezTo>
                  <a:cubicBezTo>
                    <a:pt x="468" y="722"/>
                    <a:pt x="468" y="722"/>
                    <a:pt x="468" y="722"/>
                  </a:cubicBezTo>
                  <a:cubicBezTo>
                    <a:pt x="391" y="741"/>
                    <a:pt x="391" y="741"/>
                    <a:pt x="391" y="741"/>
                  </a:cubicBezTo>
                  <a:cubicBezTo>
                    <a:pt x="339" y="751"/>
                    <a:pt x="339" y="751"/>
                    <a:pt x="339" y="751"/>
                  </a:cubicBezTo>
                  <a:cubicBezTo>
                    <a:pt x="323" y="809"/>
                    <a:pt x="323" y="809"/>
                    <a:pt x="323" y="809"/>
                  </a:cubicBezTo>
                  <a:cubicBezTo>
                    <a:pt x="329" y="856"/>
                    <a:pt x="329" y="856"/>
                    <a:pt x="329" y="856"/>
                  </a:cubicBezTo>
                  <a:cubicBezTo>
                    <a:pt x="360" y="887"/>
                    <a:pt x="360" y="887"/>
                    <a:pt x="360" y="887"/>
                  </a:cubicBezTo>
                  <a:cubicBezTo>
                    <a:pt x="370" y="918"/>
                    <a:pt x="370" y="918"/>
                    <a:pt x="370" y="918"/>
                  </a:cubicBezTo>
                  <a:cubicBezTo>
                    <a:pt x="355" y="934"/>
                    <a:pt x="355" y="934"/>
                    <a:pt x="355" y="934"/>
                  </a:cubicBezTo>
                  <a:cubicBezTo>
                    <a:pt x="350" y="967"/>
                    <a:pt x="350" y="967"/>
                    <a:pt x="350" y="967"/>
                  </a:cubicBezTo>
                  <a:cubicBezTo>
                    <a:pt x="334" y="965"/>
                    <a:pt x="334" y="965"/>
                    <a:pt x="334" y="965"/>
                  </a:cubicBezTo>
                  <a:cubicBezTo>
                    <a:pt x="323" y="929"/>
                    <a:pt x="323" y="929"/>
                    <a:pt x="323" y="929"/>
                  </a:cubicBezTo>
                  <a:cubicBezTo>
                    <a:pt x="292" y="929"/>
                    <a:pt x="292" y="929"/>
                    <a:pt x="292" y="929"/>
                  </a:cubicBezTo>
                  <a:cubicBezTo>
                    <a:pt x="204" y="892"/>
                    <a:pt x="204" y="892"/>
                    <a:pt x="204" y="892"/>
                  </a:cubicBezTo>
                  <a:cubicBezTo>
                    <a:pt x="198" y="850"/>
                    <a:pt x="198" y="850"/>
                    <a:pt x="198" y="850"/>
                  </a:cubicBezTo>
                  <a:cubicBezTo>
                    <a:pt x="150" y="807"/>
                    <a:pt x="150" y="807"/>
                    <a:pt x="150" y="807"/>
                  </a:cubicBezTo>
                  <a:cubicBezTo>
                    <a:pt x="104" y="767"/>
                    <a:pt x="104" y="767"/>
                    <a:pt x="104" y="767"/>
                  </a:cubicBezTo>
                  <a:cubicBezTo>
                    <a:pt x="104" y="736"/>
                    <a:pt x="104" y="736"/>
                    <a:pt x="104" y="736"/>
                  </a:cubicBezTo>
                  <a:cubicBezTo>
                    <a:pt x="98" y="722"/>
                    <a:pt x="98" y="722"/>
                    <a:pt x="98" y="722"/>
                  </a:cubicBezTo>
                  <a:cubicBezTo>
                    <a:pt x="151" y="673"/>
                    <a:pt x="151" y="673"/>
                    <a:pt x="151" y="673"/>
                  </a:cubicBezTo>
                  <a:cubicBezTo>
                    <a:pt x="151" y="621"/>
                    <a:pt x="151" y="621"/>
                    <a:pt x="151" y="621"/>
                  </a:cubicBezTo>
                  <a:cubicBezTo>
                    <a:pt x="151" y="621"/>
                    <a:pt x="110" y="584"/>
                    <a:pt x="104" y="579"/>
                  </a:cubicBezTo>
                  <a:cubicBezTo>
                    <a:pt x="99" y="574"/>
                    <a:pt x="115" y="517"/>
                    <a:pt x="115" y="517"/>
                  </a:cubicBezTo>
                  <a:cubicBezTo>
                    <a:pt x="115" y="517"/>
                    <a:pt x="84" y="485"/>
                    <a:pt x="78" y="480"/>
                  </a:cubicBezTo>
                  <a:cubicBezTo>
                    <a:pt x="73" y="475"/>
                    <a:pt x="11" y="517"/>
                    <a:pt x="11" y="517"/>
                  </a:cubicBezTo>
                  <a:cubicBezTo>
                    <a:pt x="0" y="511"/>
                    <a:pt x="0" y="511"/>
                    <a:pt x="0" y="511"/>
                  </a:cubicBezTo>
                  <a:cubicBezTo>
                    <a:pt x="21" y="454"/>
                    <a:pt x="21" y="454"/>
                    <a:pt x="21" y="454"/>
                  </a:cubicBezTo>
                  <a:cubicBezTo>
                    <a:pt x="5" y="417"/>
                    <a:pt x="5" y="417"/>
                    <a:pt x="5" y="417"/>
                  </a:cubicBezTo>
                  <a:cubicBezTo>
                    <a:pt x="16" y="376"/>
                    <a:pt x="16" y="376"/>
                    <a:pt x="16" y="376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11" y="334"/>
                    <a:pt x="11" y="334"/>
                    <a:pt x="11" y="334"/>
                  </a:cubicBezTo>
                  <a:cubicBezTo>
                    <a:pt x="78" y="334"/>
                    <a:pt x="78" y="334"/>
                    <a:pt x="78" y="334"/>
                  </a:cubicBezTo>
                  <a:cubicBezTo>
                    <a:pt x="94" y="287"/>
                    <a:pt x="94" y="287"/>
                    <a:pt x="94" y="287"/>
                  </a:cubicBezTo>
                  <a:cubicBezTo>
                    <a:pt x="78" y="261"/>
                    <a:pt x="78" y="261"/>
                    <a:pt x="78" y="261"/>
                  </a:cubicBezTo>
                  <a:cubicBezTo>
                    <a:pt x="89" y="214"/>
                    <a:pt x="89" y="214"/>
                    <a:pt x="89" y="214"/>
                  </a:cubicBezTo>
                  <a:cubicBezTo>
                    <a:pt x="125" y="204"/>
                    <a:pt x="125" y="204"/>
                    <a:pt x="125" y="204"/>
                  </a:cubicBezTo>
                  <a:cubicBezTo>
                    <a:pt x="209" y="157"/>
                    <a:pt x="209" y="157"/>
                    <a:pt x="209" y="157"/>
                  </a:cubicBezTo>
                  <a:cubicBezTo>
                    <a:pt x="214" y="110"/>
                    <a:pt x="214" y="110"/>
                    <a:pt x="214" y="110"/>
                  </a:cubicBezTo>
                  <a:cubicBezTo>
                    <a:pt x="292" y="63"/>
                    <a:pt x="292" y="63"/>
                    <a:pt x="292" y="63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303" y="21"/>
                    <a:pt x="303" y="21"/>
                    <a:pt x="303" y="21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428" y="11"/>
                    <a:pt x="428" y="11"/>
                    <a:pt x="428" y="11"/>
                  </a:cubicBezTo>
                  <a:cubicBezTo>
                    <a:pt x="441" y="29"/>
                    <a:pt x="441" y="29"/>
                    <a:pt x="441" y="29"/>
                  </a:cubicBezTo>
                  <a:cubicBezTo>
                    <a:pt x="443" y="31"/>
                    <a:pt x="443" y="31"/>
                    <a:pt x="443" y="31"/>
                  </a:cubicBezTo>
                  <a:cubicBezTo>
                    <a:pt x="475" y="31"/>
                    <a:pt x="475" y="31"/>
                    <a:pt x="475" y="31"/>
                  </a:cubicBezTo>
                  <a:cubicBezTo>
                    <a:pt x="485" y="68"/>
                    <a:pt x="485" y="68"/>
                    <a:pt x="485" y="68"/>
                  </a:cubicBezTo>
                  <a:cubicBezTo>
                    <a:pt x="522" y="104"/>
                    <a:pt x="522" y="104"/>
                    <a:pt x="522" y="104"/>
                  </a:cubicBezTo>
                  <a:cubicBezTo>
                    <a:pt x="558" y="120"/>
                    <a:pt x="558" y="120"/>
                    <a:pt x="558" y="120"/>
                  </a:cubicBezTo>
                  <a:cubicBezTo>
                    <a:pt x="579" y="94"/>
                    <a:pt x="579" y="94"/>
                    <a:pt x="579" y="94"/>
                  </a:cubicBezTo>
                  <a:cubicBezTo>
                    <a:pt x="600" y="120"/>
                    <a:pt x="600" y="120"/>
                    <a:pt x="600" y="120"/>
                  </a:cubicBezTo>
                  <a:cubicBezTo>
                    <a:pt x="647" y="141"/>
                    <a:pt x="647" y="141"/>
                    <a:pt x="647" y="141"/>
                  </a:cubicBezTo>
                  <a:cubicBezTo>
                    <a:pt x="647" y="141"/>
                    <a:pt x="685" y="150"/>
                    <a:pt x="704" y="152"/>
                  </a:cubicBezTo>
                  <a:cubicBezTo>
                    <a:pt x="704" y="152"/>
                    <a:pt x="704" y="152"/>
                    <a:pt x="704" y="152"/>
                  </a:cubicBezTo>
                  <a:lnTo>
                    <a:pt x="715" y="21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0" name="มุกดาหาร">
              <a:extLst>
                <a:ext uri="{FF2B5EF4-FFF2-40B4-BE49-F238E27FC236}">
                  <a16:creationId xmlns:a16="http://schemas.microsoft.com/office/drawing/2014/main" id="{3EE22D40-FE44-4568-AD08-852191FC9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996" y="2346739"/>
              <a:ext cx="323708" cy="270670"/>
            </a:xfrm>
            <a:custGeom>
              <a:avLst/>
              <a:gdLst>
                <a:gd name="T0" fmla="*/ 766 w 790"/>
                <a:gd name="T1" fmla="*/ 593 h 662"/>
                <a:gd name="T2" fmla="*/ 709 w 790"/>
                <a:gd name="T3" fmla="*/ 619 h 662"/>
                <a:gd name="T4" fmla="*/ 661 w 790"/>
                <a:gd name="T5" fmla="*/ 652 h 662"/>
                <a:gd name="T6" fmla="*/ 652 w 790"/>
                <a:gd name="T7" fmla="*/ 660 h 662"/>
                <a:gd name="T8" fmla="*/ 641 w 790"/>
                <a:gd name="T9" fmla="*/ 661 h 662"/>
                <a:gd name="T10" fmla="*/ 584 w 790"/>
                <a:gd name="T11" fmla="*/ 650 h 662"/>
                <a:gd name="T12" fmla="*/ 516 w 790"/>
                <a:gd name="T13" fmla="*/ 603 h 662"/>
                <a:gd name="T14" fmla="*/ 459 w 790"/>
                <a:gd name="T15" fmla="*/ 613 h 662"/>
                <a:gd name="T16" fmla="*/ 412 w 790"/>
                <a:gd name="T17" fmla="*/ 540 h 662"/>
                <a:gd name="T18" fmla="*/ 378 w 790"/>
                <a:gd name="T19" fmla="*/ 538 h 662"/>
                <a:gd name="T20" fmla="*/ 302 w 790"/>
                <a:gd name="T21" fmla="*/ 509 h 662"/>
                <a:gd name="T22" fmla="*/ 240 w 790"/>
                <a:gd name="T23" fmla="*/ 530 h 662"/>
                <a:gd name="T24" fmla="*/ 208 w 790"/>
                <a:gd name="T25" fmla="*/ 520 h 662"/>
                <a:gd name="T26" fmla="*/ 193 w 790"/>
                <a:gd name="T27" fmla="*/ 389 h 662"/>
                <a:gd name="T28" fmla="*/ 146 w 790"/>
                <a:gd name="T29" fmla="*/ 431 h 662"/>
                <a:gd name="T30" fmla="*/ 135 w 790"/>
                <a:gd name="T31" fmla="*/ 400 h 662"/>
                <a:gd name="T32" fmla="*/ 88 w 790"/>
                <a:gd name="T33" fmla="*/ 269 h 662"/>
                <a:gd name="T34" fmla="*/ 52 w 790"/>
                <a:gd name="T35" fmla="*/ 165 h 662"/>
                <a:gd name="T36" fmla="*/ 0 w 790"/>
                <a:gd name="T37" fmla="*/ 92 h 662"/>
                <a:gd name="T38" fmla="*/ 36 w 790"/>
                <a:gd name="T39" fmla="*/ 50 h 662"/>
                <a:gd name="T40" fmla="*/ 41 w 790"/>
                <a:gd name="T41" fmla="*/ 8 h 662"/>
                <a:gd name="T42" fmla="*/ 88 w 790"/>
                <a:gd name="T43" fmla="*/ 19 h 662"/>
                <a:gd name="T44" fmla="*/ 150 w 790"/>
                <a:gd name="T45" fmla="*/ 0 h 662"/>
                <a:gd name="T46" fmla="*/ 219 w 790"/>
                <a:gd name="T47" fmla="*/ 55 h 662"/>
                <a:gd name="T48" fmla="*/ 292 w 790"/>
                <a:gd name="T49" fmla="*/ 19 h 662"/>
                <a:gd name="T50" fmla="*/ 365 w 790"/>
                <a:gd name="T51" fmla="*/ 61 h 662"/>
                <a:gd name="T52" fmla="*/ 474 w 790"/>
                <a:gd name="T53" fmla="*/ 29 h 662"/>
                <a:gd name="T54" fmla="*/ 537 w 790"/>
                <a:gd name="T55" fmla="*/ 97 h 662"/>
                <a:gd name="T56" fmla="*/ 574 w 790"/>
                <a:gd name="T57" fmla="*/ 76 h 662"/>
                <a:gd name="T58" fmla="*/ 577 w 790"/>
                <a:gd name="T59" fmla="*/ 290 h 662"/>
                <a:gd name="T60" fmla="*/ 661 w 790"/>
                <a:gd name="T61" fmla="*/ 406 h 662"/>
                <a:gd name="T62" fmla="*/ 746 w 790"/>
                <a:gd name="T63" fmla="*/ 537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90" h="662">
                  <a:moveTo>
                    <a:pt x="790" y="573"/>
                  </a:moveTo>
                  <a:cubicBezTo>
                    <a:pt x="766" y="593"/>
                    <a:pt x="766" y="593"/>
                    <a:pt x="766" y="593"/>
                  </a:cubicBezTo>
                  <a:cubicBezTo>
                    <a:pt x="740" y="593"/>
                    <a:pt x="740" y="593"/>
                    <a:pt x="740" y="593"/>
                  </a:cubicBezTo>
                  <a:cubicBezTo>
                    <a:pt x="709" y="619"/>
                    <a:pt x="709" y="619"/>
                    <a:pt x="709" y="619"/>
                  </a:cubicBezTo>
                  <a:cubicBezTo>
                    <a:pt x="709" y="619"/>
                    <a:pt x="702" y="623"/>
                    <a:pt x="693" y="629"/>
                  </a:cubicBezTo>
                  <a:cubicBezTo>
                    <a:pt x="683" y="636"/>
                    <a:pt x="669" y="645"/>
                    <a:pt x="661" y="652"/>
                  </a:cubicBezTo>
                  <a:cubicBezTo>
                    <a:pt x="660" y="652"/>
                    <a:pt x="660" y="652"/>
                    <a:pt x="659" y="653"/>
                  </a:cubicBezTo>
                  <a:cubicBezTo>
                    <a:pt x="655" y="656"/>
                    <a:pt x="652" y="658"/>
                    <a:pt x="652" y="660"/>
                  </a:cubicBezTo>
                  <a:cubicBezTo>
                    <a:pt x="652" y="660"/>
                    <a:pt x="652" y="660"/>
                    <a:pt x="652" y="660"/>
                  </a:cubicBezTo>
                  <a:cubicBezTo>
                    <a:pt x="652" y="662"/>
                    <a:pt x="647" y="662"/>
                    <a:pt x="641" y="661"/>
                  </a:cubicBezTo>
                  <a:cubicBezTo>
                    <a:pt x="641" y="661"/>
                    <a:pt x="641" y="661"/>
                    <a:pt x="641" y="661"/>
                  </a:cubicBezTo>
                  <a:cubicBezTo>
                    <a:pt x="622" y="659"/>
                    <a:pt x="584" y="650"/>
                    <a:pt x="584" y="650"/>
                  </a:cubicBezTo>
                  <a:cubicBezTo>
                    <a:pt x="537" y="629"/>
                    <a:pt x="537" y="629"/>
                    <a:pt x="537" y="629"/>
                  </a:cubicBezTo>
                  <a:cubicBezTo>
                    <a:pt x="516" y="603"/>
                    <a:pt x="516" y="603"/>
                    <a:pt x="516" y="603"/>
                  </a:cubicBezTo>
                  <a:cubicBezTo>
                    <a:pt x="495" y="629"/>
                    <a:pt x="495" y="629"/>
                    <a:pt x="495" y="629"/>
                  </a:cubicBezTo>
                  <a:cubicBezTo>
                    <a:pt x="459" y="613"/>
                    <a:pt x="459" y="613"/>
                    <a:pt x="459" y="613"/>
                  </a:cubicBezTo>
                  <a:cubicBezTo>
                    <a:pt x="422" y="577"/>
                    <a:pt x="422" y="577"/>
                    <a:pt x="422" y="577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380" y="540"/>
                    <a:pt x="380" y="540"/>
                    <a:pt x="380" y="540"/>
                  </a:cubicBezTo>
                  <a:cubicBezTo>
                    <a:pt x="378" y="538"/>
                    <a:pt x="378" y="538"/>
                    <a:pt x="378" y="538"/>
                  </a:cubicBezTo>
                  <a:cubicBezTo>
                    <a:pt x="365" y="520"/>
                    <a:pt x="365" y="520"/>
                    <a:pt x="365" y="520"/>
                  </a:cubicBezTo>
                  <a:cubicBezTo>
                    <a:pt x="302" y="509"/>
                    <a:pt x="302" y="509"/>
                    <a:pt x="302" y="509"/>
                  </a:cubicBezTo>
                  <a:cubicBezTo>
                    <a:pt x="271" y="509"/>
                    <a:pt x="271" y="509"/>
                    <a:pt x="271" y="509"/>
                  </a:cubicBezTo>
                  <a:cubicBezTo>
                    <a:pt x="240" y="530"/>
                    <a:pt x="240" y="530"/>
                    <a:pt x="240" y="530"/>
                  </a:cubicBezTo>
                  <a:cubicBezTo>
                    <a:pt x="236" y="529"/>
                    <a:pt x="236" y="529"/>
                    <a:pt x="236" y="529"/>
                  </a:cubicBezTo>
                  <a:cubicBezTo>
                    <a:pt x="208" y="520"/>
                    <a:pt x="208" y="520"/>
                    <a:pt x="208" y="520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193" y="389"/>
                    <a:pt x="193" y="389"/>
                    <a:pt x="193" y="389"/>
                  </a:cubicBezTo>
                  <a:cubicBezTo>
                    <a:pt x="172" y="415"/>
                    <a:pt x="172" y="415"/>
                    <a:pt x="172" y="415"/>
                  </a:cubicBezTo>
                  <a:cubicBezTo>
                    <a:pt x="146" y="431"/>
                    <a:pt x="146" y="431"/>
                    <a:pt x="146" y="431"/>
                  </a:cubicBezTo>
                  <a:cubicBezTo>
                    <a:pt x="145" y="428"/>
                    <a:pt x="145" y="428"/>
                    <a:pt x="145" y="428"/>
                  </a:cubicBezTo>
                  <a:cubicBezTo>
                    <a:pt x="135" y="400"/>
                    <a:pt x="135" y="400"/>
                    <a:pt x="135" y="400"/>
                  </a:cubicBezTo>
                  <a:cubicBezTo>
                    <a:pt x="135" y="342"/>
                    <a:pt x="135" y="342"/>
                    <a:pt x="135" y="342"/>
                  </a:cubicBezTo>
                  <a:cubicBezTo>
                    <a:pt x="88" y="269"/>
                    <a:pt x="88" y="269"/>
                    <a:pt x="88" y="269"/>
                  </a:cubicBezTo>
                  <a:cubicBezTo>
                    <a:pt x="88" y="222"/>
                    <a:pt x="88" y="222"/>
                    <a:pt x="88" y="222"/>
                  </a:cubicBezTo>
                  <a:cubicBezTo>
                    <a:pt x="52" y="165"/>
                    <a:pt x="52" y="165"/>
                    <a:pt x="52" y="165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67" y="40"/>
                    <a:pt x="167" y="40"/>
                    <a:pt x="167" y="40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92" y="19"/>
                    <a:pt x="292" y="19"/>
                    <a:pt x="292" y="19"/>
                  </a:cubicBezTo>
                  <a:cubicBezTo>
                    <a:pt x="334" y="29"/>
                    <a:pt x="334" y="29"/>
                    <a:pt x="334" y="29"/>
                  </a:cubicBezTo>
                  <a:cubicBezTo>
                    <a:pt x="334" y="29"/>
                    <a:pt x="354" y="61"/>
                    <a:pt x="365" y="61"/>
                  </a:cubicBezTo>
                  <a:cubicBezTo>
                    <a:pt x="375" y="61"/>
                    <a:pt x="412" y="29"/>
                    <a:pt x="412" y="29"/>
                  </a:cubicBezTo>
                  <a:cubicBezTo>
                    <a:pt x="474" y="29"/>
                    <a:pt x="474" y="29"/>
                    <a:pt x="474" y="29"/>
                  </a:cubicBezTo>
                  <a:cubicBezTo>
                    <a:pt x="500" y="92"/>
                    <a:pt x="500" y="92"/>
                    <a:pt x="500" y="92"/>
                  </a:cubicBezTo>
                  <a:cubicBezTo>
                    <a:pt x="537" y="97"/>
                    <a:pt x="537" y="97"/>
                    <a:pt x="537" y="97"/>
                  </a:cubicBezTo>
                  <a:cubicBezTo>
                    <a:pt x="558" y="71"/>
                    <a:pt x="558" y="71"/>
                    <a:pt x="558" y="71"/>
                  </a:cubicBezTo>
                  <a:cubicBezTo>
                    <a:pt x="574" y="76"/>
                    <a:pt x="574" y="76"/>
                    <a:pt x="574" y="76"/>
                  </a:cubicBezTo>
                  <a:cubicBezTo>
                    <a:pt x="605" y="182"/>
                    <a:pt x="605" y="182"/>
                    <a:pt x="605" y="182"/>
                  </a:cubicBezTo>
                  <a:cubicBezTo>
                    <a:pt x="577" y="290"/>
                    <a:pt x="577" y="290"/>
                    <a:pt x="577" y="290"/>
                  </a:cubicBezTo>
                  <a:cubicBezTo>
                    <a:pt x="577" y="334"/>
                    <a:pt x="577" y="334"/>
                    <a:pt x="577" y="334"/>
                  </a:cubicBezTo>
                  <a:cubicBezTo>
                    <a:pt x="661" y="406"/>
                    <a:pt x="661" y="406"/>
                    <a:pt x="661" y="406"/>
                  </a:cubicBezTo>
                  <a:cubicBezTo>
                    <a:pt x="709" y="506"/>
                    <a:pt x="709" y="506"/>
                    <a:pt x="709" y="506"/>
                  </a:cubicBezTo>
                  <a:cubicBezTo>
                    <a:pt x="746" y="537"/>
                    <a:pt x="746" y="537"/>
                    <a:pt x="746" y="537"/>
                  </a:cubicBezTo>
                  <a:lnTo>
                    <a:pt x="790" y="57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1" name="มหาสารคาม">
              <a:extLst>
                <a:ext uri="{FF2B5EF4-FFF2-40B4-BE49-F238E27FC236}">
                  <a16:creationId xmlns:a16="http://schemas.microsoft.com/office/drawing/2014/main" id="{003EFA06-FB1D-42EB-8B01-6D337F223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756" y="2443669"/>
              <a:ext cx="235923" cy="462701"/>
            </a:xfrm>
            <a:custGeom>
              <a:avLst/>
              <a:gdLst>
                <a:gd name="T0" fmla="*/ 563 w 579"/>
                <a:gd name="T1" fmla="*/ 657 h 1132"/>
                <a:gd name="T2" fmla="*/ 500 w 579"/>
                <a:gd name="T3" fmla="*/ 798 h 1132"/>
                <a:gd name="T4" fmla="*/ 485 w 579"/>
                <a:gd name="T5" fmla="*/ 855 h 1132"/>
                <a:gd name="T6" fmla="*/ 433 w 579"/>
                <a:gd name="T7" fmla="*/ 861 h 1132"/>
                <a:gd name="T8" fmla="*/ 401 w 579"/>
                <a:gd name="T9" fmla="*/ 897 h 1132"/>
                <a:gd name="T10" fmla="*/ 390 w 579"/>
                <a:gd name="T11" fmla="*/ 977 h 1132"/>
                <a:gd name="T12" fmla="*/ 500 w 579"/>
                <a:gd name="T13" fmla="*/ 1027 h 1132"/>
                <a:gd name="T14" fmla="*/ 499 w 579"/>
                <a:gd name="T15" fmla="*/ 1098 h 1132"/>
                <a:gd name="T16" fmla="*/ 478 w 579"/>
                <a:gd name="T17" fmla="*/ 1127 h 1132"/>
                <a:gd name="T18" fmla="*/ 333 w 579"/>
                <a:gd name="T19" fmla="*/ 1090 h 1132"/>
                <a:gd name="T20" fmla="*/ 213 w 579"/>
                <a:gd name="T21" fmla="*/ 1064 h 1132"/>
                <a:gd name="T22" fmla="*/ 172 w 579"/>
                <a:gd name="T23" fmla="*/ 986 h 1132"/>
                <a:gd name="T24" fmla="*/ 114 w 579"/>
                <a:gd name="T25" fmla="*/ 897 h 1132"/>
                <a:gd name="T26" fmla="*/ 71 w 579"/>
                <a:gd name="T27" fmla="*/ 788 h 1132"/>
                <a:gd name="T28" fmla="*/ 73 w 579"/>
                <a:gd name="T29" fmla="*/ 704 h 1132"/>
                <a:gd name="T30" fmla="*/ 62 w 579"/>
                <a:gd name="T31" fmla="*/ 605 h 1132"/>
                <a:gd name="T32" fmla="*/ 21 w 579"/>
                <a:gd name="T33" fmla="*/ 475 h 1132"/>
                <a:gd name="T34" fmla="*/ 0 w 579"/>
                <a:gd name="T35" fmla="*/ 339 h 1132"/>
                <a:gd name="T36" fmla="*/ 73 w 579"/>
                <a:gd name="T37" fmla="*/ 235 h 1132"/>
                <a:gd name="T38" fmla="*/ 83 w 579"/>
                <a:gd name="T39" fmla="*/ 167 h 1132"/>
                <a:gd name="T40" fmla="*/ 130 w 579"/>
                <a:gd name="T41" fmla="*/ 198 h 1132"/>
                <a:gd name="T42" fmla="*/ 167 w 579"/>
                <a:gd name="T43" fmla="*/ 130 h 1132"/>
                <a:gd name="T44" fmla="*/ 234 w 579"/>
                <a:gd name="T45" fmla="*/ 83 h 1132"/>
                <a:gd name="T46" fmla="*/ 272 w 579"/>
                <a:gd name="T47" fmla="*/ 0 h 1132"/>
                <a:gd name="T48" fmla="*/ 287 w 579"/>
                <a:gd name="T49" fmla="*/ 63 h 1132"/>
                <a:gd name="T50" fmla="*/ 287 w 579"/>
                <a:gd name="T51" fmla="*/ 156 h 1132"/>
                <a:gd name="T52" fmla="*/ 287 w 579"/>
                <a:gd name="T53" fmla="*/ 224 h 1132"/>
                <a:gd name="T54" fmla="*/ 313 w 579"/>
                <a:gd name="T55" fmla="*/ 256 h 1132"/>
                <a:gd name="T56" fmla="*/ 391 w 579"/>
                <a:gd name="T57" fmla="*/ 224 h 1132"/>
                <a:gd name="T58" fmla="*/ 448 w 579"/>
                <a:gd name="T59" fmla="*/ 266 h 1132"/>
                <a:gd name="T60" fmla="*/ 495 w 579"/>
                <a:gd name="T61" fmla="*/ 329 h 1132"/>
                <a:gd name="T62" fmla="*/ 542 w 579"/>
                <a:gd name="T63" fmla="*/ 402 h 1132"/>
                <a:gd name="T64" fmla="*/ 542 w 579"/>
                <a:gd name="T65" fmla="*/ 469 h 1132"/>
                <a:gd name="T66" fmla="*/ 552 w 579"/>
                <a:gd name="T67" fmla="*/ 548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9" h="1132">
                  <a:moveTo>
                    <a:pt x="542" y="595"/>
                  </a:moveTo>
                  <a:cubicBezTo>
                    <a:pt x="563" y="657"/>
                    <a:pt x="563" y="657"/>
                    <a:pt x="563" y="657"/>
                  </a:cubicBezTo>
                  <a:cubicBezTo>
                    <a:pt x="537" y="668"/>
                    <a:pt x="537" y="668"/>
                    <a:pt x="537" y="668"/>
                  </a:cubicBezTo>
                  <a:cubicBezTo>
                    <a:pt x="500" y="798"/>
                    <a:pt x="500" y="798"/>
                    <a:pt x="500" y="798"/>
                  </a:cubicBezTo>
                  <a:cubicBezTo>
                    <a:pt x="511" y="840"/>
                    <a:pt x="511" y="840"/>
                    <a:pt x="511" y="840"/>
                  </a:cubicBezTo>
                  <a:cubicBezTo>
                    <a:pt x="485" y="855"/>
                    <a:pt x="485" y="855"/>
                    <a:pt x="485" y="855"/>
                  </a:cubicBezTo>
                  <a:cubicBezTo>
                    <a:pt x="448" y="840"/>
                    <a:pt x="448" y="840"/>
                    <a:pt x="448" y="840"/>
                  </a:cubicBezTo>
                  <a:cubicBezTo>
                    <a:pt x="433" y="861"/>
                    <a:pt x="433" y="861"/>
                    <a:pt x="433" y="861"/>
                  </a:cubicBezTo>
                  <a:cubicBezTo>
                    <a:pt x="401" y="871"/>
                    <a:pt x="401" y="871"/>
                    <a:pt x="401" y="871"/>
                  </a:cubicBezTo>
                  <a:cubicBezTo>
                    <a:pt x="401" y="897"/>
                    <a:pt x="401" y="897"/>
                    <a:pt x="401" y="897"/>
                  </a:cubicBezTo>
                  <a:cubicBezTo>
                    <a:pt x="375" y="965"/>
                    <a:pt x="375" y="965"/>
                    <a:pt x="375" y="965"/>
                  </a:cubicBezTo>
                  <a:cubicBezTo>
                    <a:pt x="375" y="965"/>
                    <a:pt x="381" y="970"/>
                    <a:pt x="390" y="977"/>
                  </a:cubicBezTo>
                  <a:cubicBezTo>
                    <a:pt x="410" y="994"/>
                    <a:pt x="443" y="1024"/>
                    <a:pt x="443" y="1027"/>
                  </a:cubicBezTo>
                  <a:cubicBezTo>
                    <a:pt x="443" y="1033"/>
                    <a:pt x="500" y="1027"/>
                    <a:pt x="500" y="1027"/>
                  </a:cubicBezTo>
                  <a:cubicBezTo>
                    <a:pt x="490" y="1100"/>
                    <a:pt x="490" y="1100"/>
                    <a:pt x="490" y="1100"/>
                  </a:cubicBezTo>
                  <a:cubicBezTo>
                    <a:pt x="499" y="1098"/>
                    <a:pt x="499" y="1098"/>
                    <a:pt x="499" y="1098"/>
                  </a:cubicBezTo>
                  <a:cubicBezTo>
                    <a:pt x="479" y="1127"/>
                    <a:pt x="479" y="1127"/>
                    <a:pt x="479" y="1127"/>
                  </a:cubicBezTo>
                  <a:cubicBezTo>
                    <a:pt x="478" y="1127"/>
                    <a:pt x="478" y="1127"/>
                    <a:pt x="478" y="1127"/>
                  </a:cubicBezTo>
                  <a:cubicBezTo>
                    <a:pt x="417" y="1132"/>
                    <a:pt x="417" y="1132"/>
                    <a:pt x="417" y="1132"/>
                  </a:cubicBezTo>
                  <a:cubicBezTo>
                    <a:pt x="333" y="1090"/>
                    <a:pt x="333" y="1090"/>
                    <a:pt x="333" y="1090"/>
                  </a:cubicBezTo>
                  <a:cubicBezTo>
                    <a:pt x="232" y="1068"/>
                    <a:pt x="232" y="1068"/>
                    <a:pt x="232" y="1068"/>
                  </a:cubicBezTo>
                  <a:cubicBezTo>
                    <a:pt x="213" y="1064"/>
                    <a:pt x="213" y="1064"/>
                    <a:pt x="213" y="1064"/>
                  </a:cubicBezTo>
                  <a:cubicBezTo>
                    <a:pt x="208" y="1012"/>
                    <a:pt x="208" y="1012"/>
                    <a:pt x="208" y="1012"/>
                  </a:cubicBezTo>
                  <a:cubicBezTo>
                    <a:pt x="172" y="986"/>
                    <a:pt x="172" y="986"/>
                    <a:pt x="172" y="986"/>
                  </a:cubicBezTo>
                  <a:cubicBezTo>
                    <a:pt x="167" y="954"/>
                    <a:pt x="167" y="954"/>
                    <a:pt x="167" y="954"/>
                  </a:cubicBezTo>
                  <a:cubicBezTo>
                    <a:pt x="114" y="897"/>
                    <a:pt x="114" y="897"/>
                    <a:pt x="114" y="897"/>
                  </a:cubicBezTo>
                  <a:cubicBezTo>
                    <a:pt x="135" y="845"/>
                    <a:pt x="135" y="845"/>
                    <a:pt x="135" y="845"/>
                  </a:cubicBezTo>
                  <a:cubicBezTo>
                    <a:pt x="71" y="788"/>
                    <a:pt x="71" y="788"/>
                    <a:pt x="71" y="788"/>
                  </a:cubicBezTo>
                  <a:cubicBezTo>
                    <a:pt x="73" y="788"/>
                    <a:pt x="73" y="788"/>
                    <a:pt x="73" y="788"/>
                  </a:cubicBezTo>
                  <a:cubicBezTo>
                    <a:pt x="73" y="704"/>
                    <a:pt x="73" y="704"/>
                    <a:pt x="73" y="704"/>
                  </a:cubicBezTo>
                  <a:cubicBezTo>
                    <a:pt x="41" y="657"/>
                    <a:pt x="41" y="657"/>
                    <a:pt x="41" y="657"/>
                  </a:cubicBezTo>
                  <a:cubicBezTo>
                    <a:pt x="62" y="605"/>
                    <a:pt x="62" y="605"/>
                    <a:pt x="62" y="605"/>
                  </a:cubicBezTo>
                  <a:cubicBezTo>
                    <a:pt x="5" y="527"/>
                    <a:pt x="5" y="527"/>
                    <a:pt x="5" y="527"/>
                  </a:cubicBezTo>
                  <a:cubicBezTo>
                    <a:pt x="21" y="475"/>
                    <a:pt x="21" y="475"/>
                    <a:pt x="21" y="475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52" y="292"/>
                    <a:pt x="52" y="292"/>
                    <a:pt x="52" y="292"/>
                  </a:cubicBezTo>
                  <a:cubicBezTo>
                    <a:pt x="73" y="235"/>
                    <a:pt x="73" y="235"/>
                    <a:pt x="73" y="235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83" y="167"/>
                    <a:pt x="83" y="167"/>
                    <a:pt x="83" y="167"/>
                  </a:cubicBezTo>
                  <a:cubicBezTo>
                    <a:pt x="104" y="172"/>
                    <a:pt x="104" y="172"/>
                    <a:pt x="104" y="172"/>
                  </a:cubicBezTo>
                  <a:cubicBezTo>
                    <a:pt x="130" y="198"/>
                    <a:pt x="130" y="198"/>
                    <a:pt x="130" y="198"/>
                  </a:cubicBezTo>
                  <a:cubicBezTo>
                    <a:pt x="156" y="177"/>
                    <a:pt x="156" y="177"/>
                    <a:pt x="156" y="177"/>
                  </a:cubicBezTo>
                  <a:cubicBezTo>
                    <a:pt x="167" y="130"/>
                    <a:pt x="167" y="130"/>
                    <a:pt x="167" y="130"/>
                  </a:cubicBezTo>
                  <a:cubicBezTo>
                    <a:pt x="167" y="130"/>
                    <a:pt x="193" y="125"/>
                    <a:pt x="198" y="125"/>
                  </a:cubicBezTo>
                  <a:cubicBezTo>
                    <a:pt x="203" y="125"/>
                    <a:pt x="234" y="83"/>
                    <a:pt x="234" y="83"/>
                  </a:cubicBezTo>
                  <a:cubicBezTo>
                    <a:pt x="266" y="26"/>
                    <a:pt x="266" y="26"/>
                    <a:pt x="266" y="26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302" y="10"/>
                    <a:pt x="302" y="10"/>
                    <a:pt x="302" y="10"/>
                  </a:cubicBezTo>
                  <a:cubicBezTo>
                    <a:pt x="287" y="63"/>
                    <a:pt x="287" y="63"/>
                    <a:pt x="287" y="63"/>
                  </a:cubicBezTo>
                  <a:cubicBezTo>
                    <a:pt x="292" y="104"/>
                    <a:pt x="292" y="104"/>
                    <a:pt x="292" y="104"/>
                  </a:cubicBezTo>
                  <a:cubicBezTo>
                    <a:pt x="287" y="156"/>
                    <a:pt x="287" y="156"/>
                    <a:pt x="287" y="156"/>
                  </a:cubicBezTo>
                  <a:cubicBezTo>
                    <a:pt x="302" y="188"/>
                    <a:pt x="302" y="188"/>
                    <a:pt x="302" y="188"/>
                  </a:cubicBezTo>
                  <a:cubicBezTo>
                    <a:pt x="287" y="224"/>
                    <a:pt x="287" y="224"/>
                    <a:pt x="287" y="224"/>
                  </a:cubicBezTo>
                  <a:cubicBezTo>
                    <a:pt x="287" y="256"/>
                    <a:pt x="287" y="256"/>
                    <a:pt x="287" y="256"/>
                  </a:cubicBezTo>
                  <a:cubicBezTo>
                    <a:pt x="313" y="256"/>
                    <a:pt x="313" y="256"/>
                    <a:pt x="313" y="256"/>
                  </a:cubicBezTo>
                  <a:cubicBezTo>
                    <a:pt x="339" y="240"/>
                    <a:pt x="339" y="240"/>
                    <a:pt x="339" y="240"/>
                  </a:cubicBezTo>
                  <a:cubicBezTo>
                    <a:pt x="391" y="224"/>
                    <a:pt x="391" y="224"/>
                    <a:pt x="391" y="224"/>
                  </a:cubicBezTo>
                  <a:cubicBezTo>
                    <a:pt x="401" y="256"/>
                    <a:pt x="401" y="256"/>
                    <a:pt x="401" y="256"/>
                  </a:cubicBezTo>
                  <a:cubicBezTo>
                    <a:pt x="448" y="266"/>
                    <a:pt x="448" y="266"/>
                    <a:pt x="448" y="266"/>
                  </a:cubicBezTo>
                  <a:cubicBezTo>
                    <a:pt x="448" y="308"/>
                    <a:pt x="448" y="308"/>
                    <a:pt x="448" y="308"/>
                  </a:cubicBezTo>
                  <a:cubicBezTo>
                    <a:pt x="495" y="329"/>
                    <a:pt x="495" y="329"/>
                    <a:pt x="495" y="329"/>
                  </a:cubicBezTo>
                  <a:cubicBezTo>
                    <a:pt x="490" y="360"/>
                    <a:pt x="490" y="360"/>
                    <a:pt x="490" y="360"/>
                  </a:cubicBezTo>
                  <a:cubicBezTo>
                    <a:pt x="542" y="402"/>
                    <a:pt x="542" y="402"/>
                    <a:pt x="542" y="402"/>
                  </a:cubicBezTo>
                  <a:cubicBezTo>
                    <a:pt x="579" y="412"/>
                    <a:pt x="579" y="412"/>
                    <a:pt x="579" y="412"/>
                  </a:cubicBezTo>
                  <a:cubicBezTo>
                    <a:pt x="542" y="469"/>
                    <a:pt x="542" y="469"/>
                    <a:pt x="542" y="469"/>
                  </a:cubicBezTo>
                  <a:cubicBezTo>
                    <a:pt x="537" y="511"/>
                    <a:pt x="537" y="511"/>
                    <a:pt x="537" y="511"/>
                  </a:cubicBezTo>
                  <a:cubicBezTo>
                    <a:pt x="552" y="548"/>
                    <a:pt x="552" y="548"/>
                    <a:pt x="552" y="548"/>
                  </a:cubicBezTo>
                  <a:lnTo>
                    <a:pt x="542" y="59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2" name="บุรีรัมย์">
              <a:extLst>
                <a:ext uri="{FF2B5EF4-FFF2-40B4-BE49-F238E27FC236}">
                  <a16:creationId xmlns:a16="http://schemas.microsoft.com/office/drawing/2014/main" id="{2D7FE5FD-EE51-4F11-8A70-177E94699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619" y="2765547"/>
              <a:ext cx="384059" cy="616324"/>
            </a:xfrm>
            <a:custGeom>
              <a:avLst/>
              <a:gdLst>
                <a:gd name="T0" fmla="*/ 876 w 939"/>
                <a:gd name="T1" fmla="*/ 735 h 1507"/>
                <a:gd name="T2" fmla="*/ 766 w 939"/>
                <a:gd name="T3" fmla="*/ 886 h 1507"/>
                <a:gd name="T4" fmla="*/ 735 w 939"/>
                <a:gd name="T5" fmla="*/ 990 h 1507"/>
                <a:gd name="T6" fmla="*/ 688 w 939"/>
                <a:gd name="T7" fmla="*/ 1173 h 1507"/>
                <a:gd name="T8" fmla="*/ 688 w 939"/>
                <a:gd name="T9" fmla="*/ 1256 h 1507"/>
                <a:gd name="T10" fmla="*/ 663 w 939"/>
                <a:gd name="T11" fmla="*/ 1325 h 1507"/>
                <a:gd name="T12" fmla="*/ 635 w 939"/>
                <a:gd name="T13" fmla="*/ 1345 h 1507"/>
                <a:gd name="T14" fmla="*/ 599 w 939"/>
                <a:gd name="T15" fmla="*/ 1361 h 1507"/>
                <a:gd name="T16" fmla="*/ 531 w 939"/>
                <a:gd name="T17" fmla="*/ 1397 h 1507"/>
                <a:gd name="T18" fmla="*/ 492 w 939"/>
                <a:gd name="T19" fmla="*/ 1440 h 1507"/>
                <a:gd name="T20" fmla="*/ 447 w 939"/>
                <a:gd name="T21" fmla="*/ 1437 h 1507"/>
                <a:gd name="T22" fmla="*/ 370 w 939"/>
                <a:gd name="T23" fmla="*/ 1481 h 1507"/>
                <a:gd name="T24" fmla="*/ 276 w 939"/>
                <a:gd name="T25" fmla="*/ 1507 h 1507"/>
                <a:gd name="T26" fmla="*/ 193 w 939"/>
                <a:gd name="T27" fmla="*/ 1481 h 1507"/>
                <a:gd name="T28" fmla="*/ 94 w 939"/>
                <a:gd name="T29" fmla="*/ 1507 h 1507"/>
                <a:gd name="T30" fmla="*/ 0 w 939"/>
                <a:gd name="T31" fmla="*/ 1486 h 1507"/>
                <a:gd name="T32" fmla="*/ 88 w 939"/>
                <a:gd name="T33" fmla="*/ 1449 h 1507"/>
                <a:gd name="T34" fmla="*/ 188 w 939"/>
                <a:gd name="T35" fmla="*/ 1335 h 1507"/>
                <a:gd name="T36" fmla="*/ 116 w 939"/>
                <a:gd name="T37" fmla="*/ 1300 h 1507"/>
                <a:gd name="T38" fmla="*/ 109 w 939"/>
                <a:gd name="T39" fmla="*/ 1236 h 1507"/>
                <a:gd name="T40" fmla="*/ 141 w 939"/>
                <a:gd name="T41" fmla="*/ 1173 h 1507"/>
                <a:gd name="T42" fmla="*/ 52 w 939"/>
                <a:gd name="T43" fmla="*/ 1110 h 1507"/>
                <a:gd name="T44" fmla="*/ 26 w 939"/>
                <a:gd name="T45" fmla="*/ 985 h 1507"/>
                <a:gd name="T46" fmla="*/ 0 w 939"/>
                <a:gd name="T47" fmla="*/ 897 h 1507"/>
                <a:gd name="T48" fmla="*/ 47 w 939"/>
                <a:gd name="T49" fmla="*/ 891 h 1507"/>
                <a:gd name="T50" fmla="*/ 104 w 939"/>
                <a:gd name="T51" fmla="*/ 839 h 1507"/>
                <a:gd name="T52" fmla="*/ 130 w 939"/>
                <a:gd name="T53" fmla="*/ 761 h 1507"/>
                <a:gd name="T54" fmla="*/ 234 w 939"/>
                <a:gd name="T55" fmla="*/ 782 h 1507"/>
                <a:gd name="T56" fmla="*/ 292 w 939"/>
                <a:gd name="T57" fmla="*/ 709 h 1507"/>
                <a:gd name="T58" fmla="*/ 292 w 939"/>
                <a:gd name="T59" fmla="*/ 636 h 1507"/>
                <a:gd name="T60" fmla="*/ 407 w 939"/>
                <a:gd name="T61" fmla="*/ 552 h 1507"/>
                <a:gd name="T62" fmla="*/ 469 w 939"/>
                <a:gd name="T63" fmla="*/ 526 h 1507"/>
                <a:gd name="T64" fmla="*/ 448 w 939"/>
                <a:gd name="T65" fmla="*/ 359 h 1507"/>
                <a:gd name="T66" fmla="*/ 490 w 939"/>
                <a:gd name="T67" fmla="*/ 328 h 1507"/>
                <a:gd name="T68" fmla="*/ 464 w 939"/>
                <a:gd name="T69" fmla="*/ 276 h 1507"/>
                <a:gd name="T70" fmla="*/ 407 w 939"/>
                <a:gd name="T71" fmla="*/ 245 h 1507"/>
                <a:gd name="T72" fmla="*/ 302 w 939"/>
                <a:gd name="T73" fmla="*/ 208 h 1507"/>
                <a:gd name="T74" fmla="*/ 323 w 939"/>
                <a:gd name="T75" fmla="*/ 140 h 1507"/>
                <a:gd name="T76" fmla="*/ 383 w 939"/>
                <a:gd name="T77" fmla="*/ 105 h 1507"/>
                <a:gd name="T78" fmla="*/ 431 w 939"/>
                <a:gd name="T79" fmla="*/ 0 h 1507"/>
                <a:gd name="T80" fmla="*/ 474 w 939"/>
                <a:gd name="T81" fmla="*/ 109 h 1507"/>
                <a:gd name="T82" fmla="*/ 532 w 939"/>
                <a:gd name="T83" fmla="*/ 198 h 1507"/>
                <a:gd name="T84" fmla="*/ 573 w 939"/>
                <a:gd name="T85" fmla="*/ 276 h 1507"/>
                <a:gd name="T86" fmla="*/ 584 w 939"/>
                <a:gd name="T87" fmla="*/ 333 h 1507"/>
                <a:gd name="T88" fmla="*/ 626 w 939"/>
                <a:gd name="T89" fmla="*/ 380 h 1507"/>
                <a:gd name="T90" fmla="*/ 756 w 939"/>
                <a:gd name="T91" fmla="*/ 443 h 1507"/>
                <a:gd name="T92" fmla="*/ 850 w 939"/>
                <a:gd name="T93" fmla="*/ 438 h 1507"/>
                <a:gd name="T94" fmla="*/ 897 w 939"/>
                <a:gd name="T95" fmla="*/ 401 h 1507"/>
                <a:gd name="T96" fmla="*/ 866 w 939"/>
                <a:gd name="T97" fmla="*/ 521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9" h="1507">
                  <a:moveTo>
                    <a:pt x="860" y="688"/>
                  </a:moveTo>
                  <a:cubicBezTo>
                    <a:pt x="876" y="735"/>
                    <a:pt x="876" y="735"/>
                    <a:pt x="876" y="735"/>
                  </a:cubicBezTo>
                  <a:cubicBezTo>
                    <a:pt x="845" y="829"/>
                    <a:pt x="845" y="829"/>
                    <a:pt x="845" y="829"/>
                  </a:cubicBezTo>
                  <a:cubicBezTo>
                    <a:pt x="766" y="886"/>
                    <a:pt x="766" y="886"/>
                    <a:pt x="766" y="886"/>
                  </a:cubicBezTo>
                  <a:cubicBezTo>
                    <a:pt x="735" y="928"/>
                    <a:pt x="735" y="928"/>
                    <a:pt x="735" y="928"/>
                  </a:cubicBezTo>
                  <a:cubicBezTo>
                    <a:pt x="735" y="990"/>
                    <a:pt x="735" y="990"/>
                    <a:pt x="735" y="990"/>
                  </a:cubicBezTo>
                  <a:cubicBezTo>
                    <a:pt x="688" y="1063"/>
                    <a:pt x="688" y="1063"/>
                    <a:pt x="688" y="1063"/>
                  </a:cubicBezTo>
                  <a:cubicBezTo>
                    <a:pt x="688" y="1173"/>
                    <a:pt x="688" y="1173"/>
                    <a:pt x="688" y="1173"/>
                  </a:cubicBezTo>
                  <a:cubicBezTo>
                    <a:pt x="709" y="1225"/>
                    <a:pt x="709" y="1225"/>
                    <a:pt x="709" y="1225"/>
                  </a:cubicBezTo>
                  <a:cubicBezTo>
                    <a:pt x="688" y="1256"/>
                    <a:pt x="688" y="1256"/>
                    <a:pt x="688" y="1256"/>
                  </a:cubicBezTo>
                  <a:cubicBezTo>
                    <a:pt x="688" y="1335"/>
                    <a:pt x="688" y="1335"/>
                    <a:pt x="688" y="1335"/>
                  </a:cubicBezTo>
                  <a:cubicBezTo>
                    <a:pt x="663" y="1325"/>
                    <a:pt x="663" y="1325"/>
                    <a:pt x="663" y="1325"/>
                  </a:cubicBezTo>
                  <a:cubicBezTo>
                    <a:pt x="639" y="1329"/>
                    <a:pt x="639" y="1329"/>
                    <a:pt x="639" y="1329"/>
                  </a:cubicBezTo>
                  <a:cubicBezTo>
                    <a:pt x="635" y="1345"/>
                    <a:pt x="635" y="1345"/>
                    <a:pt x="635" y="1345"/>
                  </a:cubicBezTo>
                  <a:cubicBezTo>
                    <a:pt x="603" y="1341"/>
                    <a:pt x="603" y="1341"/>
                    <a:pt x="603" y="1341"/>
                  </a:cubicBezTo>
                  <a:cubicBezTo>
                    <a:pt x="599" y="1361"/>
                    <a:pt x="599" y="1361"/>
                    <a:pt x="599" y="1361"/>
                  </a:cubicBezTo>
                  <a:cubicBezTo>
                    <a:pt x="555" y="1369"/>
                    <a:pt x="555" y="1369"/>
                    <a:pt x="555" y="1369"/>
                  </a:cubicBezTo>
                  <a:cubicBezTo>
                    <a:pt x="531" y="1397"/>
                    <a:pt x="531" y="1397"/>
                    <a:pt x="531" y="1397"/>
                  </a:cubicBezTo>
                  <a:cubicBezTo>
                    <a:pt x="531" y="1413"/>
                    <a:pt x="531" y="1413"/>
                    <a:pt x="531" y="1413"/>
                  </a:cubicBezTo>
                  <a:cubicBezTo>
                    <a:pt x="492" y="1440"/>
                    <a:pt x="492" y="1440"/>
                    <a:pt x="492" y="1440"/>
                  </a:cubicBezTo>
                  <a:cubicBezTo>
                    <a:pt x="491" y="1441"/>
                    <a:pt x="491" y="1441"/>
                    <a:pt x="491" y="1441"/>
                  </a:cubicBezTo>
                  <a:cubicBezTo>
                    <a:pt x="447" y="1437"/>
                    <a:pt x="447" y="1437"/>
                    <a:pt x="447" y="1437"/>
                  </a:cubicBezTo>
                  <a:cubicBezTo>
                    <a:pt x="436" y="1470"/>
                    <a:pt x="436" y="1470"/>
                    <a:pt x="436" y="1470"/>
                  </a:cubicBezTo>
                  <a:cubicBezTo>
                    <a:pt x="370" y="1481"/>
                    <a:pt x="370" y="1481"/>
                    <a:pt x="370" y="1481"/>
                  </a:cubicBezTo>
                  <a:cubicBezTo>
                    <a:pt x="307" y="1481"/>
                    <a:pt x="307" y="1481"/>
                    <a:pt x="307" y="1481"/>
                  </a:cubicBezTo>
                  <a:cubicBezTo>
                    <a:pt x="276" y="1507"/>
                    <a:pt x="276" y="1507"/>
                    <a:pt x="276" y="1507"/>
                  </a:cubicBezTo>
                  <a:cubicBezTo>
                    <a:pt x="224" y="1507"/>
                    <a:pt x="224" y="1507"/>
                    <a:pt x="224" y="1507"/>
                  </a:cubicBezTo>
                  <a:cubicBezTo>
                    <a:pt x="193" y="1481"/>
                    <a:pt x="193" y="1481"/>
                    <a:pt x="193" y="1481"/>
                  </a:cubicBezTo>
                  <a:cubicBezTo>
                    <a:pt x="146" y="1476"/>
                    <a:pt x="146" y="1476"/>
                    <a:pt x="146" y="1476"/>
                  </a:cubicBezTo>
                  <a:cubicBezTo>
                    <a:pt x="94" y="1507"/>
                    <a:pt x="94" y="1507"/>
                    <a:pt x="94" y="1507"/>
                  </a:cubicBezTo>
                  <a:cubicBezTo>
                    <a:pt x="21" y="1507"/>
                    <a:pt x="21" y="1507"/>
                    <a:pt x="21" y="1507"/>
                  </a:cubicBezTo>
                  <a:cubicBezTo>
                    <a:pt x="0" y="1486"/>
                    <a:pt x="0" y="1486"/>
                    <a:pt x="0" y="1486"/>
                  </a:cubicBezTo>
                  <a:cubicBezTo>
                    <a:pt x="15" y="1455"/>
                    <a:pt x="15" y="1455"/>
                    <a:pt x="15" y="1455"/>
                  </a:cubicBezTo>
                  <a:cubicBezTo>
                    <a:pt x="88" y="1449"/>
                    <a:pt x="88" y="1449"/>
                    <a:pt x="88" y="1449"/>
                  </a:cubicBezTo>
                  <a:cubicBezTo>
                    <a:pt x="208" y="1366"/>
                    <a:pt x="208" y="1366"/>
                    <a:pt x="208" y="1366"/>
                  </a:cubicBezTo>
                  <a:cubicBezTo>
                    <a:pt x="188" y="1335"/>
                    <a:pt x="188" y="1335"/>
                    <a:pt x="188" y="1335"/>
                  </a:cubicBezTo>
                  <a:cubicBezTo>
                    <a:pt x="141" y="1335"/>
                    <a:pt x="141" y="1335"/>
                    <a:pt x="141" y="1335"/>
                  </a:cubicBezTo>
                  <a:cubicBezTo>
                    <a:pt x="116" y="1300"/>
                    <a:pt x="116" y="1300"/>
                    <a:pt x="116" y="1300"/>
                  </a:cubicBezTo>
                  <a:cubicBezTo>
                    <a:pt x="104" y="1283"/>
                    <a:pt x="104" y="1283"/>
                    <a:pt x="104" y="1283"/>
                  </a:cubicBezTo>
                  <a:cubicBezTo>
                    <a:pt x="109" y="1236"/>
                    <a:pt x="109" y="1236"/>
                    <a:pt x="109" y="1236"/>
                  </a:cubicBezTo>
                  <a:cubicBezTo>
                    <a:pt x="146" y="1210"/>
                    <a:pt x="146" y="1210"/>
                    <a:pt x="146" y="1210"/>
                  </a:cubicBezTo>
                  <a:cubicBezTo>
                    <a:pt x="141" y="1173"/>
                    <a:pt x="141" y="1173"/>
                    <a:pt x="141" y="1173"/>
                  </a:cubicBezTo>
                  <a:cubicBezTo>
                    <a:pt x="47" y="1163"/>
                    <a:pt x="47" y="1163"/>
                    <a:pt x="47" y="1163"/>
                  </a:cubicBezTo>
                  <a:cubicBezTo>
                    <a:pt x="52" y="1110"/>
                    <a:pt x="52" y="1110"/>
                    <a:pt x="52" y="1110"/>
                  </a:cubicBezTo>
                  <a:cubicBezTo>
                    <a:pt x="26" y="1079"/>
                    <a:pt x="26" y="1079"/>
                    <a:pt x="26" y="1079"/>
                  </a:cubicBezTo>
                  <a:cubicBezTo>
                    <a:pt x="26" y="985"/>
                    <a:pt x="26" y="985"/>
                    <a:pt x="26" y="985"/>
                  </a:cubicBezTo>
                  <a:cubicBezTo>
                    <a:pt x="36" y="944"/>
                    <a:pt x="36" y="944"/>
                    <a:pt x="36" y="944"/>
                  </a:cubicBezTo>
                  <a:cubicBezTo>
                    <a:pt x="0" y="897"/>
                    <a:pt x="0" y="897"/>
                    <a:pt x="0" y="897"/>
                  </a:cubicBezTo>
                  <a:cubicBezTo>
                    <a:pt x="21" y="871"/>
                    <a:pt x="21" y="871"/>
                    <a:pt x="21" y="871"/>
                  </a:cubicBezTo>
                  <a:cubicBezTo>
                    <a:pt x="47" y="891"/>
                    <a:pt x="47" y="891"/>
                    <a:pt x="47" y="891"/>
                  </a:cubicBezTo>
                  <a:cubicBezTo>
                    <a:pt x="83" y="891"/>
                    <a:pt x="83" y="891"/>
                    <a:pt x="83" y="891"/>
                  </a:cubicBezTo>
                  <a:cubicBezTo>
                    <a:pt x="104" y="839"/>
                    <a:pt x="104" y="839"/>
                    <a:pt x="104" y="839"/>
                  </a:cubicBezTo>
                  <a:cubicBezTo>
                    <a:pt x="88" y="797"/>
                    <a:pt x="88" y="797"/>
                    <a:pt x="88" y="797"/>
                  </a:cubicBezTo>
                  <a:cubicBezTo>
                    <a:pt x="130" y="761"/>
                    <a:pt x="130" y="761"/>
                    <a:pt x="130" y="761"/>
                  </a:cubicBezTo>
                  <a:cubicBezTo>
                    <a:pt x="156" y="777"/>
                    <a:pt x="156" y="777"/>
                    <a:pt x="156" y="777"/>
                  </a:cubicBezTo>
                  <a:cubicBezTo>
                    <a:pt x="234" y="782"/>
                    <a:pt x="234" y="782"/>
                    <a:pt x="234" y="782"/>
                  </a:cubicBezTo>
                  <a:cubicBezTo>
                    <a:pt x="245" y="730"/>
                    <a:pt x="245" y="730"/>
                    <a:pt x="245" y="730"/>
                  </a:cubicBezTo>
                  <a:cubicBezTo>
                    <a:pt x="292" y="709"/>
                    <a:pt x="292" y="709"/>
                    <a:pt x="292" y="709"/>
                  </a:cubicBezTo>
                  <a:cubicBezTo>
                    <a:pt x="307" y="672"/>
                    <a:pt x="307" y="672"/>
                    <a:pt x="307" y="672"/>
                  </a:cubicBezTo>
                  <a:cubicBezTo>
                    <a:pt x="292" y="636"/>
                    <a:pt x="292" y="636"/>
                    <a:pt x="292" y="636"/>
                  </a:cubicBezTo>
                  <a:cubicBezTo>
                    <a:pt x="349" y="573"/>
                    <a:pt x="349" y="573"/>
                    <a:pt x="349" y="573"/>
                  </a:cubicBezTo>
                  <a:cubicBezTo>
                    <a:pt x="407" y="552"/>
                    <a:pt x="407" y="552"/>
                    <a:pt x="407" y="552"/>
                  </a:cubicBezTo>
                  <a:cubicBezTo>
                    <a:pt x="459" y="542"/>
                    <a:pt x="459" y="542"/>
                    <a:pt x="459" y="542"/>
                  </a:cubicBezTo>
                  <a:cubicBezTo>
                    <a:pt x="469" y="526"/>
                    <a:pt x="469" y="526"/>
                    <a:pt x="469" y="526"/>
                  </a:cubicBezTo>
                  <a:cubicBezTo>
                    <a:pt x="469" y="396"/>
                    <a:pt x="469" y="396"/>
                    <a:pt x="469" y="396"/>
                  </a:cubicBezTo>
                  <a:cubicBezTo>
                    <a:pt x="448" y="359"/>
                    <a:pt x="448" y="359"/>
                    <a:pt x="448" y="359"/>
                  </a:cubicBezTo>
                  <a:cubicBezTo>
                    <a:pt x="454" y="339"/>
                    <a:pt x="454" y="339"/>
                    <a:pt x="454" y="339"/>
                  </a:cubicBezTo>
                  <a:cubicBezTo>
                    <a:pt x="490" y="328"/>
                    <a:pt x="490" y="328"/>
                    <a:pt x="490" y="328"/>
                  </a:cubicBezTo>
                  <a:cubicBezTo>
                    <a:pt x="490" y="292"/>
                    <a:pt x="490" y="292"/>
                    <a:pt x="490" y="292"/>
                  </a:cubicBezTo>
                  <a:cubicBezTo>
                    <a:pt x="464" y="276"/>
                    <a:pt x="464" y="276"/>
                    <a:pt x="464" y="276"/>
                  </a:cubicBezTo>
                  <a:cubicBezTo>
                    <a:pt x="433" y="271"/>
                    <a:pt x="433" y="271"/>
                    <a:pt x="433" y="271"/>
                  </a:cubicBezTo>
                  <a:cubicBezTo>
                    <a:pt x="407" y="245"/>
                    <a:pt x="407" y="245"/>
                    <a:pt x="407" y="245"/>
                  </a:cubicBezTo>
                  <a:cubicBezTo>
                    <a:pt x="334" y="239"/>
                    <a:pt x="334" y="239"/>
                    <a:pt x="334" y="239"/>
                  </a:cubicBezTo>
                  <a:cubicBezTo>
                    <a:pt x="302" y="208"/>
                    <a:pt x="302" y="208"/>
                    <a:pt x="302" y="208"/>
                  </a:cubicBezTo>
                  <a:cubicBezTo>
                    <a:pt x="293" y="117"/>
                    <a:pt x="293" y="117"/>
                    <a:pt x="293" y="117"/>
                  </a:cubicBezTo>
                  <a:cubicBezTo>
                    <a:pt x="304" y="126"/>
                    <a:pt x="320" y="137"/>
                    <a:pt x="323" y="140"/>
                  </a:cubicBezTo>
                  <a:cubicBezTo>
                    <a:pt x="328" y="146"/>
                    <a:pt x="381" y="125"/>
                    <a:pt x="381" y="125"/>
                  </a:cubicBezTo>
                  <a:cubicBezTo>
                    <a:pt x="383" y="105"/>
                    <a:pt x="383" y="105"/>
                    <a:pt x="383" y="105"/>
                  </a:cubicBezTo>
                  <a:cubicBezTo>
                    <a:pt x="396" y="5"/>
                    <a:pt x="396" y="5"/>
                    <a:pt x="396" y="5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95" y="57"/>
                    <a:pt x="495" y="57"/>
                    <a:pt x="495" y="57"/>
                  </a:cubicBezTo>
                  <a:cubicBezTo>
                    <a:pt x="474" y="109"/>
                    <a:pt x="474" y="109"/>
                    <a:pt x="474" y="109"/>
                  </a:cubicBezTo>
                  <a:cubicBezTo>
                    <a:pt x="527" y="166"/>
                    <a:pt x="527" y="166"/>
                    <a:pt x="527" y="166"/>
                  </a:cubicBezTo>
                  <a:cubicBezTo>
                    <a:pt x="532" y="198"/>
                    <a:pt x="532" y="198"/>
                    <a:pt x="532" y="198"/>
                  </a:cubicBezTo>
                  <a:cubicBezTo>
                    <a:pt x="568" y="224"/>
                    <a:pt x="568" y="224"/>
                    <a:pt x="568" y="224"/>
                  </a:cubicBezTo>
                  <a:cubicBezTo>
                    <a:pt x="573" y="276"/>
                    <a:pt x="573" y="276"/>
                    <a:pt x="573" y="276"/>
                  </a:cubicBezTo>
                  <a:cubicBezTo>
                    <a:pt x="592" y="280"/>
                    <a:pt x="592" y="280"/>
                    <a:pt x="592" y="280"/>
                  </a:cubicBezTo>
                  <a:cubicBezTo>
                    <a:pt x="584" y="333"/>
                    <a:pt x="584" y="333"/>
                    <a:pt x="584" y="333"/>
                  </a:cubicBezTo>
                  <a:cubicBezTo>
                    <a:pt x="615" y="344"/>
                    <a:pt x="615" y="344"/>
                    <a:pt x="615" y="344"/>
                  </a:cubicBezTo>
                  <a:cubicBezTo>
                    <a:pt x="626" y="380"/>
                    <a:pt x="626" y="380"/>
                    <a:pt x="626" y="380"/>
                  </a:cubicBezTo>
                  <a:cubicBezTo>
                    <a:pt x="699" y="422"/>
                    <a:pt x="699" y="422"/>
                    <a:pt x="699" y="422"/>
                  </a:cubicBezTo>
                  <a:cubicBezTo>
                    <a:pt x="756" y="443"/>
                    <a:pt x="756" y="443"/>
                    <a:pt x="756" y="443"/>
                  </a:cubicBezTo>
                  <a:cubicBezTo>
                    <a:pt x="813" y="401"/>
                    <a:pt x="813" y="401"/>
                    <a:pt x="813" y="401"/>
                  </a:cubicBezTo>
                  <a:cubicBezTo>
                    <a:pt x="850" y="438"/>
                    <a:pt x="850" y="438"/>
                    <a:pt x="850" y="438"/>
                  </a:cubicBezTo>
                  <a:cubicBezTo>
                    <a:pt x="881" y="432"/>
                    <a:pt x="881" y="432"/>
                    <a:pt x="881" y="432"/>
                  </a:cubicBezTo>
                  <a:cubicBezTo>
                    <a:pt x="897" y="401"/>
                    <a:pt x="897" y="401"/>
                    <a:pt x="897" y="401"/>
                  </a:cubicBezTo>
                  <a:cubicBezTo>
                    <a:pt x="939" y="448"/>
                    <a:pt x="939" y="448"/>
                    <a:pt x="939" y="448"/>
                  </a:cubicBezTo>
                  <a:cubicBezTo>
                    <a:pt x="866" y="521"/>
                    <a:pt x="866" y="521"/>
                    <a:pt x="866" y="521"/>
                  </a:cubicBezTo>
                  <a:lnTo>
                    <a:pt x="860" y="68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3" name="บึงกาฬ">
              <a:extLst>
                <a:ext uri="{FF2B5EF4-FFF2-40B4-BE49-F238E27FC236}">
                  <a16:creationId xmlns:a16="http://schemas.microsoft.com/office/drawing/2014/main" id="{1E5FBF12-7A7A-450B-8B09-DE5DA23C9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406" y="1761506"/>
              <a:ext cx="354798" cy="254211"/>
            </a:xfrm>
            <a:custGeom>
              <a:avLst/>
              <a:gdLst>
                <a:gd name="T0" fmla="*/ 807 w 864"/>
                <a:gd name="T1" fmla="*/ 394 h 624"/>
                <a:gd name="T2" fmla="*/ 770 w 864"/>
                <a:gd name="T3" fmla="*/ 420 h 624"/>
                <a:gd name="T4" fmla="*/ 791 w 864"/>
                <a:gd name="T5" fmla="*/ 493 h 624"/>
                <a:gd name="T6" fmla="*/ 760 w 864"/>
                <a:gd name="T7" fmla="*/ 545 h 624"/>
                <a:gd name="T8" fmla="*/ 702 w 864"/>
                <a:gd name="T9" fmla="*/ 488 h 624"/>
                <a:gd name="T10" fmla="*/ 660 w 864"/>
                <a:gd name="T11" fmla="*/ 545 h 624"/>
                <a:gd name="T12" fmla="*/ 676 w 864"/>
                <a:gd name="T13" fmla="*/ 582 h 624"/>
                <a:gd name="T14" fmla="*/ 662 w 864"/>
                <a:gd name="T15" fmla="*/ 600 h 624"/>
                <a:gd name="T16" fmla="*/ 645 w 864"/>
                <a:gd name="T17" fmla="*/ 624 h 624"/>
                <a:gd name="T18" fmla="*/ 598 w 864"/>
                <a:gd name="T19" fmla="*/ 603 h 624"/>
                <a:gd name="T20" fmla="*/ 582 w 864"/>
                <a:gd name="T21" fmla="*/ 551 h 624"/>
                <a:gd name="T22" fmla="*/ 541 w 864"/>
                <a:gd name="T23" fmla="*/ 519 h 624"/>
                <a:gd name="T24" fmla="*/ 478 w 864"/>
                <a:gd name="T25" fmla="*/ 545 h 624"/>
                <a:gd name="T26" fmla="*/ 444 w 864"/>
                <a:gd name="T27" fmla="*/ 495 h 624"/>
                <a:gd name="T28" fmla="*/ 426 w 864"/>
                <a:gd name="T29" fmla="*/ 467 h 624"/>
                <a:gd name="T30" fmla="*/ 379 w 864"/>
                <a:gd name="T31" fmla="*/ 462 h 624"/>
                <a:gd name="T32" fmla="*/ 368 w 864"/>
                <a:gd name="T33" fmla="*/ 446 h 624"/>
                <a:gd name="T34" fmla="*/ 337 w 864"/>
                <a:gd name="T35" fmla="*/ 436 h 624"/>
                <a:gd name="T36" fmla="*/ 327 w 864"/>
                <a:gd name="T37" fmla="*/ 394 h 624"/>
                <a:gd name="T38" fmla="*/ 248 w 864"/>
                <a:gd name="T39" fmla="*/ 347 h 624"/>
                <a:gd name="T40" fmla="*/ 222 w 864"/>
                <a:gd name="T41" fmla="*/ 358 h 624"/>
                <a:gd name="T42" fmla="*/ 228 w 864"/>
                <a:gd name="T43" fmla="*/ 415 h 624"/>
                <a:gd name="T44" fmla="*/ 191 w 864"/>
                <a:gd name="T45" fmla="*/ 415 h 624"/>
                <a:gd name="T46" fmla="*/ 175 w 864"/>
                <a:gd name="T47" fmla="*/ 441 h 624"/>
                <a:gd name="T48" fmla="*/ 134 w 864"/>
                <a:gd name="T49" fmla="*/ 420 h 624"/>
                <a:gd name="T50" fmla="*/ 134 w 864"/>
                <a:gd name="T51" fmla="*/ 384 h 624"/>
                <a:gd name="T52" fmla="*/ 117 w 864"/>
                <a:gd name="T53" fmla="*/ 382 h 624"/>
                <a:gd name="T54" fmla="*/ 87 w 864"/>
                <a:gd name="T55" fmla="*/ 378 h 624"/>
                <a:gd name="T56" fmla="*/ 61 w 864"/>
                <a:gd name="T57" fmla="*/ 300 h 624"/>
                <a:gd name="T58" fmla="*/ 97 w 864"/>
                <a:gd name="T59" fmla="*/ 269 h 624"/>
                <a:gd name="T60" fmla="*/ 92 w 864"/>
                <a:gd name="T61" fmla="*/ 232 h 624"/>
                <a:gd name="T62" fmla="*/ 45 w 864"/>
                <a:gd name="T63" fmla="*/ 180 h 624"/>
                <a:gd name="T64" fmla="*/ 3 w 864"/>
                <a:gd name="T65" fmla="*/ 170 h 624"/>
                <a:gd name="T66" fmla="*/ 50 w 864"/>
                <a:gd name="T67" fmla="*/ 133 h 624"/>
                <a:gd name="T68" fmla="*/ 47 w 864"/>
                <a:gd name="T69" fmla="*/ 132 h 624"/>
                <a:gd name="T70" fmla="*/ 48 w 864"/>
                <a:gd name="T71" fmla="*/ 132 h 624"/>
                <a:gd name="T72" fmla="*/ 38 w 864"/>
                <a:gd name="T73" fmla="*/ 121 h 624"/>
                <a:gd name="T74" fmla="*/ 0 w 864"/>
                <a:gd name="T75" fmla="*/ 80 h 624"/>
                <a:gd name="T76" fmla="*/ 48 w 864"/>
                <a:gd name="T77" fmla="*/ 16 h 624"/>
                <a:gd name="T78" fmla="*/ 144 w 864"/>
                <a:gd name="T79" fmla="*/ 0 h 624"/>
                <a:gd name="T80" fmla="*/ 200 w 864"/>
                <a:gd name="T81" fmla="*/ 28 h 624"/>
                <a:gd name="T82" fmla="*/ 304 w 864"/>
                <a:gd name="T83" fmla="*/ 32 h 624"/>
                <a:gd name="T84" fmla="*/ 392 w 864"/>
                <a:gd name="T85" fmla="*/ 96 h 624"/>
                <a:gd name="T86" fmla="*/ 516 w 864"/>
                <a:gd name="T87" fmla="*/ 104 h 624"/>
                <a:gd name="T88" fmla="*/ 532 w 864"/>
                <a:gd name="T89" fmla="*/ 152 h 624"/>
                <a:gd name="T90" fmla="*/ 624 w 864"/>
                <a:gd name="T91" fmla="*/ 112 h 624"/>
                <a:gd name="T92" fmla="*/ 728 w 864"/>
                <a:gd name="T93" fmla="*/ 208 h 624"/>
                <a:gd name="T94" fmla="*/ 772 w 864"/>
                <a:gd name="T95" fmla="*/ 320 h 624"/>
                <a:gd name="T96" fmla="*/ 792 w 864"/>
                <a:gd name="T97" fmla="*/ 343 h 624"/>
                <a:gd name="T98" fmla="*/ 860 w 864"/>
                <a:gd name="T99" fmla="*/ 424 h 624"/>
                <a:gd name="T100" fmla="*/ 864 w 864"/>
                <a:gd name="T101" fmla="*/ 435 h 624"/>
                <a:gd name="T102" fmla="*/ 807 w 864"/>
                <a:gd name="T103" fmla="*/ 39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64" h="624">
                  <a:moveTo>
                    <a:pt x="807" y="394"/>
                  </a:moveTo>
                  <a:cubicBezTo>
                    <a:pt x="770" y="420"/>
                    <a:pt x="770" y="420"/>
                    <a:pt x="770" y="420"/>
                  </a:cubicBezTo>
                  <a:cubicBezTo>
                    <a:pt x="770" y="420"/>
                    <a:pt x="791" y="478"/>
                    <a:pt x="791" y="493"/>
                  </a:cubicBezTo>
                  <a:cubicBezTo>
                    <a:pt x="791" y="509"/>
                    <a:pt x="760" y="545"/>
                    <a:pt x="760" y="545"/>
                  </a:cubicBezTo>
                  <a:cubicBezTo>
                    <a:pt x="760" y="545"/>
                    <a:pt x="707" y="488"/>
                    <a:pt x="702" y="488"/>
                  </a:cubicBezTo>
                  <a:cubicBezTo>
                    <a:pt x="697" y="488"/>
                    <a:pt x="660" y="545"/>
                    <a:pt x="660" y="545"/>
                  </a:cubicBezTo>
                  <a:cubicBezTo>
                    <a:pt x="676" y="582"/>
                    <a:pt x="676" y="582"/>
                    <a:pt x="676" y="582"/>
                  </a:cubicBezTo>
                  <a:cubicBezTo>
                    <a:pt x="662" y="600"/>
                    <a:pt x="662" y="600"/>
                    <a:pt x="662" y="600"/>
                  </a:cubicBezTo>
                  <a:cubicBezTo>
                    <a:pt x="645" y="624"/>
                    <a:pt x="645" y="624"/>
                    <a:pt x="645" y="624"/>
                  </a:cubicBezTo>
                  <a:cubicBezTo>
                    <a:pt x="598" y="603"/>
                    <a:pt x="598" y="603"/>
                    <a:pt x="598" y="603"/>
                  </a:cubicBezTo>
                  <a:cubicBezTo>
                    <a:pt x="582" y="551"/>
                    <a:pt x="582" y="551"/>
                    <a:pt x="582" y="551"/>
                  </a:cubicBezTo>
                  <a:cubicBezTo>
                    <a:pt x="541" y="519"/>
                    <a:pt x="541" y="519"/>
                    <a:pt x="541" y="519"/>
                  </a:cubicBezTo>
                  <a:cubicBezTo>
                    <a:pt x="478" y="545"/>
                    <a:pt x="478" y="545"/>
                    <a:pt x="478" y="545"/>
                  </a:cubicBezTo>
                  <a:cubicBezTo>
                    <a:pt x="444" y="495"/>
                    <a:pt x="444" y="495"/>
                    <a:pt x="444" y="495"/>
                  </a:cubicBezTo>
                  <a:cubicBezTo>
                    <a:pt x="426" y="467"/>
                    <a:pt x="426" y="467"/>
                    <a:pt x="426" y="467"/>
                  </a:cubicBezTo>
                  <a:cubicBezTo>
                    <a:pt x="379" y="462"/>
                    <a:pt x="379" y="462"/>
                    <a:pt x="379" y="462"/>
                  </a:cubicBezTo>
                  <a:cubicBezTo>
                    <a:pt x="368" y="446"/>
                    <a:pt x="368" y="446"/>
                    <a:pt x="368" y="446"/>
                  </a:cubicBezTo>
                  <a:cubicBezTo>
                    <a:pt x="337" y="436"/>
                    <a:pt x="337" y="436"/>
                    <a:pt x="337" y="436"/>
                  </a:cubicBezTo>
                  <a:cubicBezTo>
                    <a:pt x="327" y="394"/>
                    <a:pt x="327" y="394"/>
                    <a:pt x="327" y="394"/>
                  </a:cubicBezTo>
                  <a:cubicBezTo>
                    <a:pt x="248" y="347"/>
                    <a:pt x="248" y="347"/>
                    <a:pt x="248" y="347"/>
                  </a:cubicBezTo>
                  <a:cubicBezTo>
                    <a:pt x="222" y="358"/>
                    <a:pt x="222" y="358"/>
                    <a:pt x="222" y="358"/>
                  </a:cubicBezTo>
                  <a:cubicBezTo>
                    <a:pt x="228" y="415"/>
                    <a:pt x="228" y="415"/>
                    <a:pt x="228" y="415"/>
                  </a:cubicBezTo>
                  <a:cubicBezTo>
                    <a:pt x="191" y="415"/>
                    <a:pt x="191" y="415"/>
                    <a:pt x="191" y="415"/>
                  </a:cubicBezTo>
                  <a:cubicBezTo>
                    <a:pt x="175" y="441"/>
                    <a:pt x="175" y="441"/>
                    <a:pt x="175" y="441"/>
                  </a:cubicBezTo>
                  <a:cubicBezTo>
                    <a:pt x="134" y="420"/>
                    <a:pt x="134" y="420"/>
                    <a:pt x="134" y="420"/>
                  </a:cubicBezTo>
                  <a:cubicBezTo>
                    <a:pt x="134" y="384"/>
                    <a:pt x="134" y="384"/>
                    <a:pt x="134" y="384"/>
                  </a:cubicBezTo>
                  <a:cubicBezTo>
                    <a:pt x="117" y="382"/>
                    <a:pt x="117" y="382"/>
                    <a:pt x="117" y="382"/>
                  </a:cubicBezTo>
                  <a:cubicBezTo>
                    <a:pt x="87" y="378"/>
                    <a:pt x="87" y="378"/>
                    <a:pt x="87" y="378"/>
                  </a:cubicBezTo>
                  <a:cubicBezTo>
                    <a:pt x="61" y="300"/>
                    <a:pt x="61" y="300"/>
                    <a:pt x="61" y="300"/>
                  </a:cubicBezTo>
                  <a:cubicBezTo>
                    <a:pt x="97" y="269"/>
                    <a:pt x="97" y="269"/>
                    <a:pt x="97" y="269"/>
                  </a:cubicBezTo>
                  <a:cubicBezTo>
                    <a:pt x="92" y="232"/>
                    <a:pt x="92" y="232"/>
                    <a:pt x="92" y="232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3" y="170"/>
                    <a:pt x="3" y="170"/>
                    <a:pt x="3" y="170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38" y="121"/>
                    <a:pt x="38" y="121"/>
                    <a:pt x="38" y="12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304" y="32"/>
                    <a:pt x="304" y="32"/>
                    <a:pt x="304" y="32"/>
                  </a:cubicBezTo>
                  <a:cubicBezTo>
                    <a:pt x="304" y="32"/>
                    <a:pt x="380" y="96"/>
                    <a:pt x="392" y="96"/>
                  </a:cubicBezTo>
                  <a:cubicBezTo>
                    <a:pt x="404" y="96"/>
                    <a:pt x="516" y="104"/>
                    <a:pt x="516" y="104"/>
                  </a:cubicBezTo>
                  <a:cubicBezTo>
                    <a:pt x="516" y="104"/>
                    <a:pt x="520" y="152"/>
                    <a:pt x="532" y="152"/>
                  </a:cubicBezTo>
                  <a:cubicBezTo>
                    <a:pt x="544" y="152"/>
                    <a:pt x="624" y="112"/>
                    <a:pt x="624" y="112"/>
                  </a:cubicBezTo>
                  <a:cubicBezTo>
                    <a:pt x="728" y="208"/>
                    <a:pt x="728" y="208"/>
                    <a:pt x="728" y="208"/>
                  </a:cubicBezTo>
                  <a:cubicBezTo>
                    <a:pt x="728" y="208"/>
                    <a:pt x="720" y="260"/>
                    <a:pt x="772" y="320"/>
                  </a:cubicBezTo>
                  <a:cubicBezTo>
                    <a:pt x="779" y="328"/>
                    <a:pt x="786" y="336"/>
                    <a:pt x="792" y="343"/>
                  </a:cubicBezTo>
                  <a:cubicBezTo>
                    <a:pt x="833" y="391"/>
                    <a:pt x="860" y="424"/>
                    <a:pt x="860" y="424"/>
                  </a:cubicBezTo>
                  <a:cubicBezTo>
                    <a:pt x="860" y="424"/>
                    <a:pt x="862" y="428"/>
                    <a:pt x="864" y="435"/>
                  </a:cubicBezTo>
                  <a:lnTo>
                    <a:pt x="807" y="39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4" name="นครราชสีมา">
              <a:extLst>
                <a:ext uri="{FF2B5EF4-FFF2-40B4-BE49-F238E27FC236}">
                  <a16:creationId xmlns:a16="http://schemas.microsoft.com/office/drawing/2014/main" id="{07DDC751-455D-466C-AE1A-B1BF5636B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92" y="2756402"/>
              <a:ext cx="652901" cy="630955"/>
            </a:xfrm>
            <a:custGeom>
              <a:avLst/>
              <a:gdLst>
                <a:gd name="T0" fmla="*/ 1554 w 1596"/>
                <a:gd name="T1" fmla="*/ 385 h 1548"/>
                <a:gd name="T2" fmla="*/ 1575 w 1596"/>
                <a:gd name="T3" fmla="*/ 552 h 1548"/>
                <a:gd name="T4" fmla="*/ 1513 w 1596"/>
                <a:gd name="T5" fmla="*/ 578 h 1548"/>
                <a:gd name="T6" fmla="*/ 1398 w 1596"/>
                <a:gd name="T7" fmla="*/ 662 h 1548"/>
                <a:gd name="T8" fmla="*/ 1398 w 1596"/>
                <a:gd name="T9" fmla="*/ 735 h 1548"/>
                <a:gd name="T10" fmla="*/ 1340 w 1596"/>
                <a:gd name="T11" fmla="*/ 808 h 1548"/>
                <a:gd name="T12" fmla="*/ 1236 w 1596"/>
                <a:gd name="T13" fmla="*/ 787 h 1548"/>
                <a:gd name="T14" fmla="*/ 1210 w 1596"/>
                <a:gd name="T15" fmla="*/ 865 h 1548"/>
                <a:gd name="T16" fmla="*/ 1153 w 1596"/>
                <a:gd name="T17" fmla="*/ 917 h 1548"/>
                <a:gd name="T18" fmla="*/ 1106 w 1596"/>
                <a:gd name="T19" fmla="*/ 923 h 1548"/>
                <a:gd name="T20" fmla="*/ 1132 w 1596"/>
                <a:gd name="T21" fmla="*/ 1011 h 1548"/>
                <a:gd name="T22" fmla="*/ 1158 w 1596"/>
                <a:gd name="T23" fmla="*/ 1136 h 1548"/>
                <a:gd name="T24" fmla="*/ 1247 w 1596"/>
                <a:gd name="T25" fmla="*/ 1199 h 1548"/>
                <a:gd name="T26" fmla="*/ 1215 w 1596"/>
                <a:gd name="T27" fmla="*/ 1262 h 1548"/>
                <a:gd name="T28" fmla="*/ 1222 w 1596"/>
                <a:gd name="T29" fmla="*/ 1326 h 1548"/>
                <a:gd name="T30" fmla="*/ 1294 w 1596"/>
                <a:gd name="T31" fmla="*/ 1361 h 1548"/>
                <a:gd name="T32" fmla="*/ 1194 w 1596"/>
                <a:gd name="T33" fmla="*/ 1475 h 1548"/>
                <a:gd name="T34" fmla="*/ 1106 w 1596"/>
                <a:gd name="T35" fmla="*/ 1512 h 1548"/>
                <a:gd name="T36" fmla="*/ 981 w 1596"/>
                <a:gd name="T37" fmla="*/ 1548 h 1548"/>
                <a:gd name="T38" fmla="*/ 896 w 1596"/>
                <a:gd name="T39" fmla="*/ 1512 h 1548"/>
                <a:gd name="T40" fmla="*/ 809 w 1596"/>
                <a:gd name="T41" fmla="*/ 1532 h 1548"/>
                <a:gd name="T42" fmla="*/ 652 w 1596"/>
                <a:gd name="T43" fmla="*/ 1361 h 1548"/>
                <a:gd name="T44" fmla="*/ 553 w 1596"/>
                <a:gd name="T45" fmla="*/ 1324 h 1548"/>
                <a:gd name="T46" fmla="*/ 469 w 1596"/>
                <a:gd name="T47" fmla="*/ 1361 h 1548"/>
                <a:gd name="T48" fmla="*/ 303 w 1596"/>
                <a:gd name="T49" fmla="*/ 1262 h 1548"/>
                <a:gd name="T50" fmla="*/ 235 w 1596"/>
                <a:gd name="T51" fmla="*/ 1254 h 1548"/>
                <a:gd name="T52" fmla="*/ 219 w 1596"/>
                <a:gd name="T53" fmla="*/ 1303 h 1548"/>
                <a:gd name="T54" fmla="*/ 169 w 1596"/>
                <a:gd name="T55" fmla="*/ 1265 h 1548"/>
                <a:gd name="T56" fmla="*/ 47 w 1596"/>
                <a:gd name="T57" fmla="*/ 1220 h 1548"/>
                <a:gd name="T58" fmla="*/ 5 w 1596"/>
                <a:gd name="T59" fmla="*/ 1142 h 1548"/>
                <a:gd name="T60" fmla="*/ 21 w 1596"/>
                <a:gd name="T61" fmla="*/ 1048 h 1548"/>
                <a:gd name="T62" fmla="*/ 10 w 1596"/>
                <a:gd name="T63" fmla="*/ 970 h 1548"/>
                <a:gd name="T64" fmla="*/ 141 w 1596"/>
                <a:gd name="T65" fmla="*/ 933 h 1548"/>
                <a:gd name="T66" fmla="*/ 198 w 1596"/>
                <a:gd name="T67" fmla="*/ 704 h 1548"/>
                <a:gd name="T68" fmla="*/ 188 w 1596"/>
                <a:gd name="T69" fmla="*/ 573 h 1548"/>
                <a:gd name="T70" fmla="*/ 190 w 1596"/>
                <a:gd name="T71" fmla="*/ 396 h 1548"/>
                <a:gd name="T72" fmla="*/ 266 w 1596"/>
                <a:gd name="T73" fmla="*/ 370 h 1548"/>
                <a:gd name="T74" fmla="*/ 295 w 1596"/>
                <a:gd name="T75" fmla="*/ 375 h 1548"/>
                <a:gd name="T76" fmla="*/ 339 w 1596"/>
                <a:gd name="T77" fmla="*/ 401 h 1548"/>
                <a:gd name="T78" fmla="*/ 501 w 1596"/>
                <a:gd name="T79" fmla="*/ 401 h 1548"/>
                <a:gd name="T80" fmla="*/ 589 w 1596"/>
                <a:gd name="T81" fmla="*/ 380 h 1548"/>
                <a:gd name="T82" fmla="*/ 657 w 1596"/>
                <a:gd name="T83" fmla="*/ 333 h 1548"/>
                <a:gd name="T84" fmla="*/ 788 w 1596"/>
                <a:gd name="T85" fmla="*/ 182 h 1548"/>
                <a:gd name="T86" fmla="*/ 861 w 1596"/>
                <a:gd name="T87" fmla="*/ 57 h 1548"/>
                <a:gd name="T88" fmla="*/ 970 w 1596"/>
                <a:gd name="T89" fmla="*/ 15 h 1548"/>
                <a:gd name="T90" fmla="*/ 1043 w 1596"/>
                <a:gd name="T91" fmla="*/ 72 h 1548"/>
                <a:gd name="T92" fmla="*/ 1074 w 1596"/>
                <a:gd name="T93" fmla="*/ 109 h 1548"/>
                <a:gd name="T94" fmla="*/ 1163 w 1596"/>
                <a:gd name="T95" fmla="*/ 72 h 1548"/>
                <a:gd name="T96" fmla="*/ 1247 w 1596"/>
                <a:gd name="T97" fmla="*/ 93 h 1548"/>
                <a:gd name="T98" fmla="*/ 1309 w 1596"/>
                <a:gd name="T99" fmla="*/ 78 h 1548"/>
                <a:gd name="T100" fmla="*/ 1351 w 1596"/>
                <a:gd name="T101" fmla="*/ 135 h 1548"/>
                <a:gd name="T102" fmla="*/ 1399 w 1596"/>
                <a:gd name="T103" fmla="*/ 143 h 1548"/>
                <a:gd name="T104" fmla="*/ 1440 w 1596"/>
                <a:gd name="T105" fmla="*/ 265 h 1548"/>
                <a:gd name="T106" fmla="*/ 1539 w 1596"/>
                <a:gd name="T107" fmla="*/ 297 h 1548"/>
                <a:gd name="T108" fmla="*/ 1596 w 1596"/>
                <a:gd name="T109" fmla="*/ 318 h 1548"/>
                <a:gd name="T110" fmla="*/ 1560 w 1596"/>
                <a:gd name="T111" fmla="*/ 365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96" h="1548">
                  <a:moveTo>
                    <a:pt x="1560" y="365"/>
                  </a:moveTo>
                  <a:cubicBezTo>
                    <a:pt x="1554" y="385"/>
                    <a:pt x="1554" y="385"/>
                    <a:pt x="1554" y="385"/>
                  </a:cubicBezTo>
                  <a:cubicBezTo>
                    <a:pt x="1575" y="422"/>
                    <a:pt x="1575" y="422"/>
                    <a:pt x="1575" y="422"/>
                  </a:cubicBezTo>
                  <a:cubicBezTo>
                    <a:pt x="1575" y="552"/>
                    <a:pt x="1575" y="552"/>
                    <a:pt x="1575" y="552"/>
                  </a:cubicBezTo>
                  <a:cubicBezTo>
                    <a:pt x="1565" y="568"/>
                    <a:pt x="1565" y="568"/>
                    <a:pt x="1565" y="568"/>
                  </a:cubicBezTo>
                  <a:cubicBezTo>
                    <a:pt x="1513" y="578"/>
                    <a:pt x="1513" y="578"/>
                    <a:pt x="1513" y="578"/>
                  </a:cubicBezTo>
                  <a:cubicBezTo>
                    <a:pt x="1455" y="599"/>
                    <a:pt x="1455" y="599"/>
                    <a:pt x="1455" y="599"/>
                  </a:cubicBezTo>
                  <a:cubicBezTo>
                    <a:pt x="1398" y="662"/>
                    <a:pt x="1398" y="662"/>
                    <a:pt x="1398" y="662"/>
                  </a:cubicBezTo>
                  <a:cubicBezTo>
                    <a:pt x="1413" y="698"/>
                    <a:pt x="1413" y="698"/>
                    <a:pt x="1413" y="698"/>
                  </a:cubicBezTo>
                  <a:cubicBezTo>
                    <a:pt x="1398" y="735"/>
                    <a:pt x="1398" y="735"/>
                    <a:pt x="1398" y="735"/>
                  </a:cubicBezTo>
                  <a:cubicBezTo>
                    <a:pt x="1351" y="756"/>
                    <a:pt x="1351" y="756"/>
                    <a:pt x="1351" y="756"/>
                  </a:cubicBezTo>
                  <a:cubicBezTo>
                    <a:pt x="1340" y="808"/>
                    <a:pt x="1340" y="808"/>
                    <a:pt x="1340" y="808"/>
                  </a:cubicBezTo>
                  <a:cubicBezTo>
                    <a:pt x="1262" y="803"/>
                    <a:pt x="1262" y="803"/>
                    <a:pt x="1262" y="803"/>
                  </a:cubicBezTo>
                  <a:cubicBezTo>
                    <a:pt x="1236" y="787"/>
                    <a:pt x="1236" y="787"/>
                    <a:pt x="1236" y="787"/>
                  </a:cubicBezTo>
                  <a:cubicBezTo>
                    <a:pt x="1194" y="823"/>
                    <a:pt x="1194" y="823"/>
                    <a:pt x="1194" y="823"/>
                  </a:cubicBezTo>
                  <a:cubicBezTo>
                    <a:pt x="1210" y="865"/>
                    <a:pt x="1210" y="865"/>
                    <a:pt x="1210" y="865"/>
                  </a:cubicBezTo>
                  <a:cubicBezTo>
                    <a:pt x="1189" y="917"/>
                    <a:pt x="1189" y="917"/>
                    <a:pt x="1189" y="917"/>
                  </a:cubicBezTo>
                  <a:cubicBezTo>
                    <a:pt x="1153" y="917"/>
                    <a:pt x="1153" y="917"/>
                    <a:pt x="1153" y="917"/>
                  </a:cubicBezTo>
                  <a:cubicBezTo>
                    <a:pt x="1127" y="897"/>
                    <a:pt x="1127" y="897"/>
                    <a:pt x="1127" y="897"/>
                  </a:cubicBezTo>
                  <a:cubicBezTo>
                    <a:pt x="1106" y="923"/>
                    <a:pt x="1106" y="923"/>
                    <a:pt x="1106" y="923"/>
                  </a:cubicBezTo>
                  <a:cubicBezTo>
                    <a:pt x="1142" y="970"/>
                    <a:pt x="1142" y="970"/>
                    <a:pt x="1142" y="970"/>
                  </a:cubicBezTo>
                  <a:cubicBezTo>
                    <a:pt x="1132" y="1011"/>
                    <a:pt x="1132" y="1011"/>
                    <a:pt x="1132" y="1011"/>
                  </a:cubicBezTo>
                  <a:cubicBezTo>
                    <a:pt x="1132" y="1105"/>
                    <a:pt x="1132" y="1105"/>
                    <a:pt x="1132" y="1105"/>
                  </a:cubicBezTo>
                  <a:cubicBezTo>
                    <a:pt x="1158" y="1136"/>
                    <a:pt x="1158" y="1136"/>
                    <a:pt x="1158" y="1136"/>
                  </a:cubicBezTo>
                  <a:cubicBezTo>
                    <a:pt x="1153" y="1189"/>
                    <a:pt x="1153" y="1189"/>
                    <a:pt x="1153" y="1189"/>
                  </a:cubicBezTo>
                  <a:cubicBezTo>
                    <a:pt x="1247" y="1199"/>
                    <a:pt x="1247" y="1199"/>
                    <a:pt x="1247" y="1199"/>
                  </a:cubicBezTo>
                  <a:cubicBezTo>
                    <a:pt x="1252" y="1236"/>
                    <a:pt x="1252" y="1236"/>
                    <a:pt x="1252" y="1236"/>
                  </a:cubicBezTo>
                  <a:cubicBezTo>
                    <a:pt x="1215" y="1262"/>
                    <a:pt x="1215" y="1262"/>
                    <a:pt x="1215" y="1262"/>
                  </a:cubicBezTo>
                  <a:cubicBezTo>
                    <a:pt x="1210" y="1309"/>
                    <a:pt x="1210" y="1309"/>
                    <a:pt x="1210" y="1309"/>
                  </a:cubicBezTo>
                  <a:cubicBezTo>
                    <a:pt x="1222" y="1326"/>
                    <a:pt x="1222" y="1326"/>
                    <a:pt x="1222" y="1326"/>
                  </a:cubicBezTo>
                  <a:cubicBezTo>
                    <a:pt x="1247" y="1361"/>
                    <a:pt x="1247" y="1361"/>
                    <a:pt x="1247" y="1361"/>
                  </a:cubicBezTo>
                  <a:cubicBezTo>
                    <a:pt x="1294" y="1361"/>
                    <a:pt x="1294" y="1361"/>
                    <a:pt x="1294" y="1361"/>
                  </a:cubicBezTo>
                  <a:cubicBezTo>
                    <a:pt x="1314" y="1392"/>
                    <a:pt x="1314" y="1392"/>
                    <a:pt x="1314" y="1392"/>
                  </a:cubicBezTo>
                  <a:cubicBezTo>
                    <a:pt x="1194" y="1475"/>
                    <a:pt x="1194" y="1475"/>
                    <a:pt x="1194" y="1475"/>
                  </a:cubicBezTo>
                  <a:cubicBezTo>
                    <a:pt x="1121" y="1481"/>
                    <a:pt x="1121" y="1481"/>
                    <a:pt x="1121" y="1481"/>
                  </a:cubicBezTo>
                  <a:cubicBezTo>
                    <a:pt x="1106" y="1512"/>
                    <a:pt x="1106" y="1512"/>
                    <a:pt x="1106" y="1512"/>
                  </a:cubicBezTo>
                  <a:cubicBezTo>
                    <a:pt x="1109" y="1515"/>
                    <a:pt x="1109" y="1515"/>
                    <a:pt x="1109" y="1515"/>
                  </a:cubicBezTo>
                  <a:cubicBezTo>
                    <a:pt x="981" y="1548"/>
                    <a:pt x="981" y="1548"/>
                    <a:pt x="981" y="1548"/>
                  </a:cubicBezTo>
                  <a:cubicBezTo>
                    <a:pt x="897" y="1512"/>
                    <a:pt x="897" y="1512"/>
                    <a:pt x="897" y="1512"/>
                  </a:cubicBezTo>
                  <a:cubicBezTo>
                    <a:pt x="896" y="1512"/>
                    <a:pt x="896" y="1512"/>
                    <a:pt x="896" y="1512"/>
                  </a:cubicBezTo>
                  <a:cubicBezTo>
                    <a:pt x="835" y="1548"/>
                    <a:pt x="835" y="1548"/>
                    <a:pt x="835" y="1548"/>
                  </a:cubicBezTo>
                  <a:cubicBezTo>
                    <a:pt x="809" y="1532"/>
                    <a:pt x="809" y="1532"/>
                    <a:pt x="809" y="1532"/>
                  </a:cubicBezTo>
                  <a:cubicBezTo>
                    <a:pt x="668" y="1439"/>
                    <a:pt x="668" y="1439"/>
                    <a:pt x="668" y="1439"/>
                  </a:cubicBezTo>
                  <a:cubicBezTo>
                    <a:pt x="652" y="1361"/>
                    <a:pt x="652" y="1361"/>
                    <a:pt x="652" y="1361"/>
                  </a:cubicBezTo>
                  <a:cubicBezTo>
                    <a:pt x="595" y="1361"/>
                    <a:pt x="595" y="1361"/>
                    <a:pt x="595" y="1361"/>
                  </a:cubicBezTo>
                  <a:cubicBezTo>
                    <a:pt x="553" y="1324"/>
                    <a:pt x="553" y="1324"/>
                    <a:pt x="553" y="1324"/>
                  </a:cubicBezTo>
                  <a:cubicBezTo>
                    <a:pt x="506" y="1324"/>
                    <a:pt x="506" y="1324"/>
                    <a:pt x="506" y="1324"/>
                  </a:cubicBezTo>
                  <a:cubicBezTo>
                    <a:pt x="469" y="1361"/>
                    <a:pt x="469" y="1361"/>
                    <a:pt x="469" y="1361"/>
                  </a:cubicBezTo>
                  <a:cubicBezTo>
                    <a:pt x="370" y="1256"/>
                    <a:pt x="370" y="1256"/>
                    <a:pt x="370" y="1256"/>
                  </a:cubicBezTo>
                  <a:cubicBezTo>
                    <a:pt x="303" y="1262"/>
                    <a:pt x="303" y="1262"/>
                    <a:pt x="303" y="1262"/>
                  </a:cubicBezTo>
                  <a:cubicBezTo>
                    <a:pt x="266" y="1241"/>
                    <a:pt x="266" y="1241"/>
                    <a:pt x="266" y="1241"/>
                  </a:cubicBezTo>
                  <a:cubicBezTo>
                    <a:pt x="235" y="1254"/>
                    <a:pt x="235" y="1254"/>
                    <a:pt x="235" y="1254"/>
                  </a:cubicBezTo>
                  <a:cubicBezTo>
                    <a:pt x="230" y="1256"/>
                    <a:pt x="230" y="1256"/>
                    <a:pt x="230" y="1256"/>
                  </a:cubicBezTo>
                  <a:cubicBezTo>
                    <a:pt x="219" y="1303"/>
                    <a:pt x="219" y="1303"/>
                    <a:pt x="219" y="1303"/>
                  </a:cubicBezTo>
                  <a:cubicBezTo>
                    <a:pt x="177" y="1272"/>
                    <a:pt x="177" y="1272"/>
                    <a:pt x="177" y="1272"/>
                  </a:cubicBezTo>
                  <a:cubicBezTo>
                    <a:pt x="169" y="1265"/>
                    <a:pt x="169" y="1265"/>
                    <a:pt x="169" y="1265"/>
                  </a:cubicBezTo>
                  <a:cubicBezTo>
                    <a:pt x="89" y="1199"/>
                    <a:pt x="89" y="1199"/>
                    <a:pt x="89" y="1199"/>
                  </a:cubicBezTo>
                  <a:cubicBezTo>
                    <a:pt x="47" y="1220"/>
                    <a:pt x="47" y="1220"/>
                    <a:pt x="47" y="1220"/>
                  </a:cubicBezTo>
                  <a:cubicBezTo>
                    <a:pt x="0" y="1173"/>
                    <a:pt x="0" y="1173"/>
                    <a:pt x="0" y="1173"/>
                  </a:cubicBezTo>
                  <a:cubicBezTo>
                    <a:pt x="5" y="1142"/>
                    <a:pt x="5" y="1142"/>
                    <a:pt x="5" y="1142"/>
                  </a:cubicBezTo>
                  <a:cubicBezTo>
                    <a:pt x="26" y="1116"/>
                    <a:pt x="26" y="1116"/>
                    <a:pt x="26" y="1116"/>
                  </a:cubicBezTo>
                  <a:cubicBezTo>
                    <a:pt x="21" y="1048"/>
                    <a:pt x="21" y="1048"/>
                    <a:pt x="21" y="1048"/>
                  </a:cubicBezTo>
                  <a:cubicBezTo>
                    <a:pt x="0" y="996"/>
                    <a:pt x="0" y="996"/>
                    <a:pt x="0" y="996"/>
                  </a:cubicBezTo>
                  <a:cubicBezTo>
                    <a:pt x="10" y="970"/>
                    <a:pt x="10" y="970"/>
                    <a:pt x="10" y="970"/>
                  </a:cubicBezTo>
                  <a:cubicBezTo>
                    <a:pt x="89" y="990"/>
                    <a:pt x="89" y="990"/>
                    <a:pt x="89" y="990"/>
                  </a:cubicBezTo>
                  <a:cubicBezTo>
                    <a:pt x="141" y="933"/>
                    <a:pt x="141" y="933"/>
                    <a:pt x="141" y="933"/>
                  </a:cubicBezTo>
                  <a:cubicBezTo>
                    <a:pt x="235" y="876"/>
                    <a:pt x="235" y="876"/>
                    <a:pt x="235" y="876"/>
                  </a:cubicBezTo>
                  <a:cubicBezTo>
                    <a:pt x="198" y="704"/>
                    <a:pt x="198" y="704"/>
                    <a:pt x="198" y="704"/>
                  </a:cubicBezTo>
                  <a:cubicBezTo>
                    <a:pt x="190" y="602"/>
                    <a:pt x="190" y="602"/>
                    <a:pt x="190" y="602"/>
                  </a:cubicBezTo>
                  <a:cubicBezTo>
                    <a:pt x="188" y="573"/>
                    <a:pt x="188" y="573"/>
                    <a:pt x="188" y="573"/>
                  </a:cubicBezTo>
                  <a:cubicBezTo>
                    <a:pt x="183" y="458"/>
                    <a:pt x="183" y="458"/>
                    <a:pt x="183" y="458"/>
                  </a:cubicBezTo>
                  <a:cubicBezTo>
                    <a:pt x="190" y="396"/>
                    <a:pt x="190" y="396"/>
                    <a:pt x="190" y="396"/>
                  </a:cubicBezTo>
                  <a:cubicBezTo>
                    <a:pt x="209" y="401"/>
                    <a:pt x="209" y="401"/>
                    <a:pt x="209" y="401"/>
                  </a:cubicBezTo>
                  <a:cubicBezTo>
                    <a:pt x="266" y="370"/>
                    <a:pt x="266" y="370"/>
                    <a:pt x="266" y="370"/>
                  </a:cubicBezTo>
                  <a:cubicBezTo>
                    <a:pt x="287" y="370"/>
                    <a:pt x="287" y="370"/>
                    <a:pt x="287" y="370"/>
                  </a:cubicBezTo>
                  <a:cubicBezTo>
                    <a:pt x="295" y="375"/>
                    <a:pt x="295" y="375"/>
                    <a:pt x="295" y="375"/>
                  </a:cubicBezTo>
                  <a:cubicBezTo>
                    <a:pt x="295" y="375"/>
                    <a:pt x="295" y="375"/>
                    <a:pt x="295" y="375"/>
                  </a:cubicBezTo>
                  <a:cubicBezTo>
                    <a:pt x="339" y="401"/>
                    <a:pt x="339" y="401"/>
                    <a:pt x="339" y="401"/>
                  </a:cubicBezTo>
                  <a:cubicBezTo>
                    <a:pt x="438" y="385"/>
                    <a:pt x="438" y="385"/>
                    <a:pt x="438" y="385"/>
                  </a:cubicBezTo>
                  <a:cubicBezTo>
                    <a:pt x="501" y="401"/>
                    <a:pt x="501" y="401"/>
                    <a:pt x="501" y="401"/>
                  </a:cubicBezTo>
                  <a:cubicBezTo>
                    <a:pt x="537" y="380"/>
                    <a:pt x="537" y="380"/>
                    <a:pt x="537" y="380"/>
                  </a:cubicBezTo>
                  <a:cubicBezTo>
                    <a:pt x="589" y="380"/>
                    <a:pt x="589" y="380"/>
                    <a:pt x="589" y="380"/>
                  </a:cubicBezTo>
                  <a:cubicBezTo>
                    <a:pt x="642" y="370"/>
                    <a:pt x="642" y="370"/>
                    <a:pt x="642" y="370"/>
                  </a:cubicBezTo>
                  <a:cubicBezTo>
                    <a:pt x="657" y="333"/>
                    <a:pt x="657" y="333"/>
                    <a:pt x="657" y="333"/>
                  </a:cubicBezTo>
                  <a:cubicBezTo>
                    <a:pt x="746" y="307"/>
                    <a:pt x="746" y="307"/>
                    <a:pt x="746" y="307"/>
                  </a:cubicBezTo>
                  <a:cubicBezTo>
                    <a:pt x="788" y="182"/>
                    <a:pt x="788" y="182"/>
                    <a:pt x="788" y="182"/>
                  </a:cubicBezTo>
                  <a:cubicBezTo>
                    <a:pt x="861" y="114"/>
                    <a:pt x="861" y="114"/>
                    <a:pt x="861" y="114"/>
                  </a:cubicBezTo>
                  <a:cubicBezTo>
                    <a:pt x="861" y="57"/>
                    <a:pt x="861" y="57"/>
                    <a:pt x="861" y="57"/>
                  </a:cubicBezTo>
                  <a:cubicBezTo>
                    <a:pt x="944" y="57"/>
                    <a:pt x="944" y="57"/>
                    <a:pt x="944" y="57"/>
                  </a:cubicBezTo>
                  <a:cubicBezTo>
                    <a:pt x="970" y="15"/>
                    <a:pt x="970" y="15"/>
                    <a:pt x="970" y="15"/>
                  </a:cubicBezTo>
                  <a:cubicBezTo>
                    <a:pt x="1016" y="0"/>
                    <a:pt x="1016" y="0"/>
                    <a:pt x="1016" y="0"/>
                  </a:cubicBezTo>
                  <a:cubicBezTo>
                    <a:pt x="1043" y="72"/>
                    <a:pt x="1043" y="72"/>
                    <a:pt x="1043" y="72"/>
                  </a:cubicBezTo>
                  <a:cubicBezTo>
                    <a:pt x="1064" y="83"/>
                    <a:pt x="1064" y="83"/>
                    <a:pt x="1064" y="83"/>
                  </a:cubicBezTo>
                  <a:cubicBezTo>
                    <a:pt x="1074" y="109"/>
                    <a:pt x="1074" y="109"/>
                    <a:pt x="1074" y="109"/>
                  </a:cubicBezTo>
                  <a:cubicBezTo>
                    <a:pt x="1137" y="93"/>
                    <a:pt x="1137" y="93"/>
                    <a:pt x="1137" y="93"/>
                  </a:cubicBezTo>
                  <a:cubicBezTo>
                    <a:pt x="1163" y="72"/>
                    <a:pt x="1163" y="72"/>
                    <a:pt x="1163" y="72"/>
                  </a:cubicBezTo>
                  <a:cubicBezTo>
                    <a:pt x="1189" y="88"/>
                    <a:pt x="1189" y="88"/>
                    <a:pt x="1189" y="88"/>
                  </a:cubicBezTo>
                  <a:cubicBezTo>
                    <a:pt x="1247" y="93"/>
                    <a:pt x="1247" y="93"/>
                    <a:pt x="1247" y="93"/>
                  </a:cubicBezTo>
                  <a:cubicBezTo>
                    <a:pt x="1267" y="78"/>
                    <a:pt x="1267" y="78"/>
                    <a:pt x="1267" y="78"/>
                  </a:cubicBezTo>
                  <a:cubicBezTo>
                    <a:pt x="1309" y="78"/>
                    <a:pt x="1309" y="78"/>
                    <a:pt x="1309" y="78"/>
                  </a:cubicBezTo>
                  <a:cubicBezTo>
                    <a:pt x="1340" y="99"/>
                    <a:pt x="1340" y="99"/>
                    <a:pt x="1340" y="99"/>
                  </a:cubicBezTo>
                  <a:cubicBezTo>
                    <a:pt x="1351" y="135"/>
                    <a:pt x="1351" y="135"/>
                    <a:pt x="1351" y="135"/>
                  </a:cubicBezTo>
                  <a:cubicBezTo>
                    <a:pt x="1387" y="135"/>
                    <a:pt x="1387" y="135"/>
                    <a:pt x="1387" y="135"/>
                  </a:cubicBezTo>
                  <a:cubicBezTo>
                    <a:pt x="1387" y="135"/>
                    <a:pt x="1393" y="139"/>
                    <a:pt x="1399" y="143"/>
                  </a:cubicBezTo>
                  <a:cubicBezTo>
                    <a:pt x="1408" y="234"/>
                    <a:pt x="1408" y="234"/>
                    <a:pt x="1408" y="234"/>
                  </a:cubicBezTo>
                  <a:cubicBezTo>
                    <a:pt x="1440" y="265"/>
                    <a:pt x="1440" y="265"/>
                    <a:pt x="1440" y="265"/>
                  </a:cubicBezTo>
                  <a:cubicBezTo>
                    <a:pt x="1513" y="271"/>
                    <a:pt x="1513" y="271"/>
                    <a:pt x="1513" y="271"/>
                  </a:cubicBezTo>
                  <a:cubicBezTo>
                    <a:pt x="1539" y="297"/>
                    <a:pt x="1539" y="297"/>
                    <a:pt x="1539" y="297"/>
                  </a:cubicBezTo>
                  <a:cubicBezTo>
                    <a:pt x="1570" y="302"/>
                    <a:pt x="1570" y="302"/>
                    <a:pt x="1570" y="302"/>
                  </a:cubicBezTo>
                  <a:cubicBezTo>
                    <a:pt x="1596" y="318"/>
                    <a:pt x="1596" y="318"/>
                    <a:pt x="1596" y="318"/>
                  </a:cubicBezTo>
                  <a:cubicBezTo>
                    <a:pt x="1596" y="354"/>
                    <a:pt x="1596" y="354"/>
                    <a:pt x="1596" y="354"/>
                  </a:cubicBezTo>
                  <a:lnTo>
                    <a:pt x="1560" y="36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5" name="นครพนม">
              <a:extLst>
                <a:ext uri="{FF2B5EF4-FFF2-40B4-BE49-F238E27FC236}">
                  <a16:creationId xmlns:a16="http://schemas.microsoft.com/office/drawing/2014/main" id="{B986B8A3-7A78-440C-8F43-7E8FE9010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076" y="1922445"/>
              <a:ext cx="292617" cy="464529"/>
            </a:xfrm>
            <a:custGeom>
              <a:avLst/>
              <a:gdLst>
                <a:gd name="T0" fmla="*/ 648 w 716"/>
                <a:gd name="T1" fmla="*/ 942 h 1137"/>
                <a:gd name="T2" fmla="*/ 680 w 716"/>
                <a:gd name="T3" fmla="*/ 1090 h 1137"/>
                <a:gd name="T4" fmla="*/ 653 w 716"/>
                <a:gd name="T5" fmla="*/ 1116 h 1137"/>
                <a:gd name="T6" fmla="*/ 616 w 716"/>
                <a:gd name="T7" fmla="*/ 1137 h 1137"/>
                <a:gd name="T8" fmla="*/ 553 w 716"/>
                <a:gd name="T9" fmla="*/ 1069 h 1137"/>
                <a:gd name="T10" fmla="*/ 444 w 716"/>
                <a:gd name="T11" fmla="*/ 1101 h 1137"/>
                <a:gd name="T12" fmla="*/ 371 w 716"/>
                <a:gd name="T13" fmla="*/ 1059 h 1137"/>
                <a:gd name="T14" fmla="*/ 298 w 716"/>
                <a:gd name="T15" fmla="*/ 1095 h 1137"/>
                <a:gd name="T16" fmla="*/ 229 w 716"/>
                <a:gd name="T17" fmla="*/ 1040 h 1137"/>
                <a:gd name="T18" fmla="*/ 282 w 716"/>
                <a:gd name="T19" fmla="*/ 1002 h 1137"/>
                <a:gd name="T20" fmla="*/ 329 w 716"/>
                <a:gd name="T21" fmla="*/ 948 h 1137"/>
                <a:gd name="T22" fmla="*/ 350 w 716"/>
                <a:gd name="T23" fmla="*/ 913 h 1137"/>
                <a:gd name="T24" fmla="*/ 334 w 716"/>
                <a:gd name="T25" fmla="*/ 850 h 1137"/>
                <a:gd name="T26" fmla="*/ 345 w 716"/>
                <a:gd name="T27" fmla="*/ 793 h 1137"/>
                <a:gd name="T28" fmla="*/ 386 w 716"/>
                <a:gd name="T29" fmla="*/ 704 h 1137"/>
                <a:gd name="T30" fmla="*/ 381 w 716"/>
                <a:gd name="T31" fmla="*/ 626 h 1137"/>
                <a:gd name="T32" fmla="*/ 381 w 716"/>
                <a:gd name="T33" fmla="*/ 553 h 1137"/>
                <a:gd name="T34" fmla="*/ 199 w 716"/>
                <a:gd name="T35" fmla="*/ 563 h 1137"/>
                <a:gd name="T36" fmla="*/ 141 w 716"/>
                <a:gd name="T37" fmla="*/ 579 h 1137"/>
                <a:gd name="T38" fmla="*/ 89 w 716"/>
                <a:gd name="T39" fmla="*/ 574 h 1137"/>
                <a:gd name="T40" fmla="*/ 21 w 716"/>
                <a:gd name="T41" fmla="*/ 501 h 1137"/>
                <a:gd name="T42" fmla="*/ 37 w 716"/>
                <a:gd name="T43" fmla="*/ 433 h 1137"/>
                <a:gd name="T44" fmla="*/ 42 w 716"/>
                <a:gd name="T45" fmla="*/ 381 h 1137"/>
                <a:gd name="T46" fmla="*/ 68 w 716"/>
                <a:gd name="T47" fmla="*/ 344 h 1137"/>
                <a:gd name="T48" fmla="*/ 73 w 716"/>
                <a:gd name="T49" fmla="*/ 282 h 1137"/>
                <a:gd name="T50" fmla="*/ 2 w 716"/>
                <a:gd name="T51" fmla="*/ 206 h 1137"/>
                <a:gd name="T52" fmla="*/ 0 w 716"/>
                <a:gd name="T53" fmla="*/ 151 h 1137"/>
                <a:gd name="T54" fmla="*/ 100 w 716"/>
                <a:gd name="T55" fmla="*/ 151 h 1137"/>
                <a:gd name="T56" fmla="*/ 110 w 716"/>
                <a:gd name="T57" fmla="*/ 26 h 1137"/>
                <a:gd name="T58" fmla="*/ 204 w 716"/>
                <a:gd name="T59" fmla="*/ 41 h 1137"/>
                <a:gd name="T60" fmla="*/ 324 w 716"/>
                <a:gd name="T61" fmla="*/ 194 h 1137"/>
                <a:gd name="T62" fmla="*/ 632 w 716"/>
                <a:gd name="T63" fmla="*/ 470 h 1137"/>
                <a:gd name="T64" fmla="*/ 716 w 716"/>
                <a:gd name="T65" fmla="*/ 797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6" h="1137">
                  <a:moveTo>
                    <a:pt x="716" y="799"/>
                  </a:moveTo>
                  <a:cubicBezTo>
                    <a:pt x="648" y="942"/>
                    <a:pt x="648" y="942"/>
                    <a:pt x="648" y="942"/>
                  </a:cubicBezTo>
                  <a:cubicBezTo>
                    <a:pt x="651" y="953"/>
                    <a:pt x="651" y="953"/>
                    <a:pt x="651" y="953"/>
                  </a:cubicBezTo>
                  <a:cubicBezTo>
                    <a:pt x="680" y="1090"/>
                    <a:pt x="680" y="1090"/>
                    <a:pt x="680" y="1090"/>
                  </a:cubicBezTo>
                  <a:cubicBezTo>
                    <a:pt x="652" y="1114"/>
                    <a:pt x="652" y="1114"/>
                    <a:pt x="652" y="1114"/>
                  </a:cubicBezTo>
                  <a:cubicBezTo>
                    <a:pt x="653" y="1116"/>
                    <a:pt x="653" y="1116"/>
                    <a:pt x="653" y="1116"/>
                  </a:cubicBezTo>
                  <a:cubicBezTo>
                    <a:pt x="637" y="1111"/>
                    <a:pt x="637" y="1111"/>
                    <a:pt x="637" y="1111"/>
                  </a:cubicBezTo>
                  <a:cubicBezTo>
                    <a:pt x="616" y="1137"/>
                    <a:pt x="616" y="1137"/>
                    <a:pt x="616" y="1137"/>
                  </a:cubicBezTo>
                  <a:cubicBezTo>
                    <a:pt x="579" y="1132"/>
                    <a:pt x="579" y="1132"/>
                    <a:pt x="579" y="1132"/>
                  </a:cubicBezTo>
                  <a:cubicBezTo>
                    <a:pt x="553" y="1069"/>
                    <a:pt x="553" y="1069"/>
                    <a:pt x="553" y="1069"/>
                  </a:cubicBezTo>
                  <a:cubicBezTo>
                    <a:pt x="491" y="1069"/>
                    <a:pt x="491" y="1069"/>
                    <a:pt x="491" y="1069"/>
                  </a:cubicBezTo>
                  <a:cubicBezTo>
                    <a:pt x="491" y="1069"/>
                    <a:pt x="454" y="1101"/>
                    <a:pt x="444" y="1101"/>
                  </a:cubicBezTo>
                  <a:cubicBezTo>
                    <a:pt x="433" y="1101"/>
                    <a:pt x="413" y="1069"/>
                    <a:pt x="413" y="1069"/>
                  </a:cubicBezTo>
                  <a:cubicBezTo>
                    <a:pt x="371" y="1059"/>
                    <a:pt x="371" y="1059"/>
                    <a:pt x="371" y="1059"/>
                  </a:cubicBezTo>
                  <a:cubicBezTo>
                    <a:pt x="334" y="1075"/>
                    <a:pt x="334" y="1075"/>
                    <a:pt x="334" y="1075"/>
                  </a:cubicBezTo>
                  <a:cubicBezTo>
                    <a:pt x="298" y="1095"/>
                    <a:pt x="298" y="1095"/>
                    <a:pt x="298" y="1095"/>
                  </a:cubicBezTo>
                  <a:cubicBezTo>
                    <a:pt x="246" y="1080"/>
                    <a:pt x="246" y="1080"/>
                    <a:pt x="246" y="1080"/>
                  </a:cubicBezTo>
                  <a:cubicBezTo>
                    <a:pt x="229" y="1040"/>
                    <a:pt x="229" y="1040"/>
                    <a:pt x="229" y="1040"/>
                  </a:cubicBezTo>
                  <a:cubicBezTo>
                    <a:pt x="230" y="1038"/>
                    <a:pt x="230" y="1038"/>
                    <a:pt x="230" y="1038"/>
                  </a:cubicBezTo>
                  <a:cubicBezTo>
                    <a:pt x="282" y="1002"/>
                    <a:pt x="282" y="1002"/>
                    <a:pt x="282" y="1002"/>
                  </a:cubicBezTo>
                  <a:cubicBezTo>
                    <a:pt x="287" y="970"/>
                    <a:pt x="287" y="970"/>
                    <a:pt x="287" y="970"/>
                  </a:cubicBezTo>
                  <a:cubicBezTo>
                    <a:pt x="329" y="948"/>
                    <a:pt x="329" y="948"/>
                    <a:pt x="329" y="948"/>
                  </a:cubicBezTo>
                  <a:cubicBezTo>
                    <a:pt x="345" y="939"/>
                    <a:pt x="345" y="939"/>
                    <a:pt x="345" y="939"/>
                  </a:cubicBezTo>
                  <a:cubicBezTo>
                    <a:pt x="350" y="913"/>
                    <a:pt x="350" y="913"/>
                    <a:pt x="350" y="913"/>
                  </a:cubicBezTo>
                  <a:cubicBezTo>
                    <a:pt x="319" y="887"/>
                    <a:pt x="319" y="887"/>
                    <a:pt x="319" y="887"/>
                  </a:cubicBezTo>
                  <a:cubicBezTo>
                    <a:pt x="334" y="850"/>
                    <a:pt x="334" y="850"/>
                    <a:pt x="334" y="850"/>
                  </a:cubicBezTo>
                  <a:cubicBezTo>
                    <a:pt x="366" y="824"/>
                    <a:pt x="366" y="824"/>
                    <a:pt x="366" y="824"/>
                  </a:cubicBezTo>
                  <a:cubicBezTo>
                    <a:pt x="345" y="793"/>
                    <a:pt x="345" y="793"/>
                    <a:pt x="345" y="793"/>
                  </a:cubicBezTo>
                  <a:cubicBezTo>
                    <a:pt x="386" y="751"/>
                    <a:pt x="386" y="751"/>
                    <a:pt x="386" y="751"/>
                  </a:cubicBezTo>
                  <a:cubicBezTo>
                    <a:pt x="386" y="704"/>
                    <a:pt x="386" y="704"/>
                    <a:pt x="386" y="704"/>
                  </a:cubicBezTo>
                  <a:cubicBezTo>
                    <a:pt x="366" y="683"/>
                    <a:pt x="366" y="683"/>
                    <a:pt x="366" y="683"/>
                  </a:cubicBezTo>
                  <a:cubicBezTo>
                    <a:pt x="381" y="626"/>
                    <a:pt x="381" y="626"/>
                    <a:pt x="381" y="626"/>
                  </a:cubicBezTo>
                  <a:cubicBezTo>
                    <a:pt x="366" y="600"/>
                    <a:pt x="366" y="600"/>
                    <a:pt x="366" y="600"/>
                  </a:cubicBezTo>
                  <a:cubicBezTo>
                    <a:pt x="381" y="553"/>
                    <a:pt x="381" y="553"/>
                    <a:pt x="381" y="553"/>
                  </a:cubicBezTo>
                  <a:cubicBezTo>
                    <a:pt x="256" y="548"/>
                    <a:pt x="256" y="548"/>
                    <a:pt x="256" y="548"/>
                  </a:cubicBezTo>
                  <a:cubicBezTo>
                    <a:pt x="256" y="548"/>
                    <a:pt x="209" y="563"/>
                    <a:pt x="199" y="563"/>
                  </a:cubicBezTo>
                  <a:cubicBezTo>
                    <a:pt x="188" y="563"/>
                    <a:pt x="162" y="548"/>
                    <a:pt x="162" y="548"/>
                  </a:cubicBezTo>
                  <a:cubicBezTo>
                    <a:pt x="141" y="579"/>
                    <a:pt x="141" y="579"/>
                    <a:pt x="141" y="579"/>
                  </a:cubicBezTo>
                  <a:cubicBezTo>
                    <a:pt x="115" y="584"/>
                    <a:pt x="115" y="584"/>
                    <a:pt x="115" y="584"/>
                  </a:cubicBezTo>
                  <a:cubicBezTo>
                    <a:pt x="89" y="574"/>
                    <a:pt x="89" y="574"/>
                    <a:pt x="89" y="574"/>
                  </a:cubicBezTo>
                  <a:cubicBezTo>
                    <a:pt x="58" y="579"/>
                    <a:pt x="58" y="579"/>
                    <a:pt x="58" y="579"/>
                  </a:cubicBezTo>
                  <a:cubicBezTo>
                    <a:pt x="21" y="501"/>
                    <a:pt x="21" y="501"/>
                    <a:pt x="21" y="501"/>
                  </a:cubicBezTo>
                  <a:cubicBezTo>
                    <a:pt x="37" y="470"/>
                    <a:pt x="37" y="470"/>
                    <a:pt x="37" y="470"/>
                  </a:cubicBezTo>
                  <a:cubicBezTo>
                    <a:pt x="37" y="433"/>
                    <a:pt x="37" y="433"/>
                    <a:pt x="37" y="433"/>
                  </a:cubicBezTo>
                  <a:cubicBezTo>
                    <a:pt x="58" y="417"/>
                    <a:pt x="58" y="417"/>
                    <a:pt x="58" y="417"/>
                  </a:cubicBezTo>
                  <a:cubicBezTo>
                    <a:pt x="42" y="381"/>
                    <a:pt x="42" y="381"/>
                    <a:pt x="42" y="381"/>
                  </a:cubicBezTo>
                  <a:cubicBezTo>
                    <a:pt x="42" y="344"/>
                    <a:pt x="42" y="344"/>
                    <a:pt x="42" y="344"/>
                  </a:cubicBezTo>
                  <a:cubicBezTo>
                    <a:pt x="68" y="344"/>
                    <a:pt x="68" y="344"/>
                    <a:pt x="68" y="344"/>
                  </a:cubicBezTo>
                  <a:cubicBezTo>
                    <a:pt x="73" y="324"/>
                    <a:pt x="73" y="324"/>
                    <a:pt x="73" y="324"/>
                  </a:cubicBezTo>
                  <a:cubicBezTo>
                    <a:pt x="73" y="282"/>
                    <a:pt x="73" y="282"/>
                    <a:pt x="73" y="282"/>
                  </a:cubicBezTo>
                  <a:cubicBezTo>
                    <a:pt x="47" y="235"/>
                    <a:pt x="47" y="235"/>
                    <a:pt x="47" y="235"/>
                  </a:cubicBezTo>
                  <a:cubicBezTo>
                    <a:pt x="2" y="206"/>
                    <a:pt x="2" y="206"/>
                    <a:pt x="2" y="206"/>
                  </a:cubicBezTo>
                  <a:cubicBezTo>
                    <a:pt x="16" y="188"/>
                    <a:pt x="16" y="188"/>
                    <a:pt x="16" y="188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37" y="94"/>
                    <a:pt x="42" y="94"/>
                  </a:cubicBezTo>
                  <a:cubicBezTo>
                    <a:pt x="47" y="94"/>
                    <a:pt x="100" y="151"/>
                    <a:pt x="100" y="151"/>
                  </a:cubicBezTo>
                  <a:cubicBezTo>
                    <a:pt x="100" y="151"/>
                    <a:pt x="131" y="115"/>
                    <a:pt x="131" y="99"/>
                  </a:cubicBezTo>
                  <a:cubicBezTo>
                    <a:pt x="131" y="84"/>
                    <a:pt x="110" y="26"/>
                    <a:pt x="110" y="26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204" y="41"/>
                    <a:pt x="204" y="41"/>
                    <a:pt x="204" y="41"/>
                  </a:cubicBezTo>
                  <a:cubicBezTo>
                    <a:pt x="215" y="73"/>
                    <a:pt x="246" y="161"/>
                    <a:pt x="252" y="158"/>
                  </a:cubicBezTo>
                  <a:cubicBezTo>
                    <a:pt x="260" y="154"/>
                    <a:pt x="324" y="194"/>
                    <a:pt x="324" y="194"/>
                  </a:cubicBezTo>
                  <a:cubicBezTo>
                    <a:pt x="416" y="338"/>
                    <a:pt x="416" y="338"/>
                    <a:pt x="416" y="338"/>
                  </a:cubicBezTo>
                  <a:cubicBezTo>
                    <a:pt x="632" y="470"/>
                    <a:pt x="632" y="470"/>
                    <a:pt x="632" y="470"/>
                  </a:cubicBezTo>
                  <a:cubicBezTo>
                    <a:pt x="632" y="470"/>
                    <a:pt x="700" y="566"/>
                    <a:pt x="708" y="574"/>
                  </a:cubicBezTo>
                  <a:cubicBezTo>
                    <a:pt x="716" y="582"/>
                    <a:pt x="716" y="781"/>
                    <a:pt x="716" y="797"/>
                  </a:cubicBezTo>
                  <a:cubicBezTo>
                    <a:pt x="716" y="798"/>
                    <a:pt x="716" y="798"/>
                    <a:pt x="716" y="799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6" name="ชัยภูมิ">
              <a:extLst>
                <a:ext uri="{FF2B5EF4-FFF2-40B4-BE49-F238E27FC236}">
                  <a16:creationId xmlns:a16="http://schemas.microsoft.com/office/drawing/2014/main" id="{E95DC2B6-6C22-471F-A8AF-9DDF5CCB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100" y="2423551"/>
              <a:ext cx="407835" cy="495620"/>
            </a:xfrm>
            <a:custGeom>
              <a:avLst/>
              <a:gdLst>
                <a:gd name="T0" fmla="*/ 845 w 996"/>
                <a:gd name="T1" fmla="*/ 568 h 1215"/>
                <a:gd name="T2" fmla="*/ 887 w 996"/>
                <a:gd name="T3" fmla="*/ 615 h 1215"/>
                <a:gd name="T4" fmla="*/ 934 w 996"/>
                <a:gd name="T5" fmla="*/ 641 h 1215"/>
                <a:gd name="T6" fmla="*/ 918 w 996"/>
                <a:gd name="T7" fmla="*/ 704 h 1215"/>
                <a:gd name="T8" fmla="*/ 891 w 996"/>
                <a:gd name="T9" fmla="*/ 814 h 1215"/>
                <a:gd name="T10" fmla="*/ 819 w 996"/>
                <a:gd name="T11" fmla="*/ 871 h 1215"/>
                <a:gd name="T12" fmla="*/ 736 w 996"/>
                <a:gd name="T13" fmla="*/ 928 h 1215"/>
                <a:gd name="T14" fmla="*/ 621 w 996"/>
                <a:gd name="T15" fmla="*/ 1121 h 1215"/>
                <a:gd name="T16" fmla="*/ 517 w 996"/>
                <a:gd name="T17" fmla="*/ 1184 h 1215"/>
                <a:gd name="T18" fmla="*/ 412 w 996"/>
                <a:gd name="T19" fmla="*/ 1194 h 1215"/>
                <a:gd name="T20" fmla="*/ 313 w 996"/>
                <a:gd name="T21" fmla="*/ 1199 h 1215"/>
                <a:gd name="T22" fmla="*/ 170 w 996"/>
                <a:gd name="T23" fmla="*/ 1189 h 1215"/>
                <a:gd name="T24" fmla="*/ 162 w 996"/>
                <a:gd name="T25" fmla="*/ 1184 h 1215"/>
                <a:gd name="T26" fmla="*/ 84 w 996"/>
                <a:gd name="T27" fmla="*/ 1215 h 1215"/>
                <a:gd name="T28" fmla="*/ 47 w 996"/>
                <a:gd name="T29" fmla="*/ 1205 h 1215"/>
                <a:gd name="T30" fmla="*/ 26 w 996"/>
                <a:gd name="T31" fmla="*/ 1038 h 1215"/>
                <a:gd name="T32" fmla="*/ 52 w 996"/>
                <a:gd name="T33" fmla="*/ 876 h 1215"/>
                <a:gd name="T34" fmla="*/ 16 w 996"/>
                <a:gd name="T35" fmla="*/ 860 h 1215"/>
                <a:gd name="T36" fmla="*/ 13 w 996"/>
                <a:gd name="T37" fmla="*/ 769 h 1215"/>
                <a:gd name="T38" fmla="*/ 47 w 996"/>
                <a:gd name="T39" fmla="*/ 735 h 1215"/>
                <a:gd name="T40" fmla="*/ 58 w 996"/>
                <a:gd name="T41" fmla="*/ 673 h 1215"/>
                <a:gd name="T42" fmla="*/ 26 w 996"/>
                <a:gd name="T43" fmla="*/ 480 h 1215"/>
                <a:gd name="T44" fmla="*/ 47 w 996"/>
                <a:gd name="T45" fmla="*/ 318 h 1215"/>
                <a:gd name="T46" fmla="*/ 131 w 996"/>
                <a:gd name="T47" fmla="*/ 151 h 1215"/>
                <a:gd name="T48" fmla="*/ 151 w 996"/>
                <a:gd name="T49" fmla="*/ 99 h 1215"/>
                <a:gd name="T50" fmla="*/ 188 w 996"/>
                <a:gd name="T51" fmla="*/ 21 h 1215"/>
                <a:gd name="T52" fmla="*/ 266 w 996"/>
                <a:gd name="T53" fmla="*/ 21 h 1215"/>
                <a:gd name="T54" fmla="*/ 350 w 996"/>
                <a:gd name="T55" fmla="*/ 31 h 1215"/>
                <a:gd name="T56" fmla="*/ 376 w 996"/>
                <a:gd name="T57" fmla="*/ 26 h 1215"/>
                <a:gd name="T58" fmla="*/ 454 w 996"/>
                <a:gd name="T59" fmla="*/ 36 h 1215"/>
                <a:gd name="T60" fmla="*/ 548 w 996"/>
                <a:gd name="T61" fmla="*/ 52 h 1215"/>
                <a:gd name="T62" fmla="*/ 605 w 996"/>
                <a:gd name="T63" fmla="*/ 125 h 1215"/>
                <a:gd name="T64" fmla="*/ 663 w 996"/>
                <a:gd name="T65" fmla="*/ 188 h 1215"/>
                <a:gd name="T66" fmla="*/ 835 w 996"/>
                <a:gd name="T67" fmla="*/ 229 h 1215"/>
                <a:gd name="T68" fmla="*/ 913 w 996"/>
                <a:gd name="T69" fmla="*/ 229 h 1215"/>
                <a:gd name="T70" fmla="*/ 996 w 996"/>
                <a:gd name="T71" fmla="*/ 281 h 1215"/>
                <a:gd name="T72" fmla="*/ 903 w 996"/>
                <a:gd name="T73" fmla="*/ 485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1215">
                  <a:moveTo>
                    <a:pt x="903" y="485"/>
                  </a:moveTo>
                  <a:cubicBezTo>
                    <a:pt x="897" y="490"/>
                    <a:pt x="845" y="568"/>
                    <a:pt x="845" y="568"/>
                  </a:cubicBezTo>
                  <a:cubicBezTo>
                    <a:pt x="850" y="594"/>
                    <a:pt x="850" y="594"/>
                    <a:pt x="850" y="594"/>
                  </a:cubicBezTo>
                  <a:cubicBezTo>
                    <a:pt x="887" y="615"/>
                    <a:pt x="887" y="615"/>
                    <a:pt x="887" y="615"/>
                  </a:cubicBezTo>
                  <a:cubicBezTo>
                    <a:pt x="908" y="615"/>
                    <a:pt x="908" y="615"/>
                    <a:pt x="908" y="615"/>
                  </a:cubicBezTo>
                  <a:cubicBezTo>
                    <a:pt x="934" y="641"/>
                    <a:pt x="934" y="641"/>
                    <a:pt x="934" y="641"/>
                  </a:cubicBezTo>
                  <a:cubicBezTo>
                    <a:pt x="929" y="662"/>
                    <a:pt x="929" y="662"/>
                    <a:pt x="929" y="662"/>
                  </a:cubicBezTo>
                  <a:cubicBezTo>
                    <a:pt x="918" y="704"/>
                    <a:pt x="918" y="704"/>
                    <a:pt x="918" y="704"/>
                  </a:cubicBezTo>
                  <a:cubicBezTo>
                    <a:pt x="876" y="777"/>
                    <a:pt x="876" y="777"/>
                    <a:pt x="876" y="777"/>
                  </a:cubicBezTo>
                  <a:cubicBezTo>
                    <a:pt x="891" y="814"/>
                    <a:pt x="891" y="814"/>
                    <a:pt x="891" y="814"/>
                  </a:cubicBezTo>
                  <a:cubicBezTo>
                    <a:pt x="845" y="829"/>
                    <a:pt x="845" y="829"/>
                    <a:pt x="845" y="829"/>
                  </a:cubicBezTo>
                  <a:cubicBezTo>
                    <a:pt x="819" y="871"/>
                    <a:pt x="819" y="871"/>
                    <a:pt x="819" y="871"/>
                  </a:cubicBezTo>
                  <a:cubicBezTo>
                    <a:pt x="736" y="871"/>
                    <a:pt x="736" y="871"/>
                    <a:pt x="736" y="871"/>
                  </a:cubicBezTo>
                  <a:cubicBezTo>
                    <a:pt x="736" y="928"/>
                    <a:pt x="736" y="928"/>
                    <a:pt x="736" y="928"/>
                  </a:cubicBezTo>
                  <a:cubicBezTo>
                    <a:pt x="663" y="996"/>
                    <a:pt x="663" y="996"/>
                    <a:pt x="663" y="996"/>
                  </a:cubicBezTo>
                  <a:cubicBezTo>
                    <a:pt x="621" y="1121"/>
                    <a:pt x="621" y="1121"/>
                    <a:pt x="621" y="1121"/>
                  </a:cubicBezTo>
                  <a:cubicBezTo>
                    <a:pt x="532" y="1147"/>
                    <a:pt x="532" y="1147"/>
                    <a:pt x="532" y="1147"/>
                  </a:cubicBezTo>
                  <a:cubicBezTo>
                    <a:pt x="517" y="1184"/>
                    <a:pt x="517" y="1184"/>
                    <a:pt x="517" y="1184"/>
                  </a:cubicBezTo>
                  <a:cubicBezTo>
                    <a:pt x="464" y="1194"/>
                    <a:pt x="464" y="1194"/>
                    <a:pt x="464" y="1194"/>
                  </a:cubicBezTo>
                  <a:cubicBezTo>
                    <a:pt x="412" y="1194"/>
                    <a:pt x="412" y="1194"/>
                    <a:pt x="412" y="1194"/>
                  </a:cubicBezTo>
                  <a:cubicBezTo>
                    <a:pt x="376" y="1215"/>
                    <a:pt x="376" y="1215"/>
                    <a:pt x="376" y="1215"/>
                  </a:cubicBezTo>
                  <a:cubicBezTo>
                    <a:pt x="313" y="1199"/>
                    <a:pt x="313" y="1199"/>
                    <a:pt x="313" y="1199"/>
                  </a:cubicBezTo>
                  <a:cubicBezTo>
                    <a:pt x="214" y="1215"/>
                    <a:pt x="214" y="1215"/>
                    <a:pt x="214" y="1215"/>
                  </a:cubicBezTo>
                  <a:cubicBezTo>
                    <a:pt x="170" y="1189"/>
                    <a:pt x="170" y="1189"/>
                    <a:pt x="170" y="1189"/>
                  </a:cubicBezTo>
                  <a:cubicBezTo>
                    <a:pt x="170" y="1189"/>
                    <a:pt x="170" y="1189"/>
                    <a:pt x="170" y="1189"/>
                  </a:cubicBezTo>
                  <a:cubicBezTo>
                    <a:pt x="162" y="1184"/>
                    <a:pt x="162" y="1184"/>
                    <a:pt x="162" y="1184"/>
                  </a:cubicBezTo>
                  <a:cubicBezTo>
                    <a:pt x="141" y="1184"/>
                    <a:pt x="141" y="1184"/>
                    <a:pt x="141" y="1184"/>
                  </a:cubicBezTo>
                  <a:cubicBezTo>
                    <a:pt x="84" y="1215"/>
                    <a:pt x="84" y="1215"/>
                    <a:pt x="84" y="1215"/>
                  </a:cubicBezTo>
                  <a:cubicBezTo>
                    <a:pt x="65" y="1210"/>
                    <a:pt x="65" y="1210"/>
                    <a:pt x="65" y="1210"/>
                  </a:cubicBezTo>
                  <a:cubicBezTo>
                    <a:pt x="47" y="1205"/>
                    <a:pt x="47" y="1205"/>
                    <a:pt x="47" y="1205"/>
                  </a:cubicBezTo>
                  <a:cubicBezTo>
                    <a:pt x="47" y="1100"/>
                    <a:pt x="47" y="1100"/>
                    <a:pt x="47" y="1100"/>
                  </a:cubicBezTo>
                  <a:cubicBezTo>
                    <a:pt x="26" y="1038"/>
                    <a:pt x="26" y="1038"/>
                    <a:pt x="26" y="1038"/>
                  </a:cubicBezTo>
                  <a:cubicBezTo>
                    <a:pt x="63" y="933"/>
                    <a:pt x="63" y="933"/>
                    <a:pt x="63" y="933"/>
                  </a:cubicBezTo>
                  <a:cubicBezTo>
                    <a:pt x="52" y="876"/>
                    <a:pt x="52" y="876"/>
                    <a:pt x="52" y="876"/>
                  </a:cubicBezTo>
                  <a:cubicBezTo>
                    <a:pt x="14" y="873"/>
                    <a:pt x="14" y="873"/>
                    <a:pt x="14" y="873"/>
                  </a:cubicBezTo>
                  <a:cubicBezTo>
                    <a:pt x="16" y="860"/>
                    <a:pt x="16" y="860"/>
                    <a:pt x="16" y="860"/>
                  </a:cubicBezTo>
                  <a:cubicBezTo>
                    <a:pt x="0" y="808"/>
                    <a:pt x="0" y="808"/>
                    <a:pt x="0" y="808"/>
                  </a:cubicBezTo>
                  <a:cubicBezTo>
                    <a:pt x="13" y="769"/>
                    <a:pt x="13" y="769"/>
                    <a:pt x="13" y="769"/>
                  </a:cubicBezTo>
                  <a:cubicBezTo>
                    <a:pt x="16" y="761"/>
                    <a:pt x="16" y="761"/>
                    <a:pt x="16" y="761"/>
                  </a:cubicBezTo>
                  <a:cubicBezTo>
                    <a:pt x="47" y="735"/>
                    <a:pt x="47" y="735"/>
                    <a:pt x="47" y="735"/>
                  </a:cubicBezTo>
                  <a:cubicBezTo>
                    <a:pt x="47" y="699"/>
                    <a:pt x="47" y="699"/>
                    <a:pt x="47" y="699"/>
                  </a:cubicBezTo>
                  <a:cubicBezTo>
                    <a:pt x="58" y="673"/>
                    <a:pt x="58" y="673"/>
                    <a:pt x="58" y="673"/>
                  </a:cubicBezTo>
                  <a:cubicBezTo>
                    <a:pt x="0" y="620"/>
                    <a:pt x="0" y="620"/>
                    <a:pt x="0" y="620"/>
                  </a:cubicBezTo>
                  <a:cubicBezTo>
                    <a:pt x="26" y="480"/>
                    <a:pt x="26" y="480"/>
                    <a:pt x="26" y="480"/>
                  </a:cubicBezTo>
                  <a:cubicBezTo>
                    <a:pt x="21" y="396"/>
                    <a:pt x="21" y="396"/>
                    <a:pt x="21" y="396"/>
                  </a:cubicBezTo>
                  <a:cubicBezTo>
                    <a:pt x="47" y="318"/>
                    <a:pt x="47" y="318"/>
                    <a:pt x="47" y="318"/>
                  </a:cubicBezTo>
                  <a:cubicBezTo>
                    <a:pt x="136" y="198"/>
                    <a:pt x="136" y="198"/>
                    <a:pt x="136" y="198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51" y="99"/>
                    <a:pt x="151" y="99"/>
                    <a:pt x="151" y="99"/>
                  </a:cubicBezTo>
                  <a:cubicBezTo>
                    <a:pt x="167" y="73"/>
                    <a:pt x="167" y="73"/>
                    <a:pt x="167" y="73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66" y="21"/>
                    <a:pt x="266" y="21"/>
                    <a:pt x="266" y="21"/>
                  </a:cubicBezTo>
                  <a:cubicBezTo>
                    <a:pt x="318" y="10"/>
                    <a:pt x="318" y="10"/>
                    <a:pt x="318" y="10"/>
                  </a:cubicBezTo>
                  <a:cubicBezTo>
                    <a:pt x="350" y="31"/>
                    <a:pt x="350" y="31"/>
                    <a:pt x="350" y="31"/>
                  </a:cubicBezTo>
                  <a:cubicBezTo>
                    <a:pt x="379" y="21"/>
                    <a:pt x="379" y="21"/>
                    <a:pt x="379" y="21"/>
                  </a:cubicBezTo>
                  <a:cubicBezTo>
                    <a:pt x="376" y="26"/>
                    <a:pt x="376" y="26"/>
                    <a:pt x="376" y="26"/>
                  </a:cubicBezTo>
                  <a:cubicBezTo>
                    <a:pt x="381" y="52"/>
                    <a:pt x="381" y="52"/>
                    <a:pt x="381" y="52"/>
                  </a:cubicBezTo>
                  <a:cubicBezTo>
                    <a:pt x="454" y="36"/>
                    <a:pt x="454" y="36"/>
                    <a:pt x="454" y="36"/>
                  </a:cubicBezTo>
                  <a:cubicBezTo>
                    <a:pt x="511" y="57"/>
                    <a:pt x="511" y="57"/>
                    <a:pt x="511" y="57"/>
                  </a:cubicBezTo>
                  <a:cubicBezTo>
                    <a:pt x="548" y="52"/>
                    <a:pt x="548" y="52"/>
                    <a:pt x="548" y="52"/>
                  </a:cubicBezTo>
                  <a:cubicBezTo>
                    <a:pt x="574" y="104"/>
                    <a:pt x="574" y="104"/>
                    <a:pt x="574" y="104"/>
                  </a:cubicBezTo>
                  <a:cubicBezTo>
                    <a:pt x="605" y="125"/>
                    <a:pt x="605" y="125"/>
                    <a:pt x="605" y="125"/>
                  </a:cubicBezTo>
                  <a:cubicBezTo>
                    <a:pt x="610" y="156"/>
                    <a:pt x="610" y="156"/>
                    <a:pt x="610" y="156"/>
                  </a:cubicBezTo>
                  <a:cubicBezTo>
                    <a:pt x="663" y="188"/>
                    <a:pt x="663" y="188"/>
                    <a:pt x="663" y="188"/>
                  </a:cubicBezTo>
                  <a:cubicBezTo>
                    <a:pt x="767" y="177"/>
                    <a:pt x="767" y="177"/>
                    <a:pt x="767" y="177"/>
                  </a:cubicBezTo>
                  <a:cubicBezTo>
                    <a:pt x="835" y="229"/>
                    <a:pt x="835" y="229"/>
                    <a:pt x="835" y="229"/>
                  </a:cubicBezTo>
                  <a:cubicBezTo>
                    <a:pt x="887" y="219"/>
                    <a:pt x="887" y="219"/>
                    <a:pt x="887" y="219"/>
                  </a:cubicBezTo>
                  <a:cubicBezTo>
                    <a:pt x="913" y="229"/>
                    <a:pt x="913" y="229"/>
                    <a:pt x="913" y="229"/>
                  </a:cubicBezTo>
                  <a:cubicBezTo>
                    <a:pt x="944" y="229"/>
                    <a:pt x="944" y="229"/>
                    <a:pt x="944" y="229"/>
                  </a:cubicBezTo>
                  <a:cubicBezTo>
                    <a:pt x="996" y="281"/>
                    <a:pt x="996" y="281"/>
                    <a:pt x="996" y="281"/>
                  </a:cubicBezTo>
                  <a:cubicBezTo>
                    <a:pt x="965" y="412"/>
                    <a:pt x="965" y="412"/>
                    <a:pt x="965" y="412"/>
                  </a:cubicBezTo>
                  <a:cubicBezTo>
                    <a:pt x="965" y="412"/>
                    <a:pt x="908" y="480"/>
                    <a:pt x="903" y="485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7" name="ขอนแก่น">
              <a:extLst>
                <a:ext uri="{FF2B5EF4-FFF2-40B4-BE49-F238E27FC236}">
                  <a16:creationId xmlns:a16="http://schemas.microsoft.com/office/drawing/2014/main" id="{F4153209-E8F2-42F2-940B-02CC18D94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9723" y="2280901"/>
              <a:ext cx="513908" cy="544998"/>
            </a:xfrm>
            <a:custGeom>
              <a:avLst/>
              <a:gdLst>
                <a:gd name="T0" fmla="*/ 1231 w 1257"/>
                <a:gd name="T1" fmla="*/ 303 h 1336"/>
                <a:gd name="T2" fmla="*/ 1236 w 1257"/>
                <a:gd name="T3" fmla="*/ 402 h 1336"/>
                <a:gd name="T4" fmla="*/ 1231 w 1257"/>
                <a:gd name="T5" fmla="*/ 428 h 1336"/>
                <a:gd name="T6" fmla="*/ 1163 w 1257"/>
                <a:gd name="T7" fmla="*/ 527 h 1336"/>
                <a:gd name="T8" fmla="*/ 1121 w 1257"/>
                <a:gd name="T9" fmla="*/ 579 h 1336"/>
                <a:gd name="T10" fmla="*/ 1069 w 1257"/>
                <a:gd name="T11" fmla="*/ 574 h 1336"/>
                <a:gd name="T12" fmla="*/ 1027 w 1257"/>
                <a:gd name="T13" fmla="*/ 600 h 1336"/>
                <a:gd name="T14" fmla="*/ 1017 w 1257"/>
                <a:gd name="T15" fmla="*/ 694 h 1336"/>
                <a:gd name="T16" fmla="*/ 965 w 1257"/>
                <a:gd name="T17" fmla="*/ 845 h 1336"/>
                <a:gd name="T18" fmla="*/ 970 w 1257"/>
                <a:gd name="T19" fmla="*/ 929 h 1336"/>
                <a:gd name="T20" fmla="*/ 1006 w 1257"/>
                <a:gd name="T21" fmla="*/ 1059 h 1336"/>
                <a:gd name="T22" fmla="*/ 1038 w 1257"/>
                <a:gd name="T23" fmla="*/ 1190 h 1336"/>
                <a:gd name="T24" fmla="*/ 1001 w 1257"/>
                <a:gd name="T25" fmla="*/ 1195 h 1336"/>
                <a:gd name="T26" fmla="*/ 986 w 1257"/>
                <a:gd name="T27" fmla="*/ 1315 h 1336"/>
                <a:gd name="T28" fmla="*/ 898 w 1257"/>
                <a:gd name="T29" fmla="*/ 1307 h 1336"/>
                <a:gd name="T30" fmla="*/ 850 w 1257"/>
                <a:gd name="T31" fmla="*/ 1299 h 1336"/>
                <a:gd name="T32" fmla="*/ 808 w 1257"/>
                <a:gd name="T33" fmla="*/ 1242 h 1336"/>
                <a:gd name="T34" fmla="*/ 746 w 1257"/>
                <a:gd name="T35" fmla="*/ 1257 h 1336"/>
                <a:gd name="T36" fmla="*/ 662 w 1257"/>
                <a:gd name="T37" fmla="*/ 1236 h 1336"/>
                <a:gd name="T38" fmla="*/ 573 w 1257"/>
                <a:gd name="T39" fmla="*/ 1273 h 1336"/>
                <a:gd name="T40" fmla="*/ 542 w 1257"/>
                <a:gd name="T41" fmla="*/ 1236 h 1336"/>
                <a:gd name="T42" fmla="*/ 500 w 1257"/>
                <a:gd name="T43" fmla="*/ 1127 h 1336"/>
                <a:gd name="T44" fmla="*/ 553 w 1257"/>
                <a:gd name="T45" fmla="*/ 1012 h 1336"/>
                <a:gd name="T46" fmla="*/ 532 w 1257"/>
                <a:gd name="T47" fmla="*/ 965 h 1336"/>
                <a:gd name="T48" fmla="*/ 474 w 1257"/>
                <a:gd name="T49" fmla="*/ 944 h 1336"/>
                <a:gd name="T50" fmla="*/ 527 w 1257"/>
                <a:gd name="T51" fmla="*/ 835 h 1336"/>
                <a:gd name="T52" fmla="*/ 620 w 1257"/>
                <a:gd name="T53" fmla="*/ 631 h 1336"/>
                <a:gd name="T54" fmla="*/ 537 w 1257"/>
                <a:gd name="T55" fmla="*/ 579 h 1336"/>
                <a:gd name="T56" fmla="*/ 459 w 1257"/>
                <a:gd name="T57" fmla="*/ 579 h 1336"/>
                <a:gd name="T58" fmla="*/ 287 w 1257"/>
                <a:gd name="T59" fmla="*/ 538 h 1336"/>
                <a:gd name="T60" fmla="*/ 229 w 1257"/>
                <a:gd name="T61" fmla="*/ 475 h 1336"/>
                <a:gd name="T62" fmla="*/ 172 w 1257"/>
                <a:gd name="T63" fmla="*/ 402 h 1336"/>
                <a:gd name="T64" fmla="*/ 78 w 1257"/>
                <a:gd name="T65" fmla="*/ 386 h 1336"/>
                <a:gd name="T66" fmla="*/ 0 w 1257"/>
                <a:gd name="T67" fmla="*/ 376 h 1336"/>
                <a:gd name="T68" fmla="*/ 26 w 1257"/>
                <a:gd name="T69" fmla="*/ 336 h 1336"/>
                <a:gd name="T70" fmla="*/ 34 w 1257"/>
                <a:gd name="T71" fmla="*/ 287 h 1336"/>
                <a:gd name="T72" fmla="*/ 75 w 1257"/>
                <a:gd name="T73" fmla="*/ 269 h 1336"/>
                <a:gd name="T74" fmla="*/ 79 w 1257"/>
                <a:gd name="T75" fmla="*/ 267 h 1336"/>
                <a:gd name="T76" fmla="*/ 84 w 1257"/>
                <a:gd name="T77" fmla="*/ 264 h 1336"/>
                <a:gd name="T78" fmla="*/ 94 w 1257"/>
                <a:gd name="T79" fmla="*/ 258 h 1336"/>
                <a:gd name="T80" fmla="*/ 105 w 1257"/>
                <a:gd name="T81" fmla="*/ 252 h 1336"/>
                <a:gd name="T82" fmla="*/ 113 w 1257"/>
                <a:gd name="T83" fmla="*/ 248 h 1336"/>
                <a:gd name="T84" fmla="*/ 118 w 1257"/>
                <a:gd name="T85" fmla="*/ 245 h 1336"/>
                <a:gd name="T86" fmla="*/ 133 w 1257"/>
                <a:gd name="T87" fmla="*/ 236 h 1336"/>
                <a:gd name="T88" fmla="*/ 214 w 1257"/>
                <a:gd name="T89" fmla="*/ 214 h 1336"/>
                <a:gd name="T90" fmla="*/ 313 w 1257"/>
                <a:gd name="T91" fmla="*/ 172 h 1336"/>
                <a:gd name="T92" fmla="*/ 443 w 1257"/>
                <a:gd name="T93" fmla="*/ 172 h 1336"/>
                <a:gd name="T94" fmla="*/ 511 w 1257"/>
                <a:gd name="T95" fmla="*/ 204 h 1336"/>
                <a:gd name="T96" fmla="*/ 568 w 1257"/>
                <a:gd name="T97" fmla="*/ 240 h 1336"/>
                <a:gd name="T98" fmla="*/ 652 w 1257"/>
                <a:gd name="T99" fmla="*/ 245 h 1336"/>
                <a:gd name="T100" fmla="*/ 819 w 1257"/>
                <a:gd name="T101" fmla="*/ 115 h 1336"/>
                <a:gd name="T102" fmla="*/ 813 w 1257"/>
                <a:gd name="T103" fmla="*/ 84 h 1336"/>
                <a:gd name="T104" fmla="*/ 839 w 1257"/>
                <a:gd name="T105" fmla="*/ 0 h 1336"/>
                <a:gd name="T106" fmla="*/ 923 w 1257"/>
                <a:gd name="T107" fmla="*/ 63 h 1336"/>
                <a:gd name="T108" fmla="*/ 939 w 1257"/>
                <a:gd name="T109" fmla="*/ 120 h 1336"/>
                <a:gd name="T110" fmla="*/ 970 w 1257"/>
                <a:gd name="T111" fmla="*/ 193 h 1336"/>
                <a:gd name="T112" fmla="*/ 1017 w 1257"/>
                <a:gd name="T113" fmla="*/ 214 h 1336"/>
                <a:gd name="T114" fmla="*/ 1189 w 1257"/>
                <a:gd name="T115" fmla="*/ 157 h 1336"/>
                <a:gd name="T116" fmla="*/ 1210 w 1257"/>
                <a:gd name="T117" fmla="*/ 172 h 1336"/>
                <a:gd name="T118" fmla="*/ 1194 w 1257"/>
                <a:gd name="T119" fmla="*/ 240 h 1336"/>
                <a:gd name="T120" fmla="*/ 1241 w 1257"/>
                <a:gd name="T121" fmla="*/ 199 h 1336"/>
                <a:gd name="T122" fmla="*/ 1257 w 1257"/>
                <a:gd name="T123" fmla="*/ 272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57" h="1336">
                  <a:moveTo>
                    <a:pt x="1257" y="272"/>
                  </a:moveTo>
                  <a:cubicBezTo>
                    <a:pt x="1231" y="303"/>
                    <a:pt x="1231" y="303"/>
                    <a:pt x="1231" y="303"/>
                  </a:cubicBezTo>
                  <a:cubicBezTo>
                    <a:pt x="1233" y="343"/>
                    <a:pt x="1233" y="343"/>
                    <a:pt x="1233" y="343"/>
                  </a:cubicBezTo>
                  <a:cubicBezTo>
                    <a:pt x="1236" y="402"/>
                    <a:pt x="1236" y="402"/>
                    <a:pt x="1236" y="402"/>
                  </a:cubicBezTo>
                  <a:cubicBezTo>
                    <a:pt x="1237" y="402"/>
                    <a:pt x="1237" y="402"/>
                    <a:pt x="1237" y="402"/>
                  </a:cubicBezTo>
                  <a:cubicBezTo>
                    <a:pt x="1231" y="428"/>
                    <a:pt x="1231" y="428"/>
                    <a:pt x="1231" y="428"/>
                  </a:cubicBezTo>
                  <a:cubicBezTo>
                    <a:pt x="1199" y="485"/>
                    <a:pt x="1199" y="485"/>
                    <a:pt x="1199" y="485"/>
                  </a:cubicBezTo>
                  <a:cubicBezTo>
                    <a:pt x="1199" y="485"/>
                    <a:pt x="1168" y="527"/>
                    <a:pt x="1163" y="527"/>
                  </a:cubicBezTo>
                  <a:cubicBezTo>
                    <a:pt x="1158" y="527"/>
                    <a:pt x="1132" y="532"/>
                    <a:pt x="1132" y="532"/>
                  </a:cubicBezTo>
                  <a:cubicBezTo>
                    <a:pt x="1121" y="579"/>
                    <a:pt x="1121" y="579"/>
                    <a:pt x="1121" y="579"/>
                  </a:cubicBezTo>
                  <a:cubicBezTo>
                    <a:pt x="1095" y="600"/>
                    <a:pt x="1095" y="600"/>
                    <a:pt x="1095" y="600"/>
                  </a:cubicBezTo>
                  <a:cubicBezTo>
                    <a:pt x="1069" y="574"/>
                    <a:pt x="1069" y="574"/>
                    <a:pt x="1069" y="574"/>
                  </a:cubicBezTo>
                  <a:cubicBezTo>
                    <a:pt x="1048" y="569"/>
                    <a:pt x="1048" y="569"/>
                    <a:pt x="1048" y="569"/>
                  </a:cubicBezTo>
                  <a:cubicBezTo>
                    <a:pt x="1027" y="600"/>
                    <a:pt x="1027" y="600"/>
                    <a:pt x="1027" y="600"/>
                  </a:cubicBezTo>
                  <a:cubicBezTo>
                    <a:pt x="1038" y="637"/>
                    <a:pt x="1038" y="637"/>
                    <a:pt x="1038" y="637"/>
                  </a:cubicBezTo>
                  <a:cubicBezTo>
                    <a:pt x="1017" y="694"/>
                    <a:pt x="1017" y="694"/>
                    <a:pt x="1017" y="694"/>
                  </a:cubicBezTo>
                  <a:cubicBezTo>
                    <a:pt x="965" y="741"/>
                    <a:pt x="965" y="741"/>
                    <a:pt x="965" y="741"/>
                  </a:cubicBezTo>
                  <a:cubicBezTo>
                    <a:pt x="965" y="845"/>
                    <a:pt x="965" y="845"/>
                    <a:pt x="965" y="845"/>
                  </a:cubicBezTo>
                  <a:cubicBezTo>
                    <a:pt x="986" y="877"/>
                    <a:pt x="986" y="877"/>
                    <a:pt x="986" y="877"/>
                  </a:cubicBezTo>
                  <a:cubicBezTo>
                    <a:pt x="970" y="929"/>
                    <a:pt x="970" y="929"/>
                    <a:pt x="970" y="929"/>
                  </a:cubicBezTo>
                  <a:cubicBezTo>
                    <a:pt x="1027" y="1007"/>
                    <a:pt x="1027" y="1007"/>
                    <a:pt x="1027" y="1007"/>
                  </a:cubicBezTo>
                  <a:cubicBezTo>
                    <a:pt x="1006" y="1059"/>
                    <a:pt x="1006" y="1059"/>
                    <a:pt x="1006" y="1059"/>
                  </a:cubicBezTo>
                  <a:cubicBezTo>
                    <a:pt x="1038" y="1106"/>
                    <a:pt x="1038" y="1106"/>
                    <a:pt x="1038" y="1106"/>
                  </a:cubicBezTo>
                  <a:cubicBezTo>
                    <a:pt x="1038" y="1190"/>
                    <a:pt x="1038" y="1190"/>
                    <a:pt x="1038" y="1190"/>
                  </a:cubicBezTo>
                  <a:cubicBezTo>
                    <a:pt x="1036" y="1190"/>
                    <a:pt x="1036" y="1190"/>
                    <a:pt x="1036" y="1190"/>
                  </a:cubicBezTo>
                  <a:cubicBezTo>
                    <a:pt x="1001" y="1195"/>
                    <a:pt x="1001" y="1195"/>
                    <a:pt x="1001" y="1195"/>
                  </a:cubicBezTo>
                  <a:cubicBezTo>
                    <a:pt x="988" y="1295"/>
                    <a:pt x="988" y="1295"/>
                    <a:pt x="988" y="1295"/>
                  </a:cubicBezTo>
                  <a:cubicBezTo>
                    <a:pt x="986" y="1315"/>
                    <a:pt x="986" y="1315"/>
                    <a:pt x="986" y="1315"/>
                  </a:cubicBezTo>
                  <a:cubicBezTo>
                    <a:pt x="986" y="1315"/>
                    <a:pt x="933" y="1336"/>
                    <a:pt x="928" y="1330"/>
                  </a:cubicBezTo>
                  <a:cubicBezTo>
                    <a:pt x="925" y="1327"/>
                    <a:pt x="909" y="1316"/>
                    <a:pt x="898" y="1307"/>
                  </a:cubicBezTo>
                  <a:cubicBezTo>
                    <a:pt x="892" y="1303"/>
                    <a:pt x="886" y="1299"/>
                    <a:pt x="886" y="1299"/>
                  </a:cubicBezTo>
                  <a:cubicBezTo>
                    <a:pt x="850" y="1299"/>
                    <a:pt x="850" y="1299"/>
                    <a:pt x="850" y="1299"/>
                  </a:cubicBezTo>
                  <a:cubicBezTo>
                    <a:pt x="839" y="1263"/>
                    <a:pt x="839" y="1263"/>
                    <a:pt x="839" y="1263"/>
                  </a:cubicBezTo>
                  <a:cubicBezTo>
                    <a:pt x="808" y="1242"/>
                    <a:pt x="808" y="1242"/>
                    <a:pt x="808" y="1242"/>
                  </a:cubicBezTo>
                  <a:cubicBezTo>
                    <a:pt x="766" y="1242"/>
                    <a:pt x="766" y="1242"/>
                    <a:pt x="766" y="1242"/>
                  </a:cubicBezTo>
                  <a:cubicBezTo>
                    <a:pt x="746" y="1257"/>
                    <a:pt x="746" y="1257"/>
                    <a:pt x="746" y="1257"/>
                  </a:cubicBezTo>
                  <a:cubicBezTo>
                    <a:pt x="688" y="1252"/>
                    <a:pt x="688" y="1252"/>
                    <a:pt x="688" y="1252"/>
                  </a:cubicBezTo>
                  <a:cubicBezTo>
                    <a:pt x="662" y="1236"/>
                    <a:pt x="662" y="1236"/>
                    <a:pt x="662" y="1236"/>
                  </a:cubicBezTo>
                  <a:cubicBezTo>
                    <a:pt x="636" y="1257"/>
                    <a:pt x="636" y="1257"/>
                    <a:pt x="636" y="1257"/>
                  </a:cubicBezTo>
                  <a:cubicBezTo>
                    <a:pt x="573" y="1273"/>
                    <a:pt x="573" y="1273"/>
                    <a:pt x="573" y="1273"/>
                  </a:cubicBezTo>
                  <a:cubicBezTo>
                    <a:pt x="563" y="1247"/>
                    <a:pt x="563" y="1247"/>
                    <a:pt x="563" y="1247"/>
                  </a:cubicBezTo>
                  <a:cubicBezTo>
                    <a:pt x="542" y="1236"/>
                    <a:pt x="542" y="1236"/>
                    <a:pt x="542" y="1236"/>
                  </a:cubicBezTo>
                  <a:cubicBezTo>
                    <a:pt x="515" y="1164"/>
                    <a:pt x="515" y="1164"/>
                    <a:pt x="515" y="1164"/>
                  </a:cubicBezTo>
                  <a:cubicBezTo>
                    <a:pt x="500" y="1127"/>
                    <a:pt x="500" y="1127"/>
                    <a:pt x="500" y="1127"/>
                  </a:cubicBezTo>
                  <a:cubicBezTo>
                    <a:pt x="542" y="1054"/>
                    <a:pt x="542" y="1054"/>
                    <a:pt x="542" y="1054"/>
                  </a:cubicBezTo>
                  <a:cubicBezTo>
                    <a:pt x="553" y="1012"/>
                    <a:pt x="553" y="1012"/>
                    <a:pt x="553" y="1012"/>
                  </a:cubicBezTo>
                  <a:cubicBezTo>
                    <a:pt x="558" y="991"/>
                    <a:pt x="558" y="991"/>
                    <a:pt x="558" y="991"/>
                  </a:cubicBezTo>
                  <a:cubicBezTo>
                    <a:pt x="532" y="965"/>
                    <a:pt x="532" y="965"/>
                    <a:pt x="532" y="965"/>
                  </a:cubicBezTo>
                  <a:cubicBezTo>
                    <a:pt x="511" y="965"/>
                    <a:pt x="511" y="965"/>
                    <a:pt x="511" y="965"/>
                  </a:cubicBezTo>
                  <a:cubicBezTo>
                    <a:pt x="474" y="944"/>
                    <a:pt x="474" y="944"/>
                    <a:pt x="474" y="944"/>
                  </a:cubicBezTo>
                  <a:cubicBezTo>
                    <a:pt x="469" y="918"/>
                    <a:pt x="469" y="918"/>
                    <a:pt x="469" y="918"/>
                  </a:cubicBezTo>
                  <a:cubicBezTo>
                    <a:pt x="469" y="918"/>
                    <a:pt x="521" y="840"/>
                    <a:pt x="527" y="835"/>
                  </a:cubicBezTo>
                  <a:cubicBezTo>
                    <a:pt x="532" y="830"/>
                    <a:pt x="589" y="762"/>
                    <a:pt x="589" y="762"/>
                  </a:cubicBezTo>
                  <a:cubicBezTo>
                    <a:pt x="620" y="631"/>
                    <a:pt x="620" y="631"/>
                    <a:pt x="620" y="631"/>
                  </a:cubicBezTo>
                  <a:cubicBezTo>
                    <a:pt x="568" y="579"/>
                    <a:pt x="568" y="579"/>
                    <a:pt x="568" y="579"/>
                  </a:cubicBezTo>
                  <a:cubicBezTo>
                    <a:pt x="537" y="579"/>
                    <a:pt x="537" y="579"/>
                    <a:pt x="537" y="579"/>
                  </a:cubicBezTo>
                  <a:cubicBezTo>
                    <a:pt x="511" y="569"/>
                    <a:pt x="511" y="569"/>
                    <a:pt x="511" y="569"/>
                  </a:cubicBezTo>
                  <a:cubicBezTo>
                    <a:pt x="459" y="579"/>
                    <a:pt x="459" y="579"/>
                    <a:pt x="459" y="579"/>
                  </a:cubicBezTo>
                  <a:cubicBezTo>
                    <a:pt x="391" y="527"/>
                    <a:pt x="391" y="527"/>
                    <a:pt x="391" y="527"/>
                  </a:cubicBezTo>
                  <a:cubicBezTo>
                    <a:pt x="287" y="538"/>
                    <a:pt x="287" y="538"/>
                    <a:pt x="287" y="538"/>
                  </a:cubicBezTo>
                  <a:cubicBezTo>
                    <a:pt x="234" y="506"/>
                    <a:pt x="234" y="506"/>
                    <a:pt x="234" y="506"/>
                  </a:cubicBezTo>
                  <a:cubicBezTo>
                    <a:pt x="229" y="475"/>
                    <a:pt x="229" y="475"/>
                    <a:pt x="229" y="475"/>
                  </a:cubicBezTo>
                  <a:cubicBezTo>
                    <a:pt x="198" y="454"/>
                    <a:pt x="198" y="454"/>
                    <a:pt x="198" y="454"/>
                  </a:cubicBezTo>
                  <a:cubicBezTo>
                    <a:pt x="172" y="402"/>
                    <a:pt x="172" y="402"/>
                    <a:pt x="172" y="402"/>
                  </a:cubicBezTo>
                  <a:cubicBezTo>
                    <a:pt x="135" y="407"/>
                    <a:pt x="135" y="407"/>
                    <a:pt x="135" y="407"/>
                  </a:cubicBezTo>
                  <a:cubicBezTo>
                    <a:pt x="78" y="386"/>
                    <a:pt x="78" y="386"/>
                    <a:pt x="78" y="386"/>
                  </a:cubicBezTo>
                  <a:cubicBezTo>
                    <a:pt x="5" y="402"/>
                    <a:pt x="5" y="402"/>
                    <a:pt x="5" y="402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3" y="371"/>
                    <a:pt x="3" y="371"/>
                    <a:pt x="3" y="371"/>
                  </a:cubicBezTo>
                  <a:cubicBezTo>
                    <a:pt x="26" y="336"/>
                    <a:pt x="26" y="336"/>
                    <a:pt x="26" y="336"/>
                  </a:cubicBezTo>
                  <a:cubicBezTo>
                    <a:pt x="31" y="329"/>
                    <a:pt x="31" y="329"/>
                    <a:pt x="31" y="329"/>
                  </a:cubicBezTo>
                  <a:cubicBezTo>
                    <a:pt x="34" y="287"/>
                    <a:pt x="34" y="287"/>
                    <a:pt x="34" y="287"/>
                  </a:cubicBezTo>
                  <a:cubicBezTo>
                    <a:pt x="35" y="287"/>
                    <a:pt x="36" y="287"/>
                    <a:pt x="36" y="287"/>
                  </a:cubicBezTo>
                  <a:cubicBezTo>
                    <a:pt x="40" y="287"/>
                    <a:pt x="55" y="279"/>
                    <a:pt x="75" y="269"/>
                  </a:cubicBezTo>
                  <a:cubicBezTo>
                    <a:pt x="76" y="268"/>
                    <a:pt x="77" y="268"/>
                    <a:pt x="78" y="267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80" y="266"/>
                    <a:pt x="81" y="266"/>
                    <a:pt x="82" y="265"/>
                  </a:cubicBezTo>
                  <a:cubicBezTo>
                    <a:pt x="83" y="265"/>
                    <a:pt x="83" y="264"/>
                    <a:pt x="84" y="264"/>
                  </a:cubicBezTo>
                  <a:cubicBezTo>
                    <a:pt x="87" y="262"/>
                    <a:pt x="90" y="261"/>
                    <a:pt x="93" y="259"/>
                  </a:cubicBezTo>
                  <a:cubicBezTo>
                    <a:pt x="93" y="259"/>
                    <a:pt x="94" y="259"/>
                    <a:pt x="94" y="258"/>
                  </a:cubicBezTo>
                  <a:cubicBezTo>
                    <a:pt x="96" y="258"/>
                    <a:pt x="97" y="257"/>
                    <a:pt x="99" y="256"/>
                  </a:cubicBezTo>
                  <a:cubicBezTo>
                    <a:pt x="101" y="255"/>
                    <a:pt x="103" y="254"/>
                    <a:pt x="105" y="252"/>
                  </a:cubicBezTo>
                  <a:cubicBezTo>
                    <a:pt x="105" y="252"/>
                    <a:pt x="106" y="252"/>
                    <a:pt x="106" y="252"/>
                  </a:cubicBezTo>
                  <a:cubicBezTo>
                    <a:pt x="108" y="250"/>
                    <a:pt x="111" y="249"/>
                    <a:pt x="113" y="248"/>
                  </a:cubicBezTo>
                  <a:cubicBezTo>
                    <a:pt x="114" y="247"/>
                    <a:pt x="114" y="247"/>
                    <a:pt x="115" y="247"/>
                  </a:cubicBezTo>
                  <a:cubicBezTo>
                    <a:pt x="116" y="246"/>
                    <a:pt x="117" y="246"/>
                    <a:pt x="118" y="245"/>
                  </a:cubicBezTo>
                  <a:cubicBezTo>
                    <a:pt x="121" y="244"/>
                    <a:pt x="123" y="242"/>
                    <a:pt x="126" y="241"/>
                  </a:cubicBezTo>
                  <a:cubicBezTo>
                    <a:pt x="128" y="239"/>
                    <a:pt x="131" y="238"/>
                    <a:pt x="133" y="236"/>
                  </a:cubicBezTo>
                  <a:cubicBezTo>
                    <a:pt x="155" y="224"/>
                    <a:pt x="172" y="214"/>
                    <a:pt x="172" y="214"/>
                  </a:cubicBezTo>
                  <a:cubicBezTo>
                    <a:pt x="214" y="214"/>
                    <a:pt x="214" y="214"/>
                    <a:pt x="214" y="214"/>
                  </a:cubicBezTo>
                  <a:cubicBezTo>
                    <a:pt x="281" y="172"/>
                    <a:pt x="281" y="172"/>
                    <a:pt x="281" y="172"/>
                  </a:cubicBezTo>
                  <a:cubicBezTo>
                    <a:pt x="313" y="172"/>
                    <a:pt x="313" y="172"/>
                    <a:pt x="313" y="172"/>
                  </a:cubicBezTo>
                  <a:cubicBezTo>
                    <a:pt x="401" y="204"/>
                    <a:pt x="401" y="204"/>
                    <a:pt x="401" y="204"/>
                  </a:cubicBezTo>
                  <a:cubicBezTo>
                    <a:pt x="443" y="172"/>
                    <a:pt x="443" y="172"/>
                    <a:pt x="443" y="172"/>
                  </a:cubicBezTo>
                  <a:cubicBezTo>
                    <a:pt x="490" y="178"/>
                    <a:pt x="490" y="178"/>
                    <a:pt x="490" y="178"/>
                  </a:cubicBezTo>
                  <a:cubicBezTo>
                    <a:pt x="511" y="204"/>
                    <a:pt x="511" y="204"/>
                    <a:pt x="511" y="204"/>
                  </a:cubicBezTo>
                  <a:cubicBezTo>
                    <a:pt x="521" y="245"/>
                    <a:pt x="521" y="245"/>
                    <a:pt x="521" y="245"/>
                  </a:cubicBezTo>
                  <a:cubicBezTo>
                    <a:pt x="568" y="240"/>
                    <a:pt x="568" y="240"/>
                    <a:pt x="568" y="240"/>
                  </a:cubicBezTo>
                  <a:cubicBezTo>
                    <a:pt x="600" y="256"/>
                    <a:pt x="600" y="256"/>
                    <a:pt x="600" y="256"/>
                  </a:cubicBezTo>
                  <a:cubicBezTo>
                    <a:pt x="652" y="245"/>
                    <a:pt x="652" y="245"/>
                    <a:pt x="652" y="245"/>
                  </a:cubicBezTo>
                  <a:cubicBezTo>
                    <a:pt x="652" y="245"/>
                    <a:pt x="735" y="282"/>
                    <a:pt x="740" y="282"/>
                  </a:cubicBezTo>
                  <a:cubicBezTo>
                    <a:pt x="746" y="282"/>
                    <a:pt x="819" y="115"/>
                    <a:pt x="819" y="115"/>
                  </a:cubicBezTo>
                  <a:cubicBezTo>
                    <a:pt x="811" y="83"/>
                    <a:pt x="811" y="83"/>
                    <a:pt x="811" y="83"/>
                  </a:cubicBezTo>
                  <a:cubicBezTo>
                    <a:pt x="813" y="84"/>
                    <a:pt x="813" y="84"/>
                    <a:pt x="813" y="84"/>
                  </a:cubicBezTo>
                  <a:cubicBezTo>
                    <a:pt x="819" y="47"/>
                    <a:pt x="819" y="47"/>
                    <a:pt x="819" y="47"/>
                  </a:cubicBezTo>
                  <a:cubicBezTo>
                    <a:pt x="839" y="0"/>
                    <a:pt x="839" y="0"/>
                    <a:pt x="839" y="0"/>
                  </a:cubicBezTo>
                  <a:cubicBezTo>
                    <a:pt x="881" y="37"/>
                    <a:pt x="881" y="37"/>
                    <a:pt x="881" y="37"/>
                  </a:cubicBezTo>
                  <a:cubicBezTo>
                    <a:pt x="923" y="63"/>
                    <a:pt x="923" y="63"/>
                    <a:pt x="923" y="63"/>
                  </a:cubicBezTo>
                  <a:cubicBezTo>
                    <a:pt x="944" y="94"/>
                    <a:pt x="944" y="94"/>
                    <a:pt x="944" y="94"/>
                  </a:cubicBezTo>
                  <a:cubicBezTo>
                    <a:pt x="939" y="120"/>
                    <a:pt x="939" y="120"/>
                    <a:pt x="939" y="120"/>
                  </a:cubicBezTo>
                  <a:cubicBezTo>
                    <a:pt x="944" y="183"/>
                    <a:pt x="944" y="183"/>
                    <a:pt x="944" y="183"/>
                  </a:cubicBezTo>
                  <a:cubicBezTo>
                    <a:pt x="970" y="193"/>
                    <a:pt x="970" y="193"/>
                    <a:pt x="970" y="193"/>
                  </a:cubicBezTo>
                  <a:cubicBezTo>
                    <a:pt x="991" y="183"/>
                    <a:pt x="991" y="183"/>
                    <a:pt x="991" y="183"/>
                  </a:cubicBezTo>
                  <a:cubicBezTo>
                    <a:pt x="1017" y="214"/>
                    <a:pt x="1017" y="214"/>
                    <a:pt x="1017" y="214"/>
                  </a:cubicBezTo>
                  <a:cubicBezTo>
                    <a:pt x="1053" y="225"/>
                    <a:pt x="1053" y="225"/>
                    <a:pt x="1053" y="225"/>
                  </a:cubicBezTo>
                  <a:cubicBezTo>
                    <a:pt x="1189" y="157"/>
                    <a:pt x="1189" y="157"/>
                    <a:pt x="1189" y="157"/>
                  </a:cubicBezTo>
                  <a:cubicBezTo>
                    <a:pt x="1190" y="154"/>
                    <a:pt x="1190" y="154"/>
                    <a:pt x="1190" y="154"/>
                  </a:cubicBezTo>
                  <a:cubicBezTo>
                    <a:pt x="1210" y="172"/>
                    <a:pt x="1210" y="172"/>
                    <a:pt x="1210" y="172"/>
                  </a:cubicBezTo>
                  <a:cubicBezTo>
                    <a:pt x="1199" y="209"/>
                    <a:pt x="1199" y="209"/>
                    <a:pt x="1199" y="209"/>
                  </a:cubicBezTo>
                  <a:cubicBezTo>
                    <a:pt x="1194" y="240"/>
                    <a:pt x="1194" y="240"/>
                    <a:pt x="1194" y="240"/>
                  </a:cubicBezTo>
                  <a:cubicBezTo>
                    <a:pt x="1231" y="225"/>
                    <a:pt x="1231" y="225"/>
                    <a:pt x="1231" y="225"/>
                  </a:cubicBezTo>
                  <a:cubicBezTo>
                    <a:pt x="1241" y="199"/>
                    <a:pt x="1241" y="199"/>
                    <a:pt x="1241" y="199"/>
                  </a:cubicBezTo>
                  <a:cubicBezTo>
                    <a:pt x="1257" y="209"/>
                    <a:pt x="1257" y="209"/>
                    <a:pt x="1257" y="209"/>
                  </a:cubicBezTo>
                  <a:lnTo>
                    <a:pt x="1257" y="27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8" name="กาฬสินธุ์">
              <a:extLst>
                <a:ext uri="{FF2B5EF4-FFF2-40B4-BE49-F238E27FC236}">
                  <a16:creationId xmlns:a16="http://schemas.microsoft.com/office/drawing/2014/main" id="{D86567FF-0200-48ED-A232-240AAD0D0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198" y="2273585"/>
              <a:ext cx="413321" cy="343824"/>
            </a:xfrm>
            <a:custGeom>
              <a:avLst/>
              <a:gdLst>
                <a:gd name="T0" fmla="*/ 225 w 226"/>
                <a:gd name="T1" fmla="*/ 138 h 188"/>
                <a:gd name="T2" fmla="*/ 187 w 226"/>
                <a:gd name="T3" fmla="*/ 145 h 188"/>
                <a:gd name="T4" fmla="*/ 180 w 226"/>
                <a:gd name="T5" fmla="*/ 134 h 188"/>
                <a:gd name="T6" fmla="*/ 154 w 226"/>
                <a:gd name="T7" fmla="*/ 130 h 188"/>
                <a:gd name="T8" fmla="*/ 118 w 226"/>
                <a:gd name="T9" fmla="*/ 146 h 188"/>
                <a:gd name="T10" fmla="*/ 128 w 226"/>
                <a:gd name="T11" fmla="*/ 164 h 188"/>
                <a:gd name="T12" fmla="*/ 112 w 226"/>
                <a:gd name="T13" fmla="*/ 180 h 188"/>
                <a:gd name="T14" fmla="*/ 106 w 226"/>
                <a:gd name="T15" fmla="*/ 188 h 188"/>
                <a:gd name="T16" fmla="*/ 92 w 226"/>
                <a:gd name="T17" fmla="*/ 185 h 188"/>
                <a:gd name="T18" fmla="*/ 79 w 226"/>
                <a:gd name="T19" fmla="*/ 185 h 188"/>
                <a:gd name="T20" fmla="*/ 59 w 226"/>
                <a:gd name="T21" fmla="*/ 174 h 188"/>
                <a:gd name="T22" fmla="*/ 50 w 226"/>
                <a:gd name="T23" fmla="*/ 162 h 188"/>
                <a:gd name="T24" fmla="*/ 40 w 226"/>
                <a:gd name="T25" fmla="*/ 151 h 188"/>
                <a:gd name="T26" fmla="*/ 26 w 226"/>
                <a:gd name="T27" fmla="*/ 147 h 188"/>
                <a:gd name="T28" fmla="*/ 14 w 226"/>
                <a:gd name="T29" fmla="*/ 151 h 188"/>
                <a:gd name="T30" fmla="*/ 17 w 226"/>
                <a:gd name="T31" fmla="*/ 135 h 188"/>
                <a:gd name="T32" fmla="*/ 15 w 226"/>
                <a:gd name="T33" fmla="*/ 117 h 188"/>
                <a:gd name="T34" fmla="*/ 17 w 226"/>
                <a:gd name="T35" fmla="*/ 96 h 188"/>
                <a:gd name="T36" fmla="*/ 10 w 226"/>
                <a:gd name="T37" fmla="*/ 93 h 188"/>
                <a:gd name="T38" fmla="*/ 9 w 226"/>
                <a:gd name="T39" fmla="*/ 71 h 188"/>
                <a:gd name="T40" fmla="*/ 15 w 226"/>
                <a:gd name="T41" fmla="*/ 50 h 188"/>
                <a:gd name="T42" fmla="*/ 9 w 226"/>
                <a:gd name="T43" fmla="*/ 54 h 188"/>
                <a:gd name="T44" fmla="*/ 2 w 226"/>
                <a:gd name="T45" fmla="*/ 50 h 188"/>
                <a:gd name="T46" fmla="*/ 0 w 226"/>
                <a:gd name="T47" fmla="*/ 38 h 188"/>
                <a:gd name="T48" fmla="*/ 8 w 226"/>
                <a:gd name="T49" fmla="*/ 28 h 188"/>
                <a:gd name="T50" fmla="*/ 21 w 226"/>
                <a:gd name="T51" fmla="*/ 30 h 188"/>
                <a:gd name="T52" fmla="*/ 29 w 226"/>
                <a:gd name="T53" fmla="*/ 29 h 188"/>
                <a:gd name="T54" fmla="*/ 35 w 226"/>
                <a:gd name="T55" fmla="*/ 34 h 188"/>
                <a:gd name="T56" fmla="*/ 56 w 226"/>
                <a:gd name="T57" fmla="*/ 40 h 188"/>
                <a:gd name="T58" fmla="*/ 64 w 226"/>
                <a:gd name="T59" fmla="*/ 60 h 188"/>
                <a:gd name="T60" fmla="*/ 79 w 226"/>
                <a:gd name="T61" fmla="*/ 35 h 188"/>
                <a:gd name="T62" fmla="*/ 81 w 226"/>
                <a:gd name="T63" fmla="*/ 11 h 188"/>
                <a:gd name="T64" fmla="*/ 102 w 226"/>
                <a:gd name="T65" fmla="*/ 1 h 188"/>
                <a:gd name="T66" fmla="*/ 109 w 226"/>
                <a:gd name="T67" fmla="*/ 14 h 188"/>
                <a:gd name="T68" fmla="*/ 120 w 226"/>
                <a:gd name="T69" fmla="*/ 13 h 188"/>
                <a:gd name="T70" fmla="*/ 124 w 226"/>
                <a:gd name="T71" fmla="*/ 24 h 188"/>
                <a:gd name="T72" fmla="*/ 135 w 226"/>
                <a:gd name="T73" fmla="*/ 30 h 188"/>
                <a:gd name="T74" fmla="*/ 145 w 226"/>
                <a:gd name="T75" fmla="*/ 47 h 188"/>
                <a:gd name="T76" fmla="*/ 169 w 226"/>
                <a:gd name="T77" fmla="*/ 65 h 188"/>
                <a:gd name="T78" fmla="*/ 181 w 226"/>
                <a:gd name="T79" fmla="*/ 50 h 188"/>
                <a:gd name="T80" fmla="*/ 194 w 226"/>
                <a:gd name="T81" fmla="*/ 57 h 188"/>
                <a:gd name="T82" fmla="*/ 205 w 226"/>
                <a:gd name="T83" fmla="*/ 69 h 188"/>
                <a:gd name="T84" fmla="*/ 213 w 226"/>
                <a:gd name="T85" fmla="*/ 90 h 188"/>
                <a:gd name="T86" fmla="*/ 224 w 226"/>
                <a:gd name="T87" fmla="*/ 117 h 188"/>
                <a:gd name="T88" fmla="*/ 226 w 226"/>
                <a:gd name="T89" fmla="*/ 13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6" h="188">
                  <a:moveTo>
                    <a:pt x="226" y="136"/>
                  </a:moveTo>
                  <a:lnTo>
                    <a:pt x="225" y="138"/>
                  </a:lnTo>
                  <a:lnTo>
                    <a:pt x="210" y="135"/>
                  </a:lnTo>
                  <a:lnTo>
                    <a:pt x="187" y="145"/>
                  </a:lnTo>
                  <a:lnTo>
                    <a:pt x="184" y="135"/>
                  </a:lnTo>
                  <a:lnTo>
                    <a:pt x="180" y="134"/>
                  </a:lnTo>
                  <a:lnTo>
                    <a:pt x="163" y="138"/>
                  </a:lnTo>
                  <a:lnTo>
                    <a:pt x="154" y="130"/>
                  </a:lnTo>
                  <a:lnTo>
                    <a:pt x="142" y="128"/>
                  </a:lnTo>
                  <a:lnTo>
                    <a:pt x="118" y="146"/>
                  </a:lnTo>
                  <a:lnTo>
                    <a:pt x="121" y="153"/>
                  </a:lnTo>
                  <a:lnTo>
                    <a:pt x="128" y="164"/>
                  </a:lnTo>
                  <a:lnTo>
                    <a:pt x="126" y="180"/>
                  </a:lnTo>
                  <a:lnTo>
                    <a:pt x="112" y="180"/>
                  </a:lnTo>
                  <a:lnTo>
                    <a:pt x="109" y="184"/>
                  </a:lnTo>
                  <a:lnTo>
                    <a:pt x="106" y="188"/>
                  </a:lnTo>
                  <a:lnTo>
                    <a:pt x="100" y="183"/>
                  </a:lnTo>
                  <a:lnTo>
                    <a:pt x="92" y="185"/>
                  </a:lnTo>
                  <a:lnTo>
                    <a:pt x="86" y="181"/>
                  </a:lnTo>
                  <a:lnTo>
                    <a:pt x="79" y="185"/>
                  </a:lnTo>
                  <a:lnTo>
                    <a:pt x="71" y="183"/>
                  </a:lnTo>
                  <a:lnTo>
                    <a:pt x="59" y="174"/>
                  </a:lnTo>
                  <a:lnTo>
                    <a:pt x="61" y="167"/>
                  </a:lnTo>
                  <a:lnTo>
                    <a:pt x="50" y="162"/>
                  </a:lnTo>
                  <a:lnTo>
                    <a:pt x="50" y="153"/>
                  </a:lnTo>
                  <a:lnTo>
                    <a:pt x="40" y="151"/>
                  </a:lnTo>
                  <a:lnTo>
                    <a:pt x="37" y="143"/>
                  </a:lnTo>
                  <a:lnTo>
                    <a:pt x="26" y="147"/>
                  </a:lnTo>
                  <a:lnTo>
                    <a:pt x="20" y="151"/>
                  </a:lnTo>
                  <a:lnTo>
                    <a:pt x="14" y="151"/>
                  </a:lnTo>
                  <a:lnTo>
                    <a:pt x="14" y="143"/>
                  </a:lnTo>
                  <a:lnTo>
                    <a:pt x="17" y="135"/>
                  </a:lnTo>
                  <a:lnTo>
                    <a:pt x="14" y="128"/>
                  </a:lnTo>
                  <a:lnTo>
                    <a:pt x="15" y="117"/>
                  </a:lnTo>
                  <a:lnTo>
                    <a:pt x="14" y="107"/>
                  </a:lnTo>
                  <a:lnTo>
                    <a:pt x="17" y="96"/>
                  </a:lnTo>
                  <a:lnTo>
                    <a:pt x="11" y="93"/>
                  </a:lnTo>
                  <a:lnTo>
                    <a:pt x="10" y="93"/>
                  </a:lnTo>
                  <a:lnTo>
                    <a:pt x="10" y="80"/>
                  </a:lnTo>
                  <a:lnTo>
                    <a:pt x="9" y="71"/>
                  </a:lnTo>
                  <a:lnTo>
                    <a:pt x="15" y="64"/>
                  </a:lnTo>
                  <a:lnTo>
                    <a:pt x="15" y="50"/>
                  </a:lnTo>
                  <a:lnTo>
                    <a:pt x="12" y="48"/>
                  </a:lnTo>
                  <a:lnTo>
                    <a:pt x="9" y="54"/>
                  </a:lnTo>
                  <a:lnTo>
                    <a:pt x="1" y="57"/>
                  </a:lnTo>
                  <a:lnTo>
                    <a:pt x="2" y="50"/>
                  </a:lnTo>
                  <a:lnTo>
                    <a:pt x="5" y="42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8" y="28"/>
                  </a:lnTo>
                  <a:lnTo>
                    <a:pt x="15" y="30"/>
                  </a:lnTo>
                  <a:lnTo>
                    <a:pt x="21" y="30"/>
                  </a:lnTo>
                  <a:lnTo>
                    <a:pt x="24" y="28"/>
                  </a:lnTo>
                  <a:lnTo>
                    <a:pt x="29" y="29"/>
                  </a:lnTo>
                  <a:lnTo>
                    <a:pt x="34" y="34"/>
                  </a:lnTo>
                  <a:lnTo>
                    <a:pt x="35" y="34"/>
                  </a:lnTo>
                  <a:lnTo>
                    <a:pt x="48" y="39"/>
                  </a:lnTo>
                  <a:lnTo>
                    <a:pt x="56" y="40"/>
                  </a:lnTo>
                  <a:lnTo>
                    <a:pt x="61" y="45"/>
                  </a:lnTo>
                  <a:lnTo>
                    <a:pt x="64" y="60"/>
                  </a:lnTo>
                  <a:lnTo>
                    <a:pt x="71" y="51"/>
                  </a:lnTo>
                  <a:lnTo>
                    <a:pt x="79" y="35"/>
                  </a:lnTo>
                  <a:lnTo>
                    <a:pt x="83" y="18"/>
                  </a:lnTo>
                  <a:lnTo>
                    <a:pt x="81" y="11"/>
                  </a:lnTo>
                  <a:lnTo>
                    <a:pt x="89" y="0"/>
                  </a:lnTo>
                  <a:lnTo>
                    <a:pt x="102" y="1"/>
                  </a:lnTo>
                  <a:lnTo>
                    <a:pt x="106" y="9"/>
                  </a:lnTo>
                  <a:lnTo>
                    <a:pt x="109" y="14"/>
                  </a:lnTo>
                  <a:lnTo>
                    <a:pt x="110" y="15"/>
                  </a:lnTo>
                  <a:lnTo>
                    <a:pt x="120" y="13"/>
                  </a:lnTo>
                  <a:lnTo>
                    <a:pt x="123" y="18"/>
                  </a:lnTo>
                  <a:lnTo>
                    <a:pt x="124" y="24"/>
                  </a:lnTo>
                  <a:lnTo>
                    <a:pt x="128" y="24"/>
                  </a:lnTo>
                  <a:lnTo>
                    <a:pt x="135" y="30"/>
                  </a:lnTo>
                  <a:lnTo>
                    <a:pt x="136" y="46"/>
                  </a:lnTo>
                  <a:lnTo>
                    <a:pt x="145" y="47"/>
                  </a:lnTo>
                  <a:lnTo>
                    <a:pt x="147" y="53"/>
                  </a:lnTo>
                  <a:lnTo>
                    <a:pt x="169" y="65"/>
                  </a:lnTo>
                  <a:lnTo>
                    <a:pt x="169" y="57"/>
                  </a:lnTo>
                  <a:lnTo>
                    <a:pt x="181" y="50"/>
                  </a:lnTo>
                  <a:lnTo>
                    <a:pt x="188" y="50"/>
                  </a:lnTo>
                  <a:lnTo>
                    <a:pt x="194" y="57"/>
                  </a:lnTo>
                  <a:lnTo>
                    <a:pt x="194" y="61"/>
                  </a:lnTo>
                  <a:lnTo>
                    <a:pt x="205" y="69"/>
                  </a:lnTo>
                  <a:lnTo>
                    <a:pt x="205" y="77"/>
                  </a:lnTo>
                  <a:lnTo>
                    <a:pt x="213" y="90"/>
                  </a:lnTo>
                  <a:lnTo>
                    <a:pt x="213" y="100"/>
                  </a:lnTo>
                  <a:lnTo>
                    <a:pt x="224" y="117"/>
                  </a:lnTo>
                  <a:lnTo>
                    <a:pt x="224" y="130"/>
                  </a:lnTo>
                  <a:lnTo>
                    <a:pt x="226" y="13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9" name="อุตรดิษถ์">
              <a:extLst>
                <a:ext uri="{FF2B5EF4-FFF2-40B4-BE49-F238E27FC236}">
                  <a16:creationId xmlns:a16="http://schemas.microsoft.com/office/drawing/2014/main" id="{BECDD1B5-2749-4173-96AB-0F0931C9E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850" y="1787110"/>
              <a:ext cx="460871" cy="455385"/>
            </a:xfrm>
            <a:custGeom>
              <a:avLst/>
              <a:gdLst>
                <a:gd name="T0" fmla="*/ 1098 w 1126"/>
                <a:gd name="T1" fmla="*/ 242 h 1114"/>
                <a:gd name="T2" fmla="*/ 1066 w 1126"/>
                <a:gd name="T3" fmla="*/ 358 h 1114"/>
                <a:gd name="T4" fmla="*/ 978 w 1126"/>
                <a:gd name="T5" fmla="*/ 462 h 1114"/>
                <a:gd name="T6" fmla="*/ 962 w 1126"/>
                <a:gd name="T7" fmla="*/ 518 h 1114"/>
                <a:gd name="T8" fmla="*/ 942 w 1126"/>
                <a:gd name="T9" fmla="*/ 570 h 1114"/>
                <a:gd name="T10" fmla="*/ 946 w 1126"/>
                <a:gd name="T11" fmla="*/ 594 h 1114"/>
                <a:gd name="T12" fmla="*/ 928 w 1126"/>
                <a:gd name="T13" fmla="*/ 635 h 1114"/>
                <a:gd name="T14" fmla="*/ 866 w 1126"/>
                <a:gd name="T15" fmla="*/ 624 h 1114"/>
                <a:gd name="T16" fmla="*/ 834 w 1126"/>
                <a:gd name="T17" fmla="*/ 666 h 1114"/>
                <a:gd name="T18" fmla="*/ 761 w 1126"/>
                <a:gd name="T19" fmla="*/ 749 h 1114"/>
                <a:gd name="T20" fmla="*/ 610 w 1126"/>
                <a:gd name="T21" fmla="*/ 885 h 1114"/>
                <a:gd name="T22" fmla="*/ 506 w 1126"/>
                <a:gd name="T23" fmla="*/ 885 h 1114"/>
                <a:gd name="T24" fmla="*/ 438 w 1126"/>
                <a:gd name="T25" fmla="*/ 890 h 1114"/>
                <a:gd name="T26" fmla="*/ 370 w 1126"/>
                <a:gd name="T27" fmla="*/ 927 h 1114"/>
                <a:gd name="T28" fmla="*/ 318 w 1126"/>
                <a:gd name="T29" fmla="*/ 1036 h 1114"/>
                <a:gd name="T30" fmla="*/ 208 w 1126"/>
                <a:gd name="T31" fmla="*/ 1104 h 1114"/>
                <a:gd name="T32" fmla="*/ 57 w 1126"/>
                <a:gd name="T33" fmla="*/ 1114 h 1114"/>
                <a:gd name="T34" fmla="*/ 36 w 1126"/>
                <a:gd name="T35" fmla="*/ 1041 h 1114"/>
                <a:gd name="T36" fmla="*/ 83 w 1126"/>
                <a:gd name="T37" fmla="*/ 989 h 1114"/>
                <a:gd name="T38" fmla="*/ 76 w 1126"/>
                <a:gd name="T39" fmla="*/ 936 h 1114"/>
                <a:gd name="T40" fmla="*/ 88 w 1126"/>
                <a:gd name="T41" fmla="*/ 885 h 1114"/>
                <a:gd name="T42" fmla="*/ 21 w 1126"/>
                <a:gd name="T43" fmla="*/ 802 h 1114"/>
                <a:gd name="T44" fmla="*/ 52 w 1126"/>
                <a:gd name="T45" fmla="*/ 687 h 1114"/>
                <a:gd name="T46" fmla="*/ 0 w 1126"/>
                <a:gd name="T47" fmla="*/ 572 h 1114"/>
                <a:gd name="T48" fmla="*/ 10 w 1126"/>
                <a:gd name="T49" fmla="*/ 546 h 1114"/>
                <a:gd name="T50" fmla="*/ 68 w 1126"/>
                <a:gd name="T51" fmla="*/ 530 h 1114"/>
                <a:gd name="T52" fmla="*/ 104 w 1126"/>
                <a:gd name="T53" fmla="*/ 494 h 1114"/>
                <a:gd name="T54" fmla="*/ 104 w 1126"/>
                <a:gd name="T55" fmla="*/ 494 h 1114"/>
                <a:gd name="T56" fmla="*/ 107 w 1126"/>
                <a:gd name="T57" fmla="*/ 495 h 1114"/>
                <a:gd name="T58" fmla="*/ 109 w 1126"/>
                <a:gd name="T59" fmla="*/ 496 h 1114"/>
                <a:gd name="T60" fmla="*/ 118 w 1126"/>
                <a:gd name="T61" fmla="*/ 499 h 1114"/>
                <a:gd name="T62" fmla="*/ 122 w 1126"/>
                <a:gd name="T63" fmla="*/ 500 h 1114"/>
                <a:gd name="T64" fmla="*/ 126 w 1126"/>
                <a:gd name="T65" fmla="*/ 502 h 1114"/>
                <a:gd name="T66" fmla="*/ 131 w 1126"/>
                <a:gd name="T67" fmla="*/ 503 h 1114"/>
                <a:gd name="T68" fmla="*/ 193 w 1126"/>
                <a:gd name="T69" fmla="*/ 483 h 1114"/>
                <a:gd name="T70" fmla="*/ 323 w 1126"/>
                <a:gd name="T71" fmla="*/ 390 h 1114"/>
                <a:gd name="T72" fmla="*/ 396 w 1126"/>
                <a:gd name="T73" fmla="*/ 426 h 1114"/>
                <a:gd name="T74" fmla="*/ 433 w 1126"/>
                <a:gd name="T75" fmla="*/ 340 h 1114"/>
                <a:gd name="T76" fmla="*/ 542 w 1126"/>
                <a:gd name="T77" fmla="*/ 343 h 1114"/>
                <a:gd name="T78" fmla="*/ 620 w 1126"/>
                <a:gd name="T79" fmla="*/ 306 h 1114"/>
                <a:gd name="T80" fmla="*/ 746 w 1126"/>
                <a:gd name="T81" fmla="*/ 332 h 1114"/>
                <a:gd name="T82" fmla="*/ 819 w 1126"/>
                <a:gd name="T83" fmla="*/ 280 h 1114"/>
                <a:gd name="T84" fmla="*/ 881 w 1126"/>
                <a:gd name="T85" fmla="*/ 129 h 1114"/>
                <a:gd name="T86" fmla="*/ 985 w 1126"/>
                <a:gd name="T87" fmla="*/ 56 h 1114"/>
                <a:gd name="T88" fmla="*/ 1030 w 1126"/>
                <a:gd name="T89" fmla="*/ 2 h 1114"/>
                <a:gd name="T90" fmla="*/ 1086 w 1126"/>
                <a:gd name="T91" fmla="*/ 114 h 1114"/>
                <a:gd name="T92" fmla="*/ 1126 w 1126"/>
                <a:gd name="T93" fmla="*/ 15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6" h="1114">
                  <a:moveTo>
                    <a:pt x="1122" y="178"/>
                  </a:moveTo>
                  <a:cubicBezTo>
                    <a:pt x="1098" y="242"/>
                    <a:pt x="1098" y="242"/>
                    <a:pt x="1098" y="242"/>
                  </a:cubicBezTo>
                  <a:cubicBezTo>
                    <a:pt x="1122" y="290"/>
                    <a:pt x="1122" y="290"/>
                    <a:pt x="1122" y="290"/>
                  </a:cubicBezTo>
                  <a:cubicBezTo>
                    <a:pt x="1066" y="358"/>
                    <a:pt x="1066" y="358"/>
                    <a:pt x="1066" y="358"/>
                  </a:cubicBezTo>
                  <a:cubicBezTo>
                    <a:pt x="1062" y="398"/>
                    <a:pt x="1062" y="398"/>
                    <a:pt x="1062" y="398"/>
                  </a:cubicBezTo>
                  <a:cubicBezTo>
                    <a:pt x="978" y="462"/>
                    <a:pt x="978" y="462"/>
                    <a:pt x="978" y="462"/>
                  </a:cubicBezTo>
                  <a:cubicBezTo>
                    <a:pt x="986" y="506"/>
                    <a:pt x="986" y="506"/>
                    <a:pt x="986" y="506"/>
                  </a:cubicBezTo>
                  <a:cubicBezTo>
                    <a:pt x="962" y="518"/>
                    <a:pt x="962" y="518"/>
                    <a:pt x="962" y="518"/>
                  </a:cubicBezTo>
                  <a:cubicBezTo>
                    <a:pt x="966" y="558"/>
                    <a:pt x="966" y="558"/>
                    <a:pt x="966" y="558"/>
                  </a:cubicBezTo>
                  <a:cubicBezTo>
                    <a:pt x="942" y="570"/>
                    <a:pt x="942" y="570"/>
                    <a:pt x="942" y="570"/>
                  </a:cubicBezTo>
                  <a:cubicBezTo>
                    <a:pt x="942" y="572"/>
                    <a:pt x="942" y="572"/>
                    <a:pt x="942" y="572"/>
                  </a:cubicBezTo>
                  <a:cubicBezTo>
                    <a:pt x="946" y="594"/>
                    <a:pt x="946" y="594"/>
                    <a:pt x="946" y="594"/>
                  </a:cubicBezTo>
                  <a:cubicBezTo>
                    <a:pt x="948" y="594"/>
                    <a:pt x="948" y="594"/>
                    <a:pt x="948" y="594"/>
                  </a:cubicBezTo>
                  <a:cubicBezTo>
                    <a:pt x="928" y="635"/>
                    <a:pt x="928" y="635"/>
                    <a:pt x="928" y="635"/>
                  </a:cubicBezTo>
                  <a:cubicBezTo>
                    <a:pt x="881" y="635"/>
                    <a:pt x="881" y="635"/>
                    <a:pt x="881" y="635"/>
                  </a:cubicBezTo>
                  <a:cubicBezTo>
                    <a:pt x="866" y="624"/>
                    <a:pt x="866" y="624"/>
                    <a:pt x="866" y="624"/>
                  </a:cubicBezTo>
                  <a:cubicBezTo>
                    <a:pt x="834" y="635"/>
                    <a:pt x="834" y="635"/>
                    <a:pt x="834" y="635"/>
                  </a:cubicBezTo>
                  <a:cubicBezTo>
                    <a:pt x="834" y="666"/>
                    <a:pt x="834" y="666"/>
                    <a:pt x="834" y="666"/>
                  </a:cubicBezTo>
                  <a:cubicBezTo>
                    <a:pt x="777" y="708"/>
                    <a:pt x="777" y="708"/>
                    <a:pt x="777" y="708"/>
                  </a:cubicBezTo>
                  <a:cubicBezTo>
                    <a:pt x="761" y="749"/>
                    <a:pt x="761" y="749"/>
                    <a:pt x="761" y="749"/>
                  </a:cubicBezTo>
                  <a:cubicBezTo>
                    <a:pt x="631" y="822"/>
                    <a:pt x="631" y="822"/>
                    <a:pt x="631" y="822"/>
                  </a:cubicBezTo>
                  <a:cubicBezTo>
                    <a:pt x="610" y="885"/>
                    <a:pt x="610" y="885"/>
                    <a:pt x="610" y="885"/>
                  </a:cubicBezTo>
                  <a:cubicBezTo>
                    <a:pt x="532" y="901"/>
                    <a:pt x="532" y="901"/>
                    <a:pt x="532" y="901"/>
                  </a:cubicBezTo>
                  <a:cubicBezTo>
                    <a:pt x="506" y="885"/>
                    <a:pt x="506" y="885"/>
                    <a:pt x="506" y="885"/>
                  </a:cubicBezTo>
                  <a:cubicBezTo>
                    <a:pt x="474" y="890"/>
                    <a:pt x="474" y="890"/>
                    <a:pt x="474" y="890"/>
                  </a:cubicBezTo>
                  <a:cubicBezTo>
                    <a:pt x="438" y="890"/>
                    <a:pt x="438" y="890"/>
                    <a:pt x="438" y="890"/>
                  </a:cubicBezTo>
                  <a:cubicBezTo>
                    <a:pt x="391" y="927"/>
                    <a:pt x="391" y="927"/>
                    <a:pt x="391" y="927"/>
                  </a:cubicBezTo>
                  <a:cubicBezTo>
                    <a:pt x="370" y="927"/>
                    <a:pt x="370" y="927"/>
                    <a:pt x="370" y="927"/>
                  </a:cubicBezTo>
                  <a:cubicBezTo>
                    <a:pt x="339" y="937"/>
                    <a:pt x="339" y="937"/>
                    <a:pt x="339" y="937"/>
                  </a:cubicBezTo>
                  <a:cubicBezTo>
                    <a:pt x="318" y="1036"/>
                    <a:pt x="318" y="1036"/>
                    <a:pt x="318" y="1036"/>
                  </a:cubicBezTo>
                  <a:cubicBezTo>
                    <a:pt x="281" y="1083"/>
                    <a:pt x="281" y="1083"/>
                    <a:pt x="281" y="1083"/>
                  </a:cubicBezTo>
                  <a:cubicBezTo>
                    <a:pt x="208" y="1104"/>
                    <a:pt x="208" y="1104"/>
                    <a:pt x="208" y="1104"/>
                  </a:cubicBezTo>
                  <a:cubicBezTo>
                    <a:pt x="109" y="1114"/>
                    <a:pt x="109" y="1114"/>
                    <a:pt x="109" y="1114"/>
                  </a:cubicBezTo>
                  <a:cubicBezTo>
                    <a:pt x="57" y="1114"/>
                    <a:pt x="57" y="1114"/>
                    <a:pt x="57" y="1114"/>
                  </a:cubicBezTo>
                  <a:cubicBezTo>
                    <a:pt x="57" y="1073"/>
                    <a:pt x="57" y="1073"/>
                    <a:pt x="57" y="1073"/>
                  </a:cubicBezTo>
                  <a:cubicBezTo>
                    <a:pt x="36" y="1041"/>
                    <a:pt x="36" y="1041"/>
                    <a:pt x="36" y="1041"/>
                  </a:cubicBezTo>
                  <a:cubicBezTo>
                    <a:pt x="52" y="1010"/>
                    <a:pt x="52" y="1010"/>
                    <a:pt x="52" y="1010"/>
                  </a:cubicBezTo>
                  <a:cubicBezTo>
                    <a:pt x="83" y="989"/>
                    <a:pt x="83" y="989"/>
                    <a:pt x="83" y="989"/>
                  </a:cubicBezTo>
                  <a:cubicBezTo>
                    <a:pt x="78" y="953"/>
                    <a:pt x="78" y="953"/>
                    <a:pt x="78" y="953"/>
                  </a:cubicBezTo>
                  <a:cubicBezTo>
                    <a:pt x="76" y="936"/>
                    <a:pt x="76" y="936"/>
                    <a:pt x="76" y="936"/>
                  </a:cubicBezTo>
                  <a:cubicBezTo>
                    <a:pt x="73" y="901"/>
                    <a:pt x="73" y="901"/>
                    <a:pt x="73" y="901"/>
                  </a:cubicBezTo>
                  <a:cubicBezTo>
                    <a:pt x="88" y="885"/>
                    <a:pt x="88" y="885"/>
                    <a:pt x="88" y="885"/>
                  </a:cubicBezTo>
                  <a:cubicBezTo>
                    <a:pt x="88" y="843"/>
                    <a:pt x="88" y="843"/>
                    <a:pt x="88" y="843"/>
                  </a:cubicBezTo>
                  <a:cubicBezTo>
                    <a:pt x="21" y="802"/>
                    <a:pt x="21" y="802"/>
                    <a:pt x="21" y="802"/>
                  </a:cubicBezTo>
                  <a:cubicBezTo>
                    <a:pt x="21" y="723"/>
                    <a:pt x="21" y="723"/>
                    <a:pt x="21" y="723"/>
                  </a:cubicBezTo>
                  <a:cubicBezTo>
                    <a:pt x="52" y="687"/>
                    <a:pt x="52" y="687"/>
                    <a:pt x="52" y="687"/>
                  </a:cubicBezTo>
                  <a:cubicBezTo>
                    <a:pt x="47" y="624"/>
                    <a:pt x="47" y="624"/>
                    <a:pt x="47" y="624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8" y="552"/>
                    <a:pt x="8" y="552"/>
                    <a:pt x="8" y="552"/>
                  </a:cubicBezTo>
                  <a:cubicBezTo>
                    <a:pt x="10" y="546"/>
                    <a:pt x="10" y="546"/>
                    <a:pt x="10" y="546"/>
                  </a:cubicBezTo>
                  <a:cubicBezTo>
                    <a:pt x="47" y="546"/>
                    <a:pt x="47" y="546"/>
                    <a:pt x="47" y="546"/>
                  </a:cubicBezTo>
                  <a:cubicBezTo>
                    <a:pt x="68" y="530"/>
                    <a:pt x="68" y="530"/>
                    <a:pt x="68" y="530"/>
                  </a:cubicBezTo>
                  <a:cubicBezTo>
                    <a:pt x="68" y="499"/>
                    <a:pt x="68" y="499"/>
                    <a:pt x="68" y="499"/>
                  </a:cubicBezTo>
                  <a:cubicBezTo>
                    <a:pt x="104" y="494"/>
                    <a:pt x="104" y="494"/>
                    <a:pt x="104" y="494"/>
                  </a:cubicBezTo>
                  <a:cubicBezTo>
                    <a:pt x="104" y="494"/>
                    <a:pt x="104" y="494"/>
                    <a:pt x="104" y="494"/>
                  </a:cubicBezTo>
                  <a:cubicBezTo>
                    <a:pt x="104" y="494"/>
                    <a:pt x="104" y="494"/>
                    <a:pt x="104" y="494"/>
                  </a:cubicBezTo>
                  <a:cubicBezTo>
                    <a:pt x="105" y="494"/>
                    <a:pt x="105" y="494"/>
                    <a:pt x="106" y="495"/>
                  </a:cubicBezTo>
                  <a:cubicBezTo>
                    <a:pt x="106" y="495"/>
                    <a:pt x="106" y="495"/>
                    <a:pt x="107" y="495"/>
                  </a:cubicBezTo>
                  <a:cubicBezTo>
                    <a:pt x="107" y="495"/>
                    <a:pt x="107" y="495"/>
                    <a:pt x="108" y="495"/>
                  </a:cubicBezTo>
                  <a:cubicBezTo>
                    <a:pt x="108" y="495"/>
                    <a:pt x="109" y="496"/>
                    <a:pt x="109" y="496"/>
                  </a:cubicBezTo>
                  <a:cubicBezTo>
                    <a:pt x="109" y="496"/>
                    <a:pt x="110" y="496"/>
                    <a:pt x="110" y="496"/>
                  </a:cubicBezTo>
                  <a:cubicBezTo>
                    <a:pt x="112" y="497"/>
                    <a:pt x="115" y="498"/>
                    <a:pt x="118" y="499"/>
                  </a:cubicBezTo>
                  <a:cubicBezTo>
                    <a:pt x="118" y="499"/>
                    <a:pt x="119" y="499"/>
                    <a:pt x="119" y="500"/>
                  </a:cubicBezTo>
                  <a:cubicBezTo>
                    <a:pt x="120" y="500"/>
                    <a:pt x="121" y="500"/>
                    <a:pt x="122" y="500"/>
                  </a:cubicBezTo>
                  <a:cubicBezTo>
                    <a:pt x="123" y="501"/>
                    <a:pt x="124" y="501"/>
                    <a:pt x="124" y="501"/>
                  </a:cubicBezTo>
                  <a:cubicBezTo>
                    <a:pt x="125" y="502"/>
                    <a:pt x="126" y="502"/>
                    <a:pt x="126" y="502"/>
                  </a:cubicBezTo>
                  <a:cubicBezTo>
                    <a:pt x="127" y="502"/>
                    <a:pt x="128" y="503"/>
                    <a:pt x="129" y="503"/>
                  </a:cubicBezTo>
                  <a:cubicBezTo>
                    <a:pt x="131" y="503"/>
                    <a:pt x="131" y="503"/>
                    <a:pt x="131" y="503"/>
                  </a:cubicBezTo>
                  <a:cubicBezTo>
                    <a:pt x="133" y="504"/>
                    <a:pt x="134" y="504"/>
                    <a:pt x="135" y="504"/>
                  </a:cubicBezTo>
                  <a:cubicBezTo>
                    <a:pt x="141" y="504"/>
                    <a:pt x="193" y="483"/>
                    <a:pt x="193" y="483"/>
                  </a:cubicBezTo>
                  <a:cubicBezTo>
                    <a:pt x="287" y="400"/>
                    <a:pt x="287" y="400"/>
                    <a:pt x="287" y="400"/>
                  </a:cubicBezTo>
                  <a:cubicBezTo>
                    <a:pt x="323" y="390"/>
                    <a:pt x="323" y="390"/>
                    <a:pt x="323" y="390"/>
                  </a:cubicBezTo>
                  <a:cubicBezTo>
                    <a:pt x="365" y="452"/>
                    <a:pt x="365" y="452"/>
                    <a:pt x="365" y="452"/>
                  </a:cubicBezTo>
                  <a:cubicBezTo>
                    <a:pt x="396" y="426"/>
                    <a:pt x="396" y="426"/>
                    <a:pt x="396" y="426"/>
                  </a:cubicBezTo>
                  <a:cubicBezTo>
                    <a:pt x="380" y="369"/>
                    <a:pt x="380" y="369"/>
                    <a:pt x="380" y="369"/>
                  </a:cubicBezTo>
                  <a:cubicBezTo>
                    <a:pt x="433" y="340"/>
                    <a:pt x="433" y="340"/>
                    <a:pt x="433" y="340"/>
                  </a:cubicBezTo>
                  <a:cubicBezTo>
                    <a:pt x="433" y="343"/>
                    <a:pt x="433" y="343"/>
                    <a:pt x="433" y="343"/>
                  </a:cubicBezTo>
                  <a:cubicBezTo>
                    <a:pt x="542" y="343"/>
                    <a:pt x="542" y="343"/>
                    <a:pt x="542" y="343"/>
                  </a:cubicBezTo>
                  <a:cubicBezTo>
                    <a:pt x="568" y="311"/>
                    <a:pt x="568" y="311"/>
                    <a:pt x="568" y="311"/>
                  </a:cubicBezTo>
                  <a:cubicBezTo>
                    <a:pt x="620" y="306"/>
                    <a:pt x="620" y="306"/>
                    <a:pt x="620" y="306"/>
                  </a:cubicBezTo>
                  <a:cubicBezTo>
                    <a:pt x="683" y="332"/>
                    <a:pt x="683" y="332"/>
                    <a:pt x="683" y="332"/>
                  </a:cubicBezTo>
                  <a:cubicBezTo>
                    <a:pt x="746" y="332"/>
                    <a:pt x="746" y="332"/>
                    <a:pt x="746" y="332"/>
                  </a:cubicBezTo>
                  <a:cubicBezTo>
                    <a:pt x="746" y="332"/>
                    <a:pt x="777" y="290"/>
                    <a:pt x="787" y="280"/>
                  </a:cubicBezTo>
                  <a:cubicBezTo>
                    <a:pt x="798" y="270"/>
                    <a:pt x="808" y="280"/>
                    <a:pt x="819" y="280"/>
                  </a:cubicBezTo>
                  <a:cubicBezTo>
                    <a:pt x="829" y="280"/>
                    <a:pt x="892" y="176"/>
                    <a:pt x="892" y="176"/>
                  </a:cubicBezTo>
                  <a:cubicBezTo>
                    <a:pt x="881" y="129"/>
                    <a:pt x="881" y="129"/>
                    <a:pt x="881" y="129"/>
                  </a:cubicBezTo>
                  <a:cubicBezTo>
                    <a:pt x="939" y="56"/>
                    <a:pt x="939" y="56"/>
                    <a:pt x="939" y="56"/>
                  </a:cubicBezTo>
                  <a:cubicBezTo>
                    <a:pt x="985" y="56"/>
                    <a:pt x="985" y="56"/>
                    <a:pt x="985" y="56"/>
                  </a:cubicBezTo>
                  <a:cubicBezTo>
                    <a:pt x="996" y="56"/>
                    <a:pt x="1017" y="21"/>
                    <a:pt x="1029" y="0"/>
                  </a:cubicBezTo>
                  <a:cubicBezTo>
                    <a:pt x="1030" y="2"/>
                    <a:pt x="1030" y="2"/>
                    <a:pt x="1030" y="2"/>
                  </a:cubicBezTo>
                  <a:cubicBezTo>
                    <a:pt x="1114" y="34"/>
                    <a:pt x="1114" y="34"/>
                    <a:pt x="1114" y="34"/>
                  </a:cubicBezTo>
                  <a:cubicBezTo>
                    <a:pt x="1086" y="114"/>
                    <a:pt x="1086" y="114"/>
                    <a:pt x="1086" y="114"/>
                  </a:cubicBezTo>
                  <a:cubicBezTo>
                    <a:pt x="1102" y="150"/>
                    <a:pt x="1102" y="150"/>
                    <a:pt x="1102" y="150"/>
                  </a:cubicBezTo>
                  <a:cubicBezTo>
                    <a:pt x="1126" y="154"/>
                    <a:pt x="1126" y="154"/>
                    <a:pt x="1126" y="154"/>
                  </a:cubicBezTo>
                  <a:lnTo>
                    <a:pt x="1122" y="17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0" name="ลำพูน">
              <a:extLst>
                <a:ext uri="{FF2B5EF4-FFF2-40B4-BE49-F238E27FC236}">
                  <a16:creationId xmlns:a16="http://schemas.microsoft.com/office/drawing/2014/main" id="{14ADB8E8-630D-420C-9194-5CE72D594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438" y="1662748"/>
              <a:ext cx="232265" cy="479160"/>
            </a:xfrm>
            <a:custGeom>
              <a:avLst/>
              <a:gdLst>
                <a:gd name="T0" fmla="*/ 548 w 568"/>
                <a:gd name="T1" fmla="*/ 203 h 1173"/>
                <a:gd name="T2" fmla="*/ 490 w 568"/>
                <a:gd name="T3" fmla="*/ 235 h 1173"/>
                <a:gd name="T4" fmla="*/ 412 w 568"/>
                <a:gd name="T5" fmla="*/ 360 h 1173"/>
                <a:gd name="T6" fmla="*/ 375 w 568"/>
                <a:gd name="T7" fmla="*/ 407 h 1173"/>
                <a:gd name="T8" fmla="*/ 318 w 568"/>
                <a:gd name="T9" fmla="*/ 412 h 1173"/>
                <a:gd name="T10" fmla="*/ 323 w 568"/>
                <a:gd name="T11" fmla="*/ 480 h 1173"/>
                <a:gd name="T12" fmla="*/ 355 w 568"/>
                <a:gd name="T13" fmla="*/ 647 h 1173"/>
                <a:gd name="T14" fmla="*/ 365 w 568"/>
                <a:gd name="T15" fmla="*/ 699 h 1173"/>
                <a:gd name="T16" fmla="*/ 401 w 568"/>
                <a:gd name="T17" fmla="*/ 735 h 1173"/>
                <a:gd name="T18" fmla="*/ 422 w 568"/>
                <a:gd name="T19" fmla="*/ 798 h 1173"/>
                <a:gd name="T20" fmla="*/ 381 w 568"/>
                <a:gd name="T21" fmla="*/ 824 h 1173"/>
                <a:gd name="T22" fmla="*/ 386 w 568"/>
                <a:gd name="T23" fmla="*/ 871 h 1173"/>
                <a:gd name="T24" fmla="*/ 328 w 568"/>
                <a:gd name="T25" fmla="*/ 946 h 1173"/>
                <a:gd name="T26" fmla="*/ 318 w 568"/>
                <a:gd name="T27" fmla="*/ 1001 h 1173"/>
                <a:gd name="T28" fmla="*/ 261 w 568"/>
                <a:gd name="T29" fmla="*/ 986 h 1173"/>
                <a:gd name="T30" fmla="*/ 172 w 568"/>
                <a:gd name="T31" fmla="*/ 1017 h 1173"/>
                <a:gd name="T32" fmla="*/ 198 w 568"/>
                <a:gd name="T33" fmla="*/ 1074 h 1173"/>
                <a:gd name="T34" fmla="*/ 172 w 568"/>
                <a:gd name="T35" fmla="*/ 1132 h 1173"/>
                <a:gd name="T36" fmla="*/ 52 w 568"/>
                <a:gd name="T37" fmla="*/ 1152 h 1173"/>
                <a:gd name="T38" fmla="*/ 16 w 568"/>
                <a:gd name="T39" fmla="*/ 1106 h 1173"/>
                <a:gd name="T40" fmla="*/ 0 w 568"/>
                <a:gd name="T41" fmla="*/ 970 h 1173"/>
                <a:gd name="T42" fmla="*/ 47 w 568"/>
                <a:gd name="T43" fmla="*/ 954 h 1173"/>
                <a:gd name="T44" fmla="*/ 0 w 568"/>
                <a:gd name="T45" fmla="*/ 860 h 1173"/>
                <a:gd name="T46" fmla="*/ 62 w 568"/>
                <a:gd name="T47" fmla="*/ 850 h 1173"/>
                <a:gd name="T48" fmla="*/ 104 w 568"/>
                <a:gd name="T49" fmla="*/ 845 h 1173"/>
                <a:gd name="T50" fmla="*/ 121 w 568"/>
                <a:gd name="T51" fmla="*/ 839 h 1173"/>
                <a:gd name="T52" fmla="*/ 143 w 568"/>
                <a:gd name="T53" fmla="*/ 830 h 1173"/>
                <a:gd name="T54" fmla="*/ 146 w 568"/>
                <a:gd name="T55" fmla="*/ 829 h 1173"/>
                <a:gd name="T56" fmla="*/ 156 w 568"/>
                <a:gd name="T57" fmla="*/ 777 h 1173"/>
                <a:gd name="T58" fmla="*/ 94 w 568"/>
                <a:gd name="T59" fmla="*/ 652 h 1173"/>
                <a:gd name="T60" fmla="*/ 104 w 568"/>
                <a:gd name="T61" fmla="*/ 600 h 1173"/>
                <a:gd name="T62" fmla="*/ 83 w 568"/>
                <a:gd name="T63" fmla="*/ 490 h 1173"/>
                <a:gd name="T64" fmla="*/ 0 w 568"/>
                <a:gd name="T65" fmla="*/ 375 h 1173"/>
                <a:gd name="T66" fmla="*/ 0 w 568"/>
                <a:gd name="T67" fmla="*/ 313 h 1173"/>
                <a:gd name="T68" fmla="*/ 73 w 568"/>
                <a:gd name="T69" fmla="*/ 250 h 1173"/>
                <a:gd name="T70" fmla="*/ 198 w 568"/>
                <a:gd name="T71" fmla="*/ 177 h 1173"/>
                <a:gd name="T72" fmla="*/ 229 w 568"/>
                <a:gd name="T73" fmla="*/ 99 h 1173"/>
                <a:gd name="T74" fmla="*/ 282 w 568"/>
                <a:gd name="T75" fmla="*/ 68 h 1173"/>
                <a:gd name="T76" fmla="*/ 328 w 568"/>
                <a:gd name="T77" fmla="*/ 42 h 1173"/>
                <a:gd name="T78" fmla="*/ 407 w 568"/>
                <a:gd name="T79" fmla="*/ 0 h 1173"/>
                <a:gd name="T80" fmla="*/ 454 w 568"/>
                <a:gd name="T81" fmla="*/ 31 h 1173"/>
                <a:gd name="T82" fmla="*/ 485 w 568"/>
                <a:gd name="T83" fmla="*/ 83 h 1173"/>
                <a:gd name="T84" fmla="*/ 553 w 568"/>
                <a:gd name="T85" fmla="*/ 167 h 1173"/>
                <a:gd name="T86" fmla="*/ 568 w 568"/>
                <a:gd name="T87" fmla="*/ 188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8" h="1173">
                  <a:moveTo>
                    <a:pt x="568" y="188"/>
                  </a:moveTo>
                  <a:cubicBezTo>
                    <a:pt x="548" y="203"/>
                    <a:pt x="548" y="203"/>
                    <a:pt x="548" y="203"/>
                  </a:cubicBezTo>
                  <a:cubicBezTo>
                    <a:pt x="501" y="193"/>
                    <a:pt x="501" y="193"/>
                    <a:pt x="501" y="193"/>
                  </a:cubicBezTo>
                  <a:cubicBezTo>
                    <a:pt x="490" y="235"/>
                    <a:pt x="490" y="235"/>
                    <a:pt x="490" y="235"/>
                  </a:cubicBezTo>
                  <a:cubicBezTo>
                    <a:pt x="417" y="323"/>
                    <a:pt x="417" y="323"/>
                    <a:pt x="417" y="323"/>
                  </a:cubicBezTo>
                  <a:cubicBezTo>
                    <a:pt x="412" y="360"/>
                    <a:pt x="412" y="360"/>
                    <a:pt x="412" y="360"/>
                  </a:cubicBezTo>
                  <a:cubicBezTo>
                    <a:pt x="381" y="381"/>
                    <a:pt x="381" y="381"/>
                    <a:pt x="381" y="381"/>
                  </a:cubicBezTo>
                  <a:cubicBezTo>
                    <a:pt x="375" y="407"/>
                    <a:pt x="375" y="407"/>
                    <a:pt x="375" y="407"/>
                  </a:cubicBezTo>
                  <a:cubicBezTo>
                    <a:pt x="344" y="396"/>
                    <a:pt x="344" y="396"/>
                    <a:pt x="344" y="396"/>
                  </a:cubicBezTo>
                  <a:cubicBezTo>
                    <a:pt x="318" y="412"/>
                    <a:pt x="318" y="412"/>
                    <a:pt x="318" y="412"/>
                  </a:cubicBezTo>
                  <a:cubicBezTo>
                    <a:pt x="287" y="428"/>
                    <a:pt x="287" y="428"/>
                    <a:pt x="287" y="428"/>
                  </a:cubicBezTo>
                  <a:cubicBezTo>
                    <a:pt x="323" y="480"/>
                    <a:pt x="323" y="480"/>
                    <a:pt x="323" y="480"/>
                  </a:cubicBezTo>
                  <a:cubicBezTo>
                    <a:pt x="323" y="480"/>
                    <a:pt x="334" y="589"/>
                    <a:pt x="339" y="594"/>
                  </a:cubicBezTo>
                  <a:cubicBezTo>
                    <a:pt x="344" y="600"/>
                    <a:pt x="355" y="647"/>
                    <a:pt x="355" y="647"/>
                  </a:cubicBezTo>
                  <a:cubicBezTo>
                    <a:pt x="344" y="683"/>
                    <a:pt x="344" y="683"/>
                    <a:pt x="344" y="683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70" y="735"/>
                    <a:pt x="370" y="735"/>
                    <a:pt x="370" y="735"/>
                  </a:cubicBezTo>
                  <a:cubicBezTo>
                    <a:pt x="401" y="735"/>
                    <a:pt x="401" y="735"/>
                    <a:pt x="401" y="735"/>
                  </a:cubicBezTo>
                  <a:cubicBezTo>
                    <a:pt x="433" y="777"/>
                    <a:pt x="433" y="777"/>
                    <a:pt x="433" y="777"/>
                  </a:cubicBezTo>
                  <a:cubicBezTo>
                    <a:pt x="422" y="798"/>
                    <a:pt x="422" y="798"/>
                    <a:pt x="422" y="798"/>
                  </a:cubicBezTo>
                  <a:cubicBezTo>
                    <a:pt x="422" y="824"/>
                    <a:pt x="422" y="824"/>
                    <a:pt x="422" y="824"/>
                  </a:cubicBezTo>
                  <a:cubicBezTo>
                    <a:pt x="381" y="824"/>
                    <a:pt x="381" y="824"/>
                    <a:pt x="381" y="824"/>
                  </a:cubicBezTo>
                  <a:cubicBezTo>
                    <a:pt x="375" y="845"/>
                    <a:pt x="375" y="845"/>
                    <a:pt x="375" y="845"/>
                  </a:cubicBezTo>
                  <a:cubicBezTo>
                    <a:pt x="386" y="871"/>
                    <a:pt x="386" y="871"/>
                    <a:pt x="386" y="871"/>
                  </a:cubicBezTo>
                  <a:cubicBezTo>
                    <a:pt x="360" y="892"/>
                    <a:pt x="360" y="892"/>
                    <a:pt x="360" y="892"/>
                  </a:cubicBezTo>
                  <a:cubicBezTo>
                    <a:pt x="328" y="946"/>
                    <a:pt x="328" y="946"/>
                    <a:pt x="328" y="946"/>
                  </a:cubicBezTo>
                  <a:cubicBezTo>
                    <a:pt x="323" y="954"/>
                    <a:pt x="323" y="954"/>
                    <a:pt x="323" y="954"/>
                  </a:cubicBezTo>
                  <a:cubicBezTo>
                    <a:pt x="318" y="1001"/>
                    <a:pt x="318" y="1001"/>
                    <a:pt x="318" y="1001"/>
                  </a:cubicBezTo>
                  <a:cubicBezTo>
                    <a:pt x="297" y="1017"/>
                    <a:pt x="297" y="1017"/>
                    <a:pt x="297" y="1017"/>
                  </a:cubicBezTo>
                  <a:cubicBezTo>
                    <a:pt x="261" y="986"/>
                    <a:pt x="261" y="986"/>
                    <a:pt x="261" y="986"/>
                  </a:cubicBezTo>
                  <a:cubicBezTo>
                    <a:pt x="188" y="980"/>
                    <a:pt x="188" y="980"/>
                    <a:pt x="188" y="980"/>
                  </a:cubicBezTo>
                  <a:cubicBezTo>
                    <a:pt x="172" y="1017"/>
                    <a:pt x="172" y="1017"/>
                    <a:pt x="172" y="1017"/>
                  </a:cubicBezTo>
                  <a:cubicBezTo>
                    <a:pt x="198" y="1043"/>
                    <a:pt x="198" y="1043"/>
                    <a:pt x="198" y="1043"/>
                  </a:cubicBezTo>
                  <a:cubicBezTo>
                    <a:pt x="198" y="1074"/>
                    <a:pt x="198" y="1074"/>
                    <a:pt x="198" y="1074"/>
                  </a:cubicBezTo>
                  <a:cubicBezTo>
                    <a:pt x="204" y="1094"/>
                    <a:pt x="204" y="1094"/>
                    <a:pt x="204" y="1094"/>
                  </a:cubicBezTo>
                  <a:cubicBezTo>
                    <a:pt x="172" y="1132"/>
                    <a:pt x="172" y="1132"/>
                    <a:pt x="172" y="1132"/>
                  </a:cubicBezTo>
                  <a:cubicBezTo>
                    <a:pt x="130" y="1111"/>
                    <a:pt x="130" y="1111"/>
                    <a:pt x="130" y="1111"/>
                  </a:cubicBezTo>
                  <a:cubicBezTo>
                    <a:pt x="130" y="1111"/>
                    <a:pt x="57" y="1147"/>
                    <a:pt x="52" y="1152"/>
                  </a:cubicBezTo>
                  <a:cubicBezTo>
                    <a:pt x="47" y="1158"/>
                    <a:pt x="0" y="1173"/>
                    <a:pt x="0" y="1173"/>
                  </a:cubicBezTo>
                  <a:cubicBezTo>
                    <a:pt x="16" y="1106"/>
                    <a:pt x="16" y="1106"/>
                    <a:pt x="16" y="1106"/>
                  </a:cubicBezTo>
                  <a:cubicBezTo>
                    <a:pt x="0" y="1033"/>
                    <a:pt x="0" y="1033"/>
                    <a:pt x="0" y="1033"/>
                  </a:cubicBezTo>
                  <a:cubicBezTo>
                    <a:pt x="0" y="970"/>
                    <a:pt x="0" y="970"/>
                    <a:pt x="0" y="970"/>
                  </a:cubicBezTo>
                  <a:cubicBezTo>
                    <a:pt x="16" y="954"/>
                    <a:pt x="16" y="954"/>
                    <a:pt x="16" y="954"/>
                  </a:cubicBezTo>
                  <a:cubicBezTo>
                    <a:pt x="47" y="954"/>
                    <a:pt x="47" y="954"/>
                    <a:pt x="47" y="954"/>
                  </a:cubicBezTo>
                  <a:cubicBezTo>
                    <a:pt x="52" y="928"/>
                    <a:pt x="52" y="928"/>
                    <a:pt x="52" y="928"/>
                  </a:cubicBezTo>
                  <a:cubicBezTo>
                    <a:pt x="0" y="860"/>
                    <a:pt x="0" y="860"/>
                    <a:pt x="0" y="860"/>
                  </a:cubicBezTo>
                  <a:cubicBezTo>
                    <a:pt x="4" y="845"/>
                    <a:pt x="4" y="845"/>
                    <a:pt x="4" y="845"/>
                  </a:cubicBezTo>
                  <a:cubicBezTo>
                    <a:pt x="62" y="850"/>
                    <a:pt x="62" y="850"/>
                    <a:pt x="62" y="850"/>
                  </a:cubicBezTo>
                  <a:cubicBezTo>
                    <a:pt x="73" y="813"/>
                    <a:pt x="73" y="813"/>
                    <a:pt x="73" y="813"/>
                  </a:cubicBezTo>
                  <a:cubicBezTo>
                    <a:pt x="73" y="813"/>
                    <a:pt x="99" y="845"/>
                    <a:pt x="104" y="845"/>
                  </a:cubicBezTo>
                  <a:cubicBezTo>
                    <a:pt x="106" y="845"/>
                    <a:pt x="112" y="843"/>
                    <a:pt x="118" y="840"/>
                  </a:cubicBezTo>
                  <a:cubicBezTo>
                    <a:pt x="119" y="840"/>
                    <a:pt x="120" y="840"/>
                    <a:pt x="121" y="839"/>
                  </a:cubicBezTo>
                  <a:cubicBezTo>
                    <a:pt x="129" y="836"/>
                    <a:pt x="137" y="833"/>
                    <a:pt x="142" y="831"/>
                  </a:cubicBezTo>
                  <a:cubicBezTo>
                    <a:pt x="143" y="830"/>
                    <a:pt x="143" y="830"/>
                    <a:pt x="143" y="830"/>
                  </a:cubicBezTo>
                  <a:cubicBezTo>
                    <a:pt x="143" y="830"/>
                    <a:pt x="144" y="830"/>
                    <a:pt x="144" y="830"/>
                  </a:cubicBezTo>
                  <a:cubicBezTo>
                    <a:pt x="145" y="829"/>
                    <a:pt x="146" y="829"/>
                    <a:pt x="146" y="829"/>
                  </a:cubicBezTo>
                  <a:cubicBezTo>
                    <a:pt x="146" y="793"/>
                    <a:pt x="146" y="793"/>
                    <a:pt x="146" y="793"/>
                  </a:cubicBezTo>
                  <a:cubicBezTo>
                    <a:pt x="156" y="777"/>
                    <a:pt x="156" y="777"/>
                    <a:pt x="156" y="777"/>
                  </a:cubicBezTo>
                  <a:cubicBezTo>
                    <a:pt x="125" y="657"/>
                    <a:pt x="125" y="657"/>
                    <a:pt x="125" y="657"/>
                  </a:cubicBezTo>
                  <a:cubicBezTo>
                    <a:pt x="94" y="652"/>
                    <a:pt x="94" y="652"/>
                    <a:pt x="94" y="652"/>
                  </a:cubicBezTo>
                  <a:cubicBezTo>
                    <a:pt x="89" y="631"/>
                    <a:pt x="89" y="631"/>
                    <a:pt x="89" y="631"/>
                  </a:cubicBezTo>
                  <a:cubicBezTo>
                    <a:pt x="104" y="600"/>
                    <a:pt x="104" y="600"/>
                    <a:pt x="104" y="600"/>
                  </a:cubicBezTo>
                  <a:cubicBezTo>
                    <a:pt x="109" y="516"/>
                    <a:pt x="109" y="516"/>
                    <a:pt x="109" y="516"/>
                  </a:cubicBezTo>
                  <a:cubicBezTo>
                    <a:pt x="83" y="490"/>
                    <a:pt x="83" y="490"/>
                    <a:pt x="83" y="490"/>
                  </a:cubicBezTo>
                  <a:cubicBezTo>
                    <a:pt x="78" y="428"/>
                    <a:pt x="78" y="428"/>
                    <a:pt x="78" y="428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10" y="344"/>
                    <a:pt x="10" y="344"/>
                    <a:pt x="10" y="344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26" y="250"/>
                    <a:pt x="26" y="250"/>
                    <a:pt x="26" y="250"/>
                  </a:cubicBezTo>
                  <a:cubicBezTo>
                    <a:pt x="73" y="250"/>
                    <a:pt x="73" y="250"/>
                    <a:pt x="73" y="250"/>
                  </a:cubicBezTo>
                  <a:cubicBezTo>
                    <a:pt x="162" y="177"/>
                    <a:pt x="162" y="177"/>
                    <a:pt x="162" y="177"/>
                  </a:cubicBezTo>
                  <a:cubicBezTo>
                    <a:pt x="198" y="177"/>
                    <a:pt x="198" y="177"/>
                    <a:pt x="198" y="177"/>
                  </a:cubicBezTo>
                  <a:cubicBezTo>
                    <a:pt x="224" y="141"/>
                    <a:pt x="224" y="141"/>
                    <a:pt x="224" y="141"/>
                  </a:cubicBezTo>
                  <a:cubicBezTo>
                    <a:pt x="229" y="99"/>
                    <a:pt x="229" y="99"/>
                    <a:pt x="229" y="99"/>
                  </a:cubicBezTo>
                  <a:cubicBezTo>
                    <a:pt x="261" y="68"/>
                    <a:pt x="261" y="68"/>
                    <a:pt x="261" y="68"/>
                  </a:cubicBezTo>
                  <a:cubicBezTo>
                    <a:pt x="282" y="68"/>
                    <a:pt x="282" y="68"/>
                    <a:pt x="282" y="68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328" y="42"/>
                    <a:pt x="328" y="42"/>
                    <a:pt x="328" y="42"/>
                  </a:cubicBezTo>
                  <a:cubicBezTo>
                    <a:pt x="386" y="15"/>
                    <a:pt x="386" y="15"/>
                    <a:pt x="386" y="15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448" y="5"/>
                    <a:pt x="448" y="5"/>
                    <a:pt x="448" y="5"/>
                  </a:cubicBezTo>
                  <a:cubicBezTo>
                    <a:pt x="454" y="31"/>
                    <a:pt x="454" y="31"/>
                    <a:pt x="454" y="31"/>
                  </a:cubicBezTo>
                  <a:cubicBezTo>
                    <a:pt x="480" y="47"/>
                    <a:pt x="480" y="47"/>
                    <a:pt x="480" y="47"/>
                  </a:cubicBezTo>
                  <a:cubicBezTo>
                    <a:pt x="485" y="83"/>
                    <a:pt x="485" y="83"/>
                    <a:pt x="485" y="83"/>
                  </a:cubicBezTo>
                  <a:cubicBezTo>
                    <a:pt x="469" y="109"/>
                    <a:pt x="469" y="109"/>
                    <a:pt x="469" y="109"/>
                  </a:cubicBezTo>
                  <a:cubicBezTo>
                    <a:pt x="553" y="167"/>
                    <a:pt x="553" y="167"/>
                    <a:pt x="553" y="167"/>
                  </a:cubicBezTo>
                  <a:cubicBezTo>
                    <a:pt x="559" y="157"/>
                    <a:pt x="559" y="157"/>
                    <a:pt x="559" y="157"/>
                  </a:cubicBezTo>
                  <a:lnTo>
                    <a:pt x="568" y="188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1" name="ลำปาง">
              <a:extLst>
                <a:ext uri="{FF2B5EF4-FFF2-40B4-BE49-F238E27FC236}">
                  <a16:creationId xmlns:a16="http://schemas.microsoft.com/office/drawing/2014/main" id="{7310C25C-5A8C-4A30-9F0E-94DB3AB85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0934" y="1393907"/>
              <a:ext cx="448070" cy="837615"/>
            </a:xfrm>
            <a:custGeom>
              <a:avLst/>
              <a:gdLst>
                <a:gd name="T0" fmla="*/ 1074 w 1092"/>
                <a:gd name="T1" fmla="*/ 631 h 2049"/>
                <a:gd name="T2" fmla="*/ 1074 w 1092"/>
                <a:gd name="T3" fmla="*/ 719 h 2049"/>
                <a:gd name="T4" fmla="*/ 1090 w 1092"/>
                <a:gd name="T5" fmla="*/ 782 h 2049"/>
                <a:gd name="T6" fmla="*/ 1022 w 1092"/>
                <a:gd name="T7" fmla="*/ 871 h 2049"/>
                <a:gd name="T8" fmla="*/ 1001 w 1092"/>
                <a:gd name="T9" fmla="*/ 933 h 2049"/>
                <a:gd name="T10" fmla="*/ 907 w 1092"/>
                <a:gd name="T11" fmla="*/ 1048 h 2049"/>
                <a:gd name="T12" fmla="*/ 814 w 1092"/>
                <a:gd name="T13" fmla="*/ 1116 h 2049"/>
                <a:gd name="T14" fmla="*/ 720 w 1092"/>
                <a:gd name="T15" fmla="*/ 1267 h 2049"/>
                <a:gd name="T16" fmla="*/ 621 w 1092"/>
                <a:gd name="T17" fmla="*/ 1283 h 2049"/>
                <a:gd name="T18" fmla="*/ 532 w 1092"/>
                <a:gd name="T19" fmla="*/ 1392 h 2049"/>
                <a:gd name="T20" fmla="*/ 428 w 1092"/>
                <a:gd name="T21" fmla="*/ 1512 h 2049"/>
                <a:gd name="T22" fmla="*/ 443 w 1092"/>
                <a:gd name="T23" fmla="*/ 1590 h 2049"/>
                <a:gd name="T24" fmla="*/ 516 w 1092"/>
                <a:gd name="T25" fmla="*/ 1568 h 2049"/>
                <a:gd name="T26" fmla="*/ 506 w 1092"/>
                <a:gd name="T27" fmla="*/ 1658 h 2049"/>
                <a:gd name="T28" fmla="*/ 485 w 1092"/>
                <a:gd name="T29" fmla="*/ 1731 h 2049"/>
                <a:gd name="T30" fmla="*/ 469 w 1092"/>
                <a:gd name="T31" fmla="*/ 1809 h 2049"/>
                <a:gd name="T32" fmla="*/ 495 w 1092"/>
                <a:gd name="T33" fmla="*/ 1888 h 2049"/>
                <a:gd name="T34" fmla="*/ 511 w 1092"/>
                <a:gd name="T35" fmla="*/ 1966 h 2049"/>
                <a:gd name="T36" fmla="*/ 454 w 1092"/>
                <a:gd name="T37" fmla="*/ 2049 h 2049"/>
                <a:gd name="T38" fmla="*/ 390 w 1092"/>
                <a:gd name="T39" fmla="*/ 1994 h 2049"/>
                <a:gd name="T40" fmla="*/ 339 w 1092"/>
                <a:gd name="T41" fmla="*/ 1898 h 2049"/>
                <a:gd name="T42" fmla="*/ 302 w 1092"/>
                <a:gd name="T43" fmla="*/ 1867 h 2049"/>
                <a:gd name="T44" fmla="*/ 229 w 1092"/>
                <a:gd name="T45" fmla="*/ 1924 h 2049"/>
                <a:gd name="T46" fmla="*/ 172 w 1092"/>
                <a:gd name="T47" fmla="*/ 1898 h 2049"/>
                <a:gd name="T48" fmla="*/ 47 w 1092"/>
                <a:gd name="T49" fmla="*/ 1804 h 2049"/>
                <a:gd name="T50" fmla="*/ 26 w 1092"/>
                <a:gd name="T51" fmla="*/ 1731 h 2049"/>
                <a:gd name="T52" fmla="*/ 0 w 1092"/>
                <a:gd name="T53" fmla="*/ 1674 h 2049"/>
                <a:gd name="T54" fmla="*/ 89 w 1092"/>
                <a:gd name="T55" fmla="*/ 1643 h 2049"/>
                <a:gd name="T56" fmla="*/ 146 w 1092"/>
                <a:gd name="T57" fmla="*/ 1658 h 2049"/>
                <a:gd name="T58" fmla="*/ 156 w 1092"/>
                <a:gd name="T59" fmla="*/ 1603 h 2049"/>
                <a:gd name="T60" fmla="*/ 214 w 1092"/>
                <a:gd name="T61" fmla="*/ 1528 h 2049"/>
                <a:gd name="T62" fmla="*/ 209 w 1092"/>
                <a:gd name="T63" fmla="*/ 1481 h 2049"/>
                <a:gd name="T64" fmla="*/ 250 w 1092"/>
                <a:gd name="T65" fmla="*/ 1455 h 2049"/>
                <a:gd name="T66" fmla="*/ 229 w 1092"/>
                <a:gd name="T67" fmla="*/ 1392 h 2049"/>
                <a:gd name="T68" fmla="*/ 193 w 1092"/>
                <a:gd name="T69" fmla="*/ 1356 h 2049"/>
                <a:gd name="T70" fmla="*/ 183 w 1092"/>
                <a:gd name="T71" fmla="*/ 1304 h 2049"/>
                <a:gd name="T72" fmla="*/ 151 w 1092"/>
                <a:gd name="T73" fmla="*/ 1137 h 2049"/>
                <a:gd name="T74" fmla="*/ 146 w 1092"/>
                <a:gd name="T75" fmla="*/ 1069 h 2049"/>
                <a:gd name="T76" fmla="*/ 203 w 1092"/>
                <a:gd name="T77" fmla="*/ 1064 h 2049"/>
                <a:gd name="T78" fmla="*/ 240 w 1092"/>
                <a:gd name="T79" fmla="*/ 1017 h 2049"/>
                <a:gd name="T80" fmla="*/ 318 w 1092"/>
                <a:gd name="T81" fmla="*/ 892 h 2049"/>
                <a:gd name="T82" fmla="*/ 376 w 1092"/>
                <a:gd name="T83" fmla="*/ 860 h 2049"/>
                <a:gd name="T84" fmla="*/ 387 w 1092"/>
                <a:gd name="T85" fmla="*/ 814 h 2049"/>
                <a:gd name="T86" fmla="*/ 396 w 1092"/>
                <a:gd name="T87" fmla="*/ 719 h 2049"/>
                <a:gd name="T88" fmla="*/ 396 w 1092"/>
                <a:gd name="T89" fmla="*/ 678 h 2049"/>
                <a:gd name="T90" fmla="*/ 420 w 1092"/>
                <a:gd name="T91" fmla="*/ 556 h 2049"/>
                <a:gd name="T92" fmla="*/ 443 w 1092"/>
                <a:gd name="T93" fmla="*/ 506 h 2049"/>
                <a:gd name="T94" fmla="*/ 459 w 1092"/>
                <a:gd name="T95" fmla="*/ 386 h 2049"/>
                <a:gd name="T96" fmla="*/ 537 w 1092"/>
                <a:gd name="T97" fmla="*/ 307 h 2049"/>
                <a:gd name="T98" fmla="*/ 574 w 1092"/>
                <a:gd name="T99" fmla="*/ 287 h 2049"/>
                <a:gd name="T100" fmla="*/ 574 w 1092"/>
                <a:gd name="T101" fmla="*/ 214 h 2049"/>
                <a:gd name="T102" fmla="*/ 615 w 1092"/>
                <a:gd name="T103" fmla="*/ 78 h 2049"/>
                <a:gd name="T104" fmla="*/ 605 w 1092"/>
                <a:gd name="T105" fmla="*/ 0 h 2049"/>
                <a:gd name="T106" fmla="*/ 657 w 1092"/>
                <a:gd name="T107" fmla="*/ 31 h 2049"/>
                <a:gd name="T108" fmla="*/ 720 w 1092"/>
                <a:gd name="T109" fmla="*/ 104 h 2049"/>
                <a:gd name="T110" fmla="*/ 746 w 1092"/>
                <a:gd name="T111" fmla="*/ 224 h 2049"/>
                <a:gd name="T112" fmla="*/ 788 w 1092"/>
                <a:gd name="T113" fmla="*/ 323 h 2049"/>
                <a:gd name="T114" fmla="*/ 840 w 1092"/>
                <a:gd name="T115" fmla="*/ 380 h 2049"/>
                <a:gd name="T116" fmla="*/ 923 w 1092"/>
                <a:gd name="T117" fmla="*/ 406 h 2049"/>
                <a:gd name="T118" fmla="*/ 1022 w 1092"/>
                <a:gd name="T119" fmla="*/ 485 h 2049"/>
                <a:gd name="T120" fmla="*/ 1043 w 1092"/>
                <a:gd name="T121" fmla="*/ 547 h 2049"/>
                <a:gd name="T122" fmla="*/ 1092 w 1092"/>
                <a:gd name="T123" fmla="*/ 562 h 2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2" h="2049">
                  <a:moveTo>
                    <a:pt x="1090" y="594"/>
                  </a:moveTo>
                  <a:cubicBezTo>
                    <a:pt x="1074" y="631"/>
                    <a:pt x="1074" y="631"/>
                    <a:pt x="1074" y="631"/>
                  </a:cubicBezTo>
                  <a:cubicBezTo>
                    <a:pt x="1090" y="688"/>
                    <a:pt x="1090" y="688"/>
                    <a:pt x="1090" y="688"/>
                  </a:cubicBezTo>
                  <a:cubicBezTo>
                    <a:pt x="1074" y="719"/>
                    <a:pt x="1074" y="719"/>
                    <a:pt x="1074" y="719"/>
                  </a:cubicBezTo>
                  <a:cubicBezTo>
                    <a:pt x="1090" y="746"/>
                    <a:pt x="1090" y="746"/>
                    <a:pt x="1090" y="746"/>
                  </a:cubicBezTo>
                  <a:cubicBezTo>
                    <a:pt x="1090" y="782"/>
                    <a:pt x="1090" y="782"/>
                    <a:pt x="1090" y="782"/>
                  </a:cubicBezTo>
                  <a:cubicBezTo>
                    <a:pt x="1038" y="792"/>
                    <a:pt x="1038" y="792"/>
                    <a:pt x="1038" y="792"/>
                  </a:cubicBezTo>
                  <a:cubicBezTo>
                    <a:pt x="1022" y="871"/>
                    <a:pt x="1022" y="871"/>
                    <a:pt x="1022" y="871"/>
                  </a:cubicBezTo>
                  <a:cubicBezTo>
                    <a:pt x="1001" y="892"/>
                    <a:pt x="1001" y="892"/>
                    <a:pt x="1001" y="892"/>
                  </a:cubicBezTo>
                  <a:cubicBezTo>
                    <a:pt x="1001" y="933"/>
                    <a:pt x="1001" y="933"/>
                    <a:pt x="1001" y="933"/>
                  </a:cubicBezTo>
                  <a:cubicBezTo>
                    <a:pt x="949" y="959"/>
                    <a:pt x="949" y="959"/>
                    <a:pt x="949" y="959"/>
                  </a:cubicBezTo>
                  <a:cubicBezTo>
                    <a:pt x="907" y="1048"/>
                    <a:pt x="907" y="1048"/>
                    <a:pt x="907" y="1048"/>
                  </a:cubicBezTo>
                  <a:cubicBezTo>
                    <a:pt x="876" y="1048"/>
                    <a:pt x="876" y="1048"/>
                    <a:pt x="876" y="1048"/>
                  </a:cubicBezTo>
                  <a:cubicBezTo>
                    <a:pt x="814" y="1116"/>
                    <a:pt x="814" y="1116"/>
                    <a:pt x="814" y="1116"/>
                  </a:cubicBezTo>
                  <a:cubicBezTo>
                    <a:pt x="751" y="1231"/>
                    <a:pt x="751" y="1231"/>
                    <a:pt x="751" y="1231"/>
                  </a:cubicBezTo>
                  <a:cubicBezTo>
                    <a:pt x="720" y="1267"/>
                    <a:pt x="720" y="1267"/>
                    <a:pt x="720" y="1267"/>
                  </a:cubicBezTo>
                  <a:cubicBezTo>
                    <a:pt x="652" y="1262"/>
                    <a:pt x="652" y="1262"/>
                    <a:pt x="652" y="1262"/>
                  </a:cubicBezTo>
                  <a:cubicBezTo>
                    <a:pt x="621" y="1283"/>
                    <a:pt x="621" y="1283"/>
                    <a:pt x="621" y="1283"/>
                  </a:cubicBezTo>
                  <a:cubicBezTo>
                    <a:pt x="626" y="1314"/>
                    <a:pt x="626" y="1314"/>
                    <a:pt x="626" y="1314"/>
                  </a:cubicBezTo>
                  <a:cubicBezTo>
                    <a:pt x="532" y="1392"/>
                    <a:pt x="532" y="1392"/>
                    <a:pt x="532" y="1392"/>
                  </a:cubicBezTo>
                  <a:cubicBezTo>
                    <a:pt x="532" y="1392"/>
                    <a:pt x="527" y="1403"/>
                    <a:pt x="527" y="1408"/>
                  </a:cubicBezTo>
                  <a:cubicBezTo>
                    <a:pt x="527" y="1413"/>
                    <a:pt x="428" y="1512"/>
                    <a:pt x="428" y="1512"/>
                  </a:cubicBezTo>
                  <a:cubicBezTo>
                    <a:pt x="437" y="1560"/>
                    <a:pt x="437" y="1560"/>
                    <a:pt x="437" y="1560"/>
                  </a:cubicBezTo>
                  <a:cubicBezTo>
                    <a:pt x="443" y="1590"/>
                    <a:pt x="443" y="1590"/>
                    <a:pt x="443" y="1590"/>
                  </a:cubicBezTo>
                  <a:cubicBezTo>
                    <a:pt x="501" y="1585"/>
                    <a:pt x="501" y="1585"/>
                    <a:pt x="501" y="1585"/>
                  </a:cubicBezTo>
                  <a:cubicBezTo>
                    <a:pt x="516" y="1568"/>
                    <a:pt x="516" y="1568"/>
                    <a:pt x="516" y="1568"/>
                  </a:cubicBezTo>
                  <a:cubicBezTo>
                    <a:pt x="522" y="1601"/>
                    <a:pt x="522" y="1601"/>
                    <a:pt x="522" y="1601"/>
                  </a:cubicBezTo>
                  <a:cubicBezTo>
                    <a:pt x="522" y="1601"/>
                    <a:pt x="506" y="1653"/>
                    <a:pt x="506" y="1658"/>
                  </a:cubicBezTo>
                  <a:cubicBezTo>
                    <a:pt x="506" y="1690"/>
                    <a:pt x="506" y="1690"/>
                    <a:pt x="506" y="1690"/>
                  </a:cubicBezTo>
                  <a:cubicBezTo>
                    <a:pt x="485" y="1731"/>
                    <a:pt x="485" y="1731"/>
                    <a:pt x="485" y="1731"/>
                  </a:cubicBezTo>
                  <a:cubicBezTo>
                    <a:pt x="490" y="1757"/>
                    <a:pt x="490" y="1757"/>
                    <a:pt x="490" y="1757"/>
                  </a:cubicBezTo>
                  <a:cubicBezTo>
                    <a:pt x="469" y="1809"/>
                    <a:pt x="469" y="1809"/>
                    <a:pt x="469" y="1809"/>
                  </a:cubicBezTo>
                  <a:cubicBezTo>
                    <a:pt x="490" y="1841"/>
                    <a:pt x="490" y="1841"/>
                    <a:pt x="490" y="1841"/>
                  </a:cubicBezTo>
                  <a:cubicBezTo>
                    <a:pt x="495" y="1888"/>
                    <a:pt x="495" y="1888"/>
                    <a:pt x="495" y="1888"/>
                  </a:cubicBezTo>
                  <a:cubicBezTo>
                    <a:pt x="495" y="1888"/>
                    <a:pt x="516" y="1903"/>
                    <a:pt x="522" y="1909"/>
                  </a:cubicBezTo>
                  <a:cubicBezTo>
                    <a:pt x="527" y="1914"/>
                    <a:pt x="511" y="1966"/>
                    <a:pt x="511" y="1966"/>
                  </a:cubicBezTo>
                  <a:cubicBezTo>
                    <a:pt x="506" y="1997"/>
                    <a:pt x="506" y="1997"/>
                    <a:pt x="506" y="1997"/>
                  </a:cubicBezTo>
                  <a:cubicBezTo>
                    <a:pt x="454" y="2049"/>
                    <a:pt x="454" y="2049"/>
                    <a:pt x="454" y="2049"/>
                  </a:cubicBezTo>
                  <a:cubicBezTo>
                    <a:pt x="396" y="1997"/>
                    <a:pt x="396" y="1997"/>
                    <a:pt x="396" y="1997"/>
                  </a:cubicBezTo>
                  <a:cubicBezTo>
                    <a:pt x="390" y="1994"/>
                    <a:pt x="390" y="1994"/>
                    <a:pt x="390" y="1994"/>
                  </a:cubicBezTo>
                  <a:cubicBezTo>
                    <a:pt x="360" y="1982"/>
                    <a:pt x="360" y="1982"/>
                    <a:pt x="360" y="1982"/>
                  </a:cubicBezTo>
                  <a:cubicBezTo>
                    <a:pt x="339" y="1898"/>
                    <a:pt x="339" y="1898"/>
                    <a:pt x="339" y="1898"/>
                  </a:cubicBezTo>
                  <a:cubicBezTo>
                    <a:pt x="339" y="1867"/>
                    <a:pt x="339" y="1867"/>
                    <a:pt x="339" y="1867"/>
                  </a:cubicBezTo>
                  <a:cubicBezTo>
                    <a:pt x="302" y="1867"/>
                    <a:pt x="302" y="1867"/>
                    <a:pt x="302" y="1867"/>
                  </a:cubicBezTo>
                  <a:cubicBezTo>
                    <a:pt x="266" y="1924"/>
                    <a:pt x="266" y="1924"/>
                    <a:pt x="266" y="1924"/>
                  </a:cubicBezTo>
                  <a:cubicBezTo>
                    <a:pt x="229" y="1924"/>
                    <a:pt x="229" y="1924"/>
                    <a:pt x="229" y="1924"/>
                  </a:cubicBezTo>
                  <a:cubicBezTo>
                    <a:pt x="209" y="1898"/>
                    <a:pt x="209" y="1898"/>
                    <a:pt x="209" y="1898"/>
                  </a:cubicBezTo>
                  <a:cubicBezTo>
                    <a:pt x="172" y="1898"/>
                    <a:pt x="172" y="1898"/>
                    <a:pt x="172" y="1898"/>
                  </a:cubicBezTo>
                  <a:cubicBezTo>
                    <a:pt x="83" y="1804"/>
                    <a:pt x="83" y="1804"/>
                    <a:pt x="83" y="1804"/>
                  </a:cubicBezTo>
                  <a:cubicBezTo>
                    <a:pt x="47" y="1804"/>
                    <a:pt x="47" y="1804"/>
                    <a:pt x="47" y="1804"/>
                  </a:cubicBezTo>
                  <a:cubicBezTo>
                    <a:pt x="32" y="1751"/>
                    <a:pt x="32" y="1751"/>
                    <a:pt x="32" y="1751"/>
                  </a:cubicBezTo>
                  <a:cubicBezTo>
                    <a:pt x="26" y="1731"/>
                    <a:pt x="26" y="1731"/>
                    <a:pt x="26" y="1731"/>
                  </a:cubicBezTo>
                  <a:cubicBezTo>
                    <a:pt x="26" y="1700"/>
                    <a:pt x="26" y="1700"/>
                    <a:pt x="26" y="1700"/>
                  </a:cubicBezTo>
                  <a:cubicBezTo>
                    <a:pt x="0" y="1674"/>
                    <a:pt x="0" y="1674"/>
                    <a:pt x="0" y="1674"/>
                  </a:cubicBezTo>
                  <a:cubicBezTo>
                    <a:pt x="16" y="1637"/>
                    <a:pt x="16" y="1637"/>
                    <a:pt x="16" y="1637"/>
                  </a:cubicBezTo>
                  <a:cubicBezTo>
                    <a:pt x="89" y="1643"/>
                    <a:pt x="89" y="1643"/>
                    <a:pt x="89" y="1643"/>
                  </a:cubicBezTo>
                  <a:cubicBezTo>
                    <a:pt x="125" y="1674"/>
                    <a:pt x="125" y="1674"/>
                    <a:pt x="125" y="1674"/>
                  </a:cubicBezTo>
                  <a:cubicBezTo>
                    <a:pt x="146" y="1658"/>
                    <a:pt x="146" y="1658"/>
                    <a:pt x="146" y="1658"/>
                  </a:cubicBezTo>
                  <a:cubicBezTo>
                    <a:pt x="151" y="1611"/>
                    <a:pt x="151" y="1611"/>
                    <a:pt x="151" y="1611"/>
                  </a:cubicBezTo>
                  <a:cubicBezTo>
                    <a:pt x="156" y="1603"/>
                    <a:pt x="156" y="1603"/>
                    <a:pt x="156" y="1603"/>
                  </a:cubicBezTo>
                  <a:cubicBezTo>
                    <a:pt x="188" y="1549"/>
                    <a:pt x="188" y="1549"/>
                    <a:pt x="188" y="1549"/>
                  </a:cubicBezTo>
                  <a:cubicBezTo>
                    <a:pt x="214" y="1528"/>
                    <a:pt x="214" y="1528"/>
                    <a:pt x="214" y="1528"/>
                  </a:cubicBezTo>
                  <a:cubicBezTo>
                    <a:pt x="203" y="1502"/>
                    <a:pt x="203" y="1502"/>
                    <a:pt x="203" y="1502"/>
                  </a:cubicBezTo>
                  <a:cubicBezTo>
                    <a:pt x="209" y="1481"/>
                    <a:pt x="209" y="1481"/>
                    <a:pt x="209" y="1481"/>
                  </a:cubicBezTo>
                  <a:cubicBezTo>
                    <a:pt x="250" y="1481"/>
                    <a:pt x="250" y="1481"/>
                    <a:pt x="250" y="1481"/>
                  </a:cubicBezTo>
                  <a:cubicBezTo>
                    <a:pt x="250" y="1455"/>
                    <a:pt x="250" y="1455"/>
                    <a:pt x="250" y="1455"/>
                  </a:cubicBezTo>
                  <a:cubicBezTo>
                    <a:pt x="261" y="1434"/>
                    <a:pt x="261" y="1434"/>
                    <a:pt x="261" y="1434"/>
                  </a:cubicBezTo>
                  <a:cubicBezTo>
                    <a:pt x="229" y="1392"/>
                    <a:pt x="229" y="1392"/>
                    <a:pt x="229" y="1392"/>
                  </a:cubicBezTo>
                  <a:cubicBezTo>
                    <a:pt x="198" y="1392"/>
                    <a:pt x="198" y="1392"/>
                    <a:pt x="198" y="1392"/>
                  </a:cubicBezTo>
                  <a:cubicBezTo>
                    <a:pt x="193" y="1356"/>
                    <a:pt x="193" y="1356"/>
                    <a:pt x="193" y="1356"/>
                  </a:cubicBezTo>
                  <a:cubicBezTo>
                    <a:pt x="172" y="1340"/>
                    <a:pt x="172" y="1340"/>
                    <a:pt x="172" y="1340"/>
                  </a:cubicBezTo>
                  <a:cubicBezTo>
                    <a:pt x="183" y="1304"/>
                    <a:pt x="183" y="1304"/>
                    <a:pt x="183" y="1304"/>
                  </a:cubicBezTo>
                  <a:cubicBezTo>
                    <a:pt x="183" y="1304"/>
                    <a:pt x="172" y="1257"/>
                    <a:pt x="167" y="1251"/>
                  </a:cubicBezTo>
                  <a:cubicBezTo>
                    <a:pt x="162" y="1246"/>
                    <a:pt x="151" y="1137"/>
                    <a:pt x="151" y="1137"/>
                  </a:cubicBezTo>
                  <a:cubicBezTo>
                    <a:pt x="115" y="1085"/>
                    <a:pt x="115" y="1085"/>
                    <a:pt x="115" y="1085"/>
                  </a:cubicBezTo>
                  <a:cubicBezTo>
                    <a:pt x="146" y="1069"/>
                    <a:pt x="146" y="1069"/>
                    <a:pt x="146" y="1069"/>
                  </a:cubicBezTo>
                  <a:cubicBezTo>
                    <a:pt x="172" y="1053"/>
                    <a:pt x="172" y="1053"/>
                    <a:pt x="172" y="1053"/>
                  </a:cubicBezTo>
                  <a:cubicBezTo>
                    <a:pt x="203" y="1064"/>
                    <a:pt x="203" y="1064"/>
                    <a:pt x="203" y="1064"/>
                  </a:cubicBezTo>
                  <a:cubicBezTo>
                    <a:pt x="209" y="1038"/>
                    <a:pt x="209" y="1038"/>
                    <a:pt x="209" y="1038"/>
                  </a:cubicBezTo>
                  <a:cubicBezTo>
                    <a:pt x="240" y="1017"/>
                    <a:pt x="240" y="1017"/>
                    <a:pt x="240" y="1017"/>
                  </a:cubicBezTo>
                  <a:cubicBezTo>
                    <a:pt x="245" y="980"/>
                    <a:pt x="245" y="980"/>
                    <a:pt x="245" y="980"/>
                  </a:cubicBezTo>
                  <a:cubicBezTo>
                    <a:pt x="318" y="892"/>
                    <a:pt x="318" y="892"/>
                    <a:pt x="318" y="892"/>
                  </a:cubicBezTo>
                  <a:cubicBezTo>
                    <a:pt x="329" y="850"/>
                    <a:pt x="329" y="850"/>
                    <a:pt x="329" y="850"/>
                  </a:cubicBezTo>
                  <a:cubicBezTo>
                    <a:pt x="376" y="860"/>
                    <a:pt x="376" y="860"/>
                    <a:pt x="376" y="860"/>
                  </a:cubicBezTo>
                  <a:cubicBezTo>
                    <a:pt x="396" y="845"/>
                    <a:pt x="396" y="845"/>
                    <a:pt x="396" y="845"/>
                  </a:cubicBezTo>
                  <a:cubicBezTo>
                    <a:pt x="387" y="814"/>
                    <a:pt x="387" y="814"/>
                    <a:pt x="387" y="814"/>
                  </a:cubicBezTo>
                  <a:cubicBezTo>
                    <a:pt x="422" y="761"/>
                    <a:pt x="422" y="761"/>
                    <a:pt x="422" y="761"/>
                  </a:cubicBezTo>
                  <a:cubicBezTo>
                    <a:pt x="396" y="719"/>
                    <a:pt x="396" y="719"/>
                    <a:pt x="396" y="719"/>
                  </a:cubicBezTo>
                  <a:cubicBezTo>
                    <a:pt x="407" y="699"/>
                    <a:pt x="407" y="699"/>
                    <a:pt x="407" y="699"/>
                  </a:cubicBezTo>
                  <a:cubicBezTo>
                    <a:pt x="396" y="678"/>
                    <a:pt x="396" y="678"/>
                    <a:pt x="396" y="678"/>
                  </a:cubicBezTo>
                  <a:cubicBezTo>
                    <a:pt x="428" y="615"/>
                    <a:pt x="428" y="615"/>
                    <a:pt x="428" y="615"/>
                  </a:cubicBezTo>
                  <a:cubicBezTo>
                    <a:pt x="420" y="556"/>
                    <a:pt x="420" y="556"/>
                    <a:pt x="420" y="556"/>
                  </a:cubicBezTo>
                  <a:cubicBezTo>
                    <a:pt x="417" y="532"/>
                    <a:pt x="417" y="532"/>
                    <a:pt x="417" y="532"/>
                  </a:cubicBezTo>
                  <a:cubicBezTo>
                    <a:pt x="443" y="506"/>
                    <a:pt x="443" y="506"/>
                    <a:pt x="443" y="506"/>
                  </a:cubicBezTo>
                  <a:cubicBezTo>
                    <a:pt x="433" y="412"/>
                    <a:pt x="433" y="412"/>
                    <a:pt x="433" y="412"/>
                  </a:cubicBezTo>
                  <a:cubicBezTo>
                    <a:pt x="459" y="386"/>
                    <a:pt x="459" y="386"/>
                    <a:pt x="459" y="386"/>
                  </a:cubicBezTo>
                  <a:cubicBezTo>
                    <a:pt x="495" y="375"/>
                    <a:pt x="495" y="375"/>
                    <a:pt x="495" y="375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68" y="307"/>
                    <a:pt x="568" y="307"/>
                    <a:pt x="568" y="307"/>
                  </a:cubicBezTo>
                  <a:cubicBezTo>
                    <a:pt x="574" y="287"/>
                    <a:pt x="574" y="287"/>
                    <a:pt x="574" y="287"/>
                  </a:cubicBezTo>
                  <a:cubicBezTo>
                    <a:pt x="595" y="260"/>
                    <a:pt x="595" y="260"/>
                    <a:pt x="595" y="260"/>
                  </a:cubicBezTo>
                  <a:cubicBezTo>
                    <a:pt x="574" y="214"/>
                    <a:pt x="574" y="214"/>
                    <a:pt x="574" y="214"/>
                  </a:cubicBezTo>
                  <a:cubicBezTo>
                    <a:pt x="584" y="161"/>
                    <a:pt x="584" y="161"/>
                    <a:pt x="584" y="161"/>
                  </a:cubicBezTo>
                  <a:cubicBezTo>
                    <a:pt x="584" y="161"/>
                    <a:pt x="615" y="88"/>
                    <a:pt x="615" y="78"/>
                  </a:cubicBezTo>
                  <a:cubicBezTo>
                    <a:pt x="615" y="67"/>
                    <a:pt x="605" y="31"/>
                    <a:pt x="605" y="31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31" y="10"/>
                    <a:pt x="631" y="10"/>
                    <a:pt x="631" y="10"/>
                  </a:cubicBezTo>
                  <a:cubicBezTo>
                    <a:pt x="657" y="31"/>
                    <a:pt x="657" y="31"/>
                    <a:pt x="657" y="31"/>
                  </a:cubicBezTo>
                  <a:cubicBezTo>
                    <a:pt x="713" y="31"/>
                    <a:pt x="713" y="31"/>
                    <a:pt x="713" y="31"/>
                  </a:cubicBezTo>
                  <a:cubicBezTo>
                    <a:pt x="720" y="104"/>
                    <a:pt x="720" y="104"/>
                    <a:pt x="720" y="104"/>
                  </a:cubicBezTo>
                  <a:cubicBezTo>
                    <a:pt x="720" y="140"/>
                    <a:pt x="720" y="140"/>
                    <a:pt x="720" y="140"/>
                  </a:cubicBezTo>
                  <a:cubicBezTo>
                    <a:pt x="746" y="224"/>
                    <a:pt x="746" y="224"/>
                    <a:pt x="746" y="224"/>
                  </a:cubicBezTo>
                  <a:cubicBezTo>
                    <a:pt x="772" y="250"/>
                    <a:pt x="772" y="250"/>
                    <a:pt x="772" y="250"/>
                  </a:cubicBezTo>
                  <a:cubicBezTo>
                    <a:pt x="788" y="323"/>
                    <a:pt x="788" y="323"/>
                    <a:pt x="788" y="323"/>
                  </a:cubicBezTo>
                  <a:cubicBezTo>
                    <a:pt x="824" y="328"/>
                    <a:pt x="824" y="328"/>
                    <a:pt x="824" y="328"/>
                  </a:cubicBezTo>
                  <a:cubicBezTo>
                    <a:pt x="840" y="380"/>
                    <a:pt x="840" y="380"/>
                    <a:pt x="840" y="380"/>
                  </a:cubicBezTo>
                  <a:cubicBezTo>
                    <a:pt x="887" y="386"/>
                    <a:pt x="887" y="386"/>
                    <a:pt x="887" y="386"/>
                  </a:cubicBezTo>
                  <a:cubicBezTo>
                    <a:pt x="923" y="406"/>
                    <a:pt x="923" y="406"/>
                    <a:pt x="923" y="406"/>
                  </a:cubicBezTo>
                  <a:cubicBezTo>
                    <a:pt x="991" y="480"/>
                    <a:pt x="991" y="480"/>
                    <a:pt x="991" y="480"/>
                  </a:cubicBezTo>
                  <a:cubicBezTo>
                    <a:pt x="1022" y="485"/>
                    <a:pt x="1022" y="485"/>
                    <a:pt x="1022" y="485"/>
                  </a:cubicBezTo>
                  <a:cubicBezTo>
                    <a:pt x="1043" y="516"/>
                    <a:pt x="1043" y="516"/>
                    <a:pt x="1043" y="516"/>
                  </a:cubicBezTo>
                  <a:cubicBezTo>
                    <a:pt x="1043" y="547"/>
                    <a:pt x="1043" y="547"/>
                    <a:pt x="1043" y="547"/>
                  </a:cubicBezTo>
                  <a:cubicBezTo>
                    <a:pt x="1085" y="568"/>
                    <a:pt x="1085" y="568"/>
                    <a:pt x="1085" y="568"/>
                  </a:cubicBezTo>
                  <a:cubicBezTo>
                    <a:pt x="1092" y="562"/>
                    <a:pt x="1092" y="562"/>
                    <a:pt x="1092" y="562"/>
                  </a:cubicBezTo>
                  <a:lnTo>
                    <a:pt x="1090" y="59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2" name="แม่ฮ่องสอน">
              <a:extLst>
                <a:ext uri="{FF2B5EF4-FFF2-40B4-BE49-F238E27FC236}">
                  <a16:creationId xmlns:a16="http://schemas.microsoft.com/office/drawing/2014/main" id="{6102CA03-3C98-442F-A844-E1558D76B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963" y="1242112"/>
              <a:ext cx="473674" cy="826642"/>
            </a:xfrm>
            <a:custGeom>
              <a:avLst/>
              <a:gdLst>
                <a:gd name="T0" fmla="*/ 977 w 1155"/>
                <a:gd name="T1" fmla="*/ 717 h 2023"/>
                <a:gd name="T2" fmla="*/ 878 w 1155"/>
                <a:gd name="T3" fmla="*/ 607 h 2023"/>
                <a:gd name="T4" fmla="*/ 743 w 1155"/>
                <a:gd name="T5" fmla="*/ 722 h 2023"/>
                <a:gd name="T6" fmla="*/ 654 w 1155"/>
                <a:gd name="T7" fmla="*/ 899 h 2023"/>
                <a:gd name="T8" fmla="*/ 654 w 1155"/>
                <a:gd name="T9" fmla="*/ 1004 h 2023"/>
                <a:gd name="T10" fmla="*/ 716 w 1155"/>
                <a:gd name="T11" fmla="*/ 1098 h 2023"/>
                <a:gd name="T12" fmla="*/ 722 w 1155"/>
                <a:gd name="T13" fmla="*/ 1207 h 2023"/>
                <a:gd name="T14" fmla="*/ 685 w 1155"/>
                <a:gd name="T15" fmla="*/ 1306 h 2023"/>
                <a:gd name="T16" fmla="*/ 763 w 1155"/>
                <a:gd name="T17" fmla="*/ 1411 h 2023"/>
                <a:gd name="T18" fmla="*/ 706 w 1155"/>
                <a:gd name="T19" fmla="*/ 1473 h 2023"/>
                <a:gd name="T20" fmla="*/ 722 w 1155"/>
                <a:gd name="T21" fmla="*/ 1567 h 2023"/>
                <a:gd name="T22" fmla="*/ 784 w 1155"/>
                <a:gd name="T23" fmla="*/ 1604 h 2023"/>
                <a:gd name="T24" fmla="*/ 789 w 1155"/>
                <a:gd name="T25" fmla="*/ 1697 h 2023"/>
                <a:gd name="T26" fmla="*/ 654 w 1155"/>
                <a:gd name="T27" fmla="*/ 1718 h 2023"/>
                <a:gd name="T28" fmla="*/ 586 w 1155"/>
                <a:gd name="T29" fmla="*/ 1781 h 2023"/>
                <a:gd name="T30" fmla="*/ 670 w 1155"/>
                <a:gd name="T31" fmla="*/ 1875 h 2023"/>
                <a:gd name="T32" fmla="*/ 658 w 1155"/>
                <a:gd name="T33" fmla="*/ 2023 h 2023"/>
                <a:gd name="T34" fmla="*/ 550 w 1155"/>
                <a:gd name="T35" fmla="*/ 1817 h 2023"/>
                <a:gd name="T36" fmla="*/ 471 w 1155"/>
                <a:gd name="T37" fmla="*/ 1880 h 2023"/>
                <a:gd name="T38" fmla="*/ 356 w 1155"/>
                <a:gd name="T39" fmla="*/ 1892 h 2023"/>
                <a:gd name="T40" fmla="*/ 284 w 1155"/>
                <a:gd name="T41" fmla="*/ 1792 h 2023"/>
                <a:gd name="T42" fmla="*/ 316 w 1155"/>
                <a:gd name="T43" fmla="*/ 1628 h 2023"/>
                <a:gd name="T44" fmla="*/ 232 w 1155"/>
                <a:gd name="T45" fmla="*/ 1468 h 2023"/>
                <a:gd name="T46" fmla="*/ 192 w 1155"/>
                <a:gd name="T47" fmla="*/ 1376 h 2023"/>
                <a:gd name="T48" fmla="*/ 140 w 1155"/>
                <a:gd name="T49" fmla="*/ 1440 h 2023"/>
                <a:gd name="T50" fmla="*/ 0 w 1155"/>
                <a:gd name="T51" fmla="*/ 1184 h 2023"/>
                <a:gd name="T52" fmla="*/ 32 w 1155"/>
                <a:gd name="T53" fmla="*/ 1160 h 2023"/>
                <a:gd name="T54" fmla="*/ 84 w 1155"/>
                <a:gd name="T55" fmla="*/ 1220 h 2023"/>
                <a:gd name="T56" fmla="*/ 140 w 1155"/>
                <a:gd name="T57" fmla="*/ 1216 h 2023"/>
                <a:gd name="T58" fmla="*/ 176 w 1155"/>
                <a:gd name="T59" fmla="*/ 1196 h 2023"/>
                <a:gd name="T60" fmla="*/ 264 w 1155"/>
                <a:gd name="T61" fmla="*/ 1160 h 2023"/>
                <a:gd name="T62" fmla="*/ 380 w 1155"/>
                <a:gd name="T63" fmla="*/ 1036 h 2023"/>
                <a:gd name="T64" fmla="*/ 280 w 1155"/>
                <a:gd name="T65" fmla="*/ 816 h 2023"/>
                <a:gd name="T66" fmla="*/ 372 w 1155"/>
                <a:gd name="T67" fmla="*/ 708 h 2023"/>
                <a:gd name="T68" fmla="*/ 440 w 1155"/>
                <a:gd name="T69" fmla="*/ 544 h 2023"/>
                <a:gd name="T70" fmla="*/ 392 w 1155"/>
                <a:gd name="T71" fmla="*/ 384 h 2023"/>
                <a:gd name="T72" fmla="*/ 452 w 1155"/>
                <a:gd name="T73" fmla="*/ 232 h 2023"/>
                <a:gd name="T74" fmla="*/ 560 w 1155"/>
                <a:gd name="T75" fmla="*/ 156 h 2023"/>
                <a:gd name="T76" fmla="*/ 608 w 1155"/>
                <a:gd name="T77" fmla="*/ 4 h 2023"/>
                <a:gd name="T78" fmla="*/ 700 w 1155"/>
                <a:gd name="T79" fmla="*/ 20 h 2023"/>
                <a:gd name="T80" fmla="*/ 792 w 1155"/>
                <a:gd name="T81" fmla="*/ 124 h 2023"/>
                <a:gd name="T82" fmla="*/ 987 w 1155"/>
                <a:gd name="T83" fmla="*/ 103 h 2023"/>
                <a:gd name="T84" fmla="*/ 1050 w 1155"/>
                <a:gd name="T85" fmla="*/ 164 h 2023"/>
                <a:gd name="T86" fmla="*/ 1087 w 1155"/>
                <a:gd name="T87" fmla="*/ 248 h 2023"/>
                <a:gd name="T88" fmla="*/ 1108 w 1155"/>
                <a:gd name="T89" fmla="*/ 367 h 2023"/>
                <a:gd name="T90" fmla="*/ 1082 w 1155"/>
                <a:gd name="T91" fmla="*/ 566 h 2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55" h="2023">
                  <a:moveTo>
                    <a:pt x="1155" y="675"/>
                  </a:moveTo>
                  <a:cubicBezTo>
                    <a:pt x="1155" y="675"/>
                    <a:pt x="1071" y="733"/>
                    <a:pt x="1066" y="733"/>
                  </a:cubicBezTo>
                  <a:cubicBezTo>
                    <a:pt x="1061" y="733"/>
                    <a:pt x="977" y="717"/>
                    <a:pt x="977" y="717"/>
                  </a:cubicBezTo>
                  <a:cubicBezTo>
                    <a:pt x="946" y="727"/>
                    <a:pt x="946" y="727"/>
                    <a:pt x="946" y="727"/>
                  </a:cubicBezTo>
                  <a:cubicBezTo>
                    <a:pt x="889" y="665"/>
                    <a:pt x="889" y="665"/>
                    <a:pt x="889" y="665"/>
                  </a:cubicBezTo>
                  <a:cubicBezTo>
                    <a:pt x="878" y="607"/>
                    <a:pt x="878" y="607"/>
                    <a:pt x="878" y="607"/>
                  </a:cubicBezTo>
                  <a:cubicBezTo>
                    <a:pt x="800" y="602"/>
                    <a:pt x="800" y="602"/>
                    <a:pt x="800" y="602"/>
                  </a:cubicBezTo>
                  <a:cubicBezTo>
                    <a:pt x="800" y="649"/>
                    <a:pt x="800" y="649"/>
                    <a:pt x="800" y="649"/>
                  </a:cubicBezTo>
                  <a:cubicBezTo>
                    <a:pt x="800" y="660"/>
                    <a:pt x="743" y="722"/>
                    <a:pt x="743" y="722"/>
                  </a:cubicBezTo>
                  <a:cubicBezTo>
                    <a:pt x="743" y="722"/>
                    <a:pt x="732" y="837"/>
                    <a:pt x="722" y="837"/>
                  </a:cubicBezTo>
                  <a:cubicBezTo>
                    <a:pt x="711" y="837"/>
                    <a:pt x="685" y="847"/>
                    <a:pt x="685" y="847"/>
                  </a:cubicBezTo>
                  <a:cubicBezTo>
                    <a:pt x="654" y="899"/>
                    <a:pt x="654" y="899"/>
                    <a:pt x="654" y="899"/>
                  </a:cubicBezTo>
                  <a:cubicBezTo>
                    <a:pt x="659" y="952"/>
                    <a:pt x="659" y="952"/>
                    <a:pt x="659" y="952"/>
                  </a:cubicBezTo>
                  <a:cubicBezTo>
                    <a:pt x="685" y="972"/>
                    <a:pt x="685" y="972"/>
                    <a:pt x="685" y="972"/>
                  </a:cubicBezTo>
                  <a:cubicBezTo>
                    <a:pt x="654" y="1004"/>
                    <a:pt x="654" y="1004"/>
                    <a:pt x="654" y="1004"/>
                  </a:cubicBezTo>
                  <a:cubicBezTo>
                    <a:pt x="680" y="1061"/>
                    <a:pt x="680" y="1061"/>
                    <a:pt x="680" y="1061"/>
                  </a:cubicBezTo>
                  <a:cubicBezTo>
                    <a:pt x="675" y="1098"/>
                    <a:pt x="675" y="1098"/>
                    <a:pt x="675" y="1098"/>
                  </a:cubicBezTo>
                  <a:cubicBezTo>
                    <a:pt x="716" y="1098"/>
                    <a:pt x="716" y="1098"/>
                    <a:pt x="716" y="1098"/>
                  </a:cubicBezTo>
                  <a:cubicBezTo>
                    <a:pt x="779" y="1134"/>
                    <a:pt x="779" y="1134"/>
                    <a:pt x="779" y="1134"/>
                  </a:cubicBezTo>
                  <a:cubicBezTo>
                    <a:pt x="779" y="1176"/>
                    <a:pt x="779" y="1176"/>
                    <a:pt x="779" y="1176"/>
                  </a:cubicBezTo>
                  <a:cubicBezTo>
                    <a:pt x="722" y="1207"/>
                    <a:pt x="722" y="1207"/>
                    <a:pt x="722" y="1207"/>
                  </a:cubicBezTo>
                  <a:cubicBezTo>
                    <a:pt x="690" y="1212"/>
                    <a:pt x="690" y="1212"/>
                    <a:pt x="690" y="1212"/>
                  </a:cubicBezTo>
                  <a:cubicBezTo>
                    <a:pt x="643" y="1291"/>
                    <a:pt x="643" y="1291"/>
                    <a:pt x="643" y="1291"/>
                  </a:cubicBezTo>
                  <a:cubicBezTo>
                    <a:pt x="685" y="1306"/>
                    <a:pt x="685" y="1306"/>
                    <a:pt x="685" y="1306"/>
                  </a:cubicBezTo>
                  <a:cubicBezTo>
                    <a:pt x="690" y="1332"/>
                    <a:pt x="690" y="1332"/>
                    <a:pt x="690" y="1332"/>
                  </a:cubicBezTo>
                  <a:cubicBezTo>
                    <a:pt x="753" y="1379"/>
                    <a:pt x="753" y="1379"/>
                    <a:pt x="753" y="1379"/>
                  </a:cubicBezTo>
                  <a:cubicBezTo>
                    <a:pt x="763" y="1411"/>
                    <a:pt x="763" y="1411"/>
                    <a:pt x="763" y="1411"/>
                  </a:cubicBezTo>
                  <a:cubicBezTo>
                    <a:pt x="737" y="1421"/>
                    <a:pt x="737" y="1421"/>
                    <a:pt x="737" y="1421"/>
                  </a:cubicBezTo>
                  <a:cubicBezTo>
                    <a:pt x="706" y="1421"/>
                    <a:pt x="706" y="1421"/>
                    <a:pt x="706" y="1421"/>
                  </a:cubicBezTo>
                  <a:cubicBezTo>
                    <a:pt x="706" y="1473"/>
                    <a:pt x="706" y="1473"/>
                    <a:pt x="706" y="1473"/>
                  </a:cubicBezTo>
                  <a:cubicBezTo>
                    <a:pt x="732" y="1504"/>
                    <a:pt x="732" y="1504"/>
                    <a:pt x="732" y="1504"/>
                  </a:cubicBezTo>
                  <a:cubicBezTo>
                    <a:pt x="716" y="1531"/>
                    <a:pt x="716" y="1531"/>
                    <a:pt x="716" y="1531"/>
                  </a:cubicBezTo>
                  <a:cubicBezTo>
                    <a:pt x="722" y="1567"/>
                    <a:pt x="722" y="1567"/>
                    <a:pt x="722" y="1567"/>
                  </a:cubicBezTo>
                  <a:cubicBezTo>
                    <a:pt x="748" y="1583"/>
                    <a:pt x="748" y="1583"/>
                    <a:pt x="748" y="1583"/>
                  </a:cubicBezTo>
                  <a:cubicBezTo>
                    <a:pt x="758" y="1609"/>
                    <a:pt x="758" y="1609"/>
                    <a:pt x="758" y="1609"/>
                  </a:cubicBezTo>
                  <a:cubicBezTo>
                    <a:pt x="784" y="1604"/>
                    <a:pt x="784" y="1604"/>
                    <a:pt x="784" y="1604"/>
                  </a:cubicBezTo>
                  <a:cubicBezTo>
                    <a:pt x="836" y="1614"/>
                    <a:pt x="836" y="1614"/>
                    <a:pt x="836" y="1614"/>
                  </a:cubicBezTo>
                  <a:cubicBezTo>
                    <a:pt x="800" y="1666"/>
                    <a:pt x="800" y="1666"/>
                    <a:pt x="800" y="1666"/>
                  </a:cubicBezTo>
                  <a:cubicBezTo>
                    <a:pt x="789" y="1697"/>
                    <a:pt x="789" y="1697"/>
                    <a:pt x="789" y="1697"/>
                  </a:cubicBezTo>
                  <a:cubicBezTo>
                    <a:pt x="743" y="1703"/>
                    <a:pt x="743" y="1703"/>
                    <a:pt x="743" y="1703"/>
                  </a:cubicBezTo>
                  <a:cubicBezTo>
                    <a:pt x="706" y="1744"/>
                    <a:pt x="706" y="1744"/>
                    <a:pt x="706" y="1744"/>
                  </a:cubicBezTo>
                  <a:cubicBezTo>
                    <a:pt x="654" y="1718"/>
                    <a:pt x="654" y="1718"/>
                    <a:pt x="654" y="1718"/>
                  </a:cubicBezTo>
                  <a:cubicBezTo>
                    <a:pt x="654" y="1718"/>
                    <a:pt x="623" y="1732"/>
                    <a:pt x="607" y="1742"/>
                  </a:cubicBezTo>
                  <a:cubicBezTo>
                    <a:pt x="601" y="1745"/>
                    <a:pt x="597" y="1748"/>
                    <a:pt x="597" y="1750"/>
                  </a:cubicBezTo>
                  <a:cubicBezTo>
                    <a:pt x="597" y="1755"/>
                    <a:pt x="586" y="1781"/>
                    <a:pt x="586" y="1781"/>
                  </a:cubicBezTo>
                  <a:cubicBezTo>
                    <a:pt x="638" y="1823"/>
                    <a:pt x="638" y="1823"/>
                    <a:pt x="638" y="1823"/>
                  </a:cubicBezTo>
                  <a:cubicBezTo>
                    <a:pt x="649" y="1854"/>
                    <a:pt x="649" y="1854"/>
                    <a:pt x="649" y="1854"/>
                  </a:cubicBezTo>
                  <a:cubicBezTo>
                    <a:pt x="670" y="1875"/>
                    <a:pt x="670" y="1875"/>
                    <a:pt x="670" y="1875"/>
                  </a:cubicBezTo>
                  <a:cubicBezTo>
                    <a:pt x="706" y="1896"/>
                    <a:pt x="706" y="1896"/>
                    <a:pt x="706" y="1896"/>
                  </a:cubicBezTo>
                  <a:cubicBezTo>
                    <a:pt x="711" y="1979"/>
                    <a:pt x="711" y="1979"/>
                    <a:pt x="711" y="1979"/>
                  </a:cubicBezTo>
                  <a:cubicBezTo>
                    <a:pt x="658" y="2023"/>
                    <a:pt x="658" y="2023"/>
                    <a:pt x="658" y="2023"/>
                  </a:cubicBezTo>
                  <a:cubicBezTo>
                    <a:pt x="637" y="2007"/>
                    <a:pt x="607" y="1983"/>
                    <a:pt x="607" y="1979"/>
                  </a:cubicBezTo>
                  <a:cubicBezTo>
                    <a:pt x="607" y="1974"/>
                    <a:pt x="586" y="1890"/>
                    <a:pt x="586" y="1890"/>
                  </a:cubicBezTo>
                  <a:cubicBezTo>
                    <a:pt x="550" y="1817"/>
                    <a:pt x="550" y="1817"/>
                    <a:pt x="550" y="1817"/>
                  </a:cubicBezTo>
                  <a:cubicBezTo>
                    <a:pt x="497" y="1817"/>
                    <a:pt x="497" y="1817"/>
                    <a:pt x="497" y="1817"/>
                  </a:cubicBezTo>
                  <a:cubicBezTo>
                    <a:pt x="497" y="1854"/>
                    <a:pt x="497" y="1854"/>
                    <a:pt x="497" y="1854"/>
                  </a:cubicBezTo>
                  <a:cubicBezTo>
                    <a:pt x="471" y="1880"/>
                    <a:pt x="471" y="1880"/>
                    <a:pt x="471" y="1880"/>
                  </a:cubicBezTo>
                  <a:cubicBezTo>
                    <a:pt x="414" y="1890"/>
                    <a:pt x="414" y="1890"/>
                    <a:pt x="414" y="1890"/>
                  </a:cubicBezTo>
                  <a:cubicBezTo>
                    <a:pt x="377" y="1880"/>
                    <a:pt x="377" y="1880"/>
                    <a:pt x="377" y="1880"/>
                  </a:cubicBezTo>
                  <a:cubicBezTo>
                    <a:pt x="356" y="1892"/>
                    <a:pt x="356" y="1892"/>
                    <a:pt x="356" y="1892"/>
                  </a:cubicBezTo>
                  <a:cubicBezTo>
                    <a:pt x="328" y="1852"/>
                    <a:pt x="328" y="1852"/>
                    <a:pt x="328" y="1852"/>
                  </a:cubicBezTo>
                  <a:cubicBezTo>
                    <a:pt x="304" y="1852"/>
                    <a:pt x="304" y="1852"/>
                    <a:pt x="304" y="1852"/>
                  </a:cubicBezTo>
                  <a:cubicBezTo>
                    <a:pt x="284" y="1792"/>
                    <a:pt x="284" y="1792"/>
                    <a:pt x="284" y="1792"/>
                  </a:cubicBezTo>
                  <a:cubicBezTo>
                    <a:pt x="284" y="1792"/>
                    <a:pt x="300" y="1756"/>
                    <a:pt x="340" y="1724"/>
                  </a:cubicBezTo>
                  <a:cubicBezTo>
                    <a:pt x="344" y="1704"/>
                    <a:pt x="344" y="1684"/>
                    <a:pt x="344" y="1684"/>
                  </a:cubicBezTo>
                  <a:cubicBezTo>
                    <a:pt x="316" y="1628"/>
                    <a:pt x="316" y="1628"/>
                    <a:pt x="316" y="1628"/>
                  </a:cubicBezTo>
                  <a:cubicBezTo>
                    <a:pt x="296" y="1628"/>
                    <a:pt x="296" y="1628"/>
                    <a:pt x="296" y="1628"/>
                  </a:cubicBezTo>
                  <a:cubicBezTo>
                    <a:pt x="296" y="1540"/>
                    <a:pt x="296" y="1540"/>
                    <a:pt x="296" y="1540"/>
                  </a:cubicBezTo>
                  <a:cubicBezTo>
                    <a:pt x="232" y="1468"/>
                    <a:pt x="232" y="1468"/>
                    <a:pt x="232" y="1468"/>
                  </a:cubicBezTo>
                  <a:cubicBezTo>
                    <a:pt x="260" y="1420"/>
                    <a:pt x="260" y="1420"/>
                    <a:pt x="260" y="1420"/>
                  </a:cubicBezTo>
                  <a:cubicBezTo>
                    <a:pt x="244" y="1396"/>
                    <a:pt x="244" y="1396"/>
                    <a:pt x="244" y="1396"/>
                  </a:cubicBezTo>
                  <a:cubicBezTo>
                    <a:pt x="192" y="1376"/>
                    <a:pt x="192" y="1376"/>
                    <a:pt x="192" y="1376"/>
                  </a:cubicBezTo>
                  <a:cubicBezTo>
                    <a:pt x="180" y="1388"/>
                    <a:pt x="180" y="1388"/>
                    <a:pt x="180" y="1388"/>
                  </a:cubicBezTo>
                  <a:cubicBezTo>
                    <a:pt x="172" y="1416"/>
                    <a:pt x="172" y="1416"/>
                    <a:pt x="172" y="1416"/>
                  </a:cubicBezTo>
                  <a:cubicBezTo>
                    <a:pt x="140" y="1440"/>
                    <a:pt x="140" y="1440"/>
                    <a:pt x="140" y="1440"/>
                  </a:cubicBezTo>
                  <a:cubicBezTo>
                    <a:pt x="92" y="1384"/>
                    <a:pt x="92" y="1384"/>
                    <a:pt x="92" y="1384"/>
                  </a:cubicBezTo>
                  <a:cubicBezTo>
                    <a:pt x="92" y="1316"/>
                    <a:pt x="92" y="1316"/>
                    <a:pt x="92" y="1316"/>
                  </a:cubicBezTo>
                  <a:cubicBezTo>
                    <a:pt x="0" y="1184"/>
                    <a:pt x="0" y="1184"/>
                    <a:pt x="0" y="1184"/>
                  </a:cubicBezTo>
                  <a:cubicBezTo>
                    <a:pt x="8" y="1124"/>
                    <a:pt x="8" y="1124"/>
                    <a:pt x="8" y="1124"/>
                  </a:cubicBezTo>
                  <a:cubicBezTo>
                    <a:pt x="20" y="1124"/>
                    <a:pt x="20" y="1124"/>
                    <a:pt x="20" y="1124"/>
                  </a:cubicBezTo>
                  <a:cubicBezTo>
                    <a:pt x="20" y="1124"/>
                    <a:pt x="28" y="1156"/>
                    <a:pt x="32" y="1160"/>
                  </a:cubicBezTo>
                  <a:cubicBezTo>
                    <a:pt x="35" y="1163"/>
                    <a:pt x="48" y="1164"/>
                    <a:pt x="53" y="1164"/>
                  </a:cubicBezTo>
                  <a:cubicBezTo>
                    <a:pt x="55" y="1164"/>
                    <a:pt x="56" y="1165"/>
                    <a:pt x="57" y="1166"/>
                  </a:cubicBezTo>
                  <a:cubicBezTo>
                    <a:pt x="84" y="1220"/>
                    <a:pt x="84" y="1220"/>
                    <a:pt x="84" y="1220"/>
                  </a:cubicBezTo>
                  <a:cubicBezTo>
                    <a:pt x="88" y="1228"/>
                    <a:pt x="108" y="1224"/>
                    <a:pt x="108" y="1224"/>
                  </a:cubicBezTo>
                  <a:cubicBezTo>
                    <a:pt x="116" y="1212"/>
                    <a:pt x="116" y="1212"/>
                    <a:pt x="116" y="1212"/>
                  </a:cubicBezTo>
                  <a:cubicBezTo>
                    <a:pt x="140" y="1216"/>
                    <a:pt x="140" y="1216"/>
                    <a:pt x="140" y="1216"/>
                  </a:cubicBezTo>
                  <a:cubicBezTo>
                    <a:pt x="144" y="1232"/>
                    <a:pt x="144" y="1232"/>
                    <a:pt x="144" y="1232"/>
                  </a:cubicBezTo>
                  <a:cubicBezTo>
                    <a:pt x="176" y="1220"/>
                    <a:pt x="176" y="1220"/>
                    <a:pt x="176" y="1220"/>
                  </a:cubicBezTo>
                  <a:cubicBezTo>
                    <a:pt x="176" y="1196"/>
                    <a:pt x="176" y="1196"/>
                    <a:pt x="176" y="1196"/>
                  </a:cubicBezTo>
                  <a:cubicBezTo>
                    <a:pt x="248" y="1184"/>
                    <a:pt x="248" y="1184"/>
                    <a:pt x="248" y="1184"/>
                  </a:cubicBezTo>
                  <a:cubicBezTo>
                    <a:pt x="248" y="1164"/>
                    <a:pt x="248" y="1164"/>
                    <a:pt x="248" y="1164"/>
                  </a:cubicBezTo>
                  <a:cubicBezTo>
                    <a:pt x="264" y="1160"/>
                    <a:pt x="264" y="1160"/>
                    <a:pt x="264" y="1160"/>
                  </a:cubicBezTo>
                  <a:cubicBezTo>
                    <a:pt x="272" y="1148"/>
                    <a:pt x="272" y="1148"/>
                    <a:pt x="272" y="1148"/>
                  </a:cubicBezTo>
                  <a:cubicBezTo>
                    <a:pt x="380" y="1152"/>
                    <a:pt x="380" y="1152"/>
                    <a:pt x="380" y="1152"/>
                  </a:cubicBezTo>
                  <a:cubicBezTo>
                    <a:pt x="380" y="1036"/>
                    <a:pt x="380" y="1036"/>
                    <a:pt x="380" y="1036"/>
                  </a:cubicBezTo>
                  <a:cubicBezTo>
                    <a:pt x="360" y="1016"/>
                    <a:pt x="360" y="1016"/>
                    <a:pt x="360" y="1016"/>
                  </a:cubicBezTo>
                  <a:cubicBezTo>
                    <a:pt x="352" y="868"/>
                    <a:pt x="352" y="868"/>
                    <a:pt x="352" y="868"/>
                  </a:cubicBezTo>
                  <a:cubicBezTo>
                    <a:pt x="280" y="816"/>
                    <a:pt x="280" y="816"/>
                    <a:pt x="280" y="816"/>
                  </a:cubicBezTo>
                  <a:cubicBezTo>
                    <a:pt x="344" y="780"/>
                    <a:pt x="344" y="780"/>
                    <a:pt x="344" y="780"/>
                  </a:cubicBezTo>
                  <a:cubicBezTo>
                    <a:pt x="348" y="720"/>
                    <a:pt x="348" y="720"/>
                    <a:pt x="348" y="720"/>
                  </a:cubicBezTo>
                  <a:cubicBezTo>
                    <a:pt x="348" y="720"/>
                    <a:pt x="368" y="708"/>
                    <a:pt x="372" y="708"/>
                  </a:cubicBezTo>
                  <a:cubicBezTo>
                    <a:pt x="376" y="708"/>
                    <a:pt x="376" y="680"/>
                    <a:pt x="380" y="684"/>
                  </a:cubicBezTo>
                  <a:cubicBezTo>
                    <a:pt x="384" y="688"/>
                    <a:pt x="436" y="664"/>
                    <a:pt x="436" y="664"/>
                  </a:cubicBezTo>
                  <a:cubicBezTo>
                    <a:pt x="440" y="544"/>
                    <a:pt x="440" y="544"/>
                    <a:pt x="440" y="544"/>
                  </a:cubicBezTo>
                  <a:cubicBezTo>
                    <a:pt x="384" y="496"/>
                    <a:pt x="384" y="496"/>
                    <a:pt x="384" y="496"/>
                  </a:cubicBezTo>
                  <a:cubicBezTo>
                    <a:pt x="412" y="424"/>
                    <a:pt x="412" y="424"/>
                    <a:pt x="412" y="424"/>
                  </a:cubicBezTo>
                  <a:cubicBezTo>
                    <a:pt x="392" y="384"/>
                    <a:pt x="392" y="384"/>
                    <a:pt x="392" y="384"/>
                  </a:cubicBezTo>
                  <a:cubicBezTo>
                    <a:pt x="480" y="292"/>
                    <a:pt x="480" y="292"/>
                    <a:pt x="480" y="292"/>
                  </a:cubicBezTo>
                  <a:cubicBezTo>
                    <a:pt x="452" y="260"/>
                    <a:pt x="452" y="260"/>
                    <a:pt x="452" y="260"/>
                  </a:cubicBezTo>
                  <a:cubicBezTo>
                    <a:pt x="452" y="232"/>
                    <a:pt x="452" y="232"/>
                    <a:pt x="452" y="232"/>
                  </a:cubicBezTo>
                  <a:cubicBezTo>
                    <a:pt x="476" y="208"/>
                    <a:pt x="476" y="208"/>
                    <a:pt x="476" y="208"/>
                  </a:cubicBezTo>
                  <a:cubicBezTo>
                    <a:pt x="476" y="208"/>
                    <a:pt x="548" y="204"/>
                    <a:pt x="552" y="204"/>
                  </a:cubicBezTo>
                  <a:cubicBezTo>
                    <a:pt x="556" y="204"/>
                    <a:pt x="556" y="156"/>
                    <a:pt x="560" y="156"/>
                  </a:cubicBezTo>
                  <a:cubicBezTo>
                    <a:pt x="564" y="156"/>
                    <a:pt x="616" y="148"/>
                    <a:pt x="616" y="148"/>
                  </a:cubicBezTo>
                  <a:cubicBezTo>
                    <a:pt x="616" y="148"/>
                    <a:pt x="600" y="92"/>
                    <a:pt x="600" y="88"/>
                  </a:cubicBezTo>
                  <a:cubicBezTo>
                    <a:pt x="600" y="84"/>
                    <a:pt x="608" y="4"/>
                    <a:pt x="608" y="4"/>
                  </a:cubicBezTo>
                  <a:cubicBezTo>
                    <a:pt x="656" y="0"/>
                    <a:pt x="656" y="0"/>
                    <a:pt x="656" y="0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676" y="40"/>
                    <a:pt x="696" y="20"/>
                    <a:pt x="700" y="20"/>
                  </a:cubicBezTo>
                  <a:cubicBezTo>
                    <a:pt x="704" y="20"/>
                    <a:pt x="756" y="72"/>
                    <a:pt x="760" y="72"/>
                  </a:cubicBezTo>
                  <a:cubicBezTo>
                    <a:pt x="764" y="72"/>
                    <a:pt x="784" y="76"/>
                    <a:pt x="784" y="76"/>
                  </a:cubicBezTo>
                  <a:cubicBezTo>
                    <a:pt x="784" y="76"/>
                    <a:pt x="788" y="124"/>
                    <a:pt x="792" y="124"/>
                  </a:cubicBezTo>
                  <a:cubicBezTo>
                    <a:pt x="816" y="124"/>
                    <a:pt x="816" y="124"/>
                    <a:pt x="816" y="124"/>
                  </a:cubicBezTo>
                  <a:cubicBezTo>
                    <a:pt x="860" y="100"/>
                    <a:pt x="860" y="100"/>
                    <a:pt x="860" y="100"/>
                  </a:cubicBezTo>
                  <a:cubicBezTo>
                    <a:pt x="987" y="103"/>
                    <a:pt x="987" y="103"/>
                    <a:pt x="987" y="103"/>
                  </a:cubicBezTo>
                  <a:cubicBezTo>
                    <a:pt x="993" y="133"/>
                    <a:pt x="993" y="133"/>
                    <a:pt x="993" y="133"/>
                  </a:cubicBezTo>
                  <a:cubicBezTo>
                    <a:pt x="1019" y="159"/>
                    <a:pt x="1019" y="159"/>
                    <a:pt x="1019" y="159"/>
                  </a:cubicBezTo>
                  <a:cubicBezTo>
                    <a:pt x="1050" y="164"/>
                    <a:pt x="1050" y="164"/>
                    <a:pt x="1050" y="164"/>
                  </a:cubicBezTo>
                  <a:cubicBezTo>
                    <a:pt x="1061" y="190"/>
                    <a:pt x="1061" y="190"/>
                    <a:pt x="1061" y="190"/>
                  </a:cubicBezTo>
                  <a:cubicBezTo>
                    <a:pt x="1055" y="216"/>
                    <a:pt x="1055" y="216"/>
                    <a:pt x="1055" y="216"/>
                  </a:cubicBezTo>
                  <a:cubicBezTo>
                    <a:pt x="1087" y="248"/>
                    <a:pt x="1087" y="248"/>
                    <a:pt x="1087" y="248"/>
                  </a:cubicBezTo>
                  <a:cubicBezTo>
                    <a:pt x="1082" y="274"/>
                    <a:pt x="1082" y="274"/>
                    <a:pt x="1082" y="274"/>
                  </a:cubicBezTo>
                  <a:cubicBezTo>
                    <a:pt x="1108" y="289"/>
                    <a:pt x="1108" y="289"/>
                    <a:pt x="1108" y="289"/>
                  </a:cubicBezTo>
                  <a:cubicBezTo>
                    <a:pt x="1108" y="367"/>
                    <a:pt x="1108" y="367"/>
                    <a:pt x="1108" y="367"/>
                  </a:cubicBezTo>
                  <a:cubicBezTo>
                    <a:pt x="1108" y="373"/>
                    <a:pt x="1092" y="394"/>
                    <a:pt x="1092" y="394"/>
                  </a:cubicBezTo>
                  <a:cubicBezTo>
                    <a:pt x="1118" y="487"/>
                    <a:pt x="1118" y="487"/>
                    <a:pt x="1118" y="487"/>
                  </a:cubicBezTo>
                  <a:cubicBezTo>
                    <a:pt x="1118" y="487"/>
                    <a:pt x="1076" y="560"/>
                    <a:pt x="1082" y="566"/>
                  </a:cubicBezTo>
                  <a:cubicBezTo>
                    <a:pt x="1087" y="571"/>
                    <a:pt x="1134" y="602"/>
                    <a:pt x="1134" y="602"/>
                  </a:cubicBezTo>
                  <a:lnTo>
                    <a:pt x="1155" y="67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3" name="แพร่">
              <a:extLst>
                <a:ext uri="{FF2B5EF4-FFF2-40B4-BE49-F238E27FC236}">
                  <a16:creationId xmlns:a16="http://schemas.microsoft.com/office/drawing/2014/main" id="{63C917C7-9B8F-4F07-A83E-089775E83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504" y="1618856"/>
              <a:ext cx="427952" cy="424294"/>
            </a:xfrm>
            <a:custGeom>
              <a:avLst/>
              <a:gdLst>
                <a:gd name="T0" fmla="*/ 949 w 1043"/>
                <a:gd name="T1" fmla="*/ 564 h 1043"/>
                <a:gd name="T2" fmla="*/ 912 w 1043"/>
                <a:gd name="T3" fmla="*/ 652 h 1043"/>
                <a:gd name="T4" fmla="*/ 865 w 1043"/>
                <a:gd name="T5" fmla="*/ 783 h 1043"/>
                <a:gd name="T6" fmla="*/ 850 w 1043"/>
                <a:gd name="T7" fmla="*/ 866 h 1043"/>
                <a:gd name="T8" fmla="*/ 772 w 1043"/>
                <a:gd name="T9" fmla="*/ 814 h 1043"/>
                <a:gd name="T10" fmla="*/ 620 w 1043"/>
                <a:gd name="T11" fmla="*/ 918 h 1043"/>
                <a:gd name="T12" fmla="*/ 614 w 1043"/>
                <a:gd name="T13" fmla="*/ 917 h 1043"/>
                <a:gd name="T14" fmla="*/ 609 w 1043"/>
                <a:gd name="T15" fmla="*/ 915 h 1043"/>
                <a:gd name="T16" fmla="*/ 604 w 1043"/>
                <a:gd name="T17" fmla="*/ 914 h 1043"/>
                <a:gd name="T18" fmla="*/ 595 w 1043"/>
                <a:gd name="T19" fmla="*/ 910 h 1043"/>
                <a:gd name="T20" fmla="*/ 593 w 1043"/>
                <a:gd name="T21" fmla="*/ 909 h 1043"/>
                <a:gd name="T22" fmla="*/ 591 w 1043"/>
                <a:gd name="T23" fmla="*/ 909 h 1043"/>
                <a:gd name="T24" fmla="*/ 589 w 1043"/>
                <a:gd name="T25" fmla="*/ 908 h 1043"/>
                <a:gd name="T26" fmla="*/ 553 w 1043"/>
                <a:gd name="T27" fmla="*/ 913 h 1043"/>
                <a:gd name="T28" fmla="*/ 532 w 1043"/>
                <a:gd name="T29" fmla="*/ 960 h 1043"/>
                <a:gd name="T30" fmla="*/ 493 w 1043"/>
                <a:gd name="T31" fmla="*/ 966 h 1043"/>
                <a:gd name="T32" fmla="*/ 391 w 1043"/>
                <a:gd name="T33" fmla="*/ 944 h 1043"/>
                <a:gd name="T34" fmla="*/ 271 w 1043"/>
                <a:gd name="T35" fmla="*/ 955 h 1043"/>
                <a:gd name="T36" fmla="*/ 151 w 1043"/>
                <a:gd name="T37" fmla="*/ 950 h 1043"/>
                <a:gd name="T38" fmla="*/ 88 w 1043"/>
                <a:gd name="T39" fmla="*/ 1021 h 1043"/>
                <a:gd name="T40" fmla="*/ 15 w 1043"/>
                <a:gd name="T41" fmla="*/ 1043 h 1043"/>
                <a:gd name="T42" fmla="*/ 0 w 1043"/>
                <a:gd name="T43" fmla="*/ 965 h 1043"/>
                <a:gd name="T44" fmla="*/ 104 w 1043"/>
                <a:gd name="T45" fmla="*/ 845 h 1043"/>
                <a:gd name="T46" fmla="*/ 193 w 1043"/>
                <a:gd name="T47" fmla="*/ 736 h 1043"/>
                <a:gd name="T48" fmla="*/ 292 w 1043"/>
                <a:gd name="T49" fmla="*/ 720 h 1043"/>
                <a:gd name="T50" fmla="*/ 386 w 1043"/>
                <a:gd name="T51" fmla="*/ 569 h 1043"/>
                <a:gd name="T52" fmla="*/ 479 w 1043"/>
                <a:gd name="T53" fmla="*/ 501 h 1043"/>
                <a:gd name="T54" fmla="*/ 573 w 1043"/>
                <a:gd name="T55" fmla="*/ 386 h 1043"/>
                <a:gd name="T56" fmla="*/ 594 w 1043"/>
                <a:gd name="T57" fmla="*/ 324 h 1043"/>
                <a:gd name="T58" fmla="*/ 662 w 1043"/>
                <a:gd name="T59" fmla="*/ 235 h 1043"/>
                <a:gd name="T60" fmla="*/ 646 w 1043"/>
                <a:gd name="T61" fmla="*/ 172 h 1043"/>
                <a:gd name="T62" fmla="*/ 646 w 1043"/>
                <a:gd name="T63" fmla="*/ 84 h 1043"/>
                <a:gd name="T64" fmla="*/ 664 w 1043"/>
                <a:gd name="T65" fmla="*/ 15 h 1043"/>
                <a:gd name="T66" fmla="*/ 709 w 1043"/>
                <a:gd name="T67" fmla="*/ 0 h 1043"/>
                <a:gd name="T68" fmla="*/ 730 w 1043"/>
                <a:gd name="T69" fmla="*/ 21 h 1043"/>
                <a:gd name="T70" fmla="*/ 813 w 1043"/>
                <a:gd name="T71" fmla="*/ 11 h 1043"/>
                <a:gd name="T72" fmla="*/ 857 w 1043"/>
                <a:gd name="T73" fmla="*/ 18 h 1043"/>
                <a:gd name="T74" fmla="*/ 865 w 1043"/>
                <a:gd name="T75" fmla="*/ 136 h 1043"/>
                <a:gd name="T76" fmla="*/ 881 w 1043"/>
                <a:gd name="T77" fmla="*/ 225 h 1043"/>
                <a:gd name="T78" fmla="*/ 912 w 1043"/>
                <a:gd name="T79" fmla="*/ 324 h 1043"/>
                <a:gd name="T80" fmla="*/ 1006 w 1043"/>
                <a:gd name="T81" fmla="*/ 324 h 1043"/>
                <a:gd name="T82" fmla="*/ 1043 w 1043"/>
                <a:gd name="T83" fmla="*/ 381 h 1043"/>
                <a:gd name="T84" fmla="*/ 991 w 1043"/>
                <a:gd name="T85" fmla="*/ 501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3" h="1043">
                  <a:moveTo>
                    <a:pt x="991" y="501"/>
                  </a:moveTo>
                  <a:cubicBezTo>
                    <a:pt x="949" y="564"/>
                    <a:pt x="949" y="564"/>
                    <a:pt x="949" y="564"/>
                  </a:cubicBezTo>
                  <a:cubicBezTo>
                    <a:pt x="959" y="616"/>
                    <a:pt x="959" y="616"/>
                    <a:pt x="959" y="616"/>
                  </a:cubicBezTo>
                  <a:cubicBezTo>
                    <a:pt x="912" y="652"/>
                    <a:pt x="912" y="652"/>
                    <a:pt x="912" y="652"/>
                  </a:cubicBezTo>
                  <a:cubicBezTo>
                    <a:pt x="918" y="754"/>
                    <a:pt x="918" y="754"/>
                    <a:pt x="918" y="754"/>
                  </a:cubicBezTo>
                  <a:cubicBezTo>
                    <a:pt x="865" y="783"/>
                    <a:pt x="865" y="783"/>
                    <a:pt x="865" y="783"/>
                  </a:cubicBezTo>
                  <a:cubicBezTo>
                    <a:pt x="881" y="840"/>
                    <a:pt x="881" y="840"/>
                    <a:pt x="881" y="840"/>
                  </a:cubicBezTo>
                  <a:cubicBezTo>
                    <a:pt x="850" y="866"/>
                    <a:pt x="850" y="866"/>
                    <a:pt x="850" y="866"/>
                  </a:cubicBezTo>
                  <a:cubicBezTo>
                    <a:pt x="808" y="804"/>
                    <a:pt x="808" y="804"/>
                    <a:pt x="808" y="804"/>
                  </a:cubicBezTo>
                  <a:cubicBezTo>
                    <a:pt x="772" y="814"/>
                    <a:pt x="772" y="814"/>
                    <a:pt x="772" y="814"/>
                  </a:cubicBezTo>
                  <a:cubicBezTo>
                    <a:pt x="678" y="897"/>
                    <a:pt x="678" y="897"/>
                    <a:pt x="678" y="897"/>
                  </a:cubicBezTo>
                  <a:cubicBezTo>
                    <a:pt x="678" y="897"/>
                    <a:pt x="626" y="918"/>
                    <a:pt x="620" y="918"/>
                  </a:cubicBezTo>
                  <a:cubicBezTo>
                    <a:pt x="619" y="918"/>
                    <a:pt x="618" y="918"/>
                    <a:pt x="616" y="917"/>
                  </a:cubicBezTo>
                  <a:cubicBezTo>
                    <a:pt x="614" y="917"/>
                    <a:pt x="614" y="917"/>
                    <a:pt x="614" y="917"/>
                  </a:cubicBezTo>
                  <a:cubicBezTo>
                    <a:pt x="613" y="917"/>
                    <a:pt x="612" y="916"/>
                    <a:pt x="611" y="916"/>
                  </a:cubicBezTo>
                  <a:cubicBezTo>
                    <a:pt x="611" y="916"/>
                    <a:pt x="610" y="916"/>
                    <a:pt x="609" y="915"/>
                  </a:cubicBezTo>
                  <a:cubicBezTo>
                    <a:pt x="609" y="915"/>
                    <a:pt x="608" y="915"/>
                    <a:pt x="607" y="914"/>
                  </a:cubicBezTo>
                  <a:cubicBezTo>
                    <a:pt x="606" y="914"/>
                    <a:pt x="605" y="914"/>
                    <a:pt x="604" y="914"/>
                  </a:cubicBezTo>
                  <a:cubicBezTo>
                    <a:pt x="604" y="913"/>
                    <a:pt x="603" y="913"/>
                    <a:pt x="603" y="913"/>
                  </a:cubicBezTo>
                  <a:cubicBezTo>
                    <a:pt x="600" y="912"/>
                    <a:pt x="597" y="911"/>
                    <a:pt x="595" y="910"/>
                  </a:cubicBezTo>
                  <a:cubicBezTo>
                    <a:pt x="595" y="910"/>
                    <a:pt x="594" y="910"/>
                    <a:pt x="594" y="910"/>
                  </a:cubicBezTo>
                  <a:cubicBezTo>
                    <a:pt x="594" y="910"/>
                    <a:pt x="593" y="909"/>
                    <a:pt x="593" y="909"/>
                  </a:cubicBezTo>
                  <a:cubicBezTo>
                    <a:pt x="592" y="909"/>
                    <a:pt x="592" y="909"/>
                    <a:pt x="592" y="909"/>
                  </a:cubicBezTo>
                  <a:cubicBezTo>
                    <a:pt x="591" y="909"/>
                    <a:pt x="591" y="909"/>
                    <a:pt x="591" y="909"/>
                  </a:cubicBezTo>
                  <a:cubicBezTo>
                    <a:pt x="590" y="908"/>
                    <a:pt x="590" y="908"/>
                    <a:pt x="589" y="908"/>
                  </a:cubicBezTo>
                  <a:cubicBezTo>
                    <a:pt x="589" y="908"/>
                    <a:pt x="589" y="908"/>
                    <a:pt x="589" y="908"/>
                  </a:cubicBezTo>
                  <a:cubicBezTo>
                    <a:pt x="589" y="908"/>
                    <a:pt x="589" y="908"/>
                    <a:pt x="589" y="908"/>
                  </a:cubicBezTo>
                  <a:cubicBezTo>
                    <a:pt x="553" y="913"/>
                    <a:pt x="553" y="913"/>
                    <a:pt x="553" y="913"/>
                  </a:cubicBezTo>
                  <a:cubicBezTo>
                    <a:pt x="553" y="944"/>
                    <a:pt x="553" y="944"/>
                    <a:pt x="553" y="944"/>
                  </a:cubicBezTo>
                  <a:cubicBezTo>
                    <a:pt x="532" y="960"/>
                    <a:pt x="532" y="960"/>
                    <a:pt x="532" y="960"/>
                  </a:cubicBezTo>
                  <a:cubicBezTo>
                    <a:pt x="495" y="960"/>
                    <a:pt x="495" y="960"/>
                    <a:pt x="495" y="960"/>
                  </a:cubicBezTo>
                  <a:cubicBezTo>
                    <a:pt x="493" y="966"/>
                    <a:pt x="493" y="966"/>
                    <a:pt x="493" y="966"/>
                  </a:cubicBezTo>
                  <a:cubicBezTo>
                    <a:pt x="469" y="950"/>
                    <a:pt x="469" y="950"/>
                    <a:pt x="469" y="950"/>
                  </a:cubicBezTo>
                  <a:cubicBezTo>
                    <a:pt x="391" y="944"/>
                    <a:pt x="391" y="944"/>
                    <a:pt x="391" y="944"/>
                  </a:cubicBezTo>
                  <a:cubicBezTo>
                    <a:pt x="307" y="1023"/>
                    <a:pt x="307" y="1023"/>
                    <a:pt x="307" y="1023"/>
                  </a:cubicBezTo>
                  <a:cubicBezTo>
                    <a:pt x="271" y="955"/>
                    <a:pt x="271" y="955"/>
                    <a:pt x="271" y="955"/>
                  </a:cubicBezTo>
                  <a:cubicBezTo>
                    <a:pt x="208" y="934"/>
                    <a:pt x="208" y="934"/>
                    <a:pt x="208" y="934"/>
                  </a:cubicBezTo>
                  <a:cubicBezTo>
                    <a:pt x="151" y="950"/>
                    <a:pt x="151" y="950"/>
                    <a:pt x="151" y="950"/>
                  </a:cubicBezTo>
                  <a:cubicBezTo>
                    <a:pt x="88" y="1021"/>
                    <a:pt x="88" y="1021"/>
                    <a:pt x="88" y="1021"/>
                  </a:cubicBezTo>
                  <a:cubicBezTo>
                    <a:pt x="88" y="1021"/>
                    <a:pt x="88" y="1021"/>
                    <a:pt x="88" y="1021"/>
                  </a:cubicBezTo>
                  <a:cubicBezTo>
                    <a:pt x="73" y="1038"/>
                    <a:pt x="73" y="1038"/>
                    <a:pt x="73" y="1038"/>
                  </a:cubicBezTo>
                  <a:cubicBezTo>
                    <a:pt x="15" y="1043"/>
                    <a:pt x="15" y="1043"/>
                    <a:pt x="15" y="1043"/>
                  </a:cubicBezTo>
                  <a:cubicBezTo>
                    <a:pt x="9" y="1013"/>
                    <a:pt x="9" y="1013"/>
                    <a:pt x="9" y="1013"/>
                  </a:cubicBezTo>
                  <a:cubicBezTo>
                    <a:pt x="0" y="965"/>
                    <a:pt x="0" y="965"/>
                    <a:pt x="0" y="965"/>
                  </a:cubicBezTo>
                  <a:cubicBezTo>
                    <a:pt x="0" y="965"/>
                    <a:pt x="99" y="866"/>
                    <a:pt x="99" y="861"/>
                  </a:cubicBezTo>
                  <a:cubicBezTo>
                    <a:pt x="99" y="856"/>
                    <a:pt x="104" y="845"/>
                    <a:pt x="104" y="845"/>
                  </a:cubicBezTo>
                  <a:cubicBezTo>
                    <a:pt x="198" y="767"/>
                    <a:pt x="198" y="767"/>
                    <a:pt x="198" y="767"/>
                  </a:cubicBezTo>
                  <a:cubicBezTo>
                    <a:pt x="193" y="736"/>
                    <a:pt x="193" y="736"/>
                    <a:pt x="193" y="736"/>
                  </a:cubicBezTo>
                  <a:cubicBezTo>
                    <a:pt x="224" y="715"/>
                    <a:pt x="224" y="715"/>
                    <a:pt x="224" y="715"/>
                  </a:cubicBezTo>
                  <a:cubicBezTo>
                    <a:pt x="292" y="720"/>
                    <a:pt x="292" y="720"/>
                    <a:pt x="292" y="720"/>
                  </a:cubicBezTo>
                  <a:cubicBezTo>
                    <a:pt x="323" y="684"/>
                    <a:pt x="323" y="684"/>
                    <a:pt x="323" y="684"/>
                  </a:cubicBezTo>
                  <a:cubicBezTo>
                    <a:pt x="386" y="569"/>
                    <a:pt x="386" y="569"/>
                    <a:pt x="386" y="569"/>
                  </a:cubicBezTo>
                  <a:cubicBezTo>
                    <a:pt x="448" y="501"/>
                    <a:pt x="448" y="501"/>
                    <a:pt x="448" y="501"/>
                  </a:cubicBezTo>
                  <a:cubicBezTo>
                    <a:pt x="479" y="501"/>
                    <a:pt x="479" y="501"/>
                    <a:pt x="479" y="501"/>
                  </a:cubicBezTo>
                  <a:cubicBezTo>
                    <a:pt x="521" y="412"/>
                    <a:pt x="521" y="412"/>
                    <a:pt x="521" y="412"/>
                  </a:cubicBezTo>
                  <a:cubicBezTo>
                    <a:pt x="573" y="386"/>
                    <a:pt x="573" y="386"/>
                    <a:pt x="573" y="386"/>
                  </a:cubicBezTo>
                  <a:cubicBezTo>
                    <a:pt x="573" y="345"/>
                    <a:pt x="573" y="345"/>
                    <a:pt x="573" y="345"/>
                  </a:cubicBezTo>
                  <a:cubicBezTo>
                    <a:pt x="594" y="324"/>
                    <a:pt x="594" y="324"/>
                    <a:pt x="594" y="324"/>
                  </a:cubicBezTo>
                  <a:cubicBezTo>
                    <a:pt x="610" y="245"/>
                    <a:pt x="610" y="245"/>
                    <a:pt x="610" y="245"/>
                  </a:cubicBezTo>
                  <a:cubicBezTo>
                    <a:pt x="662" y="235"/>
                    <a:pt x="662" y="235"/>
                    <a:pt x="662" y="235"/>
                  </a:cubicBezTo>
                  <a:cubicBezTo>
                    <a:pt x="662" y="199"/>
                    <a:pt x="662" y="199"/>
                    <a:pt x="662" y="199"/>
                  </a:cubicBezTo>
                  <a:cubicBezTo>
                    <a:pt x="646" y="172"/>
                    <a:pt x="646" y="172"/>
                    <a:pt x="646" y="172"/>
                  </a:cubicBezTo>
                  <a:cubicBezTo>
                    <a:pt x="662" y="141"/>
                    <a:pt x="662" y="141"/>
                    <a:pt x="662" y="141"/>
                  </a:cubicBezTo>
                  <a:cubicBezTo>
                    <a:pt x="646" y="84"/>
                    <a:pt x="646" y="84"/>
                    <a:pt x="646" y="84"/>
                  </a:cubicBezTo>
                  <a:cubicBezTo>
                    <a:pt x="662" y="47"/>
                    <a:pt x="662" y="47"/>
                    <a:pt x="662" y="47"/>
                  </a:cubicBezTo>
                  <a:cubicBezTo>
                    <a:pt x="664" y="15"/>
                    <a:pt x="664" y="15"/>
                    <a:pt x="664" y="15"/>
                  </a:cubicBezTo>
                  <a:cubicBezTo>
                    <a:pt x="683" y="0"/>
                    <a:pt x="683" y="0"/>
                    <a:pt x="683" y="0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721" y="13"/>
                    <a:pt x="721" y="13"/>
                    <a:pt x="721" y="13"/>
                  </a:cubicBezTo>
                  <a:cubicBezTo>
                    <a:pt x="730" y="21"/>
                    <a:pt x="730" y="21"/>
                    <a:pt x="730" y="21"/>
                  </a:cubicBezTo>
                  <a:cubicBezTo>
                    <a:pt x="756" y="0"/>
                    <a:pt x="756" y="0"/>
                    <a:pt x="756" y="0"/>
                  </a:cubicBezTo>
                  <a:cubicBezTo>
                    <a:pt x="813" y="11"/>
                    <a:pt x="813" y="11"/>
                    <a:pt x="813" y="11"/>
                  </a:cubicBezTo>
                  <a:cubicBezTo>
                    <a:pt x="813" y="11"/>
                    <a:pt x="850" y="26"/>
                    <a:pt x="855" y="21"/>
                  </a:cubicBezTo>
                  <a:cubicBezTo>
                    <a:pt x="856" y="21"/>
                    <a:pt x="856" y="20"/>
                    <a:pt x="857" y="18"/>
                  </a:cubicBezTo>
                  <a:cubicBezTo>
                    <a:pt x="902" y="89"/>
                    <a:pt x="902" y="89"/>
                    <a:pt x="902" y="89"/>
                  </a:cubicBezTo>
                  <a:cubicBezTo>
                    <a:pt x="865" y="136"/>
                    <a:pt x="865" y="136"/>
                    <a:pt x="865" y="136"/>
                  </a:cubicBezTo>
                  <a:cubicBezTo>
                    <a:pt x="892" y="178"/>
                    <a:pt x="892" y="178"/>
                    <a:pt x="892" y="178"/>
                  </a:cubicBezTo>
                  <a:cubicBezTo>
                    <a:pt x="881" y="225"/>
                    <a:pt x="881" y="225"/>
                    <a:pt x="881" y="225"/>
                  </a:cubicBezTo>
                  <a:cubicBezTo>
                    <a:pt x="912" y="272"/>
                    <a:pt x="912" y="272"/>
                    <a:pt x="912" y="272"/>
                  </a:cubicBezTo>
                  <a:cubicBezTo>
                    <a:pt x="912" y="324"/>
                    <a:pt x="912" y="324"/>
                    <a:pt x="912" y="324"/>
                  </a:cubicBezTo>
                  <a:cubicBezTo>
                    <a:pt x="954" y="308"/>
                    <a:pt x="954" y="308"/>
                    <a:pt x="954" y="308"/>
                  </a:cubicBezTo>
                  <a:cubicBezTo>
                    <a:pt x="954" y="308"/>
                    <a:pt x="996" y="324"/>
                    <a:pt x="1006" y="324"/>
                  </a:cubicBezTo>
                  <a:cubicBezTo>
                    <a:pt x="1017" y="324"/>
                    <a:pt x="1038" y="308"/>
                    <a:pt x="1038" y="308"/>
                  </a:cubicBezTo>
                  <a:cubicBezTo>
                    <a:pt x="1043" y="381"/>
                    <a:pt x="1043" y="381"/>
                    <a:pt x="1043" y="381"/>
                  </a:cubicBezTo>
                  <a:cubicBezTo>
                    <a:pt x="980" y="449"/>
                    <a:pt x="980" y="449"/>
                    <a:pt x="980" y="449"/>
                  </a:cubicBezTo>
                  <a:lnTo>
                    <a:pt x="991" y="50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4" name="พะเยา">
              <a:extLst>
                <a:ext uri="{FF2B5EF4-FFF2-40B4-BE49-F238E27FC236}">
                  <a16:creationId xmlns:a16="http://schemas.microsoft.com/office/drawing/2014/main" id="{03E351C6-AA29-49FC-8C26-C3F07503D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551" y="1273203"/>
              <a:ext cx="340167" cy="354798"/>
            </a:xfrm>
            <a:custGeom>
              <a:avLst/>
              <a:gdLst>
                <a:gd name="T0" fmla="*/ 820 w 831"/>
                <a:gd name="T1" fmla="*/ 653 h 872"/>
                <a:gd name="T2" fmla="*/ 721 w 831"/>
                <a:gd name="T3" fmla="*/ 632 h 872"/>
                <a:gd name="T4" fmla="*/ 716 w 831"/>
                <a:gd name="T5" fmla="*/ 700 h 872"/>
                <a:gd name="T6" fmla="*/ 648 w 831"/>
                <a:gd name="T7" fmla="*/ 747 h 872"/>
                <a:gd name="T8" fmla="*/ 601 w 831"/>
                <a:gd name="T9" fmla="*/ 784 h 872"/>
                <a:gd name="T10" fmla="*/ 600 w 831"/>
                <a:gd name="T11" fmla="*/ 812 h 872"/>
                <a:gd name="T12" fmla="*/ 570 w 831"/>
                <a:gd name="T13" fmla="*/ 867 h 872"/>
                <a:gd name="T14" fmla="*/ 471 w 831"/>
                <a:gd name="T15" fmla="*/ 846 h 872"/>
                <a:gd name="T16" fmla="*/ 436 w 831"/>
                <a:gd name="T17" fmla="*/ 859 h 872"/>
                <a:gd name="T18" fmla="*/ 398 w 831"/>
                <a:gd name="T19" fmla="*/ 846 h 872"/>
                <a:gd name="T20" fmla="*/ 372 w 831"/>
                <a:gd name="T21" fmla="*/ 867 h 872"/>
                <a:gd name="T22" fmla="*/ 330 w 831"/>
                <a:gd name="T23" fmla="*/ 815 h 872"/>
                <a:gd name="T24" fmla="*/ 278 w 831"/>
                <a:gd name="T25" fmla="*/ 779 h 872"/>
                <a:gd name="T26" fmla="*/ 174 w 831"/>
                <a:gd name="T27" fmla="*/ 685 h 872"/>
                <a:gd name="T28" fmla="*/ 111 w 831"/>
                <a:gd name="T29" fmla="*/ 627 h 872"/>
                <a:gd name="T30" fmla="*/ 59 w 831"/>
                <a:gd name="T31" fmla="*/ 549 h 872"/>
                <a:gd name="T32" fmla="*/ 7 w 831"/>
                <a:gd name="T33" fmla="*/ 439 h 872"/>
                <a:gd name="T34" fmla="*/ 0 w 831"/>
                <a:gd name="T35" fmla="*/ 330 h 872"/>
                <a:gd name="T36" fmla="*/ 7 w 831"/>
                <a:gd name="T37" fmla="*/ 293 h 872"/>
                <a:gd name="T38" fmla="*/ 75 w 831"/>
                <a:gd name="T39" fmla="*/ 267 h 872"/>
                <a:gd name="T40" fmla="*/ 121 w 831"/>
                <a:gd name="T41" fmla="*/ 264 h 872"/>
                <a:gd name="T42" fmla="*/ 137 w 831"/>
                <a:gd name="T43" fmla="*/ 267 h 872"/>
                <a:gd name="T44" fmla="*/ 199 w 831"/>
                <a:gd name="T45" fmla="*/ 298 h 872"/>
                <a:gd name="T46" fmla="*/ 200 w 831"/>
                <a:gd name="T47" fmla="*/ 298 h 872"/>
                <a:gd name="T48" fmla="*/ 241 w 831"/>
                <a:gd name="T49" fmla="*/ 278 h 872"/>
                <a:gd name="T50" fmla="*/ 299 w 831"/>
                <a:gd name="T51" fmla="*/ 273 h 872"/>
                <a:gd name="T52" fmla="*/ 346 w 831"/>
                <a:gd name="T53" fmla="*/ 173 h 872"/>
                <a:gd name="T54" fmla="*/ 424 w 831"/>
                <a:gd name="T55" fmla="*/ 111 h 872"/>
                <a:gd name="T56" fmla="*/ 487 w 831"/>
                <a:gd name="T57" fmla="*/ 111 h 872"/>
                <a:gd name="T58" fmla="*/ 554 w 831"/>
                <a:gd name="T59" fmla="*/ 85 h 872"/>
                <a:gd name="T60" fmla="*/ 575 w 831"/>
                <a:gd name="T61" fmla="*/ 27 h 872"/>
                <a:gd name="T62" fmla="*/ 645 w 831"/>
                <a:gd name="T63" fmla="*/ 0 h 872"/>
                <a:gd name="T64" fmla="*/ 666 w 831"/>
                <a:gd name="T65" fmla="*/ 14 h 872"/>
                <a:gd name="T66" fmla="*/ 646 w 831"/>
                <a:gd name="T67" fmla="*/ 54 h 872"/>
                <a:gd name="T68" fmla="*/ 674 w 831"/>
                <a:gd name="T69" fmla="*/ 98 h 872"/>
                <a:gd name="T70" fmla="*/ 706 w 831"/>
                <a:gd name="T71" fmla="*/ 174 h 872"/>
                <a:gd name="T72" fmla="*/ 778 w 831"/>
                <a:gd name="T73" fmla="*/ 214 h 872"/>
                <a:gd name="T74" fmla="*/ 800 w 831"/>
                <a:gd name="T75" fmla="*/ 241 h 872"/>
                <a:gd name="T76" fmla="*/ 768 w 831"/>
                <a:gd name="T77" fmla="*/ 278 h 872"/>
                <a:gd name="T78" fmla="*/ 706 w 831"/>
                <a:gd name="T79" fmla="*/ 340 h 872"/>
                <a:gd name="T80" fmla="*/ 768 w 831"/>
                <a:gd name="T81" fmla="*/ 366 h 872"/>
                <a:gd name="T82" fmla="*/ 810 w 831"/>
                <a:gd name="T83" fmla="*/ 377 h 872"/>
                <a:gd name="T84" fmla="*/ 800 w 831"/>
                <a:gd name="T85" fmla="*/ 445 h 872"/>
                <a:gd name="T86" fmla="*/ 831 w 831"/>
                <a:gd name="T87" fmla="*/ 575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1" h="872">
                  <a:moveTo>
                    <a:pt x="784" y="596"/>
                  </a:moveTo>
                  <a:cubicBezTo>
                    <a:pt x="820" y="653"/>
                    <a:pt x="820" y="653"/>
                    <a:pt x="820" y="653"/>
                  </a:cubicBezTo>
                  <a:cubicBezTo>
                    <a:pt x="789" y="653"/>
                    <a:pt x="789" y="653"/>
                    <a:pt x="789" y="653"/>
                  </a:cubicBezTo>
                  <a:cubicBezTo>
                    <a:pt x="721" y="632"/>
                    <a:pt x="721" y="632"/>
                    <a:pt x="721" y="632"/>
                  </a:cubicBezTo>
                  <a:cubicBezTo>
                    <a:pt x="721" y="632"/>
                    <a:pt x="669" y="659"/>
                    <a:pt x="680" y="664"/>
                  </a:cubicBezTo>
                  <a:cubicBezTo>
                    <a:pt x="690" y="669"/>
                    <a:pt x="716" y="700"/>
                    <a:pt x="716" y="700"/>
                  </a:cubicBezTo>
                  <a:cubicBezTo>
                    <a:pt x="690" y="737"/>
                    <a:pt x="690" y="737"/>
                    <a:pt x="690" y="737"/>
                  </a:cubicBezTo>
                  <a:cubicBezTo>
                    <a:pt x="648" y="747"/>
                    <a:pt x="648" y="747"/>
                    <a:pt x="648" y="747"/>
                  </a:cubicBezTo>
                  <a:cubicBezTo>
                    <a:pt x="627" y="742"/>
                    <a:pt x="627" y="742"/>
                    <a:pt x="627" y="742"/>
                  </a:cubicBezTo>
                  <a:cubicBezTo>
                    <a:pt x="601" y="784"/>
                    <a:pt x="601" y="784"/>
                    <a:pt x="601" y="784"/>
                  </a:cubicBezTo>
                  <a:cubicBezTo>
                    <a:pt x="601" y="810"/>
                    <a:pt x="601" y="810"/>
                    <a:pt x="601" y="810"/>
                  </a:cubicBezTo>
                  <a:cubicBezTo>
                    <a:pt x="600" y="812"/>
                    <a:pt x="600" y="812"/>
                    <a:pt x="600" y="812"/>
                  </a:cubicBezTo>
                  <a:cubicBezTo>
                    <a:pt x="596" y="821"/>
                    <a:pt x="579" y="854"/>
                    <a:pt x="572" y="864"/>
                  </a:cubicBezTo>
                  <a:cubicBezTo>
                    <a:pt x="571" y="866"/>
                    <a:pt x="571" y="867"/>
                    <a:pt x="570" y="867"/>
                  </a:cubicBezTo>
                  <a:cubicBezTo>
                    <a:pt x="565" y="872"/>
                    <a:pt x="528" y="857"/>
                    <a:pt x="528" y="857"/>
                  </a:cubicBezTo>
                  <a:cubicBezTo>
                    <a:pt x="471" y="846"/>
                    <a:pt x="471" y="846"/>
                    <a:pt x="471" y="846"/>
                  </a:cubicBezTo>
                  <a:cubicBezTo>
                    <a:pt x="445" y="867"/>
                    <a:pt x="445" y="867"/>
                    <a:pt x="445" y="867"/>
                  </a:cubicBezTo>
                  <a:cubicBezTo>
                    <a:pt x="436" y="859"/>
                    <a:pt x="436" y="859"/>
                    <a:pt x="436" y="859"/>
                  </a:cubicBezTo>
                  <a:cubicBezTo>
                    <a:pt x="424" y="846"/>
                    <a:pt x="424" y="846"/>
                    <a:pt x="424" y="846"/>
                  </a:cubicBezTo>
                  <a:cubicBezTo>
                    <a:pt x="398" y="846"/>
                    <a:pt x="398" y="846"/>
                    <a:pt x="398" y="846"/>
                  </a:cubicBezTo>
                  <a:cubicBezTo>
                    <a:pt x="379" y="861"/>
                    <a:pt x="379" y="861"/>
                    <a:pt x="379" y="861"/>
                  </a:cubicBezTo>
                  <a:cubicBezTo>
                    <a:pt x="372" y="867"/>
                    <a:pt x="372" y="867"/>
                    <a:pt x="372" y="867"/>
                  </a:cubicBezTo>
                  <a:cubicBezTo>
                    <a:pt x="330" y="846"/>
                    <a:pt x="330" y="846"/>
                    <a:pt x="330" y="846"/>
                  </a:cubicBezTo>
                  <a:cubicBezTo>
                    <a:pt x="330" y="815"/>
                    <a:pt x="330" y="815"/>
                    <a:pt x="330" y="815"/>
                  </a:cubicBezTo>
                  <a:cubicBezTo>
                    <a:pt x="309" y="784"/>
                    <a:pt x="309" y="784"/>
                    <a:pt x="309" y="784"/>
                  </a:cubicBezTo>
                  <a:cubicBezTo>
                    <a:pt x="278" y="779"/>
                    <a:pt x="278" y="779"/>
                    <a:pt x="278" y="779"/>
                  </a:cubicBezTo>
                  <a:cubicBezTo>
                    <a:pt x="210" y="705"/>
                    <a:pt x="210" y="705"/>
                    <a:pt x="210" y="705"/>
                  </a:cubicBezTo>
                  <a:cubicBezTo>
                    <a:pt x="174" y="685"/>
                    <a:pt x="174" y="685"/>
                    <a:pt x="174" y="685"/>
                  </a:cubicBezTo>
                  <a:cubicBezTo>
                    <a:pt x="127" y="679"/>
                    <a:pt x="127" y="679"/>
                    <a:pt x="127" y="679"/>
                  </a:cubicBezTo>
                  <a:cubicBezTo>
                    <a:pt x="111" y="627"/>
                    <a:pt x="111" y="627"/>
                    <a:pt x="111" y="627"/>
                  </a:cubicBezTo>
                  <a:cubicBezTo>
                    <a:pt x="75" y="622"/>
                    <a:pt x="75" y="622"/>
                    <a:pt x="75" y="622"/>
                  </a:cubicBezTo>
                  <a:cubicBezTo>
                    <a:pt x="59" y="549"/>
                    <a:pt x="59" y="549"/>
                    <a:pt x="59" y="549"/>
                  </a:cubicBezTo>
                  <a:cubicBezTo>
                    <a:pt x="33" y="523"/>
                    <a:pt x="33" y="523"/>
                    <a:pt x="33" y="523"/>
                  </a:cubicBezTo>
                  <a:cubicBezTo>
                    <a:pt x="7" y="439"/>
                    <a:pt x="7" y="439"/>
                    <a:pt x="7" y="439"/>
                  </a:cubicBezTo>
                  <a:cubicBezTo>
                    <a:pt x="7" y="403"/>
                    <a:pt x="7" y="403"/>
                    <a:pt x="7" y="403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0"/>
                    <a:pt x="7" y="330"/>
                    <a:pt x="7" y="330"/>
                  </a:cubicBezTo>
                  <a:cubicBezTo>
                    <a:pt x="7" y="293"/>
                    <a:pt x="7" y="293"/>
                    <a:pt x="7" y="293"/>
                  </a:cubicBezTo>
                  <a:cubicBezTo>
                    <a:pt x="33" y="288"/>
                    <a:pt x="33" y="288"/>
                    <a:pt x="33" y="288"/>
                  </a:cubicBezTo>
                  <a:cubicBezTo>
                    <a:pt x="75" y="267"/>
                    <a:pt x="75" y="267"/>
                    <a:pt x="75" y="267"/>
                  </a:cubicBezTo>
                  <a:cubicBezTo>
                    <a:pt x="90" y="257"/>
                    <a:pt x="90" y="257"/>
                    <a:pt x="90" y="257"/>
                  </a:cubicBezTo>
                  <a:cubicBezTo>
                    <a:pt x="121" y="264"/>
                    <a:pt x="121" y="264"/>
                    <a:pt x="121" y="264"/>
                  </a:cubicBezTo>
                  <a:cubicBezTo>
                    <a:pt x="121" y="264"/>
                    <a:pt x="121" y="264"/>
                    <a:pt x="121" y="264"/>
                  </a:cubicBezTo>
                  <a:cubicBezTo>
                    <a:pt x="137" y="267"/>
                    <a:pt x="137" y="267"/>
                    <a:pt x="137" y="267"/>
                  </a:cubicBezTo>
                  <a:cubicBezTo>
                    <a:pt x="163" y="252"/>
                    <a:pt x="163" y="252"/>
                    <a:pt x="163" y="252"/>
                  </a:cubicBezTo>
                  <a:cubicBezTo>
                    <a:pt x="199" y="298"/>
                    <a:pt x="199" y="298"/>
                    <a:pt x="199" y="298"/>
                  </a:cubicBezTo>
                  <a:cubicBezTo>
                    <a:pt x="200" y="299"/>
                    <a:pt x="200" y="299"/>
                    <a:pt x="200" y="299"/>
                  </a:cubicBezTo>
                  <a:cubicBezTo>
                    <a:pt x="200" y="298"/>
                    <a:pt x="200" y="298"/>
                    <a:pt x="200" y="298"/>
                  </a:cubicBezTo>
                  <a:cubicBezTo>
                    <a:pt x="200" y="298"/>
                    <a:pt x="200" y="298"/>
                    <a:pt x="200" y="298"/>
                  </a:cubicBezTo>
                  <a:cubicBezTo>
                    <a:pt x="241" y="278"/>
                    <a:pt x="241" y="278"/>
                    <a:pt x="241" y="278"/>
                  </a:cubicBezTo>
                  <a:cubicBezTo>
                    <a:pt x="283" y="288"/>
                    <a:pt x="283" y="288"/>
                    <a:pt x="283" y="288"/>
                  </a:cubicBezTo>
                  <a:cubicBezTo>
                    <a:pt x="299" y="273"/>
                    <a:pt x="299" y="273"/>
                    <a:pt x="299" y="273"/>
                  </a:cubicBezTo>
                  <a:cubicBezTo>
                    <a:pt x="341" y="278"/>
                    <a:pt x="341" y="278"/>
                    <a:pt x="341" y="278"/>
                  </a:cubicBezTo>
                  <a:cubicBezTo>
                    <a:pt x="346" y="173"/>
                    <a:pt x="346" y="173"/>
                    <a:pt x="346" y="173"/>
                  </a:cubicBezTo>
                  <a:cubicBezTo>
                    <a:pt x="424" y="179"/>
                    <a:pt x="424" y="179"/>
                    <a:pt x="424" y="179"/>
                  </a:cubicBezTo>
                  <a:cubicBezTo>
                    <a:pt x="424" y="111"/>
                    <a:pt x="424" y="111"/>
                    <a:pt x="424" y="111"/>
                  </a:cubicBezTo>
                  <a:cubicBezTo>
                    <a:pt x="450" y="121"/>
                    <a:pt x="450" y="121"/>
                    <a:pt x="450" y="121"/>
                  </a:cubicBezTo>
                  <a:cubicBezTo>
                    <a:pt x="487" y="111"/>
                    <a:pt x="487" y="111"/>
                    <a:pt x="487" y="111"/>
                  </a:cubicBezTo>
                  <a:cubicBezTo>
                    <a:pt x="497" y="74"/>
                    <a:pt x="497" y="74"/>
                    <a:pt x="497" y="74"/>
                  </a:cubicBezTo>
                  <a:cubicBezTo>
                    <a:pt x="554" y="85"/>
                    <a:pt x="554" y="85"/>
                    <a:pt x="554" y="85"/>
                  </a:cubicBezTo>
                  <a:cubicBezTo>
                    <a:pt x="575" y="54"/>
                    <a:pt x="575" y="54"/>
                    <a:pt x="575" y="54"/>
                  </a:cubicBezTo>
                  <a:cubicBezTo>
                    <a:pt x="575" y="27"/>
                    <a:pt x="575" y="27"/>
                    <a:pt x="575" y="27"/>
                  </a:cubicBezTo>
                  <a:cubicBezTo>
                    <a:pt x="617" y="27"/>
                    <a:pt x="617" y="27"/>
                    <a:pt x="617" y="27"/>
                  </a:cubicBezTo>
                  <a:cubicBezTo>
                    <a:pt x="645" y="0"/>
                    <a:pt x="645" y="0"/>
                    <a:pt x="645" y="0"/>
                  </a:cubicBezTo>
                  <a:cubicBezTo>
                    <a:pt x="646" y="2"/>
                    <a:pt x="646" y="2"/>
                    <a:pt x="646" y="2"/>
                  </a:cubicBezTo>
                  <a:cubicBezTo>
                    <a:pt x="666" y="14"/>
                    <a:pt x="666" y="14"/>
                    <a:pt x="666" y="14"/>
                  </a:cubicBezTo>
                  <a:cubicBezTo>
                    <a:pt x="666" y="34"/>
                    <a:pt x="666" y="34"/>
                    <a:pt x="666" y="34"/>
                  </a:cubicBezTo>
                  <a:cubicBezTo>
                    <a:pt x="646" y="54"/>
                    <a:pt x="646" y="54"/>
                    <a:pt x="646" y="54"/>
                  </a:cubicBezTo>
                  <a:cubicBezTo>
                    <a:pt x="654" y="70"/>
                    <a:pt x="654" y="70"/>
                    <a:pt x="654" y="70"/>
                  </a:cubicBezTo>
                  <a:cubicBezTo>
                    <a:pt x="674" y="98"/>
                    <a:pt x="674" y="98"/>
                    <a:pt x="674" y="98"/>
                  </a:cubicBezTo>
                  <a:cubicBezTo>
                    <a:pt x="706" y="114"/>
                    <a:pt x="706" y="114"/>
                    <a:pt x="706" y="114"/>
                  </a:cubicBezTo>
                  <a:cubicBezTo>
                    <a:pt x="706" y="174"/>
                    <a:pt x="706" y="174"/>
                    <a:pt x="706" y="174"/>
                  </a:cubicBezTo>
                  <a:cubicBezTo>
                    <a:pt x="746" y="196"/>
                    <a:pt x="746" y="196"/>
                    <a:pt x="746" y="196"/>
                  </a:cubicBezTo>
                  <a:cubicBezTo>
                    <a:pt x="778" y="214"/>
                    <a:pt x="778" y="214"/>
                    <a:pt x="778" y="214"/>
                  </a:cubicBezTo>
                  <a:cubicBezTo>
                    <a:pt x="800" y="210"/>
                    <a:pt x="800" y="210"/>
                    <a:pt x="800" y="210"/>
                  </a:cubicBezTo>
                  <a:cubicBezTo>
                    <a:pt x="800" y="241"/>
                    <a:pt x="800" y="241"/>
                    <a:pt x="800" y="241"/>
                  </a:cubicBezTo>
                  <a:cubicBezTo>
                    <a:pt x="768" y="252"/>
                    <a:pt x="768" y="252"/>
                    <a:pt x="768" y="252"/>
                  </a:cubicBezTo>
                  <a:cubicBezTo>
                    <a:pt x="768" y="278"/>
                    <a:pt x="768" y="278"/>
                    <a:pt x="768" y="278"/>
                  </a:cubicBezTo>
                  <a:cubicBezTo>
                    <a:pt x="706" y="304"/>
                    <a:pt x="706" y="304"/>
                    <a:pt x="706" y="304"/>
                  </a:cubicBezTo>
                  <a:cubicBezTo>
                    <a:pt x="706" y="340"/>
                    <a:pt x="706" y="340"/>
                    <a:pt x="706" y="340"/>
                  </a:cubicBezTo>
                  <a:cubicBezTo>
                    <a:pt x="732" y="340"/>
                    <a:pt x="732" y="340"/>
                    <a:pt x="732" y="340"/>
                  </a:cubicBezTo>
                  <a:cubicBezTo>
                    <a:pt x="768" y="366"/>
                    <a:pt x="768" y="366"/>
                    <a:pt x="768" y="366"/>
                  </a:cubicBezTo>
                  <a:cubicBezTo>
                    <a:pt x="773" y="393"/>
                    <a:pt x="773" y="393"/>
                    <a:pt x="773" y="393"/>
                  </a:cubicBezTo>
                  <a:cubicBezTo>
                    <a:pt x="810" y="377"/>
                    <a:pt x="810" y="377"/>
                    <a:pt x="810" y="377"/>
                  </a:cubicBezTo>
                  <a:cubicBezTo>
                    <a:pt x="810" y="434"/>
                    <a:pt x="810" y="434"/>
                    <a:pt x="810" y="434"/>
                  </a:cubicBezTo>
                  <a:cubicBezTo>
                    <a:pt x="810" y="434"/>
                    <a:pt x="800" y="439"/>
                    <a:pt x="800" y="445"/>
                  </a:cubicBezTo>
                  <a:cubicBezTo>
                    <a:pt x="800" y="450"/>
                    <a:pt x="820" y="476"/>
                    <a:pt x="820" y="476"/>
                  </a:cubicBezTo>
                  <a:cubicBezTo>
                    <a:pt x="831" y="575"/>
                    <a:pt x="831" y="575"/>
                    <a:pt x="831" y="575"/>
                  </a:cubicBezTo>
                  <a:lnTo>
                    <a:pt x="784" y="59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5" name="น่าน">
              <a:extLst>
                <a:ext uri="{FF2B5EF4-FFF2-40B4-BE49-F238E27FC236}">
                  <a16:creationId xmlns:a16="http://schemas.microsoft.com/office/drawing/2014/main" id="{BB2E31CD-3405-4B45-8BED-0CCC46622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44" y="1309780"/>
              <a:ext cx="369428" cy="618152"/>
            </a:xfrm>
            <a:custGeom>
              <a:avLst/>
              <a:gdLst>
                <a:gd name="T0" fmla="*/ 838 w 902"/>
                <a:gd name="T1" fmla="*/ 616 h 1513"/>
                <a:gd name="T2" fmla="*/ 802 w 902"/>
                <a:gd name="T3" fmla="*/ 692 h 1513"/>
                <a:gd name="T4" fmla="*/ 782 w 902"/>
                <a:gd name="T5" fmla="*/ 840 h 1513"/>
                <a:gd name="T6" fmla="*/ 782 w 902"/>
                <a:gd name="T7" fmla="*/ 948 h 1513"/>
                <a:gd name="T8" fmla="*/ 746 w 902"/>
                <a:gd name="T9" fmla="*/ 1004 h 1513"/>
                <a:gd name="T10" fmla="*/ 674 w 902"/>
                <a:gd name="T11" fmla="*/ 1076 h 1513"/>
                <a:gd name="T12" fmla="*/ 636 w 902"/>
                <a:gd name="T13" fmla="*/ 1120 h 1513"/>
                <a:gd name="T14" fmla="*/ 657 w 902"/>
                <a:gd name="T15" fmla="*/ 1170 h 1513"/>
                <a:gd name="T16" fmla="*/ 567 w 902"/>
                <a:gd name="T17" fmla="*/ 1226 h 1513"/>
                <a:gd name="T18" fmla="*/ 520 w 902"/>
                <a:gd name="T19" fmla="*/ 1346 h 1513"/>
                <a:gd name="T20" fmla="*/ 415 w 902"/>
                <a:gd name="T21" fmla="*/ 1450 h 1513"/>
                <a:gd name="T22" fmla="*/ 311 w 902"/>
                <a:gd name="T23" fmla="*/ 1502 h 1513"/>
                <a:gd name="T24" fmla="*/ 196 w 902"/>
                <a:gd name="T25" fmla="*/ 1481 h 1513"/>
                <a:gd name="T26" fmla="*/ 61 w 902"/>
                <a:gd name="T27" fmla="*/ 1513 h 1513"/>
                <a:gd name="T28" fmla="*/ 55 w 902"/>
                <a:gd name="T29" fmla="*/ 1408 h 1513"/>
                <a:gd name="T30" fmla="*/ 92 w 902"/>
                <a:gd name="T31" fmla="*/ 1320 h 1513"/>
                <a:gd name="T32" fmla="*/ 123 w 902"/>
                <a:gd name="T33" fmla="*/ 1205 h 1513"/>
                <a:gd name="T34" fmla="*/ 181 w 902"/>
                <a:gd name="T35" fmla="*/ 1064 h 1513"/>
                <a:gd name="T36" fmla="*/ 97 w 902"/>
                <a:gd name="T37" fmla="*/ 1064 h 1513"/>
                <a:gd name="T38" fmla="*/ 55 w 902"/>
                <a:gd name="T39" fmla="*/ 1028 h 1513"/>
                <a:gd name="T40" fmla="*/ 35 w 902"/>
                <a:gd name="T41" fmla="*/ 934 h 1513"/>
                <a:gd name="T42" fmla="*/ 45 w 902"/>
                <a:gd name="T43" fmla="*/ 845 h 1513"/>
                <a:gd name="T44" fmla="*/ 28 w 902"/>
                <a:gd name="T45" fmla="*/ 722 h 1513"/>
                <a:gd name="T46" fmla="*/ 29 w 902"/>
                <a:gd name="T47" fmla="*/ 694 h 1513"/>
                <a:gd name="T48" fmla="*/ 76 w 902"/>
                <a:gd name="T49" fmla="*/ 657 h 1513"/>
                <a:gd name="T50" fmla="*/ 144 w 902"/>
                <a:gd name="T51" fmla="*/ 610 h 1513"/>
                <a:gd name="T52" fmla="*/ 149 w 902"/>
                <a:gd name="T53" fmla="*/ 542 h 1513"/>
                <a:gd name="T54" fmla="*/ 248 w 902"/>
                <a:gd name="T55" fmla="*/ 563 h 1513"/>
                <a:gd name="T56" fmla="*/ 259 w 902"/>
                <a:gd name="T57" fmla="*/ 485 h 1513"/>
                <a:gd name="T58" fmla="*/ 228 w 902"/>
                <a:gd name="T59" fmla="*/ 355 h 1513"/>
                <a:gd name="T60" fmla="*/ 238 w 902"/>
                <a:gd name="T61" fmla="*/ 287 h 1513"/>
                <a:gd name="T62" fmla="*/ 196 w 902"/>
                <a:gd name="T63" fmla="*/ 276 h 1513"/>
                <a:gd name="T64" fmla="*/ 134 w 902"/>
                <a:gd name="T65" fmla="*/ 250 h 1513"/>
                <a:gd name="T66" fmla="*/ 196 w 902"/>
                <a:gd name="T67" fmla="*/ 188 h 1513"/>
                <a:gd name="T68" fmla="*/ 228 w 902"/>
                <a:gd name="T69" fmla="*/ 151 h 1513"/>
                <a:gd name="T70" fmla="*/ 230 w 902"/>
                <a:gd name="T71" fmla="*/ 120 h 1513"/>
                <a:gd name="T72" fmla="*/ 290 w 902"/>
                <a:gd name="T73" fmla="*/ 72 h 1513"/>
                <a:gd name="T74" fmla="*/ 474 w 902"/>
                <a:gd name="T75" fmla="*/ 40 h 1513"/>
                <a:gd name="T76" fmla="*/ 558 w 902"/>
                <a:gd name="T77" fmla="*/ 8 h 1513"/>
                <a:gd name="T78" fmla="*/ 686 w 902"/>
                <a:gd name="T79" fmla="*/ 56 h 1513"/>
                <a:gd name="T80" fmla="*/ 770 w 902"/>
                <a:gd name="T81" fmla="*/ 24 h 1513"/>
                <a:gd name="T82" fmla="*/ 822 w 902"/>
                <a:gd name="T83" fmla="*/ 152 h 1513"/>
                <a:gd name="T84" fmla="*/ 770 w 902"/>
                <a:gd name="T85" fmla="*/ 192 h 1513"/>
                <a:gd name="T86" fmla="*/ 758 w 902"/>
                <a:gd name="T87" fmla="*/ 264 h 1513"/>
                <a:gd name="T88" fmla="*/ 782 w 902"/>
                <a:gd name="T89" fmla="*/ 304 h 1513"/>
                <a:gd name="T90" fmla="*/ 806 w 902"/>
                <a:gd name="T91" fmla="*/ 476 h 1513"/>
                <a:gd name="T92" fmla="*/ 886 w 902"/>
                <a:gd name="T93" fmla="*/ 592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2" h="1513">
                  <a:moveTo>
                    <a:pt x="886" y="592"/>
                  </a:moveTo>
                  <a:cubicBezTo>
                    <a:pt x="838" y="616"/>
                    <a:pt x="838" y="616"/>
                    <a:pt x="838" y="616"/>
                  </a:cubicBezTo>
                  <a:cubicBezTo>
                    <a:pt x="842" y="652"/>
                    <a:pt x="842" y="652"/>
                    <a:pt x="842" y="652"/>
                  </a:cubicBezTo>
                  <a:cubicBezTo>
                    <a:pt x="802" y="692"/>
                    <a:pt x="802" y="692"/>
                    <a:pt x="802" y="692"/>
                  </a:cubicBezTo>
                  <a:cubicBezTo>
                    <a:pt x="806" y="812"/>
                    <a:pt x="806" y="812"/>
                    <a:pt x="806" y="812"/>
                  </a:cubicBezTo>
                  <a:cubicBezTo>
                    <a:pt x="782" y="840"/>
                    <a:pt x="782" y="840"/>
                    <a:pt x="782" y="840"/>
                  </a:cubicBezTo>
                  <a:cubicBezTo>
                    <a:pt x="826" y="884"/>
                    <a:pt x="826" y="884"/>
                    <a:pt x="826" y="884"/>
                  </a:cubicBezTo>
                  <a:cubicBezTo>
                    <a:pt x="782" y="948"/>
                    <a:pt x="782" y="948"/>
                    <a:pt x="782" y="948"/>
                  </a:cubicBezTo>
                  <a:cubicBezTo>
                    <a:pt x="746" y="956"/>
                    <a:pt x="746" y="956"/>
                    <a:pt x="746" y="956"/>
                  </a:cubicBezTo>
                  <a:cubicBezTo>
                    <a:pt x="746" y="1004"/>
                    <a:pt x="746" y="1004"/>
                    <a:pt x="746" y="1004"/>
                  </a:cubicBezTo>
                  <a:cubicBezTo>
                    <a:pt x="682" y="1036"/>
                    <a:pt x="682" y="1036"/>
                    <a:pt x="682" y="1036"/>
                  </a:cubicBezTo>
                  <a:cubicBezTo>
                    <a:pt x="674" y="1076"/>
                    <a:pt x="674" y="1076"/>
                    <a:pt x="674" y="1076"/>
                  </a:cubicBezTo>
                  <a:cubicBezTo>
                    <a:pt x="634" y="1116"/>
                    <a:pt x="634" y="1116"/>
                    <a:pt x="634" y="1116"/>
                  </a:cubicBezTo>
                  <a:cubicBezTo>
                    <a:pt x="636" y="1120"/>
                    <a:pt x="636" y="1120"/>
                    <a:pt x="636" y="1120"/>
                  </a:cubicBezTo>
                  <a:cubicBezTo>
                    <a:pt x="657" y="1170"/>
                    <a:pt x="657" y="1170"/>
                    <a:pt x="657" y="1170"/>
                  </a:cubicBezTo>
                  <a:cubicBezTo>
                    <a:pt x="657" y="1170"/>
                    <a:pt x="657" y="1170"/>
                    <a:pt x="657" y="1170"/>
                  </a:cubicBezTo>
                  <a:cubicBezTo>
                    <a:pt x="645" y="1191"/>
                    <a:pt x="624" y="1226"/>
                    <a:pt x="613" y="1226"/>
                  </a:cubicBezTo>
                  <a:cubicBezTo>
                    <a:pt x="567" y="1226"/>
                    <a:pt x="567" y="1226"/>
                    <a:pt x="567" y="1226"/>
                  </a:cubicBezTo>
                  <a:cubicBezTo>
                    <a:pt x="509" y="1299"/>
                    <a:pt x="509" y="1299"/>
                    <a:pt x="509" y="1299"/>
                  </a:cubicBezTo>
                  <a:cubicBezTo>
                    <a:pt x="520" y="1346"/>
                    <a:pt x="520" y="1346"/>
                    <a:pt x="520" y="1346"/>
                  </a:cubicBezTo>
                  <a:cubicBezTo>
                    <a:pt x="520" y="1346"/>
                    <a:pt x="457" y="1450"/>
                    <a:pt x="447" y="1450"/>
                  </a:cubicBezTo>
                  <a:cubicBezTo>
                    <a:pt x="436" y="1450"/>
                    <a:pt x="426" y="1440"/>
                    <a:pt x="415" y="1450"/>
                  </a:cubicBezTo>
                  <a:cubicBezTo>
                    <a:pt x="405" y="1460"/>
                    <a:pt x="374" y="1502"/>
                    <a:pt x="374" y="1502"/>
                  </a:cubicBezTo>
                  <a:cubicBezTo>
                    <a:pt x="311" y="1502"/>
                    <a:pt x="311" y="1502"/>
                    <a:pt x="311" y="1502"/>
                  </a:cubicBezTo>
                  <a:cubicBezTo>
                    <a:pt x="248" y="1476"/>
                    <a:pt x="248" y="1476"/>
                    <a:pt x="248" y="1476"/>
                  </a:cubicBezTo>
                  <a:cubicBezTo>
                    <a:pt x="196" y="1481"/>
                    <a:pt x="196" y="1481"/>
                    <a:pt x="196" y="1481"/>
                  </a:cubicBezTo>
                  <a:cubicBezTo>
                    <a:pt x="170" y="1513"/>
                    <a:pt x="170" y="1513"/>
                    <a:pt x="170" y="1513"/>
                  </a:cubicBezTo>
                  <a:cubicBezTo>
                    <a:pt x="61" y="1513"/>
                    <a:pt x="61" y="1513"/>
                    <a:pt x="61" y="1513"/>
                  </a:cubicBezTo>
                  <a:cubicBezTo>
                    <a:pt x="61" y="1510"/>
                    <a:pt x="61" y="1510"/>
                    <a:pt x="61" y="1510"/>
                  </a:cubicBezTo>
                  <a:cubicBezTo>
                    <a:pt x="55" y="1408"/>
                    <a:pt x="55" y="1408"/>
                    <a:pt x="55" y="1408"/>
                  </a:cubicBezTo>
                  <a:cubicBezTo>
                    <a:pt x="102" y="1372"/>
                    <a:pt x="102" y="1372"/>
                    <a:pt x="102" y="1372"/>
                  </a:cubicBezTo>
                  <a:cubicBezTo>
                    <a:pt x="92" y="1320"/>
                    <a:pt x="92" y="1320"/>
                    <a:pt x="92" y="1320"/>
                  </a:cubicBezTo>
                  <a:cubicBezTo>
                    <a:pt x="134" y="1257"/>
                    <a:pt x="134" y="1257"/>
                    <a:pt x="134" y="1257"/>
                  </a:cubicBezTo>
                  <a:cubicBezTo>
                    <a:pt x="123" y="1205"/>
                    <a:pt x="123" y="1205"/>
                    <a:pt x="123" y="1205"/>
                  </a:cubicBezTo>
                  <a:cubicBezTo>
                    <a:pt x="186" y="1137"/>
                    <a:pt x="186" y="1137"/>
                    <a:pt x="186" y="1137"/>
                  </a:cubicBezTo>
                  <a:cubicBezTo>
                    <a:pt x="181" y="1064"/>
                    <a:pt x="181" y="1064"/>
                    <a:pt x="181" y="1064"/>
                  </a:cubicBezTo>
                  <a:cubicBezTo>
                    <a:pt x="181" y="1064"/>
                    <a:pt x="160" y="1080"/>
                    <a:pt x="149" y="1080"/>
                  </a:cubicBezTo>
                  <a:cubicBezTo>
                    <a:pt x="139" y="1080"/>
                    <a:pt x="97" y="1064"/>
                    <a:pt x="97" y="1064"/>
                  </a:cubicBezTo>
                  <a:cubicBezTo>
                    <a:pt x="55" y="1080"/>
                    <a:pt x="55" y="1080"/>
                    <a:pt x="55" y="1080"/>
                  </a:cubicBezTo>
                  <a:cubicBezTo>
                    <a:pt x="55" y="1028"/>
                    <a:pt x="55" y="1028"/>
                    <a:pt x="55" y="1028"/>
                  </a:cubicBezTo>
                  <a:cubicBezTo>
                    <a:pt x="24" y="981"/>
                    <a:pt x="24" y="981"/>
                    <a:pt x="24" y="981"/>
                  </a:cubicBezTo>
                  <a:cubicBezTo>
                    <a:pt x="35" y="934"/>
                    <a:pt x="35" y="934"/>
                    <a:pt x="35" y="934"/>
                  </a:cubicBezTo>
                  <a:cubicBezTo>
                    <a:pt x="8" y="892"/>
                    <a:pt x="8" y="892"/>
                    <a:pt x="8" y="892"/>
                  </a:cubicBezTo>
                  <a:cubicBezTo>
                    <a:pt x="45" y="845"/>
                    <a:pt x="45" y="845"/>
                    <a:pt x="45" y="845"/>
                  </a:cubicBezTo>
                  <a:cubicBezTo>
                    <a:pt x="0" y="774"/>
                    <a:pt x="0" y="774"/>
                    <a:pt x="0" y="774"/>
                  </a:cubicBezTo>
                  <a:cubicBezTo>
                    <a:pt x="7" y="764"/>
                    <a:pt x="24" y="731"/>
                    <a:pt x="28" y="722"/>
                  </a:cubicBezTo>
                  <a:cubicBezTo>
                    <a:pt x="29" y="720"/>
                    <a:pt x="29" y="720"/>
                    <a:pt x="29" y="720"/>
                  </a:cubicBezTo>
                  <a:cubicBezTo>
                    <a:pt x="29" y="694"/>
                    <a:pt x="29" y="694"/>
                    <a:pt x="29" y="694"/>
                  </a:cubicBezTo>
                  <a:cubicBezTo>
                    <a:pt x="55" y="652"/>
                    <a:pt x="55" y="652"/>
                    <a:pt x="55" y="652"/>
                  </a:cubicBezTo>
                  <a:cubicBezTo>
                    <a:pt x="76" y="657"/>
                    <a:pt x="76" y="657"/>
                    <a:pt x="76" y="657"/>
                  </a:cubicBezTo>
                  <a:cubicBezTo>
                    <a:pt x="118" y="647"/>
                    <a:pt x="118" y="647"/>
                    <a:pt x="118" y="647"/>
                  </a:cubicBezTo>
                  <a:cubicBezTo>
                    <a:pt x="144" y="610"/>
                    <a:pt x="144" y="610"/>
                    <a:pt x="144" y="610"/>
                  </a:cubicBezTo>
                  <a:cubicBezTo>
                    <a:pt x="144" y="610"/>
                    <a:pt x="118" y="579"/>
                    <a:pt x="108" y="574"/>
                  </a:cubicBezTo>
                  <a:cubicBezTo>
                    <a:pt x="97" y="569"/>
                    <a:pt x="149" y="542"/>
                    <a:pt x="149" y="542"/>
                  </a:cubicBezTo>
                  <a:cubicBezTo>
                    <a:pt x="217" y="563"/>
                    <a:pt x="217" y="563"/>
                    <a:pt x="217" y="563"/>
                  </a:cubicBezTo>
                  <a:cubicBezTo>
                    <a:pt x="248" y="563"/>
                    <a:pt x="248" y="563"/>
                    <a:pt x="248" y="563"/>
                  </a:cubicBezTo>
                  <a:cubicBezTo>
                    <a:pt x="212" y="506"/>
                    <a:pt x="212" y="506"/>
                    <a:pt x="212" y="506"/>
                  </a:cubicBezTo>
                  <a:cubicBezTo>
                    <a:pt x="259" y="485"/>
                    <a:pt x="259" y="485"/>
                    <a:pt x="259" y="485"/>
                  </a:cubicBezTo>
                  <a:cubicBezTo>
                    <a:pt x="248" y="386"/>
                    <a:pt x="248" y="386"/>
                    <a:pt x="248" y="386"/>
                  </a:cubicBezTo>
                  <a:cubicBezTo>
                    <a:pt x="248" y="386"/>
                    <a:pt x="228" y="360"/>
                    <a:pt x="228" y="355"/>
                  </a:cubicBezTo>
                  <a:cubicBezTo>
                    <a:pt x="228" y="349"/>
                    <a:pt x="238" y="344"/>
                    <a:pt x="238" y="344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201" y="303"/>
                    <a:pt x="201" y="303"/>
                    <a:pt x="201" y="303"/>
                  </a:cubicBezTo>
                  <a:cubicBezTo>
                    <a:pt x="196" y="276"/>
                    <a:pt x="196" y="276"/>
                    <a:pt x="196" y="276"/>
                  </a:cubicBezTo>
                  <a:cubicBezTo>
                    <a:pt x="160" y="250"/>
                    <a:pt x="160" y="250"/>
                    <a:pt x="160" y="250"/>
                  </a:cubicBezTo>
                  <a:cubicBezTo>
                    <a:pt x="134" y="250"/>
                    <a:pt x="134" y="250"/>
                    <a:pt x="134" y="250"/>
                  </a:cubicBezTo>
                  <a:cubicBezTo>
                    <a:pt x="134" y="214"/>
                    <a:pt x="134" y="214"/>
                    <a:pt x="134" y="214"/>
                  </a:cubicBezTo>
                  <a:cubicBezTo>
                    <a:pt x="196" y="188"/>
                    <a:pt x="196" y="188"/>
                    <a:pt x="196" y="188"/>
                  </a:cubicBezTo>
                  <a:cubicBezTo>
                    <a:pt x="196" y="162"/>
                    <a:pt x="196" y="162"/>
                    <a:pt x="196" y="162"/>
                  </a:cubicBezTo>
                  <a:cubicBezTo>
                    <a:pt x="228" y="151"/>
                    <a:pt x="228" y="151"/>
                    <a:pt x="228" y="151"/>
                  </a:cubicBezTo>
                  <a:cubicBezTo>
                    <a:pt x="228" y="120"/>
                    <a:pt x="228" y="120"/>
                    <a:pt x="228" y="120"/>
                  </a:cubicBezTo>
                  <a:cubicBezTo>
                    <a:pt x="230" y="120"/>
                    <a:pt x="230" y="120"/>
                    <a:pt x="230" y="120"/>
                  </a:cubicBezTo>
                  <a:cubicBezTo>
                    <a:pt x="246" y="76"/>
                    <a:pt x="246" y="76"/>
                    <a:pt x="246" y="76"/>
                  </a:cubicBezTo>
                  <a:cubicBezTo>
                    <a:pt x="246" y="76"/>
                    <a:pt x="286" y="68"/>
                    <a:pt x="290" y="72"/>
                  </a:cubicBezTo>
                  <a:cubicBezTo>
                    <a:pt x="294" y="76"/>
                    <a:pt x="358" y="104"/>
                    <a:pt x="378" y="132"/>
                  </a:cubicBezTo>
                  <a:cubicBezTo>
                    <a:pt x="398" y="120"/>
                    <a:pt x="474" y="40"/>
                    <a:pt x="474" y="40"/>
                  </a:cubicBezTo>
                  <a:cubicBezTo>
                    <a:pt x="494" y="0"/>
                    <a:pt x="494" y="0"/>
                    <a:pt x="494" y="0"/>
                  </a:cubicBezTo>
                  <a:cubicBezTo>
                    <a:pt x="558" y="8"/>
                    <a:pt x="558" y="8"/>
                    <a:pt x="558" y="8"/>
                  </a:cubicBezTo>
                  <a:cubicBezTo>
                    <a:pt x="614" y="4"/>
                    <a:pt x="614" y="4"/>
                    <a:pt x="614" y="4"/>
                  </a:cubicBezTo>
                  <a:cubicBezTo>
                    <a:pt x="686" y="56"/>
                    <a:pt x="686" y="56"/>
                    <a:pt x="686" y="56"/>
                  </a:cubicBezTo>
                  <a:cubicBezTo>
                    <a:pt x="758" y="60"/>
                    <a:pt x="758" y="60"/>
                    <a:pt x="758" y="60"/>
                  </a:cubicBezTo>
                  <a:cubicBezTo>
                    <a:pt x="770" y="24"/>
                    <a:pt x="770" y="24"/>
                    <a:pt x="770" y="24"/>
                  </a:cubicBezTo>
                  <a:cubicBezTo>
                    <a:pt x="838" y="60"/>
                    <a:pt x="838" y="60"/>
                    <a:pt x="838" y="60"/>
                  </a:cubicBezTo>
                  <a:cubicBezTo>
                    <a:pt x="822" y="152"/>
                    <a:pt x="822" y="152"/>
                    <a:pt x="822" y="152"/>
                  </a:cubicBezTo>
                  <a:cubicBezTo>
                    <a:pt x="766" y="148"/>
                    <a:pt x="766" y="148"/>
                    <a:pt x="766" y="148"/>
                  </a:cubicBezTo>
                  <a:cubicBezTo>
                    <a:pt x="770" y="192"/>
                    <a:pt x="770" y="192"/>
                    <a:pt x="770" y="192"/>
                  </a:cubicBezTo>
                  <a:cubicBezTo>
                    <a:pt x="750" y="216"/>
                    <a:pt x="750" y="216"/>
                    <a:pt x="750" y="216"/>
                  </a:cubicBezTo>
                  <a:cubicBezTo>
                    <a:pt x="758" y="264"/>
                    <a:pt x="758" y="264"/>
                    <a:pt x="758" y="264"/>
                  </a:cubicBezTo>
                  <a:cubicBezTo>
                    <a:pt x="802" y="284"/>
                    <a:pt x="802" y="284"/>
                    <a:pt x="802" y="284"/>
                  </a:cubicBezTo>
                  <a:cubicBezTo>
                    <a:pt x="782" y="304"/>
                    <a:pt x="782" y="304"/>
                    <a:pt x="782" y="304"/>
                  </a:cubicBezTo>
                  <a:cubicBezTo>
                    <a:pt x="814" y="356"/>
                    <a:pt x="814" y="356"/>
                    <a:pt x="814" y="356"/>
                  </a:cubicBezTo>
                  <a:cubicBezTo>
                    <a:pt x="806" y="476"/>
                    <a:pt x="806" y="476"/>
                    <a:pt x="806" y="476"/>
                  </a:cubicBezTo>
                  <a:cubicBezTo>
                    <a:pt x="902" y="544"/>
                    <a:pt x="902" y="544"/>
                    <a:pt x="902" y="544"/>
                  </a:cubicBezTo>
                  <a:lnTo>
                    <a:pt x="886" y="59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6" name="เชียงใหม่">
              <a:extLst>
                <a:ext uri="{FF2B5EF4-FFF2-40B4-BE49-F238E27FC236}">
                  <a16:creationId xmlns:a16="http://schemas.microsoft.com/office/drawing/2014/main" id="{DBBA16C5-9F02-4F1E-88FB-C0EBA5D36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372" y="1110434"/>
              <a:ext cx="563287" cy="1106457"/>
            </a:xfrm>
            <a:custGeom>
              <a:avLst/>
              <a:gdLst>
                <a:gd name="T0" fmla="*/ 1247 w 1377"/>
                <a:gd name="T1" fmla="*/ 180 h 2710"/>
                <a:gd name="T2" fmla="*/ 1226 w 1377"/>
                <a:gd name="T3" fmla="*/ 326 h 2710"/>
                <a:gd name="T4" fmla="*/ 1116 w 1377"/>
                <a:gd name="T5" fmla="*/ 462 h 2710"/>
                <a:gd name="T6" fmla="*/ 1158 w 1377"/>
                <a:gd name="T7" fmla="*/ 566 h 2710"/>
                <a:gd name="T8" fmla="*/ 1163 w 1377"/>
                <a:gd name="T9" fmla="*/ 738 h 2710"/>
                <a:gd name="T10" fmla="*/ 1174 w 1377"/>
                <a:gd name="T11" fmla="*/ 994 h 2710"/>
                <a:gd name="T12" fmla="*/ 1215 w 1377"/>
                <a:gd name="T13" fmla="*/ 1203 h 2710"/>
                <a:gd name="T14" fmla="*/ 1168 w 1377"/>
                <a:gd name="T15" fmla="*/ 1375 h 2710"/>
                <a:gd name="T16" fmla="*/ 1153 w 1377"/>
                <a:gd name="T17" fmla="*/ 1521 h 2710"/>
                <a:gd name="T18" fmla="*/ 1054 w 1377"/>
                <a:gd name="T19" fmla="*/ 1385 h 2710"/>
                <a:gd name="T20" fmla="*/ 928 w 1377"/>
                <a:gd name="T21" fmla="*/ 1396 h 2710"/>
                <a:gd name="T22" fmla="*/ 829 w 1377"/>
                <a:gd name="T23" fmla="*/ 1453 h 2710"/>
                <a:gd name="T24" fmla="*/ 673 w 1377"/>
                <a:gd name="T25" fmla="*/ 1604 h 2710"/>
                <a:gd name="T26" fmla="*/ 600 w 1377"/>
                <a:gd name="T27" fmla="*/ 1729 h 2710"/>
                <a:gd name="T28" fmla="*/ 704 w 1377"/>
                <a:gd name="T29" fmla="*/ 1954 h 2710"/>
                <a:gd name="T30" fmla="*/ 756 w 1377"/>
                <a:gd name="T31" fmla="*/ 2131 h 2710"/>
                <a:gd name="T32" fmla="*/ 743 w 1377"/>
                <a:gd name="T33" fmla="*/ 2184 h 2710"/>
                <a:gd name="T34" fmla="*/ 704 w 1377"/>
                <a:gd name="T35" fmla="*/ 2199 h 2710"/>
                <a:gd name="T36" fmla="*/ 600 w 1377"/>
                <a:gd name="T37" fmla="*/ 2199 h 2710"/>
                <a:gd name="T38" fmla="*/ 516 w 1377"/>
                <a:gd name="T39" fmla="*/ 2188 h 2710"/>
                <a:gd name="T40" fmla="*/ 428 w 1377"/>
                <a:gd name="T41" fmla="*/ 2199 h 2710"/>
                <a:gd name="T42" fmla="*/ 485 w 1377"/>
                <a:gd name="T43" fmla="*/ 2543 h 2710"/>
                <a:gd name="T44" fmla="*/ 396 w 1377"/>
                <a:gd name="T45" fmla="*/ 2684 h 2710"/>
                <a:gd name="T46" fmla="*/ 277 w 1377"/>
                <a:gd name="T47" fmla="*/ 2653 h 2710"/>
                <a:gd name="T48" fmla="*/ 282 w 1377"/>
                <a:gd name="T49" fmla="*/ 2543 h 2710"/>
                <a:gd name="T50" fmla="*/ 177 w 1377"/>
                <a:gd name="T51" fmla="*/ 2439 h 2710"/>
                <a:gd name="T52" fmla="*/ 125 w 1377"/>
                <a:gd name="T53" fmla="*/ 2303 h 2710"/>
                <a:gd name="T54" fmla="*/ 52 w 1377"/>
                <a:gd name="T55" fmla="*/ 2147 h 2710"/>
                <a:gd name="T56" fmla="*/ 68 w 1377"/>
                <a:gd name="T57" fmla="*/ 2042 h 2710"/>
                <a:gd name="T58" fmla="*/ 214 w 1377"/>
                <a:gd name="T59" fmla="*/ 1990 h 2710"/>
                <a:gd name="T60" fmla="*/ 162 w 1377"/>
                <a:gd name="T61" fmla="*/ 1907 h 2710"/>
                <a:gd name="T62" fmla="*/ 120 w 1377"/>
                <a:gd name="T63" fmla="*/ 1797 h 2710"/>
                <a:gd name="T64" fmla="*/ 167 w 1377"/>
                <a:gd name="T65" fmla="*/ 1703 h 2710"/>
                <a:gd name="T66" fmla="*/ 104 w 1377"/>
                <a:gd name="T67" fmla="*/ 1536 h 2710"/>
                <a:gd name="T68" fmla="*/ 130 w 1377"/>
                <a:gd name="T69" fmla="*/ 1422 h 2710"/>
                <a:gd name="T70" fmla="*/ 99 w 1377"/>
                <a:gd name="T71" fmla="*/ 1296 h 2710"/>
                <a:gd name="T72" fmla="*/ 136 w 1377"/>
                <a:gd name="T73" fmla="*/ 1161 h 2710"/>
                <a:gd name="T74" fmla="*/ 292 w 1377"/>
                <a:gd name="T75" fmla="*/ 931 h 2710"/>
                <a:gd name="T76" fmla="*/ 480 w 1377"/>
                <a:gd name="T77" fmla="*/ 1057 h 2710"/>
                <a:gd name="T78" fmla="*/ 532 w 1377"/>
                <a:gd name="T79" fmla="*/ 811 h 2710"/>
                <a:gd name="T80" fmla="*/ 496 w 1377"/>
                <a:gd name="T81" fmla="*/ 598 h 2710"/>
                <a:gd name="T82" fmla="*/ 464 w 1377"/>
                <a:gd name="T83" fmla="*/ 488 h 2710"/>
                <a:gd name="T84" fmla="*/ 406 w 1377"/>
                <a:gd name="T85" fmla="*/ 428 h 2710"/>
                <a:gd name="T86" fmla="*/ 546 w 1377"/>
                <a:gd name="T87" fmla="*/ 412 h 2710"/>
                <a:gd name="T88" fmla="*/ 760 w 1377"/>
                <a:gd name="T89" fmla="*/ 337 h 2710"/>
                <a:gd name="T90" fmla="*/ 874 w 1377"/>
                <a:gd name="T91" fmla="*/ 380 h 2710"/>
                <a:gd name="T92" fmla="*/ 914 w 1377"/>
                <a:gd name="T93" fmla="*/ 212 h 2710"/>
                <a:gd name="T94" fmla="*/ 938 w 1377"/>
                <a:gd name="T95" fmla="*/ 48 h 2710"/>
                <a:gd name="T96" fmla="*/ 1318 w 1377"/>
                <a:gd name="T97" fmla="*/ 32 h 2710"/>
                <a:gd name="T98" fmla="*/ 1309 w 1377"/>
                <a:gd name="T99" fmla="*/ 66 h 2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7" h="2710">
                  <a:moveTo>
                    <a:pt x="1320" y="97"/>
                  </a:moveTo>
                  <a:cubicBezTo>
                    <a:pt x="1294" y="107"/>
                    <a:pt x="1294" y="107"/>
                    <a:pt x="1294" y="107"/>
                  </a:cubicBezTo>
                  <a:cubicBezTo>
                    <a:pt x="1299" y="133"/>
                    <a:pt x="1299" y="133"/>
                    <a:pt x="1299" y="133"/>
                  </a:cubicBezTo>
                  <a:cubicBezTo>
                    <a:pt x="1247" y="180"/>
                    <a:pt x="1247" y="180"/>
                    <a:pt x="1247" y="180"/>
                  </a:cubicBezTo>
                  <a:cubicBezTo>
                    <a:pt x="1247" y="206"/>
                    <a:pt x="1247" y="206"/>
                    <a:pt x="1247" y="206"/>
                  </a:cubicBezTo>
                  <a:cubicBezTo>
                    <a:pt x="1205" y="238"/>
                    <a:pt x="1205" y="238"/>
                    <a:pt x="1205" y="238"/>
                  </a:cubicBezTo>
                  <a:cubicBezTo>
                    <a:pt x="1252" y="311"/>
                    <a:pt x="1252" y="311"/>
                    <a:pt x="1252" y="311"/>
                  </a:cubicBezTo>
                  <a:cubicBezTo>
                    <a:pt x="1226" y="326"/>
                    <a:pt x="1226" y="326"/>
                    <a:pt x="1226" y="326"/>
                  </a:cubicBezTo>
                  <a:cubicBezTo>
                    <a:pt x="1200" y="368"/>
                    <a:pt x="1200" y="368"/>
                    <a:pt x="1200" y="368"/>
                  </a:cubicBezTo>
                  <a:cubicBezTo>
                    <a:pt x="1189" y="415"/>
                    <a:pt x="1189" y="415"/>
                    <a:pt x="1189" y="415"/>
                  </a:cubicBezTo>
                  <a:cubicBezTo>
                    <a:pt x="1158" y="410"/>
                    <a:pt x="1158" y="410"/>
                    <a:pt x="1158" y="410"/>
                  </a:cubicBezTo>
                  <a:cubicBezTo>
                    <a:pt x="1116" y="462"/>
                    <a:pt x="1116" y="462"/>
                    <a:pt x="1116" y="462"/>
                  </a:cubicBezTo>
                  <a:cubicBezTo>
                    <a:pt x="1106" y="488"/>
                    <a:pt x="1106" y="488"/>
                    <a:pt x="1106" y="488"/>
                  </a:cubicBezTo>
                  <a:cubicBezTo>
                    <a:pt x="1137" y="525"/>
                    <a:pt x="1137" y="525"/>
                    <a:pt x="1137" y="525"/>
                  </a:cubicBezTo>
                  <a:cubicBezTo>
                    <a:pt x="1137" y="551"/>
                    <a:pt x="1137" y="551"/>
                    <a:pt x="1137" y="551"/>
                  </a:cubicBezTo>
                  <a:cubicBezTo>
                    <a:pt x="1158" y="566"/>
                    <a:pt x="1158" y="566"/>
                    <a:pt x="1158" y="566"/>
                  </a:cubicBezTo>
                  <a:cubicBezTo>
                    <a:pt x="1137" y="598"/>
                    <a:pt x="1137" y="598"/>
                    <a:pt x="1137" y="598"/>
                  </a:cubicBezTo>
                  <a:cubicBezTo>
                    <a:pt x="1148" y="665"/>
                    <a:pt x="1148" y="665"/>
                    <a:pt x="1148" y="665"/>
                  </a:cubicBezTo>
                  <a:cubicBezTo>
                    <a:pt x="1168" y="697"/>
                    <a:pt x="1168" y="697"/>
                    <a:pt x="1168" y="697"/>
                  </a:cubicBezTo>
                  <a:cubicBezTo>
                    <a:pt x="1163" y="738"/>
                    <a:pt x="1163" y="738"/>
                    <a:pt x="1163" y="738"/>
                  </a:cubicBezTo>
                  <a:cubicBezTo>
                    <a:pt x="1167" y="809"/>
                    <a:pt x="1167" y="809"/>
                    <a:pt x="1167" y="809"/>
                  </a:cubicBezTo>
                  <a:cubicBezTo>
                    <a:pt x="1168" y="837"/>
                    <a:pt x="1168" y="837"/>
                    <a:pt x="1168" y="837"/>
                  </a:cubicBezTo>
                  <a:cubicBezTo>
                    <a:pt x="1137" y="900"/>
                    <a:pt x="1137" y="900"/>
                    <a:pt x="1137" y="900"/>
                  </a:cubicBezTo>
                  <a:cubicBezTo>
                    <a:pt x="1174" y="994"/>
                    <a:pt x="1174" y="994"/>
                    <a:pt x="1174" y="994"/>
                  </a:cubicBezTo>
                  <a:cubicBezTo>
                    <a:pt x="1215" y="1020"/>
                    <a:pt x="1215" y="1020"/>
                    <a:pt x="1215" y="1020"/>
                  </a:cubicBezTo>
                  <a:cubicBezTo>
                    <a:pt x="1231" y="1083"/>
                    <a:pt x="1231" y="1083"/>
                    <a:pt x="1231" y="1083"/>
                  </a:cubicBezTo>
                  <a:cubicBezTo>
                    <a:pt x="1205" y="1109"/>
                    <a:pt x="1205" y="1109"/>
                    <a:pt x="1205" y="1109"/>
                  </a:cubicBezTo>
                  <a:cubicBezTo>
                    <a:pt x="1215" y="1203"/>
                    <a:pt x="1215" y="1203"/>
                    <a:pt x="1215" y="1203"/>
                  </a:cubicBezTo>
                  <a:cubicBezTo>
                    <a:pt x="1189" y="1229"/>
                    <a:pt x="1189" y="1229"/>
                    <a:pt x="1189" y="1229"/>
                  </a:cubicBezTo>
                  <a:cubicBezTo>
                    <a:pt x="1192" y="1253"/>
                    <a:pt x="1192" y="1253"/>
                    <a:pt x="1192" y="1253"/>
                  </a:cubicBezTo>
                  <a:cubicBezTo>
                    <a:pt x="1200" y="1312"/>
                    <a:pt x="1200" y="1312"/>
                    <a:pt x="1200" y="1312"/>
                  </a:cubicBezTo>
                  <a:cubicBezTo>
                    <a:pt x="1168" y="1375"/>
                    <a:pt x="1168" y="1375"/>
                    <a:pt x="1168" y="1375"/>
                  </a:cubicBezTo>
                  <a:cubicBezTo>
                    <a:pt x="1179" y="1396"/>
                    <a:pt x="1179" y="1396"/>
                    <a:pt x="1179" y="1396"/>
                  </a:cubicBezTo>
                  <a:cubicBezTo>
                    <a:pt x="1168" y="1416"/>
                    <a:pt x="1168" y="1416"/>
                    <a:pt x="1168" y="1416"/>
                  </a:cubicBezTo>
                  <a:cubicBezTo>
                    <a:pt x="1194" y="1458"/>
                    <a:pt x="1194" y="1458"/>
                    <a:pt x="1194" y="1458"/>
                  </a:cubicBezTo>
                  <a:cubicBezTo>
                    <a:pt x="1153" y="1521"/>
                    <a:pt x="1153" y="1521"/>
                    <a:pt x="1153" y="1521"/>
                  </a:cubicBezTo>
                  <a:cubicBezTo>
                    <a:pt x="1069" y="1463"/>
                    <a:pt x="1069" y="1463"/>
                    <a:pt x="1069" y="1463"/>
                  </a:cubicBezTo>
                  <a:cubicBezTo>
                    <a:pt x="1085" y="1437"/>
                    <a:pt x="1085" y="1437"/>
                    <a:pt x="1085" y="1437"/>
                  </a:cubicBezTo>
                  <a:cubicBezTo>
                    <a:pt x="1080" y="1401"/>
                    <a:pt x="1080" y="1401"/>
                    <a:pt x="1080" y="1401"/>
                  </a:cubicBezTo>
                  <a:cubicBezTo>
                    <a:pt x="1054" y="1385"/>
                    <a:pt x="1054" y="1385"/>
                    <a:pt x="1054" y="1385"/>
                  </a:cubicBezTo>
                  <a:cubicBezTo>
                    <a:pt x="1048" y="1359"/>
                    <a:pt x="1048" y="1359"/>
                    <a:pt x="1048" y="1359"/>
                  </a:cubicBezTo>
                  <a:cubicBezTo>
                    <a:pt x="1007" y="1354"/>
                    <a:pt x="1007" y="1354"/>
                    <a:pt x="1007" y="1354"/>
                  </a:cubicBezTo>
                  <a:cubicBezTo>
                    <a:pt x="986" y="1369"/>
                    <a:pt x="986" y="1369"/>
                    <a:pt x="986" y="1369"/>
                  </a:cubicBezTo>
                  <a:cubicBezTo>
                    <a:pt x="928" y="1396"/>
                    <a:pt x="928" y="1396"/>
                    <a:pt x="928" y="1396"/>
                  </a:cubicBezTo>
                  <a:cubicBezTo>
                    <a:pt x="892" y="1385"/>
                    <a:pt x="892" y="1385"/>
                    <a:pt x="892" y="1385"/>
                  </a:cubicBezTo>
                  <a:cubicBezTo>
                    <a:pt x="882" y="1422"/>
                    <a:pt x="882" y="1422"/>
                    <a:pt x="882" y="1422"/>
                  </a:cubicBezTo>
                  <a:cubicBezTo>
                    <a:pt x="861" y="1422"/>
                    <a:pt x="861" y="1422"/>
                    <a:pt x="861" y="1422"/>
                  </a:cubicBezTo>
                  <a:cubicBezTo>
                    <a:pt x="829" y="1453"/>
                    <a:pt x="829" y="1453"/>
                    <a:pt x="829" y="1453"/>
                  </a:cubicBezTo>
                  <a:cubicBezTo>
                    <a:pt x="824" y="1495"/>
                    <a:pt x="824" y="1495"/>
                    <a:pt x="824" y="1495"/>
                  </a:cubicBezTo>
                  <a:cubicBezTo>
                    <a:pt x="798" y="1531"/>
                    <a:pt x="798" y="1531"/>
                    <a:pt x="798" y="1531"/>
                  </a:cubicBezTo>
                  <a:cubicBezTo>
                    <a:pt x="762" y="1531"/>
                    <a:pt x="762" y="1531"/>
                    <a:pt x="762" y="1531"/>
                  </a:cubicBezTo>
                  <a:cubicBezTo>
                    <a:pt x="673" y="1604"/>
                    <a:pt x="673" y="1604"/>
                    <a:pt x="673" y="1604"/>
                  </a:cubicBezTo>
                  <a:cubicBezTo>
                    <a:pt x="626" y="1604"/>
                    <a:pt x="626" y="1604"/>
                    <a:pt x="626" y="1604"/>
                  </a:cubicBezTo>
                  <a:cubicBezTo>
                    <a:pt x="600" y="1667"/>
                    <a:pt x="600" y="1667"/>
                    <a:pt x="600" y="1667"/>
                  </a:cubicBezTo>
                  <a:cubicBezTo>
                    <a:pt x="610" y="1698"/>
                    <a:pt x="610" y="1698"/>
                    <a:pt x="610" y="1698"/>
                  </a:cubicBezTo>
                  <a:cubicBezTo>
                    <a:pt x="600" y="1729"/>
                    <a:pt x="600" y="1729"/>
                    <a:pt x="600" y="1729"/>
                  </a:cubicBezTo>
                  <a:cubicBezTo>
                    <a:pt x="678" y="1782"/>
                    <a:pt x="678" y="1782"/>
                    <a:pt x="678" y="1782"/>
                  </a:cubicBezTo>
                  <a:cubicBezTo>
                    <a:pt x="683" y="1844"/>
                    <a:pt x="683" y="1844"/>
                    <a:pt x="683" y="1844"/>
                  </a:cubicBezTo>
                  <a:cubicBezTo>
                    <a:pt x="709" y="1870"/>
                    <a:pt x="709" y="1870"/>
                    <a:pt x="709" y="1870"/>
                  </a:cubicBezTo>
                  <a:cubicBezTo>
                    <a:pt x="704" y="1954"/>
                    <a:pt x="704" y="1954"/>
                    <a:pt x="704" y="1954"/>
                  </a:cubicBezTo>
                  <a:cubicBezTo>
                    <a:pt x="689" y="1985"/>
                    <a:pt x="689" y="1985"/>
                    <a:pt x="689" y="1985"/>
                  </a:cubicBezTo>
                  <a:cubicBezTo>
                    <a:pt x="694" y="2006"/>
                    <a:pt x="694" y="2006"/>
                    <a:pt x="694" y="2006"/>
                  </a:cubicBezTo>
                  <a:cubicBezTo>
                    <a:pt x="725" y="2011"/>
                    <a:pt x="725" y="2011"/>
                    <a:pt x="725" y="2011"/>
                  </a:cubicBezTo>
                  <a:cubicBezTo>
                    <a:pt x="756" y="2131"/>
                    <a:pt x="756" y="2131"/>
                    <a:pt x="756" y="2131"/>
                  </a:cubicBezTo>
                  <a:cubicBezTo>
                    <a:pt x="746" y="2147"/>
                    <a:pt x="746" y="2147"/>
                    <a:pt x="746" y="2147"/>
                  </a:cubicBezTo>
                  <a:cubicBezTo>
                    <a:pt x="746" y="2183"/>
                    <a:pt x="746" y="2183"/>
                    <a:pt x="746" y="2183"/>
                  </a:cubicBezTo>
                  <a:cubicBezTo>
                    <a:pt x="746" y="2183"/>
                    <a:pt x="745" y="2183"/>
                    <a:pt x="744" y="2184"/>
                  </a:cubicBezTo>
                  <a:cubicBezTo>
                    <a:pt x="744" y="2184"/>
                    <a:pt x="743" y="2184"/>
                    <a:pt x="743" y="2184"/>
                  </a:cubicBezTo>
                  <a:cubicBezTo>
                    <a:pt x="742" y="2185"/>
                    <a:pt x="742" y="2185"/>
                    <a:pt x="742" y="2185"/>
                  </a:cubicBezTo>
                  <a:cubicBezTo>
                    <a:pt x="737" y="2187"/>
                    <a:pt x="729" y="2190"/>
                    <a:pt x="721" y="2193"/>
                  </a:cubicBezTo>
                  <a:cubicBezTo>
                    <a:pt x="720" y="2194"/>
                    <a:pt x="719" y="2194"/>
                    <a:pt x="718" y="2194"/>
                  </a:cubicBezTo>
                  <a:cubicBezTo>
                    <a:pt x="712" y="2197"/>
                    <a:pt x="706" y="2199"/>
                    <a:pt x="704" y="2199"/>
                  </a:cubicBezTo>
                  <a:cubicBezTo>
                    <a:pt x="699" y="2199"/>
                    <a:pt x="673" y="2167"/>
                    <a:pt x="673" y="2167"/>
                  </a:cubicBezTo>
                  <a:cubicBezTo>
                    <a:pt x="662" y="2204"/>
                    <a:pt x="662" y="2204"/>
                    <a:pt x="662" y="2204"/>
                  </a:cubicBezTo>
                  <a:cubicBezTo>
                    <a:pt x="604" y="2199"/>
                    <a:pt x="604" y="2199"/>
                    <a:pt x="604" y="2199"/>
                  </a:cubicBezTo>
                  <a:cubicBezTo>
                    <a:pt x="600" y="2199"/>
                    <a:pt x="600" y="2199"/>
                    <a:pt x="600" y="2199"/>
                  </a:cubicBezTo>
                  <a:cubicBezTo>
                    <a:pt x="579" y="2167"/>
                    <a:pt x="579" y="2167"/>
                    <a:pt x="579" y="2167"/>
                  </a:cubicBezTo>
                  <a:cubicBezTo>
                    <a:pt x="553" y="2188"/>
                    <a:pt x="553" y="2188"/>
                    <a:pt x="553" y="2188"/>
                  </a:cubicBezTo>
                  <a:cubicBezTo>
                    <a:pt x="542" y="2214"/>
                    <a:pt x="542" y="2214"/>
                    <a:pt x="542" y="2214"/>
                  </a:cubicBezTo>
                  <a:cubicBezTo>
                    <a:pt x="516" y="2188"/>
                    <a:pt x="516" y="2188"/>
                    <a:pt x="516" y="2188"/>
                  </a:cubicBezTo>
                  <a:cubicBezTo>
                    <a:pt x="516" y="2188"/>
                    <a:pt x="501" y="2204"/>
                    <a:pt x="496" y="2204"/>
                  </a:cubicBezTo>
                  <a:cubicBezTo>
                    <a:pt x="490" y="2204"/>
                    <a:pt x="464" y="2183"/>
                    <a:pt x="464" y="2183"/>
                  </a:cubicBezTo>
                  <a:cubicBezTo>
                    <a:pt x="443" y="2173"/>
                    <a:pt x="443" y="2173"/>
                    <a:pt x="443" y="2173"/>
                  </a:cubicBezTo>
                  <a:cubicBezTo>
                    <a:pt x="428" y="2199"/>
                    <a:pt x="428" y="2199"/>
                    <a:pt x="428" y="2199"/>
                  </a:cubicBezTo>
                  <a:cubicBezTo>
                    <a:pt x="464" y="2340"/>
                    <a:pt x="464" y="2340"/>
                    <a:pt x="464" y="2340"/>
                  </a:cubicBezTo>
                  <a:cubicBezTo>
                    <a:pt x="469" y="2423"/>
                    <a:pt x="469" y="2423"/>
                    <a:pt x="469" y="2423"/>
                  </a:cubicBezTo>
                  <a:cubicBezTo>
                    <a:pt x="454" y="2491"/>
                    <a:pt x="454" y="2491"/>
                    <a:pt x="454" y="2491"/>
                  </a:cubicBezTo>
                  <a:cubicBezTo>
                    <a:pt x="485" y="2543"/>
                    <a:pt x="485" y="2543"/>
                    <a:pt x="485" y="2543"/>
                  </a:cubicBezTo>
                  <a:cubicBezTo>
                    <a:pt x="469" y="2590"/>
                    <a:pt x="469" y="2590"/>
                    <a:pt x="469" y="2590"/>
                  </a:cubicBezTo>
                  <a:cubicBezTo>
                    <a:pt x="490" y="2626"/>
                    <a:pt x="490" y="2626"/>
                    <a:pt x="490" y="2626"/>
                  </a:cubicBezTo>
                  <a:cubicBezTo>
                    <a:pt x="480" y="2673"/>
                    <a:pt x="480" y="2673"/>
                    <a:pt x="480" y="2673"/>
                  </a:cubicBezTo>
                  <a:cubicBezTo>
                    <a:pt x="396" y="2684"/>
                    <a:pt x="396" y="2684"/>
                    <a:pt x="396" y="2684"/>
                  </a:cubicBezTo>
                  <a:cubicBezTo>
                    <a:pt x="360" y="2710"/>
                    <a:pt x="360" y="2710"/>
                    <a:pt x="360" y="2710"/>
                  </a:cubicBezTo>
                  <a:cubicBezTo>
                    <a:pt x="323" y="2705"/>
                    <a:pt x="323" y="2705"/>
                    <a:pt x="323" y="2705"/>
                  </a:cubicBezTo>
                  <a:cubicBezTo>
                    <a:pt x="313" y="2673"/>
                    <a:pt x="313" y="2673"/>
                    <a:pt x="313" y="2673"/>
                  </a:cubicBezTo>
                  <a:cubicBezTo>
                    <a:pt x="277" y="2653"/>
                    <a:pt x="277" y="2653"/>
                    <a:pt x="277" y="2653"/>
                  </a:cubicBezTo>
                  <a:cubicBezTo>
                    <a:pt x="282" y="2600"/>
                    <a:pt x="282" y="2600"/>
                    <a:pt x="282" y="2600"/>
                  </a:cubicBezTo>
                  <a:cubicBezTo>
                    <a:pt x="256" y="2574"/>
                    <a:pt x="256" y="2574"/>
                    <a:pt x="256" y="2574"/>
                  </a:cubicBezTo>
                  <a:cubicBezTo>
                    <a:pt x="256" y="2553"/>
                    <a:pt x="256" y="2553"/>
                    <a:pt x="256" y="2553"/>
                  </a:cubicBezTo>
                  <a:cubicBezTo>
                    <a:pt x="282" y="2543"/>
                    <a:pt x="282" y="2543"/>
                    <a:pt x="282" y="2543"/>
                  </a:cubicBezTo>
                  <a:cubicBezTo>
                    <a:pt x="271" y="2460"/>
                    <a:pt x="271" y="2460"/>
                    <a:pt x="271" y="2460"/>
                  </a:cubicBezTo>
                  <a:cubicBezTo>
                    <a:pt x="256" y="2413"/>
                    <a:pt x="256" y="2413"/>
                    <a:pt x="256" y="2413"/>
                  </a:cubicBezTo>
                  <a:cubicBezTo>
                    <a:pt x="214" y="2413"/>
                    <a:pt x="214" y="2413"/>
                    <a:pt x="214" y="2413"/>
                  </a:cubicBezTo>
                  <a:cubicBezTo>
                    <a:pt x="214" y="2413"/>
                    <a:pt x="183" y="2433"/>
                    <a:pt x="177" y="2439"/>
                  </a:cubicBezTo>
                  <a:cubicBezTo>
                    <a:pt x="172" y="2444"/>
                    <a:pt x="120" y="2439"/>
                    <a:pt x="115" y="2433"/>
                  </a:cubicBezTo>
                  <a:cubicBezTo>
                    <a:pt x="110" y="2428"/>
                    <a:pt x="68" y="2350"/>
                    <a:pt x="68" y="2350"/>
                  </a:cubicBezTo>
                  <a:cubicBezTo>
                    <a:pt x="72" y="2347"/>
                    <a:pt x="72" y="2347"/>
                    <a:pt x="72" y="2347"/>
                  </a:cubicBezTo>
                  <a:cubicBezTo>
                    <a:pt x="125" y="2303"/>
                    <a:pt x="125" y="2303"/>
                    <a:pt x="125" y="2303"/>
                  </a:cubicBezTo>
                  <a:cubicBezTo>
                    <a:pt x="120" y="2220"/>
                    <a:pt x="120" y="2220"/>
                    <a:pt x="120" y="2220"/>
                  </a:cubicBezTo>
                  <a:cubicBezTo>
                    <a:pt x="84" y="2199"/>
                    <a:pt x="84" y="2199"/>
                    <a:pt x="84" y="2199"/>
                  </a:cubicBezTo>
                  <a:cubicBezTo>
                    <a:pt x="63" y="2178"/>
                    <a:pt x="63" y="2178"/>
                    <a:pt x="63" y="2178"/>
                  </a:cubicBezTo>
                  <a:cubicBezTo>
                    <a:pt x="52" y="2147"/>
                    <a:pt x="52" y="2147"/>
                    <a:pt x="52" y="2147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0" y="2105"/>
                    <a:pt x="11" y="2079"/>
                    <a:pt x="11" y="2074"/>
                  </a:cubicBezTo>
                  <a:cubicBezTo>
                    <a:pt x="11" y="2072"/>
                    <a:pt x="15" y="2069"/>
                    <a:pt x="21" y="2066"/>
                  </a:cubicBezTo>
                  <a:cubicBezTo>
                    <a:pt x="37" y="2056"/>
                    <a:pt x="68" y="2042"/>
                    <a:pt x="68" y="2042"/>
                  </a:cubicBezTo>
                  <a:cubicBezTo>
                    <a:pt x="120" y="2068"/>
                    <a:pt x="120" y="2068"/>
                    <a:pt x="120" y="2068"/>
                  </a:cubicBezTo>
                  <a:cubicBezTo>
                    <a:pt x="157" y="2027"/>
                    <a:pt x="157" y="2027"/>
                    <a:pt x="157" y="2027"/>
                  </a:cubicBezTo>
                  <a:cubicBezTo>
                    <a:pt x="203" y="2021"/>
                    <a:pt x="203" y="2021"/>
                    <a:pt x="203" y="2021"/>
                  </a:cubicBezTo>
                  <a:cubicBezTo>
                    <a:pt x="214" y="1990"/>
                    <a:pt x="214" y="1990"/>
                    <a:pt x="214" y="1990"/>
                  </a:cubicBezTo>
                  <a:cubicBezTo>
                    <a:pt x="250" y="1938"/>
                    <a:pt x="250" y="1938"/>
                    <a:pt x="250" y="1938"/>
                  </a:cubicBezTo>
                  <a:cubicBezTo>
                    <a:pt x="198" y="1928"/>
                    <a:pt x="198" y="1928"/>
                    <a:pt x="198" y="1928"/>
                  </a:cubicBezTo>
                  <a:cubicBezTo>
                    <a:pt x="172" y="1933"/>
                    <a:pt x="172" y="1933"/>
                    <a:pt x="172" y="1933"/>
                  </a:cubicBezTo>
                  <a:cubicBezTo>
                    <a:pt x="162" y="1907"/>
                    <a:pt x="162" y="1907"/>
                    <a:pt x="162" y="1907"/>
                  </a:cubicBezTo>
                  <a:cubicBezTo>
                    <a:pt x="136" y="1891"/>
                    <a:pt x="136" y="1891"/>
                    <a:pt x="136" y="1891"/>
                  </a:cubicBezTo>
                  <a:cubicBezTo>
                    <a:pt x="130" y="1855"/>
                    <a:pt x="130" y="1855"/>
                    <a:pt x="130" y="1855"/>
                  </a:cubicBezTo>
                  <a:cubicBezTo>
                    <a:pt x="146" y="1828"/>
                    <a:pt x="146" y="1828"/>
                    <a:pt x="146" y="1828"/>
                  </a:cubicBezTo>
                  <a:cubicBezTo>
                    <a:pt x="120" y="1797"/>
                    <a:pt x="120" y="1797"/>
                    <a:pt x="120" y="1797"/>
                  </a:cubicBezTo>
                  <a:cubicBezTo>
                    <a:pt x="120" y="1745"/>
                    <a:pt x="120" y="1745"/>
                    <a:pt x="120" y="1745"/>
                  </a:cubicBezTo>
                  <a:cubicBezTo>
                    <a:pt x="151" y="1745"/>
                    <a:pt x="151" y="1745"/>
                    <a:pt x="151" y="1745"/>
                  </a:cubicBezTo>
                  <a:cubicBezTo>
                    <a:pt x="177" y="1735"/>
                    <a:pt x="177" y="1735"/>
                    <a:pt x="177" y="1735"/>
                  </a:cubicBezTo>
                  <a:cubicBezTo>
                    <a:pt x="167" y="1703"/>
                    <a:pt x="167" y="1703"/>
                    <a:pt x="167" y="1703"/>
                  </a:cubicBezTo>
                  <a:cubicBezTo>
                    <a:pt x="104" y="1656"/>
                    <a:pt x="104" y="1656"/>
                    <a:pt x="104" y="1656"/>
                  </a:cubicBezTo>
                  <a:cubicBezTo>
                    <a:pt x="99" y="1630"/>
                    <a:pt x="99" y="1630"/>
                    <a:pt x="99" y="1630"/>
                  </a:cubicBezTo>
                  <a:cubicBezTo>
                    <a:pt x="57" y="1615"/>
                    <a:pt x="57" y="1615"/>
                    <a:pt x="57" y="1615"/>
                  </a:cubicBezTo>
                  <a:cubicBezTo>
                    <a:pt x="104" y="1536"/>
                    <a:pt x="104" y="1536"/>
                    <a:pt x="104" y="1536"/>
                  </a:cubicBezTo>
                  <a:cubicBezTo>
                    <a:pt x="136" y="1531"/>
                    <a:pt x="136" y="1531"/>
                    <a:pt x="136" y="1531"/>
                  </a:cubicBezTo>
                  <a:cubicBezTo>
                    <a:pt x="193" y="1500"/>
                    <a:pt x="193" y="1500"/>
                    <a:pt x="193" y="1500"/>
                  </a:cubicBezTo>
                  <a:cubicBezTo>
                    <a:pt x="193" y="1458"/>
                    <a:pt x="193" y="1458"/>
                    <a:pt x="193" y="1458"/>
                  </a:cubicBezTo>
                  <a:cubicBezTo>
                    <a:pt x="130" y="1422"/>
                    <a:pt x="130" y="1422"/>
                    <a:pt x="130" y="1422"/>
                  </a:cubicBezTo>
                  <a:cubicBezTo>
                    <a:pt x="89" y="1422"/>
                    <a:pt x="89" y="1422"/>
                    <a:pt x="89" y="1422"/>
                  </a:cubicBezTo>
                  <a:cubicBezTo>
                    <a:pt x="94" y="1385"/>
                    <a:pt x="94" y="1385"/>
                    <a:pt x="94" y="1385"/>
                  </a:cubicBezTo>
                  <a:cubicBezTo>
                    <a:pt x="68" y="1328"/>
                    <a:pt x="68" y="1328"/>
                    <a:pt x="68" y="1328"/>
                  </a:cubicBezTo>
                  <a:cubicBezTo>
                    <a:pt x="99" y="1296"/>
                    <a:pt x="99" y="1296"/>
                    <a:pt x="99" y="1296"/>
                  </a:cubicBezTo>
                  <a:cubicBezTo>
                    <a:pt x="73" y="1276"/>
                    <a:pt x="73" y="1276"/>
                    <a:pt x="73" y="1276"/>
                  </a:cubicBezTo>
                  <a:cubicBezTo>
                    <a:pt x="68" y="1223"/>
                    <a:pt x="68" y="1223"/>
                    <a:pt x="68" y="1223"/>
                  </a:cubicBezTo>
                  <a:cubicBezTo>
                    <a:pt x="99" y="1171"/>
                    <a:pt x="99" y="1171"/>
                    <a:pt x="99" y="1171"/>
                  </a:cubicBezTo>
                  <a:cubicBezTo>
                    <a:pt x="99" y="1171"/>
                    <a:pt x="125" y="1161"/>
                    <a:pt x="136" y="1161"/>
                  </a:cubicBezTo>
                  <a:cubicBezTo>
                    <a:pt x="146" y="1161"/>
                    <a:pt x="157" y="1046"/>
                    <a:pt x="157" y="1046"/>
                  </a:cubicBezTo>
                  <a:cubicBezTo>
                    <a:pt x="157" y="1046"/>
                    <a:pt x="214" y="984"/>
                    <a:pt x="214" y="973"/>
                  </a:cubicBezTo>
                  <a:cubicBezTo>
                    <a:pt x="214" y="926"/>
                    <a:pt x="214" y="926"/>
                    <a:pt x="214" y="926"/>
                  </a:cubicBezTo>
                  <a:cubicBezTo>
                    <a:pt x="292" y="931"/>
                    <a:pt x="292" y="931"/>
                    <a:pt x="292" y="931"/>
                  </a:cubicBezTo>
                  <a:cubicBezTo>
                    <a:pt x="303" y="989"/>
                    <a:pt x="303" y="989"/>
                    <a:pt x="303" y="989"/>
                  </a:cubicBezTo>
                  <a:cubicBezTo>
                    <a:pt x="360" y="1051"/>
                    <a:pt x="360" y="1051"/>
                    <a:pt x="360" y="1051"/>
                  </a:cubicBezTo>
                  <a:cubicBezTo>
                    <a:pt x="391" y="1041"/>
                    <a:pt x="391" y="1041"/>
                    <a:pt x="391" y="1041"/>
                  </a:cubicBezTo>
                  <a:cubicBezTo>
                    <a:pt x="391" y="1041"/>
                    <a:pt x="475" y="1057"/>
                    <a:pt x="480" y="1057"/>
                  </a:cubicBezTo>
                  <a:cubicBezTo>
                    <a:pt x="485" y="1057"/>
                    <a:pt x="569" y="999"/>
                    <a:pt x="569" y="999"/>
                  </a:cubicBezTo>
                  <a:cubicBezTo>
                    <a:pt x="548" y="926"/>
                    <a:pt x="548" y="926"/>
                    <a:pt x="548" y="926"/>
                  </a:cubicBezTo>
                  <a:cubicBezTo>
                    <a:pt x="548" y="926"/>
                    <a:pt x="501" y="895"/>
                    <a:pt x="496" y="890"/>
                  </a:cubicBezTo>
                  <a:cubicBezTo>
                    <a:pt x="490" y="884"/>
                    <a:pt x="532" y="811"/>
                    <a:pt x="532" y="811"/>
                  </a:cubicBezTo>
                  <a:cubicBezTo>
                    <a:pt x="506" y="718"/>
                    <a:pt x="506" y="718"/>
                    <a:pt x="506" y="718"/>
                  </a:cubicBezTo>
                  <a:cubicBezTo>
                    <a:pt x="506" y="718"/>
                    <a:pt x="522" y="697"/>
                    <a:pt x="522" y="691"/>
                  </a:cubicBezTo>
                  <a:cubicBezTo>
                    <a:pt x="522" y="613"/>
                    <a:pt x="522" y="613"/>
                    <a:pt x="522" y="613"/>
                  </a:cubicBezTo>
                  <a:cubicBezTo>
                    <a:pt x="496" y="598"/>
                    <a:pt x="496" y="598"/>
                    <a:pt x="496" y="598"/>
                  </a:cubicBezTo>
                  <a:cubicBezTo>
                    <a:pt x="501" y="571"/>
                    <a:pt x="501" y="571"/>
                    <a:pt x="501" y="571"/>
                  </a:cubicBezTo>
                  <a:cubicBezTo>
                    <a:pt x="469" y="540"/>
                    <a:pt x="469" y="540"/>
                    <a:pt x="469" y="540"/>
                  </a:cubicBezTo>
                  <a:cubicBezTo>
                    <a:pt x="475" y="514"/>
                    <a:pt x="475" y="514"/>
                    <a:pt x="475" y="514"/>
                  </a:cubicBezTo>
                  <a:cubicBezTo>
                    <a:pt x="464" y="488"/>
                    <a:pt x="464" y="488"/>
                    <a:pt x="464" y="488"/>
                  </a:cubicBezTo>
                  <a:cubicBezTo>
                    <a:pt x="433" y="483"/>
                    <a:pt x="433" y="483"/>
                    <a:pt x="433" y="483"/>
                  </a:cubicBezTo>
                  <a:cubicBezTo>
                    <a:pt x="407" y="457"/>
                    <a:pt x="407" y="457"/>
                    <a:pt x="407" y="457"/>
                  </a:cubicBezTo>
                  <a:cubicBezTo>
                    <a:pt x="401" y="427"/>
                    <a:pt x="401" y="427"/>
                    <a:pt x="401" y="427"/>
                  </a:cubicBezTo>
                  <a:cubicBezTo>
                    <a:pt x="406" y="428"/>
                    <a:pt x="406" y="428"/>
                    <a:pt x="406" y="428"/>
                  </a:cubicBezTo>
                  <a:cubicBezTo>
                    <a:pt x="442" y="412"/>
                    <a:pt x="442" y="412"/>
                    <a:pt x="442" y="412"/>
                  </a:cubicBezTo>
                  <a:cubicBezTo>
                    <a:pt x="442" y="412"/>
                    <a:pt x="482" y="448"/>
                    <a:pt x="486" y="452"/>
                  </a:cubicBezTo>
                  <a:cubicBezTo>
                    <a:pt x="490" y="456"/>
                    <a:pt x="506" y="412"/>
                    <a:pt x="506" y="412"/>
                  </a:cubicBezTo>
                  <a:cubicBezTo>
                    <a:pt x="546" y="412"/>
                    <a:pt x="546" y="412"/>
                    <a:pt x="546" y="412"/>
                  </a:cubicBezTo>
                  <a:cubicBezTo>
                    <a:pt x="622" y="356"/>
                    <a:pt x="622" y="356"/>
                    <a:pt x="622" y="356"/>
                  </a:cubicBezTo>
                  <a:cubicBezTo>
                    <a:pt x="682" y="380"/>
                    <a:pt x="682" y="380"/>
                    <a:pt x="682" y="380"/>
                  </a:cubicBezTo>
                  <a:cubicBezTo>
                    <a:pt x="738" y="320"/>
                    <a:pt x="738" y="320"/>
                    <a:pt x="738" y="320"/>
                  </a:cubicBezTo>
                  <a:cubicBezTo>
                    <a:pt x="760" y="337"/>
                    <a:pt x="760" y="337"/>
                    <a:pt x="760" y="337"/>
                  </a:cubicBezTo>
                  <a:cubicBezTo>
                    <a:pt x="794" y="364"/>
                    <a:pt x="794" y="364"/>
                    <a:pt x="794" y="364"/>
                  </a:cubicBezTo>
                  <a:cubicBezTo>
                    <a:pt x="826" y="364"/>
                    <a:pt x="826" y="364"/>
                    <a:pt x="826" y="364"/>
                  </a:cubicBezTo>
                  <a:cubicBezTo>
                    <a:pt x="830" y="364"/>
                    <a:pt x="842" y="384"/>
                    <a:pt x="842" y="384"/>
                  </a:cubicBezTo>
                  <a:cubicBezTo>
                    <a:pt x="874" y="380"/>
                    <a:pt x="874" y="380"/>
                    <a:pt x="874" y="380"/>
                  </a:cubicBezTo>
                  <a:cubicBezTo>
                    <a:pt x="870" y="348"/>
                    <a:pt x="870" y="348"/>
                    <a:pt x="870" y="348"/>
                  </a:cubicBezTo>
                  <a:cubicBezTo>
                    <a:pt x="898" y="324"/>
                    <a:pt x="898" y="324"/>
                    <a:pt x="898" y="324"/>
                  </a:cubicBezTo>
                  <a:cubicBezTo>
                    <a:pt x="898" y="212"/>
                    <a:pt x="898" y="212"/>
                    <a:pt x="898" y="212"/>
                  </a:cubicBezTo>
                  <a:cubicBezTo>
                    <a:pt x="914" y="212"/>
                    <a:pt x="914" y="212"/>
                    <a:pt x="914" y="212"/>
                  </a:cubicBezTo>
                  <a:cubicBezTo>
                    <a:pt x="906" y="164"/>
                    <a:pt x="906" y="164"/>
                    <a:pt x="906" y="164"/>
                  </a:cubicBezTo>
                  <a:cubicBezTo>
                    <a:pt x="926" y="136"/>
                    <a:pt x="926" y="136"/>
                    <a:pt x="926" y="136"/>
                  </a:cubicBezTo>
                  <a:cubicBezTo>
                    <a:pt x="918" y="112"/>
                    <a:pt x="918" y="112"/>
                    <a:pt x="918" y="112"/>
                  </a:cubicBezTo>
                  <a:cubicBezTo>
                    <a:pt x="938" y="48"/>
                    <a:pt x="938" y="48"/>
                    <a:pt x="938" y="48"/>
                  </a:cubicBezTo>
                  <a:cubicBezTo>
                    <a:pt x="994" y="48"/>
                    <a:pt x="994" y="48"/>
                    <a:pt x="994" y="48"/>
                  </a:cubicBezTo>
                  <a:cubicBezTo>
                    <a:pt x="1018" y="16"/>
                    <a:pt x="1018" y="16"/>
                    <a:pt x="1018" y="16"/>
                  </a:cubicBezTo>
                  <a:cubicBezTo>
                    <a:pt x="1262" y="56"/>
                    <a:pt x="1262" y="56"/>
                    <a:pt x="1262" y="56"/>
                  </a:cubicBezTo>
                  <a:cubicBezTo>
                    <a:pt x="1262" y="56"/>
                    <a:pt x="1318" y="36"/>
                    <a:pt x="1318" y="32"/>
                  </a:cubicBezTo>
                  <a:cubicBezTo>
                    <a:pt x="1318" y="28"/>
                    <a:pt x="1326" y="0"/>
                    <a:pt x="1326" y="0"/>
                  </a:cubicBezTo>
                  <a:cubicBezTo>
                    <a:pt x="1353" y="0"/>
                    <a:pt x="1353" y="0"/>
                    <a:pt x="1353" y="0"/>
                  </a:cubicBezTo>
                  <a:cubicBezTo>
                    <a:pt x="1377" y="45"/>
                    <a:pt x="1377" y="45"/>
                    <a:pt x="1377" y="45"/>
                  </a:cubicBezTo>
                  <a:cubicBezTo>
                    <a:pt x="1309" y="66"/>
                    <a:pt x="1309" y="66"/>
                    <a:pt x="1309" y="66"/>
                  </a:cubicBezTo>
                  <a:lnTo>
                    <a:pt x="1320" y="9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7" name="เชียงราย">
              <a:extLst>
                <a:ext uri="{FF2B5EF4-FFF2-40B4-BE49-F238E27FC236}">
                  <a16:creationId xmlns:a16="http://schemas.microsoft.com/office/drawing/2014/main" id="{5F801A30-2B0C-4E18-A1FA-C0FD83E75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099" y="989730"/>
              <a:ext cx="475502" cy="563287"/>
            </a:xfrm>
            <a:custGeom>
              <a:avLst/>
              <a:gdLst>
                <a:gd name="T0" fmla="*/ 1121 w 1161"/>
                <a:gd name="T1" fmla="*/ 517 h 1376"/>
                <a:gd name="T2" fmla="*/ 1053 w 1161"/>
                <a:gd name="T3" fmla="*/ 577 h 1376"/>
                <a:gd name="T4" fmla="*/ 1012 w 1161"/>
                <a:gd name="T5" fmla="*/ 660 h 1376"/>
                <a:gd name="T6" fmla="*/ 1024 w 1161"/>
                <a:gd name="T7" fmla="*/ 691 h 1376"/>
                <a:gd name="T8" fmla="*/ 954 w 1161"/>
                <a:gd name="T9" fmla="*/ 718 h 1376"/>
                <a:gd name="T10" fmla="*/ 933 w 1161"/>
                <a:gd name="T11" fmla="*/ 776 h 1376"/>
                <a:gd name="T12" fmla="*/ 866 w 1161"/>
                <a:gd name="T13" fmla="*/ 802 h 1376"/>
                <a:gd name="T14" fmla="*/ 803 w 1161"/>
                <a:gd name="T15" fmla="*/ 802 h 1376"/>
                <a:gd name="T16" fmla="*/ 725 w 1161"/>
                <a:gd name="T17" fmla="*/ 864 h 1376"/>
                <a:gd name="T18" fmla="*/ 678 w 1161"/>
                <a:gd name="T19" fmla="*/ 964 h 1376"/>
                <a:gd name="T20" fmla="*/ 620 w 1161"/>
                <a:gd name="T21" fmla="*/ 969 h 1376"/>
                <a:gd name="T22" fmla="*/ 579 w 1161"/>
                <a:gd name="T23" fmla="*/ 989 h 1376"/>
                <a:gd name="T24" fmla="*/ 578 w 1161"/>
                <a:gd name="T25" fmla="*/ 989 h 1376"/>
                <a:gd name="T26" fmla="*/ 516 w 1161"/>
                <a:gd name="T27" fmla="*/ 958 h 1376"/>
                <a:gd name="T28" fmla="*/ 500 w 1161"/>
                <a:gd name="T29" fmla="*/ 955 h 1376"/>
                <a:gd name="T30" fmla="*/ 454 w 1161"/>
                <a:gd name="T31" fmla="*/ 958 h 1376"/>
                <a:gd name="T32" fmla="*/ 386 w 1161"/>
                <a:gd name="T33" fmla="*/ 984 h 1376"/>
                <a:gd name="T34" fmla="*/ 323 w 1161"/>
                <a:gd name="T35" fmla="*/ 1021 h 1376"/>
                <a:gd name="T36" fmla="*/ 271 w 1161"/>
                <a:gd name="T37" fmla="*/ 990 h 1376"/>
                <a:gd name="T38" fmla="*/ 281 w 1161"/>
                <a:gd name="T39" fmla="*/ 1068 h 1376"/>
                <a:gd name="T40" fmla="*/ 240 w 1161"/>
                <a:gd name="T41" fmla="*/ 1204 h 1376"/>
                <a:gd name="T42" fmla="*/ 240 w 1161"/>
                <a:gd name="T43" fmla="*/ 1277 h 1376"/>
                <a:gd name="T44" fmla="*/ 203 w 1161"/>
                <a:gd name="T45" fmla="*/ 1297 h 1376"/>
                <a:gd name="T46" fmla="*/ 125 w 1161"/>
                <a:gd name="T47" fmla="*/ 1376 h 1376"/>
                <a:gd name="T48" fmla="*/ 68 w 1161"/>
                <a:gd name="T49" fmla="*/ 1287 h 1376"/>
                <a:gd name="T50" fmla="*/ 62 w 1161"/>
                <a:gd name="T51" fmla="*/ 1130 h 1376"/>
                <a:gd name="T52" fmla="*/ 57 w 1161"/>
                <a:gd name="T53" fmla="*/ 1031 h 1376"/>
                <a:gd name="T54" fmla="*/ 42 w 1161"/>
                <a:gd name="T55" fmla="*/ 958 h 1376"/>
                <a:gd name="T56" fmla="*/ 52 w 1161"/>
                <a:gd name="T57" fmla="*/ 859 h 1376"/>
                <a:gd name="T58" fmla="*/ 31 w 1161"/>
                <a:gd name="T59" fmla="*/ 818 h 1376"/>
                <a:gd name="T60" fmla="*/ 10 w 1161"/>
                <a:gd name="T61" fmla="*/ 755 h 1376"/>
                <a:gd name="T62" fmla="*/ 83 w 1161"/>
                <a:gd name="T63" fmla="*/ 708 h 1376"/>
                <a:gd name="T64" fmla="*/ 120 w 1161"/>
                <a:gd name="T65" fmla="*/ 619 h 1376"/>
                <a:gd name="T66" fmla="*/ 99 w 1161"/>
                <a:gd name="T67" fmla="*/ 531 h 1376"/>
                <a:gd name="T68" fmla="*/ 141 w 1161"/>
                <a:gd name="T69" fmla="*/ 473 h 1376"/>
                <a:gd name="T70" fmla="*/ 188 w 1161"/>
                <a:gd name="T71" fmla="*/ 400 h 1376"/>
                <a:gd name="T72" fmla="*/ 203 w 1161"/>
                <a:gd name="T73" fmla="*/ 359 h 1376"/>
                <a:gd name="T74" fmla="*/ 247 w 1161"/>
                <a:gd name="T75" fmla="*/ 293 h 1376"/>
                <a:gd name="T76" fmla="*/ 268 w 1161"/>
                <a:gd name="T77" fmla="*/ 241 h 1376"/>
                <a:gd name="T78" fmla="*/ 224 w 1161"/>
                <a:gd name="T79" fmla="*/ 213 h 1376"/>
                <a:gd name="T80" fmla="*/ 220 w 1161"/>
                <a:gd name="T81" fmla="*/ 165 h 1376"/>
                <a:gd name="T82" fmla="*/ 172 w 1161"/>
                <a:gd name="T83" fmla="*/ 97 h 1376"/>
                <a:gd name="T84" fmla="*/ 188 w 1161"/>
                <a:gd name="T85" fmla="*/ 68 h 1376"/>
                <a:gd name="T86" fmla="*/ 340 w 1161"/>
                <a:gd name="T87" fmla="*/ 113 h 1376"/>
                <a:gd name="T88" fmla="*/ 420 w 1161"/>
                <a:gd name="T89" fmla="*/ 108 h 1376"/>
                <a:gd name="T90" fmla="*/ 480 w 1161"/>
                <a:gd name="T91" fmla="*/ 125 h 1376"/>
                <a:gd name="T92" fmla="*/ 584 w 1161"/>
                <a:gd name="T93" fmla="*/ 16 h 1376"/>
                <a:gd name="T94" fmla="*/ 648 w 1161"/>
                <a:gd name="T95" fmla="*/ 45 h 1376"/>
                <a:gd name="T96" fmla="*/ 682 w 1161"/>
                <a:gd name="T97" fmla="*/ 50 h 1376"/>
                <a:gd name="T98" fmla="*/ 736 w 1161"/>
                <a:gd name="T99" fmla="*/ 189 h 1376"/>
                <a:gd name="T100" fmla="*/ 812 w 1161"/>
                <a:gd name="T101" fmla="*/ 185 h 1376"/>
                <a:gd name="T102" fmla="*/ 844 w 1161"/>
                <a:gd name="T103" fmla="*/ 137 h 1376"/>
                <a:gd name="T104" fmla="*/ 892 w 1161"/>
                <a:gd name="T105" fmla="*/ 61 h 1376"/>
                <a:gd name="T106" fmla="*/ 988 w 1161"/>
                <a:gd name="T107" fmla="*/ 113 h 1376"/>
                <a:gd name="T108" fmla="*/ 1033 w 1161"/>
                <a:gd name="T109" fmla="*/ 217 h 1376"/>
                <a:gd name="T110" fmla="*/ 1053 w 1161"/>
                <a:gd name="T111" fmla="*/ 253 h 1376"/>
                <a:gd name="T112" fmla="*/ 1145 w 1161"/>
                <a:gd name="T113" fmla="*/ 265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61" h="1376">
                  <a:moveTo>
                    <a:pt x="1161" y="281"/>
                  </a:moveTo>
                  <a:cubicBezTo>
                    <a:pt x="1121" y="517"/>
                    <a:pt x="1121" y="517"/>
                    <a:pt x="1121" y="517"/>
                  </a:cubicBezTo>
                  <a:cubicBezTo>
                    <a:pt x="1097" y="565"/>
                    <a:pt x="1097" y="565"/>
                    <a:pt x="1097" y="565"/>
                  </a:cubicBezTo>
                  <a:cubicBezTo>
                    <a:pt x="1053" y="577"/>
                    <a:pt x="1053" y="577"/>
                    <a:pt x="1053" y="577"/>
                  </a:cubicBezTo>
                  <a:cubicBezTo>
                    <a:pt x="1045" y="625"/>
                    <a:pt x="1045" y="625"/>
                    <a:pt x="1045" y="625"/>
                  </a:cubicBezTo>
                  <a:cubicBezTo>
                    <a:pt x="1012" y="660"/>
                    <a:pt x="1012" y="660"/>
                    <a:pt x="1012" y="660"/>
                  </a:cubicBezTo>
                  <a:cubicBezTo>
                    <a:pt x="1009" y="665"/>
                    <a:pt x="1009" y="665"/>
                    <a:pt x="1009" y="665"/>
                  </a:cubicBezTo>
                  <a:cubicBezTo>
                    <a:pt x="1024" y="691"/>
                    <a:pt x="1024" y="691"/>
                    <a:pt x="1024" y="691"/>
                  </a:cubicBezTo>
                  <a:cubicBezTo>
                    <a:pt x="996" y="718"/>
                    <a:pt x="996" y="718"/>
                    <a:pt x="996" y="718"/>
                  </a:cubicBezTo>
                  <a:cubicBezTo>
                    <a:pt x="954" y="718"/>
                    <a:pt x="954" y="718"/>
                    <a:pt x="954" y="718"/>
                  </a:cubicBezTo>
                  <a:cubicBezTo>
                    <a:pt x="954" y="745"/>
                    <a:pt x="954" y="745"/>
                    <a:pt x="954" y="745"/>
                  </a:cubicBezTo>
                  <a:cubicBezTo>
                    <a:pt x="933" y="776"/>
                    <a:pt x="933" y="776"/>
                    <a:pt x="933" y="776"/>
                  </a:cubicBezTo>
                  <a:cubicBezTo>
                    <a:pt x="876" y="765"/>
                    <a:pt x="876" y="765"/>
                    <a:pt x="876" y="765"/>
                  </a:cubicBezTo>
                  <a:cubicBezTo>
                    <a:pt x="866" y="802"/>
                    <a:pt x="866" y="802"/>
                    <a:pt x="866" y="802"/>
                  </a:cubicBezTo>
                  <a:cubicBezTo>
                    <a:pt x="829" y="812"/>
                    <a:pt x="829" y="812"/>
                    <a:pt x="829" y="812"/>
                  </a:cubicBezTo>
                  <a:cubicBezTo>
                    <a:pt x="803" y="802"/>
                    <a:pt x="803" y="802"/>
                    <a:pt x="803" y="802"/>
                  </a:cubicBezTo>
                  <a:cubicBezTo>
                    <a:pt x="803" y="870"/>
                    <a:pt x="803" y="870"/>
                    <a:pt x="803" y="870"/>
                  </a:cubicBezTo>
                  <a:cubicBezTo>
                    <a:pt x="725" y="864"/>
                    <a:pt x="725" y="864"/>
                    <a:pt x="725" y="864"/>
                  </a:cubicBezTo>
                  <a:cubicBezTo>
                    <a:pt x="720" y="969"/>
                    <a:pt x="720" y="969"/>
                    <a:pt x="720" y="969"/>
                  </a:cubicBezTo>
                  <a:cubicBezTo>
                    <a:pt x="678" y="964"/>
                    <a:pt x="678" y="964"/>
                    <a:pt x="678" y="964"/>
                  </a:cubicBezTo>
                  <a:cubicBezTo>
                    <a:pt x="662" y="979"/>
                    <a:pt x="662" y="979"/>
                    <a:pt x="662" y="979"/>
                  </a:cubicBezTo>
                  <a:cubicBezTo>
                    <a:pt x="620" y="969"/>
                    <a:pt x="620" y="969"/>
                    <a:pt x="620" y="969"/>
                  </a:cubicBezTo>
                  <a:cubicBezTo>
                    <a:pt x="579" y="989"/>
                    <a:pt x="579" y="989"/>
                    <a:pt x="579" y="989"/>
                  </a:cubicBezTo>
                  <a:cubicBezTo>
                    <a:pt x="579" y="989"/>
                    <a:pt x="579" y="989"/>
                    <a:pt x="579" y="989"/>
                  </a:cubicBezTo>
                  <a:cubicBezTo>
                    <a:pt x="578" y="989"/>
                    <a:pt x="578" y="989"/>
                    <a:pt x="578" y="989"/>
                  </a:cubicBezTo>
                  <a:cubicBezTo>
                    <a:pt x="578" y="989"/>
                    <a:pt x="578" y="989"/>
                    <a:pt x="578" y="989"/>
                  </a:cubicBezTo>
                  <a:cubicBezTo>
                    <a:pt x="542" y="943"/>
                    <a:pt x="542" y="943"/>
                    <a:pt x="542" y="943"/>
                  </a:cubicBezTo>
                  <a:cubicBezTo>
                    <a:pt x="516" y="958"/>
                    <a:pt x="516" y="958"/>
                    <a:pt x="516" y="958"/>
                  </a:cubicBezTo>
                  <a:cubicBezTo>
                    <a:pt x="500" y="955"/>
                    <a:pt x="500" y="955"/>
                    <a:pt x="500" y="955"/>
                  </a:cubicBezTo>
                  <a:cubicBezTo>
                    <a:pt x="500" y="955"/>
                    <a:pt x="500" y="955"/>
                    <a:pt x="500" y="955"/>
                  </a:cubicBezTo>
                  <a:cubicBezTo>
                    <a:pt x="469" y="948"/>
                    <a:pt x="469" y="948"/>
                    <a:pt x="469" y="948"/>
                  </a:cubicBezTo>
                  <a:cubicBezTo>
                    <a:pt x="454" y="958"/>
                    <a:pt x="454" y="958"/>
                    <a:pt x="454" y="958"/>
                  </a:cubicBezTo>
                  <a:cubicBezTo>
                    <a:pt x="412" y="979"/>
                    <a:pt x="412" y="979"/>
                    <a:pt x="412" y="979"/>
                  </a:cubicBezTo>
                  <a:cubicBezTo>
                    <a:pt x="386" y="984"/>
                    <a:pt x="386" y="984"/>
                    <a:pt x="386" y="984"/>
                  </a:cubicBezTo>
                  <a:cubicBezTo>
                    <a:pt x="386" y="1021"/>
                    <a:pt x="386" y="1021"/>
                    <a:pt x="386" y="1021"/>
                  </a:cubicBezTo>
                  <a:cubicBezTo>
                    <a:pt x="323" y="1021"/>
                    <a:pt x="323" y="1021"/>
                    <a:pt x="323" y="1021"/>
                  </a:cubicBezTo>
                  <a:cubicBezTo>
                    <a:pt x="297" y="1000"/>
                    <a:pt x="297" y="1000"/>
                    <a:pt x="297" y="1000"/>
                  </a:cubicBezTo>
                  <a:cubicBezTo>
                    <a:pt x="271" y="990"/>
                    <a:pt x="271" y="990"/>
                    <a:pt x="271" y="990"/>
                  </a:cubicBezTo>
                  <a:cubicBezTo>
                    <a:pt x="271" y="1021"/>
                    <a:pt x="271" y="1021"/>
                    <a:pt x="271" y="1021"/>
                  </a:cubicBezTo>
                  <a:cubicBezTo>
                    <a:pt x="271" y="1021"/>
                    <a:pt x="281" y="1057"/>
                    <a:pt x="281" y="1068"/>
                  </a:cubicBezTo>
                  <a:cubicBezTo>
                    <a:pt x="281" y="1078"/>
                    <a:pt x="250" y="1151"/>
                    <a:pt x="250" y="1151"/>
                  </a:cubicBezTo>
                  <a:cubicBezTo>
                    <a:pt x="240" y="1204"/>
                    <a:pt x="240" y="1204"/>
                    <a:pt x="240" y="1204"/>
                  </a:cubicBezTo>
                  <a:cubicBezTo>
                    <a:pt x="261" y="1250"/>
                    <a:pt x="261" y="1250"/>
                    <a:pt x="261" y="1250"/>
                  </a:cubicBezTo>
                  <a:cubicBezTo>
                    <a:pt x="240" y="1277"/>
                    <a:pt x="240" y="1277"/>
                    <a:pt x="240" y="1277"/>
                  </a:cubicBezTo>
                  <a:cubicBezTo>
                    <a:pt x="234" y="1297"/>
                    <a:pt x="234" y="1297"/>
                    <a:pt x="234" y="1297"/>
                  </a:cubicBezTo>
                  <a:cubicBezTo>
                    <a:pt x="203" y="1297"/>
                    <a:pt x="203" y="1297"/>
                    <a:pt x="203" y="1297"/>
                  </a:cubicBezTo>
                  <a:cubicBezTo>
                    <a:pt x="161" y="1365"/>
                    <a:pt x="161" y="1365"/>
                    <a:pt x="161" y="1365"/>
                  </a:cubicBezTo>
                  <a:cubicBezTo>
                    <a:pt x="125" y="1376"/>
                    <a:pt x="125" y="1376"/>
                    <a:pt x="125" y="1376"/>
                  </a:cubicBezTo>
                  <a:cubicBezTo>
                    <a:pt x="109" y="1313"/>
                    <a:pt x="109" y="1313"/>
                    <a:pt x="109" y="1313"/>
                  </a:cubicBezTo>
                  <a:cubicBezTo>
                    <a:pt x="68" y="1287"/>
                    <a:pt x="68" y="1287"/>
                    <a:pt x="68" y="1287"/>
                  </a:cubicBezTo>
                  <a:cubicBezTo>
                    <a:pt x="31" y="1193"/>
                    <a:pt x="31" y="1193"/>
                    <a:pt x="31" y="1193"/>
                  </a:cubicBezTo>
                  <a:cubicBezTo>
                    <a:pt x="62" y="1130"/>
                    <a:pt x="62" y="1130"/>
                    <a:pt x="62" y="1130"/>
                  </a:cubicBezTo>
                  <a:cubicBezTo>
                    <a:pt x="61" y="1102"/>
                    <a:pt x="61" y="1102"/>
                    <a:pt x="61" y="1102"/>
                  </a:cubicBezTo>
                  <a:cubicBezTo>
                    <a:pt x="57" y="1031"/>
                    <a:pt x="57" y="1031"/>
                    <a:pt x="57" y="1031"/>
                  </a:cubicBezTo>
                  <a:cubicBezTo>
                    <a:pt x="62" y="990"/>
                    <a:pt x="62" y="990"/>
                    <a:pt x="62" y="990"/>
                  </a:cubicBezTo>
                  <a:cubicBezTo>
                    <a:pt x="42" y="958"/>
                    <a:pt x="42" y="958"/>
                    <a:pt x="42" y="958"/>
                  </a:cubicBezTo>
                  <a:cubicBezTo>
                    <a:pt x="31" y="891"/>
                    <a:pt x="31" y="891"/>
                    <a:pt x="31" y="891"/>
                  </a:cubicBezTo>
                  <a:cubicBezTo>
                    <a:pt x="52" y="859"/>
                    <a:pt x="52" y="859"/>
                    <a:pt x="52" y="859"/>
                  </a:cubicBezTo>
                  <a:cubicBezTo>
                    <a:pt x="31" y="844"/>
                    <a:pt x="31" y="844"/>
                    <a:pt x="31" y="844"/>
                  </a:cubicBezTo>
                  <a:cubicBezTo>
                    <a:pt x="31" y="818"/>
                    <a:pt x="31" y="818"/>
                    <a:pt x="31" y="818"/>
                  </a:cubicBezTo>
                  <a:cubicBezTo>
                    <a:pt x="0" y="781"/>
                    <a:pt x="0" y="781"/>
                    <a:pt x="0" y="781"/>
                  </a:cubicBezTo>
                  <a:cubicBezTo>
                    <a:pt x="10" y="755"/>
                    <a:pt x="10" y="755"/>
                    <a:pt x="10" y="755"/>
                  </a:cubicBezTo>
                  <a:cubicBezTo>
                    <a:pt x="52" y="703"/>
                    <a:pt x="52" y="703"/>
                    <a:pt x="52" y="703"/>
                  </a:cubicBezTo>
                  <a:cubicBezTo>
                    <a:pt x="83" y="708"/>
                    <a:pt x="83" y="708"/>
                    <a:pt x="83" y="708"/>
                  </a:cubicBezTo>
                  <a:cubicBezTo>
                    <a:pt x="94" y="661"/>
                    <a:pt x="94" y="661"/>
                    <a:pt x="94" y="661"/>
                  </a:cubicBezTo>
                  <a:cubicBezTo>
                    <a:pt x="120" y="619"/>
                    <a:pt x="120" y="619"/>
                    <a:pt x="120" y="619"/>
                  </a:cubicBezTo>
                  <a:cubicBezTo>
                    <a:pt x="146" y="604"/>
                    <a:pt x="146" y="604"/>
                    <a:pt x="146" y="604"/>
                  </a:cubicBezTo>
                  <a:cubicBezTo>
                    <a:pt x="99" y="531"/>
                    <a:pt x="99" y="531"/>
                    <a:pt x="99" y="531"/>
                  </a:cubicBezTo>
                  <a:cubicBezTo>
                    <a:pt x="141" y="499"/>
                    <a:pt x="141" y="499"/>
                    <a:pt x="141" y="499"/>
                  </a:cubicBezTo>
                  <a:cubicBezTo>
                    <a:pt x="141" y="473"/>
                    <a:pt x="141" y="473"/>
                    <a:pt x="141" y="473"/>
                  </a:cubicBezTo>
                  <a:cubicBezTo>
                    <a:pt x="193" y="426"/>
                    <a:pt x="193" y="426"/>
                    <a:pt x="193" y="426"/>
                  </a:cubicBezTo>
                  <a:cubicBezTo>
                    <a:pt x="188" y="400"/>
                    <a:pt x="188" y="400"/>
                    <a:pt x="188" y="400"/>
                  </a:cubicBezTo>
                  <a:cubicBezTo>
                    <a:pt x="214" y="390"/>
                    <a:pt x="214" y="390"/>
                    <a:pt x="214" y="390"/>
                  </a:cubicBezTo>
                  <a:cubicBezTo>
                    <a:pt x="203" y="359"/>
                    <a:pt x="203" y="359"/>
                    <a:pt x="203" y="359"/>
                  </a:cubicBezTo>
                  <a:cubicBezTo>
                    <a:pt x="271" y="338"/>
                    <a:pt x="271" y="338"/>
                    <a:pt x="271" y="338"/>
                  </a:cubicBezTo>
                  <a:cubicBezTo>
                    <a:pt x="247" y="293"/>
                    <a:pt x="247" y="293"/>
                    <a:pt x="247" y="293"/>
                  </a:cubicBezTo>
                  <a:cubicBezTo>
                    <a:pt x="248" y="293"/>
                    <a:pt x="248" y="293"/>
                    <a:pt x="248" y="293"/>
                  </a:cubicBezTo>
                  <a:cubicBezTo>
                    <a:pt x="268" y="241"/>
                    <a:pt x="268" y="241"/>
                    <a:pt x="268" y="241"/>
                  </a:cubicBezTo>
                  <a:cubicBezTo>
                    <a:pt x="258" y="234"/>
                    <a:pt x="258" y="234"/>
                    <a:pt x="258" y="234"/>
                  </a:cubicBezTo>
                  <a:cubicBezTo>
                    <a:pt x="224" y="213"/>
                    <a:pt x="224" y="213"/>
                    <a:pt x="224" y="213"/>
                  </a:cubicBezTo>
                  <a:cubicBezTo>
                    <a:pt x="228" y="173"/>
                    <a:pt x="228" y="173"/>
                    <a:pt x="228" y="173"/>
                  </a:cubicBezTo>
                  <a:cubicBezTo>
                    <a:pt x="220" y="165"/>
                    <a:pt x="220" y="165"/>
                    <a:pt x="220" y="165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172" y="97"/>
                    <a:pt x="172" y="97"/>
                    <a:pt x="172" y="97"/>
                  </a:cubicBezTo>
                  <a:cubicBezTo>
                    <a:pt x="172" y="64"/>
                    <a:pt x="172" y="64"/>
                    <a:pt x="172" y="64"/>
                  </a:cubicBezTo>
                  <a:cubicBezTo>
                    <a:pt x="188" y="68"/>
                    <a:pt x="188" y="68"/>
                    <a:pt x="188" y="68"/>
                  </a:cubicBezTo>
                  <a:cubicBezTo>
                    <a:pt x="312" y="125"/>
                    <a:pt x="312" y="125"/>
                    <a:pt x="312" y="125"/>
                  </a:cubicBezTo>
                  <a:cubicBezTo>
                    <a:pt x="340" y="113"/>
                    <a:pt x="340" y="113"/>
                    <a:pt x="340" y="113"/>
                  </a:cubicBezTo>
                  <a:cubicBezTo>
                    <a:pt x="376" y="141"/>
                    <a:pt x="376" y="141"/>
                    <a:pt x="376" y="141"/>
                  </a:cubicBezTo>
                  <a:cubicBezTo>
                    <a:pt x="420" y="108"/>
                    <a:pt x="420" y="108"/>
                    <a:pt x="420" y="108"/>
                  </a:cubicBezTo>
                  <a:cubicBezTo>
                    <a:pt x="460" y="108"/>
                    <a:pt x="460" y="108"/>
                    <a:pt x="460" y="108"/>
                  </a:cubicBezTo>
                  <a:cubicBezTo>
                    <a:pt x="480" y="125"/>
                    <a:pt x="480" y="125"/>
                    <a:pt x="480" y="125"/>
                  </a:cubicBezTo>
                  <a:cubicBezTo>
                    <a:pt x="532" y="12"/>
                    <a:pt x="532" y="12"/>
                    <a:pt x="532" y="12"/>
                  </a:cubicBezTo>
                  <a:cubicBezTo>
                    <a:pt x="532" y="12"/>
                    <a:pt x="580" y="16"/>
                    <a:pt x="584" y="16"/>
                  </a:cubicBezTo>
                  <a:cubicBezTo>
                    <a:pt x="588" y="16"/>
                    <a:pt x="612" y="0"/>
                    <a:pt x="612" y="0"/>
                  </a:cubicBezTo>
                  <a:cubicBezTo>
                    <a:pt x="612" y="0"/>
                    <a:pt x="648" y="40"/>
                    <a:pt x="648" y="45"/>
                  </a:cubicBezTo>
                  <a:cubicBezTo>
                    <a:pt x="648" y="48"/>
                    <a:pt x="672" y="48"/>
                    <a:pt x="679" y="49"/>
                  </a:cubicBezTo>
                  <a:cubicBezTo>
                    <a:pt x="680" y="49"/>
                    <a:pt x="681" y="49"/>
                    <a:pt x="682" y="50"/>
                  </a:cubicBezTo>
                  <a:cubicBezTo>
                    <a:pt x="732" y="92"/>
                    <a:pt x="732" y="92"/>
                    <a:pt x="732" y="92"/>
                  </a:cubicBezTo>
                  <a:cubicBezTo>
                    <a:pt x="736" y="189"/>
                    <a:pt x="736" y="189"/>
                    <a:pt x="736" y="189"/>
                  </a:cubicBezTo>
                  <a:cubicBezTo>
                    <a:pt x="792" y="205"/>
                    <a:pt x="792" y="205"/>
                    <a:pt x="792" y="205"/>
                  </a:cubicBezTo>
                  <a:cubicBezTo>
                    <a:pt x="812" y="185"/>
                    <a:pt x="812" y="185"/>
                    <a:pt x="812" y="185"/>
                  </a:cubicBezTo>
                  <a:cubicBezTo>
                    <a:pt x="804" y="153"/>
                    <a:pt x="804" y="153"/>
                    <a:pt x="804" y="153"/>
                  </a:cubicBezTo>
                  <a:cubicBezTo>
                    <a:pt x="844" y="137"/>
                    <a:pt x="844" y="137"/>
                    <a:pt x="844" y="137"/>
                  </a:cubicBezTo>
                  <a:cubicBezTo>
                    <a:pt x="873" y="73"/>
                    <a:pt x="873" y="73"/>
                    <a:pt x="873" y="73"/>
                  </a:cubicBezTo>
                  <a:cubicBezTo>
                    <a:pt x="892" y="61"/>
                    <a:pt x="892" y="61"/>
                    <a:pt x="892" y="61"/>
                  </a:cubicBezTo>
                  <a:cubicBezTo>
                    <a:pt x="944" y="61"/>
                    <a:pt x="944" y="61"/>
                    <a:pt x="944" y="61"/>
                  </a:cubicBezTo>
                  <a:cubicBezTo>
                    <a:pt x="988" y="113"/>
                    <a:pt x="988" y="113"/>
                    <a:pt x="988" y="113"/>
                  </a:cubicBezTo>
                  <a:cubicBezTo>
                    <a:pt x="1009" y="189"/>
                    <a:pt x="1009" y="189"/>
                    <a:pt x="1009" y="189"/>
                  </a:cubicBezTo>
                  <a:cubicBezTo>
                    <a:pt x="1033" y="217"/>
                    <a:pt x="1033" y="217"/>
                    <a:pt x="1033" y="217"/>
                  </a:cubicBezTo>
                  <a:cubicBezTo>
                    <a:pt x="1053" y="217"/>
                    <a:pt x="1053" y="217"/>
                    <a:pt x="1053" y="217"/>
                  </a:cubicBezTo>
                  <a:cubicBezTo>
                    <a:pt x="1053" y="253"/>
                    <a:pt x="1053" y="253"/>
                    <a:pt x="1053" y="253"/>
                  </a:cubicBezTo>
                  <a:cubicBezTo>
                    <a:pt x="1053" y="253"/>
                    <a:pt x="1105" y="301"/>
                    <a:pt x="1109" y="301"/>
                  </a:cubicBezTo>
                  <a:cubicBezTo>
                    <a:pt x="1113" y="301"/>
                    <a:pt x="1145" y="265"/>
                    <a:pt x="1145" y="265"/>
                  </a:cubicBezTo>
                  <a:lnTo>
                    <a:pt x="1161" y="28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DBF7AFCB-728F-4F30-93BF-4113A10D422B}"/>
              </a:ext>
            </a:extLst>
          </p:cNvPr>
          <p:cNvSpPr txBox="1"/>
          <p:nvPr/>
        </p:nvSpPr>
        <p:spPr>
          <a:xfrm>
            <a:off x="1092797" y="627281"/>
            <a:ext cx="519825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>
                <a:solidFill>
                  <a:srgbClr val="000000"/>
                </a:solidFill>
                <a:latin typeface="+mj-lt"/>
                <a:cs typeface="Anakotmai Bold" panose="00000800000000000000" pitchFamily="2" charset="-34"/>
              </a:rPr>
              <a:t>แผนที่</a:t>
            </a:r>
            <a:r>
              <a:rPr lang="th-TH" sz="4400" b="0" i="0">
                <a:solidFill>
                  <a:srgbClr val="000000"/>
                </a:solidFill>
                <a:effectLst/>
                <a:latin typeface="+mj-lt"/>
                <a:cs typeface="Anakotmai Bold" panose="00000800000000000000" pitchFamily="2" charset="-34"/>
              </a:rPr>
              <a:t>จังหวั</a:t>
            </a:r>
            <a:r>
              <a:rPr lang="th-TH" sz="4400">
                <a:solidFill>
                  <a:srgbClr val="000000"/>
                </a:solidFill>
                <a:latin typeface="+mj-lt"/>
                <a:cs typeface="Anakotmai Bold" panose="00000800000000000000" pitchFamily="2" charset="-34"/>
              </a:rPr>
              <a:t>ด</a:t>
            </a:r>
            <a:br>
              <a:rPr lang="th-TH" sz="4400">
                <a:solidFill>
                  <a:srgbClr val="000000"/>
                </a:solidFill>
                <a:latin typeface="+mj-lt"/>
                <a:cs typeface="Anakotmai Bold" panose="00000800000000000000" pitchFamily="2" charset="-34"/>
              </a:rPr>
            </a:br>
            <a:r>
              <a:rPr lang="th-TH" sz="4400" b="0" i="0">
                <a:solidFill>
                  <a:srgbClr val="000000"/>
                </a:solidFill>
                <a:effectLst/>
                <a:latin typeface="+mj-lt"/>
                <a:cs typeface="Anakotmai Bold" panose="00000800000000000000" pitchFamily="2" charset="-34"/>
              </a:rPr>
              <a:t>ชัยภูมิ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AC9E5A5-6DD1-4725-B058-FE8563BB6F84}"/>
              </a:ext>
            </a:extLst>
          </p:cNvPr>
          <p:cNvSpPr/>
          <p:nvPr/>
        </p:nvSpPr>
        <p:spPr>
          <a:xfrm>
            <a:off x="1089268" y="2570414"/>
            <a:ext cx="4464858" cy="1358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400">
                <a:solidFill>
                  <a:schemeClr val="tx2"/>
                </a:solidFill>
                <a:cs typeface="Kanit Light" panose="00000400000000000000" pitchFamily="2" charset="-34"/>
              </a:rPr>
              <a:t>ชัยภูมิเศรษฐกิยสนธิกำลังยุคใหม่จัดการ ประวัติศาสตร์เอสเอ็มอีจริยธรรมพลเมืองประชารัฐการท่องเที่ยวอาเซียน มุ่งมั่นบริหารพันธกิจประชากรชัยภูมิเศรษฐกิย กระแสนวัตกรรมประชารัฐสตาร์ทอัพพลเมืองอาเซียนพัฒนา</a:t>
            </a:r>
            <a:endParaRPr lang="en-US" sz="1400" dirty="0">
              <a:cs typeface="Kanit Light" panose="00000400000000000000" pitchFamily="2" charset="-34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3DBB8D3-B766-4D6F-AB8C-8056F2BF758D}"/>
              </a:ext>
            </a:extLst>
          </p:cNvPr>
          <p:cNvSpPr txBox="1"/>
          <p:nvPr/>
        </p:nvSpPr>
        <p:spPr>
          <a:xfrm>
            <a:off x="1090841" y="2253168"/>
            <a:ext cx="467360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th-TH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rPr>
              <a:t>พันธกิจผสมผสานเศรษฐกิยชัยภูมิยุคใหม่</a:t>
            </a:r>
            <a:endParaRPr lang="en-US" dirty="0">
              <a:solidFill>
                <a:schemeClr val="tx2"/>
              </a:solidFill>
              <a:latin typeface="Kanit Bold" panose="00000800000000000000" pitchFamily="2" charset="-34"/>
              <a:cs typeface="Kanit Bold" panose="00000800000000000000" pitchFamily="2" charset="-34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325DD3D-C405-44C1-9F4D-CB84766CA4A1}"/>
              </a:ext>
            </a:extLst>
          </p:cNvPr>
          <p:cNvGrpSpPr/>
          <p:nvPr/>
        </p:nvGrpSpPr>
        <p:grpSpPr>
          <a:xfrm>
            <a:off x="1063906" y="4934158"/>
            <a:ext cx="4382826" cy="1352145"/>
            <a:chOff x="839624" y="3324218"/>
            <a:chExt cx="5638747" cy="1352145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A343BDA-2C15-4954-BA90-802D8D197D44}"/>
                </a:ext>
              </a:extLst>
            </p:cNvPr>
            <p:cNvSpPr/>
            <p:nvPr/>
          </p:nvSpPr>
          <p:spPr>
            <a:xfrm>
              <a:off x="839624" y="3641464"/>
              <a:ext cx="5638747" cy="1034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1400">
                  <a:solidFill>
                    <a:schemeClr val="tx2"/>
                  </a:solidFill>
                  <a:cs typeface="Kanit Light" panose="00000400000000000000" pitchFamily="2" charset="-34"/>
                </a:rPr>
                <a:t>ชัยภูมิประชารัฐโลกาภิวัฒน์พันธกิจวิสาหกิจเศรษฐกิย ยุคใหม่พัฒนานวัตกรรมก้าวหน้าความเป็นอยู่กระแสพันธกิจ เศรษฐกิยยุคใหม่</a:t>
              </a:r>
              <a:endParaRPr lang="en-US" sz="1400" dirty="0">
                <a:solidFill>
                  <a:schemeClr val="tx2"/>
                </a:solidFill>
                <a:cs typeface="Kanit Light" panose="00000400000000000000" pitchFamily="2" charset="-34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22D58C4-F3F0-45CE-881F-773A846046D4}"/>
                </a:ext>
              </a:extLst>
            </p:cNvPr>
            <p:cNvSpPr txBox="1"/>
            <p:nvPr/>
          </p:nvSpPr>
          <p:spPr>
            <a:xfrm>
              <a:off x="841653" y="3324218"/>
              <a:ext cx="4941418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th-TH">
                  <a:solidFill>
                    <a:schemeClr val="tx2"/>
                  </a:solidFill>
                  <a:latin typeface="Kanit Bold" panose="00000800000000000000" pitchFamily="2" charset="-34"/>
                  <a:cs typeface="Kanit Bold" panose="00000800000000000000" pitchFamily="2" charset="-34"/>
                </a:rPr>
                <a:t>ประวัติศาสตร์ชัยภูมิสร้างสรรค์</a:t>
              </a:r>
              <a:endParaRPr lang="en-US" dirty="0">
                <a:solidFill>
                  <a:schemeClr val="tx2"/>
                </a:solidFill>
                <a:latin typeface="Kanit Bold" panose="00000800000000000000" pitchFamily="2" charset="-34"/>
                <a:cs typeface="Kanit Bold" panose="00000800000000000000" pitchFamily="2" charset="-34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FEE484A-ED29-487D-A125-CF607D4DE78B}"/>
              </a:ext>
            </a:extLst>
          </p:cNvPr>
          <p:cNvGrpSpPr/>
          <p:nvPr/>
        </p:nvGrpSpPr>
        <p:grpSpPr>
          <a:xfrm>
            <a:off x="1089268" y="4095688"/>
            <a:ext cx="671259" cy="671259"/>
            <a:chOff x="8153400" y="3680607"/>
            <a:chExt cx="671259" cy="671259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0B3CEE5C-56C9-47D7-AEFC-EDF069FBB865}"/>
                </a:ext>
              </a:extLst>
            </p:cNvPr>
            <p:cNvSpPr/>
            <p:nvPr/>
          </p:nvSpPr>
          <p:spPr>
            <a:xfrm>
              <a:off x="8153400" y="3680607"/>
              <a:ext cx="671259" cy="6712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53">
              <a:extLst>
                <a:ext uri="{FF2B5EF4-FFF2-40B4-BE49-F238E27FC236}">
                  <a16:creationId xmlns:a16="http://schemas.microsoft.com/office/drawing/2014/main" id="{108108FA-ED0D-45AC-881B-9004D47CF7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4139" y="3845139"/>
              <a:ext cx="189781" cy="342195"/>
            </a:xfrm>
            <a:custGeom>
              <a:avLst/>
              <a:gdLst>
                <a:gd name="T0" fmla="*/ 415 w 495"/>
                <a:gd name="T1" fmla="*/ 152 h 891"/>
                <a:gd name="T2" fmla="*/ 286 w 495"/>
                <a:gd name="T3" fmla="*/ 136 h 891"/>
                <a:gd name="T4" fmla="*/ 250 w 495"/>
                <a:gd name="T5" fmla="*/ 69 h 891"/>
                <a:gd name="T6" fmla="*/ 197 w 495"/>
                <a:gd name="T7" fmla="*/ 16 h 891"/>
                <a:gd name="T8" fmla="*/ 86 w 495"/>
                <a:gd name="T9" fmla="*/ 41 h 891"/>
                <a:gd name="T10" fmla="*/ 5 w 495"/>
                <a:gd name="T11" fmla="*/ 172 h 891"/>
                <a:gd name="T12" fmla="*/ 57 w 495"/>
                <a:gd name="T13" fmla="*/ 286 h 891"/>
                <a:gd name="T14" fmla="*/ 36 w 495"/>
                <a:gd name="T15" fmla="*/ 366 h 891"/>
                <a:gd name="T16" fmla="*/ 97 w 495"/>
                <a:gd name="T17" fmla="*/ 474 h 891"/>
                <a:gd name="T18" fmla="*/ 59 w 495"/>
                <a:gd name="T19" fmla="*/ 669 h 891"/>
                <a:gd name="T20" fmla="*/ 64 w 495"/>
                <a:gd name="T21" fmla="*/ 738 h 891"/>
                <a:gd name="T22" fmla="*/ 101 w 495"/>
                <a:gd name="T23" fmla="*/ 778 h 891"/>
                <a:gd name="T24" fmla="*/ 111 w 495"/>
                <a:gd name="T25" fmla="*/ 739 h 891"/>
                <a:gd name="T26" fmla="*/ 82 w 495"/>
                <a:gd name="T27" fmla="*/ 698 h 891"/>
                <a:gd name="T28" fmla="*/ 130 w 495"/>
                <a:gd name="T29" fmla="*/ 553 h 891"/>
                <a:gd name="T30" fmla="*/ 118 w 495"/>
                <a:gd name="T31" fmla="*/ 683 h 891"/>
                <a:gd name="T32" fmla="*/ 242 w 495"/>
                <a:gd name="T33" fmla="*/ 808 h 891"/>
                <a:gd name="T34" fmla="*/ 240 w 495"/>
                <a:gd name="T35" fmla="*/ 844 h 891"/>
                <a:gd name="T36" fmla="*/ 186 w 495"/>
                <a:gd name="T37" fmla="*/ 864 h 891"/>
                <a:gd name="T38" fmla="*/ 247 w 495"/>
                <a:gd name="T39" fmla="*/ 879 h 891"/>
                <a:gd name="T40" fmla="*/ 302 w 495"/>
                <a:gd name="T41" fmla="*/ 853 h 891"/>
                <a:gd name="T42" fmla="*/ 217 w 495"/>
                <a:gd name="T43" fmla="*/ 763 h 891"/>
                <a:gd name="T44" fmla="*/ 142 w 495"/>
                <a:gd name="T45" fmla="*/ 629 h 891"/>
                <a:gd name="T46" fmla="*/ 177 w 495"/>
                <a:gd name="T47" fmla="*/ 521 h 891"/>
                <a:gd name="T48" fmla="*/ 177 w 495"/>
                <a:gd name="T49" fmla="*/ 517 h 891"/>
                <a:gd name="T50" fmla="*/ 207 w 495"/>
                <a:gd name="T51" fmla="*/ 496 h 891"/>
                <a:gd name="T52" fmla="*/ 327 w 495"/>
                <a:gd name="T53" fmla="*/ 550 h 891"/>
                <a:gd name="T54" fmla="*/ 342 w 495"/>
                <a:gd name="T55" fmla="*/ 402 h 891"/>
                <a:gd name="T56" fmla="*/ 495 w 495"/>
                <a:gd name="T57" fmla="*/ 330 h 891"/>
                <a:gd name="T58" fmla="*/ 457 w 495"/>
                <a:gd name="T59" fmla="*/ 364 h 891"/>
                <a:gd name="T60" fmla="*/ 284 w 495"/>
                <a:gd name="T61" fmla="*/ 421 h 891"/>
                <a:gd name="T62" fmla="*/ 289 w 495"/>
                <a:gd name="T63" fmla="*/ 484 h 891"/>
                <a:gd name="T64" fmla="*/ 224 w 495"/>
                <a:gd name="T65" fmla="*/ 440 h 891"/>
                <a:gd name="T66" fmla="*/ 142 w 495"/>
                <a:gd name="T67" fmla="*/ 490 h 891"/>
                <a:gd name="T68" fmla="*/ 71 w 495"/>
                <a:gd name="T69" fmla="*/ 358 h 891"/>
                <a:gd name="T70" fmla="*/ 91 w 495"/>
                <a:gd name="T71" fmla="*/ 296 h 891"/>
                <a:gd name="T72" fmla="*/ 89 w 495"/>
                <a:gd name="T73" fmla="*/ 254 h 891"/>
                <a:gd name="T74" fmla="*/ 61 w 495"/>
                <a:gd name="T75" fmla="*/ 76 h 891"/>
                <a:gd name="T76" fmla="*/ 157 w 495"/>
                <a:gd name="T77" fmla="*/ 37 h 891"/>
                <a:gd name="T78" fmla="*/ 181 w 495"/>
                <a:gd name="T79" fmla="*/ 86 h 891"/>
                <a:gd name="T80" fmla="*/ 217 w 495"/>
                <a:gd name="T81" fmla="*/ 216 h 891"/>
                <a:gd name="T82" fmla="*/ 333 w 495"/>
                <a:gd name="T83" fmla="*/ 186 h 891"/>
                <a:gd name="T84" fmla="*/ 405 w 495"/>
                <a:gd name="T85" fmla="*/ 194 h 891"/>
                <a:gd name="T86" fmla="*/ 444 w 495"/>
                <a:gd name="T87" fmla="*/ 304 h 891"/>
                <a:gd name="T88" fmla="*/ 460 w 495"/>
                <a:gd name="T89" fmla="*/ 339 h 891"/>
                <a:gd name="T90" fmla="*/ 168 w 495"/>
                <a:gd name="T91" fmla="*/ 820 h 891"/>
                <a:gd name="T92" fmla="*/ 143 w 495"/>
                <a:gd name="T93" fmla="*/ 796 h 891"/>
                <a:gd name="T94" fmla="*/ 267 w 495"/>
                <a:gd name="T95" fmla="*/ 339 h 891"/>
                <a:gd name="T96" fmla="*/ 267 w 495"/>
                <a:gd name="T97" fmla="*/ 304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5" h="891">
                  <a:moveTo>
                    <a:pt x="444" y="244"/>
                  </a:moveTo>
                  <a:cubicBezTo>
                    <a:pt x="444" y="205"/>
                    <a:pt x="444" y="205"/>
                    <a:pt x="444" y="205"/>
                  </a:cubicBezTo>
                  <a:cubicBezTo>
                    <a:pt x="444" y="192"/>
                    <a:pt x="440" y="180"/>
                    <a:pt x="431" y="170"/>
                  </a:cubicBezTo>
                  <a:cubicBezTo>
                    <a:pt x="415" y="152"/>
                    <a:pt x="415" y="152"/>
                    <a:pt x="415" y="152"/>
                  </a:cubicBezTo>
                  <a:cubicBezTo>
                    <a:pt x="404" y="140"/>
                    <a:pt x="391" y="132"/>
                    <a:pt x="376" y="128"/>
                  </a:cubicBezTo>
                  <a:cubicBezTo>
                    <a:pt x="356" y="123"/>
                    <a:pt x="334" y="129"/>
                    <a:pt x="321" y="146"/>
                  </a:cubicBezTo>
                  <a:cubicBezTo>
                    <a:pt x="315" y="153"/>
                    <a:pt x="315" y="153"/>
                    <a:pt x="315" y="153"/>
                  </a:cubicBezTo>
                  <a:cubicBezTo>
                    <a:pt x="286" y="136"/>
                    <a:pt x="286" y="136"/>
                    <a:pt x="286" y="136"/>
                  </a:cubicBezTo>
                  <a:cubicBezTo>
                    <a:pt x="279" y="132"/>
                    <a:pt x="271" y="133"/>
                    <a:pt x="265" y="138"/>
                  </a:cubicBezTo>
                  <a:cubicBezTo>
                    <a:pt x="250" y="153"/>
                    <a:pt x="250" y="153"/>
                    <a:pt x="250" y="153"/>
                  </a:cubicBezTo>
                  <a:cubicBezTo>
                    <a:pt x="250" y="152"/>
                    <a:pt x="250" y="152"/>
                    <a:pt x="250" y="152"/>
                  </a:cubicBezTo>
                  <a:cubicBezTo>
                    <a:pt x="250" y="69"/>
                    <a:pt x="250" y="69"/>
                    <a:pt x="250" y="69"/>
                  </a:cubicBezTo>
                  <a:cubicBezTo>
                    <a:pt x="250" y="59"/>
                    <a:pt x="242" y="52"/>
                    <a:pt x="232" y="52"/>
                  </a:cubicBezTo>
                  <a:cubicBezTo>
                    <a:pt x="204" y="52"/>
                    <a:pt x="204" y="52"/>
                    <a:pt x="204" y="52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210" y="28"/>
                    <a:pt x="206" y="20"/>
                    <a:pt x="197" y="16"/>
                  </a:cubicBezTo>
                  <a:cubicBezTo>
                    <a:pt x="163" y="2"/>
                    <a:pt x="163" y="2"/>
                    <a:pt x="163" y="2"/>
                  </a:cubicBezTo>
                  <a:cubicBezTo>
                    <a:pt x="159" y="0"/>
                    <a:pt x="154" y="0"/>
                    <a:pt x="150" y="2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0" y="29"/>
                    <a:pt x="86" y="35"/>
                    <a:pt x="86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0" y="41"/>
                    <a:pt x="33" y="47"/>
                    <a:pt x="31" y="54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62"/>
                    <a:pt x="1" y="167"/>
                    <a:pt x="5" y="172"/>
                  </a:cubicBezTo>
                  <a:cubicBezTo>
                    <a:pt x="54" y="236"/>
                    <a:pt x="54" y="236"/>
                    <a:pt x="54" y="236"/>
                  </a:cubicBezTo>
                  <a:cubicBezTo>
                    <a:pt x="54" y="263"/>
                    <a:pt x="54" y="263"/>
                    <a:pt x="54" y="263"/>
                  </a:cubicBezTo>
                  <a:cubicBezTo>
                    <a:pt x="54" y="268"/>
                    <a:pt x="56" y="273"/>
                    <a:pt x="60" y="276"/>
                  </a:cubicBezTo>
                  <a:cubicBezTo>
                    <a:pt x="58" y="279"/>
                    <a:pt x="57" y="283"/>
                    <a:pt x="57" y="286"/>
                  </a:cubicBezTo>
                  <a:cubicBezTo>
                    <a:pt x="57" y="307"/>
                    <a:pt x="57" y="307"/>
                    <a:pt x="57" y="307"/>
                  </a:cubicBezTo>
                  <a:cubicBezTo>
                    <a:pt x="54" y="307"/>
                    <a:pt x="54" y="307"/>
                    <a:pt x="54" y="307"/>
                  </a:cubicBezTo>
                  <a:cubicBezTo>
                    <a:pt x="44" y="307"/>
                    <a:pt x="36" y="315"/>
                    <a:pt x="36" y="324"/>
                  </a:cubicBezTo>
                  <a:cubicBezTo>
                    <a:pt x="36" y="366"/>
                    <a:pt x="36" y="366"/>
                    <a:pt x="36" y="366"/>
                  </a:cubicBezTo>
                  <a:cubicBezTo>
                    <a:pt x="36" y="370"/>
                    <a:pt x="38" y="375"/>
                    <a:pt x="42" y="378"/>
                  </a:cubicBezTo>
                  <a:cubicBezTo>
                    <a:pt x="96" y="430"/>
                    <a:pt x="96" y="430"/>
                    <a:pt x="96" y="430"/>
                  </a:cubicBezTo>
                  <a:cubicBezTo>
                    <a:pt x="96" y="467"/>
                    <a:pt x="96" y="467"/>
                    <a:pt x="96" y="467"/>
                  </a:cubicBezTo>
                  <a:cubicBezTo>
                    <a:pt x="96" y="470"/>
                    <a:pt x="96" y="472"/>
                    <a:pt x="97" y="474"/>
                  </a:cubicBezTo>
                  <a:cubicBezTo>
                    <a:pt x="115" y="515"/>
                    <a:pt x="115" y="515"/>
                    <a:pt x="115" y="515"/>
                  </a:cubicBezTo>
                  <a:cubicBezTo>
                    <a:pt x="63" y="584"/>
                    <a:pt x="63" y="584"/>
                    <a:pt x="63" y="584"/>
                  </a:cubicBezTo>
                  <a:cubicBezTo>
                    <a:pt x="60" y="587"/>
                    <a:pt x="59" y="590"/>
                    <a:pt x="59" y="594"/>
                  </a:cubicBezTo>
                  <a:cubicBezTo>
                    <a:pt x="59" y="669"/>
                    <a:pt x="59" y="669"/>
                    <a:pt x="59" y="669"/>
                  </a:cubicBezTo>
                  <a:cubicBezTo>
                    <a:pt x="50" y="683"/>
                    <a:pt x="50" y="683"/>
                    <a:pt x="50" y="683"/>
                  </a:cubicBezTo>
                  <a:cubicBezTo>
                    <a:pt x="48" y="686"/>
                    <a:pt x="47" y="689"/>
                    <a:pt x="47" y="693"/>
                  </a:cubicBezTo>
                  <a:cubicBezTo>
                    <a:pt x="47" y="721"/>
                    <a:pt x="47" y="721"/>
                    <a:pt x="47" y="721"/>
                  </a:cubicBezTo>
                  <a:cubicBezTo>
                    <a:pt x="47" y="731"/>
                    <a:pt x="55" y="738"/>
                    <a:pt x="64" y="738"/>
                  </a:cubicBezTo>
                  <a:cubicBezTo>
                    <a:pt x="76" y="738"/>
                    <a:pt x="76" y="738"/>
                    <a:pt x="76" y="738"/>
                  </a:cubicBezTo>
                  <a:cubicBezTo>
                    <a:pt x="76" y="746"/>
                    <a:pt x="76" y="746"/>
                    <a:pt x="76" y="746"/>
                  </a:cubicBezTo>
                  <a:cubicBezTo>
                    <a:pt x="76" y="750"/>
                    <a:pt x="78" y="755"/>
                    <a:pt x="81" y="758"/>
                  </a:cubicBezTo>
                  <a:cubicBezTo>
                    <a:pt x="101" y="778"/>
                    <a:pt x="101" y="778"/>
                    <a:pt x="101" y="778"/>
                  </a:cubicBezTo>
                  <a:cubicBezTo>
                    <a:pt x="104" y="782"/>
                    <a:pt x="109" y="783"/>
                    <a:pt x="113" y="783"/>
                  </a:cubicBezTo>
                  <a:cubicBezTo>
                    <a:pt x="118" y="783"/>
                    <a:pt x="122" y="782"/>
                    <a:pt x="126" y="778"/>
                  </a:cubicBezTo>
                  <a:cubicBezTo>
                    <a:pt x="132" y="772"/>
                    <a:pt x="133" y="761"/>
                    <a:pt x="126" y="754"/>
                  </a:cubicBezTo>
                  <a:cubicBezTo>
                    <a:pt x="111" y="739"/>
                    <a:pt x="111" y="739"/>
                    <a:pt x="111" y="739"/>
                  </a:cubicBezTo>
                  <a:cubicBezTo>
                    <a:pt x="111" y="721"/>
                    <a:pt x="111" y="721"/>
                    <a:pt x="111" y="721"/>
                  </a:cubicBezTo>
                  <a:cubicBezTo>
                    <a:pt x="111" y="711"/>
                    <a:pt x="103" y="704"/>
                    <a:pt x="93" y="704"/>
                  </a:cubicBezTo>
                  <a:cubicBezTo>
                    <a:pt x="82" y="704"/>
                    <a:pt x="82" y="704"/>
                    <a:pt x="82" y="704"/>
                  </a:cubicBezTo>
                  <a:cubicBezTo>
                    <a:pt x="82" y="698"/>
                    <a:pt x="82" y="698"/>
                    <a:pt x="82" y="698"/>
                  </a:cubicBezTo>
                  <a:cubicBezTo>
                    <a:pt x="91" y="684"/>
                    <a:pt x="91" y="684"/>
                    <a:pt x="91" y="684"/>
                  </a:cubicBezTo>
                  <a:cubicBezTo>
                    <a:pt x="93" y="681"/>
                    <a:pt x="94" y="678"/>
                    <a:pt x="94" y="674"/>
                  </a:cubicBezTo>
                  <a:cubicBezTo>
                    <a:pt x="94" y="600"/>
                    <a:pt x="94" y="600"/>
                    <a:pt x="94" y="600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08" y="621"/>
                    <a:pt x="108" y="621"/>
                    <a:pt x="108" y="621"/>
                  </a:cubicBezTo>
                  <a:cubicBezTo>
                    <a:pt x="108" y="623"/>
                    <a:pt x="107" y="625"/>
                    <a:pt x="107" y="627"/>
                  </a:cubicBezTo>
                  <a:cubicBezTo>
                    <a:pt x="107" y="667"/>
                    <a:pt x="107" y="667"/>
                    <a:pt x="107" y="667"/>
                  </a:cubicBezTo>
                  <a:cubicBezTo>
                    <a:pt x="107" y="674"/>
                    <a:pt x="111" y="680"/>
                    <a:pt x="118" y="683"/>
                  </a:cubicBezTo>
                  <a:cubicBezTo>
                    <a:pt x="173" y="708"/>
                    <a:pt x="173" y="708"/>
                    <a:pt x="173" y="708"/>
                  </a:cubicBezTo>
                  <a:cubicBezTo>
                    <a:pt x="184" y="779"/>
                    <a:pt x="184" y="779"/>
                    <a:pt x="184" y="779"/>
                  </a:cubicBezTo>
                  <a:cubicBezTo>
                    <a:pt x="185" y="785"/>
                    <a:pt x="190" y="790"/>
                    <a:pt x="196" y="792"/>
                  </a:cubicBezTo>
                  <a:cubicBezTo>
                    <a:pt x="242" y="808"/>
                    <a:pt x="242" y="808"/>
                    <a:pt x="242" y="808"/>
                  </a:cubicBezTo>
                  <a:cubicBezTo>
                    <a:pt x="267" y="844"/>
                    <a:pt x="267" y="844"/>
                    <a:pt x="267" y="844"/>
                  </a:cubicBezTo>
                  <a:cubicBezTo>
                    <a:pt x="264" y="849"/>
                    <a:pt x="264" y="849"/>
                    <a:pt x="264" y="849"/>
                  </a:cubicBezTo>
                  <a:cubicBezTo>
                    <a:pt x="258" y="845"/>
                    <a:pt x="258" y="845"/>
                    <a:pt x="258" y="845"/>
                  </a:cubicBezTo>
                  <a:cubicBezTo>
                    <a:pt x="253" y="841"/>
                    <a:pt x="246" y="841"/>
                    <a:pt x="240" y="844"/>
                  </a:cubicBezTo>
                  <a:cubicBezTo>
                    <a:pt x="224" y="852"/>
                    <a:pt x="224" y="852"/>
                    <a:pt x="224" y="852"/>
                  </a:cubicBezTo>
                  <a:cubicBezTo>
                    <a:pt x="211" y="839"/>
                    <a:pt x="211" y="839"/>
                    <a:pt x="211" y="839"/>
                  </a:cubicBezTo>
                  <a:cubicBezTo>
                    <a:pt x="204" y="833"/>
                    <a:pt x="193" y="833"/>
                    <a:pt x="186" y="839"/>
                  </a:cubicBezTo>
                  <a:cubicBezTo>
                    <a:pt x="180" y="846"/>
                    <a:pt x="180" y="857"/>
                    <a:pt x="186" y="864"/>
                  </a:cubicBezTo>
                  <a:cubicBezTo>
                    <a:pt x="208" y="886"/>
                    <a:pt x="208" y="886"/>
                    <a:pt x="208" y="886"/>
                  </a:cubicBezTo>
                  <a:cubicBezTo>
                    <a:pt x="211" y="889"/>
                    <a:pt x="216" y="891"/>
                    <a:pt x="220" y="891"/>
                  </a:cubicBezTo>
                  <a:cubicBezTo>
                    <a:pt x="223" y="891"/>
                    <a:pt x="226" y="890"/>
                    <a:pt x="228" y="889"/>
                  </a:cubicBezTo>
                  <a:cubicBezTo>
                    <a:pt x="247" y="879"/>
                    <a:pt x="247" y="879"/>
                    <a:pt x="247" y="879"/>
                  </a:cubicBezTo>
                  <a:cubicBezTo>
                    <a:pt x="259" y="888"/>
                    <a:pt x="259" y="888"/>
                    <a:pt x="259" y="888"/>
                  </a:cubicBezTo>
                  <a:cubicBezTo>
                    <a:pt x="263" y="890"/>
                    <a:pt x="268" y="891"/>
                    <a:pt x="272" y="890"/>
                  </a:cubicBezTo>
                  <a:cubicBezTo>
                    <a:pt x="277" y="890"/>
                    <a:pt x="281" y="887"/>
                    <a:pt x="283" y="883"/>
                  </a:cubicBezTo>
                  <a:cubicBezTo>
                    <a:pt x="302" y="853"/>
                    <a:pt x="302" y="853"/>
                    <a:pt x="302" y="853"/>
                  </a:cubicBezTo>
                  <a:cubicBezTo>
                    <a:pt x="306" y="847"/>
                    <a:pt x="306" y="840"/>
                    <a:pt x="302" y="834"/>
                  </a:cubicBezTo>
                  <a:cubicBezTo>
                    <a:pt x="268" y="783"/>
                    <a:pt x="268" y="783"/>
                    <a:pt x="268" y="783"/>
                  </a:cubicBezTo>
                  <a:cubicBezTo>
                    <a:pt x="266" y="780"/>
                    <a:pt x="262" y="778"/>
                    <a:pt x="259" y="777"/>
                  </a:cubicBezTo>
                  <a:cubicBezTo>
                    <a:pt x="217" y="763"/>
                    <a:pt x="217" y="763"/>
                    <a:pt x="217" y="763"/>
                  </a:cubicBezTo>
                  <a:cubicBezTo>
                    <a:pt x="205" y="693"/>
                    <a:pt x="205" y="693"/>
                    <a:pt x="205" y="693"/>
                  </a:cubicBezTo>
                  <a:cubicBezTo>
                    <a:pt x="204" y="687"/>
                    <a:pt x="201" y="682"/>
                    <a:pt x="195" y="680"/>
                  </a:cubicBezTo>
                  <a:cubicBezTo>
                    <a:pt x="142" y="656"/>
                    <a:pt x="142" y="656"/>
                    <a:pt x="142" y="656"/>
                  </a:cubicBezTo>
                  <a:cubicBezTo>
                    <a:pt x="142" y="629"/>
                    <a:pt x="142" y="629"/>
                    <a:pt x="142" y="629"/>
                  </a:cubicBezTo>
                  <a:cubicBezTo>
                    <a:pt x="176" y="523"/>
                    <a:pt x="176" y="523"/>
                    <a:pt x="176" y="523"/>
                  </a:cubicBezTo>
                  <a:cubicBezTo>
                    <a:pt x="176" y="523"/>
                    <a:pt x="176" y="523"/>
                    <a:pt x="176" y="522"/>
                  </a:cubicBezTo>
                  <a:cubicBezTo>
                    <a:pt x="176" y="522"/>
                    <a:pt x="176" y="522"/>
                    <a:pt x="176" y="522"/>
                  </a:cubicBezTo>
                  <a:cubicBezTo>
                    <a:pt x="176" y="521"/>
                    <a:pt x="177" y="521"/>
                    <a:pt x="177" y="521"/>
                  </a:cubicBezTo>
                  <a:cubicBezTo>
                    <a:pt x="177" y="521"/>
                    <a:pt x="177" y="520"/>
                    <a:pt x="177" y="520"/>
                  </a:cubicBezTo>
                  <a:cubicBezTo>
                    <a:pt x="177" y="520"/>
                    <a:pt x="177" y="519"/>
                    <a:pt x="177" y="519"/>
                  </a:cubicBezTo>
                  <a:cubicBezTo>
                    <a:pt x="177" y="519"/>
                    <a:pt x="177" y="519"/>
                    <a:pt x="177" y="519"/>
                  </a:cubicBezTo>
                  <a:cubicBezTo>
                    <a:pt x="177" y="518"/>
                    <a:pt x="177" y="518"/>
                    <a:pt x="177" y="517"/>
                  </a:cubicBezTo>
                  <a:cubicBezTo>
                    <a:pt x="177" y="457"/>
                    <a:pt x="177" y="457"/>
                    <a:pt x="177" y="457"/>
                  </a:cubicBezTo>
                  <a:cubicBezTo>
                    <a:pt x="189" y="457"/>
                    <a:pt x="189" y="457"/>
                    <a:pt x="189" y="457"/>
                  </a:cubicBezTo>
                  <a:cubicBezTo>
                    <a:pt x="189" y="479"/>
                    <a:pt x="189" y="479"/>
                    <a:pt x="189" y="479"/>
                  </a:cubicBezTo>
                  <a:cubicBezTo>
                    <a:pt x="189" y="489"/>
                    <a:pt x="197" y="496"/>
                    <a:pt x="207" y="496"/>
                  </a:cubicBezTo>
                  <a:cubicBezTo>
                    <a:pt x="251" y="496"/>
                    <a:pt x="251" y="496"/>
                    <a:pt x="251" y="496"/>
                  </a:cubicBezTo>
                  <a:cubicBezTo>
                    <a:pt x="307" y="547"/>
                    <a:pt x="307" y="547"/>
                    <a:pt x="307" y="547"/>
                  </a:cubicBezTo>
                  <a:cubicBezTo>
                    <a:pt x="310" y="550"/>
                    <a:pt x="314" y="552"/>
                    <a:pt x="318" y="552"/>
                  </a:cubicBezTo>
                  <a:cubicBezTo>
                    <a:pt x="321" y="552"/>
                    <a:pt x="324" y="551"/>
                    <a:pt x="327" y="550"/>
                  </a:cubicBezTo>
                  <a:cubicBezTo>
                    <a:pt x="334" y="546"/>
                    <a:pt x="337" y="538"/>
                    <a:pt x="335" y="531"/>
                  </a:cubicBezTo>
                  <a:cubicBezTo>
                    <a:pt x="316" y="444"/>
                    <a:pt x="316" y="444"/>
                    <a:pt x="316" y="444"/>
                  </a:cubicBezTo>
                  <a:cubicBezTo>
                    <a:pt x="316" y="437"/>
                    <a:pt x="316" y="437"/>
                    <a:pt x="316" y="437"/>
                  </a:cubicBezTo>
                  <a:cubicBezTo>
                    <a:pt x="342" y="402"/>
                    <a:pt x="342" y="402"/>
                    <a:pt x="342" y="402"/>
                  </a:cubicBezTo>
                  <a:cubicBezTo>
                    <a:pt x="451" y="402"/>
                    <a:pt x="451" y="402"/>
                    <a:pt x="451" y="402"/>
                  </a:cubicBezTo>
                  <a:cubicBezTo>
                    <a:pt x="462" y="402"/>
                    <a:pt x="473" y="398"/>
                    <a:pt x="481" y="390"/>
                  </a:cubicBezTo>
                  <a:cubicBezTo>
                    <a:pt x="490" y="382"/>
                    <a:pt x="495" y="370"/>
                    <a:pt x="495" y="357"/>
                  </a:cubicBezTo>
                  <a:cubicBezTo>
                    <a:pt x="495" y="330"/>
                    <a:pt x="495" y="330"/>
                    <a:pt x="495" y="330"/>
                  </a:cubicBezTo>
                  <a:cubicBezTo>
                    <a:pt x="495" y="321"/>
                    <a:pt x="492" y="312"/>
                    <a:pt x="487" y="305"/>
                  </a:cubicBezTo>
                  <a:lnTo>
                    <a:pt x="444" y="244"/>
                  </a:lnTo>
                  <a:close/>
                  <a:moveTo>
                    <a:pt x="460" y="357"/>
                  </a:moveTo>
                  <a:cubicBezTo>
                    <a:pt x="460" y="360"/>
                    <a:pt x="459" y="363"/>
                    <a:pt x="457" y="364"/>
                  </a:cubicBezTo>
                  <a:cubicBezTo>
                    <a:pt x="456" y="366"/>
                    <a:pt x="453" y="367"/>
                    <a:pt x="451" y="367"/>
                  </a:cubicBezTo>
                  <a:cubicBezTo>
                    <a:pt x="334" y="367"/>
                    <a:pt x="334" y="367"/>
                    <a:pt x="334" y="367"/>
                  </a:cubicBezTo>
                  <a:cubicBezTo>
                    <a:pt x="328" y="367"/>
                    <a:pt x="323" y="370"/>
                    <a:pt x="320" y="374"/>
                  </a:cubicBezTo>
                  <a:cubicBezTo>
                    <a:pt x="284" y="421"/>
                    <a:pt x="284" y="421"/>
                    <a:pt x="284" y="421"/>
                  </a:cubicBezTo>
                  <a:cubicBezTo>
                    <a:pt x="282" y="424"/>
                    <a:pt x="281" y="428"/>
                    <a:pt x="281" y="432"/>
                  </a:cubicBezTo>
                  <a:cubicBezTo>
                    <a:pt x="281" y="446"/>
                    <a:pt x="281" y="446"/>
                    <a:pt x="281" y="446"/>
                  </a:cubicBezTo>
                  <a:cubicBezTo>
                    <a:pt x="281" y="447"/>
                    <a:pt x="281" y="448"/>
                    <a:pt x="281" y="450"/>
                  </a:cubicBezTo>
                  <a:cubicBezTo>
                    <a:pt x="289" y="484"/>
                    <a:pt x="289" y="484"/>
                    <a:pt x="289" y="484"/>
                  </a:cubicBezTo>
                  <a:cubicBezTo>
                    <a:pt x="270" y="466"/>
                    <a:pt x="270" y="466"/>
                    <a:pt x="270" y="466"/>
                  </a:cubicBezTo>
                  <a:cubicBezTo>
                    <a:pt x="267" y="463"/>
                    <a:pt x="263" y="462"/>
                    <a:pt x="258" y="462"/>
                  </a:cubicBezTo>
                  <a:cubicBezTo>
                    <a:pt x="224" y="462"/>
                    <a:pt x="224" y="462"/>
                    <a:pt x="224" y="462"/>
                  </a:cubicBezTo>
                  <a:cubicBezTo>
                    <a:pt x="224" y="440"/>
                    <a:pt x="224" y="440"/>
                    <a:pt x="224" y="440"/>
                  </a:cubicBezTo>
                  <a:cubicBezTo>
                    <a:pt x="224" y="430"/>
                    <a:pt x="216" y="423"/>
                    <a:pt x="207" y="423"/>
                  </a:cubicBezTo>
                  <a:cubicBezTo>
                    <a:pt x="160" y="423"/>
                    <a:pt x="160" y="423"/>
                    <a:pt x="160" y="423"/>
                  </a:cubicBezTo>
                  <a:cubicBezTo>
                    <a:pt x="150" y="423"/>
                    <a:pt x="142" y="430"/>
                    <a:pt x="142" y="440"/>
                  </a:cubicBezTo>
                  <a:cubicBezTo>
                    <a:pt x="142" y="490"/>
                    <a:pt x="142" y="490"/>
                    <a:pt x="142" y="490"/>
                  </a:cubicBezTo>
                  <a:cubicBezTo>
                    <a:pt x="131" y="464"/>
                    <a:pt x="131" y="464"/>
                    <a:pt x="131" y="464"/>
                  </a:cubicBezTo>
                  <a:cubicBezTo>
                    <a:pt x="131" y="422"/>
                    <a:pt x="131" y="422"/>
                    <a:pt x="131" y="422"/>
                  </a:cubicBezTo>
                  <a:cubicBezTo>
                    <a:pt x="131" y="418"/>
                    <a:pt x="129" y="413"/>
                    <a:pt x="125" y="410"/>
                  </a:cubicBezTo>
                  <a:cubicBezTo>
                    <a:pt x="71" y="358"/>
                    <a:pt x="71" y="358"/>
                    <a:pt x="71" y="358"/>
                  </a:cubicBezTo>
                  <a:cubicBezTo>
                    <a:pt x="71" y="342"/>
                    <a:pt x="71" y="342"/>
                    <a:pt x="71" y="342"/>
                  </a:cubicBezTo>
                  <a:cubicBezTo>
                    <a:pt x="74" y="342"/>
                    <a:pt x="74" y="342"/>
                    <a:pt x="74" y="342"/>
                  </a:cubicBezTo>
                  <a:cubicBezTo>
                    <a:pt x="84" y="342"/>
                    <a:pt x="91" y="334"/>
                    <a:pt x="91" y="324"/>
                  </a:cubicBezTo>
                  <a:cubicBezTo>
                    <a:pt x="91" y="296"/>
                    <a:pt x="91" y="296"/>
                    <a:pt x="91" y="296"/>
                  </a:cubicBezTo>
                  <a:cubicBezTo>
                    <a:pt x="99" y="290"/>
                    <a:pt x="99" y="290"/>
                    <a:pt x="99" y="290"/>
                  </a:cubicBezTo>
                  <a:cubicBezTo>
                    <a:pt x="104" y="287"/>
                    <a:pt x="107" y="282"/>
                    <a:pt x="107" y="276"/>
                  </a:cubicBezTo>
                  <a:cubicBezTo>
                    <a:pt x="107" y="270"/>
                    <a:pt x="104" y="265"/>
                    <a:pt x="100" y="262"/>
                  </a:cubicBezTo>
                  <a:cubicBezTo>
                    <a:pt x="89" y="254"/>
                    <a:pt x="89" y="254"/>
                    <a:pt x="89" y="254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89" y="226"/>
                    <a:pt x="88" y="222"/>
                    <a:pt x="85" y="219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104" y="76"/>
                    <a:pt x="104" y="76"/>
                    <a:pt x="104" y="76"/>
                  </a:cubicBezTo>
                  <a:cubicBezTo>
                    <a:pt x="113" y="76"/>
                    <a:pt x="121" y="68"/>
                    <a:pt x="121" y="58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65" y="65"/>
                    <a:pt x="165" y="65"/>
                    <a:pt x="165" y="65"/>
                  </a:cubicBezTo>
                  <a:cubicBezTo>
                    <a:pt x="163" y="70"/>
                    <a:pt x="164" y="75"/>
                    <a:pt x="168" y="80"/>
                  </a:cubicBezTo>
                  <a:cubicBezTo>
                    <a:pt x="171" y="84"/>
                    <a:pt x="176" y="86"/>
                    <a:pt x="181" y="86"/>
                  </a:cubicBezTo>
                  <a:cubicBezTo>
                    <a:pt x="215" y="86"/>
                    <a:pt x="215" y="86"/>
                    <a:pt x="215" y="86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208" y="198"/>
                    <a:pt x="208" y="198"/>
                    <a:pt x="208" y="198"/>
                  </a:cubicBezTo>
                  <a:cubicBezTo>
                    <a:pt x="207" y="205"/>
                    <a:pt x="211" y="212"/>
                    <a:pt x="217" y="216"/>
                  </a:cubicBezTo>
                  <a:cubicBezTo>
                    <a:pt x="224" y="219"/>
                    <a:pt x="232" y="218"/>
                    <a:pt x="237" y="213"/>
                  </a:cubicBezTo>
                  <a:cubicBezTo>
                    <a:pt x="280" y="172"/>
                    <a:pt x="280" y="172"/>
                    <a:pt x="280" y="172"/>
                  </a:cubicBezTo>
                  <a:cubicBezTo>
                    <a:pt x="311" y="190"/>
                    <a:pt x="311" y="190"/>
                    <a:pt x="311" y="190"/>
                  </a:cubicBezTo>
                  <a:cubicBezTo>
                    <a:pt x="318" y="195"/>
                    <a:pt x="328" y="193"/>
                    <a:pt x="333" y="186"/>
                  </a:cubicBezTo>
                  <a:cubicBezTo>
                    <a:pt x="348" y="167"/>
                    <a:pt x="348" y="167"/>
                    <a:pt x="348" y="167"/>
                  </a:cubicBezTo>
                  <a:cubicBezTo>
                    <a:pt x="353" y="162"/>
                    <a:pt x="360" y="160"/>
                    <a:pt x="367" y="161"/>
                  </a:cubicBezTo>
                  <a:cubicBezTo>
                    <a:pt x="375" y="164"/>
                    <a:pt x="383" y="168"/>
                    <a:pt x="389" y="175"/>
                  </a:cubicBezTo>
                  <a:cubicBezTo>
                    <a:pt x="405" y="194"/>
                    <a:pt x="405" y="194"/>
                    <a:pt x="405" y="194"/>
                  </a:cubicBezTo>
                  <a:cubicBezTo>
                    <a:pt x="408" y="197"/>
                    <a:pt x="410" y="201"/>
                    <a:pt x="410" y="205"/>
                  </a:cubicBezTo>
                  <a:cubicBezTo>
                    <a:pt x="410" y="250"/>
                    <a:pt x="410" y="250"/>
                    <a:pt x="410" y="250"/>
                  </a:cubicBezTo>
                  <a:cubicBezTo>
                    <a:pt x="410" y="253"/>
                    <a:pt x="411" y="257"/>
                    <a:pt x="413" y="260"/>
                  </a:cubicBezTo>
                  <a:cubicBezTo>
                    <a:pt x="444" y="304"/>
                    <a:pt x="444" y="304"/>
                    <a:pt x="444" y="304"/>
                  </a:cubicBezTo>
                  <a:cubicBezTo>
                    <a:pt x="326" y="304"/>
                    <a:pt x="326" y="304"/>
                    <a:pt x="326" y="304"/>
                  </a:cubicBezTo>
                  <a:cubicBezTo>
                    <a:pt x="316" y="304"/>
                    <a:pt x="308" y="312"/>
                    <a:pt x="308" y="322"/>
                  </a:cubicBezTo>
                  <a:cubicBezTo>
                    <a:pt x="308" y="331"/>
                    <a:pt x="316" y="339"/>
                    <a:pt x="326" y="339"/>
                  </a:cubicBezTo>
                  <a:cubicBezTo>
                    <a:pt x="460" y="339"/>
                    <a:pt x="460" y="339"/>
                    <a:pt x="460" y="339"/>
                  </a:cubicBezTo>
                  <a:lnTo>
                    <a:pt x="460" y="357"/>
                  </a:lnTo>
                  <a:close/>
                  <a:moveTo>
                    <a:pt x="168" y="796"/>
                  </a:moveTo>
                  <a:cubicBezTo>
                    <a:pt x="171" y="799"/>
                    <a:pt x="173" y="804"/>
                    <a:pt x="173" y="808"/>
                  </a:cubicBezTo>
                  <a:cubicBezTo>
                    <a:pt x="173" y="813"/>
                    <a:pt x="171" y="817"/>
                    <a:pt x="168" y="820"/>
                  </a:cubicBezTo>
                  <a:cubicBezTo>
                    <a:pt x="164" y="824"/>
                    <a:pt x="160" y="825"/>
                    <a:pt x="155" y="825"/>
                  </a:cubicBezTo>
                  <a:cubicBezTo>
                    <a:pt x="151" y="825"/>
                    <a:pt x="146" y="824"/>
                    <a:pt x="143" y="820"/>
                  </a:cubicBezTo>
                  <a:cubicBezTo>
                    <a:pt x="140" y="817"/>
                    <a:pt x="138" y="813"/>
                    <a:pt x="138" y="808"/>
                  </a:cubicBezTo>
                  <a:cubicBezTo>
                    <a:pt x="138" y="804"/>
                    <a:pt x="140" y="799"/>
                    <a:pt x="143" y="796"/>
                  </a:cubicBezTo>
                  <a:cubicBezTo>
                    <a:pt x="146" y="793"/>
                    <a:pt x="151" y="791"/>
                    <a:pt x="155" y="791"/>
                  </a:cubicBezTo>
                  <a:cubicBezTo>
                    <a:pt x="160" y="791"/>
                    <a:pt x="164" y="793"/>
                    <a:pt x="168" y="796"/>
                  </a:cubicBezTo>
                  <a:close/>
                  <a:moveTo>
                    <a:pt x="284" y="322"/>
                  </a:moveTo>
                  <a:cubicBezTo>
                    <a:pt x="284" y="331"/>
                    <a:pt x="277" y="339"/>
                    <a:pt x="267" y="339"/>
                  </a:cubicBezTo>
                  <a:cubicBezTo>
                    <a:pt x="267" y="339"/>
                    <a:pt x="267" y="339"/>
                    <a:pt x="267" y="339"/>
                  </a:cubicBezTo>
                  <a:cubicBezTo>
                    <a:pt x="257" y="339"/>
                    <a:pt x="249" y="331"/>
                    <a:pt x="249" y="322"/>
                  </a:cubicBezTo>
                  <a:cubicBezTo>
                    <a:pt x="249" y="312"/>
                    <a:pt x="257" y="304"/>
                    <a:pt x="267" y="304"/>
                  </a:cubicBezTo>
                  <a:cubicBezTo>
                    <a:pt x="267" y="304"/>
                    <a:pt x="267" y="304"/>
                    <a:pt x="267" y="304"/>
                  </a:cubicBezTo>
                  <a:cubicBezTo>
                    <a:pt x="277" y="304"/>
                    <a:pt x="284" y="312"/>
                    <a:pt x="284" y="3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025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83DCC81-3F3F-6CD4-DA71-19140BF038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" b="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CDADC1CE-DED5-0D54-B75C-8B0DD9328A0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3" b="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827A4E8-6E25-C6F4-C0BF-8DA175B4ED0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3" b="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42B8344-226A-2564-6DEB-6315AA9ABCD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t="3" b="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18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-Multicolor 3">
      <a:dk1>
        <a:srgbClr val="969696"/>
      </a:dk1>
      <a:lt1>
        <a:sysClr val="window" lastClr="FFFFFF"/>
      </a:lt1>
      <a:dk2>
        <a:srgbClr val="000000"/>
      </a:dk2>
      <a:lt2>
        <a:srgbClr val="FFFFFF"/>
      </a:lt2>
      <a:accent1>
        <a:srgbClr val="ABBB6B"/>
      </a:accent1>
      <a:accent2>
        <a:srgbClr val="EEB82A"/>
      </a:accent2>
      <a:accent3>
        <a:srgbClr val="D35741"/>
      </a:accent3>
      <a:accent4>
        <a:srgbClr val="356565"/>
      </a:accent4>
      <a:accent5>
        <a:srgbClr val="85B6B9"/>
      </a:accent5>
      <a:accent6>
        <a:srgbClr val="626B38"/>
      </a:accent6>
      <a:hlink>
        <a:srgbClr val="969696"/>
      </a:hlink>
      <a:folHlink>
        <a:srgbClr val="333333"/>
      </a:folHlink>
    </a:clrScheme>
    <a:fontScheme name="กำหนดเอง 3">
      <a:majorFont>
        <a:latin typeface="Kanit Bold"/>
        <a:ea typeface=""/>
        <a:cs typeface="Angsana New"/>
      </a:majorFont>
      <a:minorFont>
        <a:latin typeface="Kanit Light"/>
        <a:ea typeface=""/>
        <a:cs typeface="Cordi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F386D652FFBA49853A4708693816CC" ma:contentTypeVersion="5" ma:contentTypeDescription="Create a new document." ma:contentTypeScope="" ma:versionID="07fd129d00cc86922d5edfc146e9bc16">
  <xsd:schema xmlns:xsd="http://www.w3.org/2001/XMLSchema" xmlns:xs="http://www.w3.org/2001/XMLSchema" xmlns:p="http://schemas.microsoft.com/office/2006/metadata/properties" xmlns:ns3="4a2fcc97-5ead-4e28-817e-dd792b95b2f3" targetNamespace="http://schemas.microsoft.com/office/2006/metadata/properties" ma:root="true" ma:fieldsID="fe0f4c1089aba2ba244fd4b94e59b8b4" ns3:_="">
    <xsd:import namespace="4a2fcc97-5ead-4e28-817e-dd792b95b2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fcc97-5ead-4e28-817e-dd792b95b2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91E2D4-CA85-4C31-8481-C9713ABA6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D7567D-62D3-440A-918C-71DF027E15E8}">
  <ds:schemaRefs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4a2fcc97-5ead-4e28-817e-dd792b95b2f3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442516B-2F24-4288-A9FA-1EE1F6C910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2fcc97-5ead-4e28-817e-dd792b95b2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3418</TotalTime>
  <Words>383</Words>
  <Application>Microsoft Office PowerPoint</Application>
  <PresentationFormat>Widescreen</PresentationFormat>
  <Paragraphs>60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Kanit Light</vt:lpstr>
      <vt:lpstr>Kanit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Phakawan w.</Manager>
  <Company>Auxein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PowerPointHub - Chaiyaphum</dc:title>
  <dc:creator>www.PowerPointhub.com</dc:creator>
  <cp:keywords>แผนที่; ชัยภูมิ</cp:keywords>
  <dcterms:created xsi:type="dcterms:W3CDTF">2021-07-18T07:42:39Z</dcterms:created>
  <dcterms:modified xsi:type="dcterms:W3CDTF">2022-07-30T14:54:08Z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0x01010077F386D652FFBA49853A4708693816CC</vt:lpwstr>
  </property>
</Properties>
</file>